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58" r:id="rId1"/>
    <p:sldMasterId id="2147483692" r:id="rId2"/>
  </p:sldMasterIdLst>
  <p:notesMasterIdLst>
    <p:notesMasterId r:id="rId47"/>
  </p:notesMasterIdLst>
  <p:handoutMasterIdLst>
    <p:handoutMasterId r:id="rId48"/>
  </p:handoutMasterIdLst>
  <p:sldIdLst>
    <p:sldId id="511" r:id="rId3"/>
    <p:sldId id="565" r:id="rId4"/>
    <p:sldId id="613" r:id="rId5"/>
    <p:sldId id="640" r:id="rId6"/>
    <p:sldId id="639" r:id="rId7"/>
    <p:sldId id="619" r:id="rId8"/>
    <p:sldId id="614" r:id="rId9"/>
    <p:sldId id="615" r:id="rId10"/>
    <p:sldId id="628" r:id="rId11"/>
    <p:sldId id="632" r:id="rId12"/>
    <p:sldId id="620" r:id="rId13"/>
    <p:sldId id="629" r:id="rId14"/>
    <p:sldId id="622" r:id="rId15"/>
    <p:sldId id="612" r:id="rId16"/>
    <p:sldId id="618" r:id="rId17"/>
    <p:sldId id="616" r:id="rId18"/>
    <p:sldId id="617" r:id="rId19"/>
    <p:sldId id="590" r:id="rId20"/>
    <p:sldId id="621" r:id="rId21"/>
    <p:sldId id="610" r:id="rId22"/>
    <p:sldId id="626" r:id="rId23"/>
    <p:sldId id="625" r:id="rId24"/>
    <p:sldId id="609" r:id="rId25"/>
    <p:sldId id="608" r:id="rId26"/>
    <p:sldId id="607" r:id="rId27"/>
    <p:sldId id="624" r:id="rId28"/>
    <p:sldId id="605" r:id="rId29"/>
    <p:sldId id="601" r:id="rId30"/>
    <p:sldId id="593" r:id="rId31"/>
    <p:sldId id="623" r:id="rId32"/>
    <p:sldId id="631" r:id="rId33"/>
    <p:sldId id="630" r:id="rId34"/>
    <p:sldId id="581" r:id="rId35"/>
    <p:sldId id="580" r:id="rId36"/>
    <p:sldId id="579" r:id="rId37"/>
    <p:sldId id="578" r:id="rId38"/>
    <p:sldId id="577" r:id="rId39"/>
    <p:sldId id="576" r:id="rId40"/>
    <p:sldId id="575" r:id="rId41"/>
    <p:sldId id="633" r:id="rId42"/>
    <p:sldId id="638" r:id="rId43"/>
    <p:sldId id="635" r:id="rId44"/>
    <p:sldId id="634" r:id="rId45"/>
    <p:sldId id="591" r:id="rId46"/>
  </p:sldIdLst>
  <p:sldSz cx="12192000" cy="6858000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6" pos="3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6531DC-DF2F-FAB1-936B-AADDB13AC927}" name="Daniel Hershcovich" initials="DH" userId="S::xnz224@ku.dk::1b3d3cd0-fb94-4433-8a3c-38cce311c1da" providerId="AD"/>
  <p188:author id="{9D16A6EF-A897-DA26-B1DB-C640AC157F4E}" name="Marcus Astrup Hansen" initials="MH" userId="S::tkz347@alumni.ku.dk::37d07bda-4053-4888-82a0-330e35ffe00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Forfatter" initials="F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3E727-A450-D261-E115-FB42BBF4D6D6}" v="326" dt="2022-09-29T08:02:22.269"/>
    <p1510:client id="{06CF9049-C47A-6C0E-FD9C-9AABD573A73D}" v="2980" dt="2022-11-29T14:35:24.983"/>
    <p1510:client id="{34B2B334-DE62-473B-526B-DD5CD85C276E}" v="275" dt="2022-11-02T11:23:31.292"/>
    <p1510:client id="{414C3FB0-AF99-1111-4A78-651D25AE10D8}" v="171" dt="2022-11-30T09:06:03.597"/>
    <p1510:client id="{5DA29EDE-297E-4839-7E1A-B87FCBE28AE4}" v="539" dt="2022-09-29T12:32:49.200"/>
    <p1510:client id="{812E613F-66A5-B0A2-FEE5-FF4608FD5D4D}" v="333" dt="2022-10-29T20:06:45.911"/>
    <p1510:client id="{F4008826-9548-C62F-E761-6915B8033B8C}" v="393" dt="2022-10-31T21:00:17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4" autoAdjust="0"/>
    <p:restoredTop sz="82911" autoAdjust="0"/>
  </p:normalViewPr>
  <p:slideViewPr>
    <p:cSldViewPr snapToGrid="0" showGuides="1">
      <p:cViewPr varScale="1">
        <p:scale>
          <a:sx n="72" d="100"/>
          <a:sy n="72" d="100"/>
        </p:scale>
        <p:origin x="208" y="208"/>
      </p:cViewPr>
      <p:guideLst>
        <p:guide orient="horz" pos="936"/>
        <p:guide orient="horz" pos="391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91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'[Book 1.xlsx]Sheet1'!$A$1:$A$5</c:f>
              <c:strCache>
                <c:ptCount val="5"/>
                <c:pt idx="0">
                  <c:v>sentence</c:v>
                </c:pt>
                <c:pt idx="1">
                  <c:v>question</c:v>
                </c:pt>
                <c:pt idx="2">
                  <c:v>short</c:v>
                </c:pt>
                <c:pt idx="3">
                  <c:v>long</c:v>
                </c:pt>
                <c:pt idx="4">
                  <c:v>very</c:v>
                </c:pt>
              </c:strCache>
            </c:strRef>
          </c:cat>
          <c:val>
            <c:numRef>
              <c:f>'[Book 1.xlsx]Sheet1'!$B$1:$B$5</c:f>
              <c:numCache>
                <c:formatCode>General</c:formatCode>
                <c:ptCount val="5"/>
                <c:pt idx="0">
                  <c:v>60</c:v>
                </c:pt>
                <c:pt idx="1">
                  <c:v>8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4-4697-90D6-4B13BDFCB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684920"/>
        <c:axId val="1436100840"/>
      </c:barChart>
      <c:catAx>
        <c:axId val="529684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6100840"/>
        <c:crosses val="autoZero"/>
        <c:auto val="1"/>
        <c:lblAlgn val="ctr"/>
        <c:lblOffset val="100"/>
        <c:noMultiLvlLbl val="0"/>
      </c:catAx>
      <c:valAx>
        <c:axId val="1436100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684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svg"/><Relationship Id="rId1" Type="http://schemas.openxmlformats.org/officeDocument/2006/relationships/image" Target="../media/image98.png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D65E0C-E0FD-4D18-A206-97C7B9CD624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3B0AFD-0D62-4CD7-BA0F-1305752174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Performance</a:t>
          </a:r>
        </a:p>
      </dgm:t>
    </dgm:pt>
    <dgm:pt modelId="{DC6195E6-E5EC-42F9-9A04-CE61EE129311}" type="parTrans" cxnId="{7A6A71FD-61A4-4E0F-853A-0A437894086B}">
      <dgm:prSet/>
      <dgm:spPr/>
      <dgm:t>
        <a:bodyPr/>
        <a:lstStyle/>
        <a:p>
          <a:endParaRPr lang="en-US"/>
        </a:p>
      </dgm:t>
    </dgm:pt>
    <dgm:pt modelId="{30240F07-052B-407D-89FC-6811A73541FA}" type="sibTrans" cxnId="{7A6A71FD-61A4-4E0F-853A-0A437894086B}">
      <dgm:prSet/>
      <dgm:spPr/>
      <dgm:t>
        <a:bodyPr/>
        <a:lstStyle/>
        <a:p>
          <a:endParaRPr lang="en-US"/>
        </a:p>
      </dgm:t>
    </dgm:pt>
    <dgm:pt modelId="{CEA1924A-BE48-4F81-BDF6-6558733910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Inductive bias</a:t>
          </a:r>
        </a:p>
      </dgm:t>
    </dgm:pt>
    <dgm:pt modelId="{7D2D0C87-9119-497F-8803-8DF9C51A372A}" type="parTrans" cxnId="{18C8FB28-92D1-4315-B9D0-9C033BB56A5F}">
      <dgm:prSet/>
      <dgm:spPr/>
      <dgm:t>
        <a:bodyPr/>
        <a:lstStyle/>
        <a:p>
          <a:endParaRPr lang="en-US"/>
        </a:p>
      </dgm:t>
    </dgm:pt>
    <dgm:pt modelId="{D27D33C5-F0B5-40C5-AB36-2D4C8E7CD7A7}" type="sibTrans" cxnId="{18C8FB28-92D1-4315-B9D0-9C033BB56A5F}">
      <dgm:prSet/>
      <dgm:spPr/>
      <dgm:t>
        <a:bodyPr/>
        <a:lstStyle/>
        <a:p>
          <a:endParaRPr lang="en-US"/>
        </a:p>
      </dgm:t>
    </dgm:pt>
    <dgm:pt modelId="{89ED6EEE-87D8-459A-80CA-BA6D554BB01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Understanding</a:t>
          </a:r>
        </a:p>
      </dgm:t>
    </dgm:pt>
    <dgm:pt modelId="{7CB0D63D-0757-4A47-9885-7B695DAF0FC5}" type="parTrans" cxnId="{473BB924-9FD2-465C-91A7-7FEB55D303C7}">
      <dgm:prSet/>
      <dgm:spPr/>
      <dgm:t>
        <a:bodyPr/>
        <a:lstStyle/>
        <a:p>
          <a:endParaRPr lang="en-US"/>
        </a:p>
      </dgm:t>
    </dgm:pt>
    <dgm:pt modelId="{A0E351B1-61F6-4CA4-A699-7C161652190E}" type="sibTrans" cxnId="{473BB924-9FD2-465C-91A7-7FEB55D303C7}">
      <dgm:prSet/>
      <dgm:spPr/>
      <dgm:t>
        <a:bodyPr/>
        <a:lstStyle/>
        <a:p>
          <a:endParaRPr lang="en-US"/>
        </a:p>
      </dgm:t>
    </dgm:pt>
    <dgm:pt modelId="{62D7252A-BB8F-41F8-99AA-9D9A504C60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Microsoft New Tai Lue"/>
            </a:rPr>
            <a:t>Theoretical</a:t>
          </a:r>
          <a:r>
            <a:rPr lang="en-US" dirty="0"/>
            <a:t> analysis</a:t>
          </a:r>
        </a:p>
      </dgm:t>
    </dgm:pt>
    <dgm:pt modelId="{A48D8BC0-1085-4EEE-B37D-24156B86439A}" type="parTrans" cxnId="{691F1348-1627-4B16-BB43-D6776FB4799C}">
      <dgm:prSet/>
      <dgm:spPr/>
      <dgm:t>
        <a:bodyPr/>
        <a:lstStyle/>
        <a:p>
          <a:endParaRPr lang="en-US"/>
        </a:p>
      </dgm:t>
    </dgm:pt>
    <dgm:pt modelId="{A99980E4-F19D-4976-AA18-448DE1C28F38}" type="sibTrans" cxnId="{691F1348-1627-4B16-BB43-D6776FB4799C}">
      <dgm:prSet/>
      <dgm:spPr/>
      <dgm:t>
        <a:bodyPr/>
        <a:lstStyle/>
        <a:p>
          <a:endParaRPr lang="en-US"/>
        </a:p>
      </dgm:t>
    </dgm:pt>
    <dgm:pt modelId="{E6D79727-22BE-4946-B4B8-E553882A9C57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Microsoft New Tai Lue"/>
            </a:rPr>
            <a:t>Access to structured data</a:t>
          </a:r>
        </a:p>
      </dgm:t>
    </dgm:pt>
    <dgm:pt modelId="{B2D21889-2EC1-4157-BABB-21B5EA0FBB89}" type="parTrans" cxnId="{DE2FAF99-352E-45F5-BA65-35D87632AE49}">
      <dgm:prSet/>
      <dgm:spPr/>
    </dgm:pt>
    <dgm:pt modelId="{445A4202-9D96-4409-B1C6-19D6F2DC4753}" type="sibTrans" cxnId="{DE2FAF99-352E-45F5-BA65-35D87632AE49}">
      <dgm:prSet/>
      <dgm:spPr/>
      <dgm:t>
        <a:bodyPr/>
        <a:lstStyle/>
        <a:p>
          <a:endParaRPr lang="en-US"/>
        </a:p>
      </dgm:t>
    </dgm:pt>
    <dgm:pt modelId="{DC933714-277B-4E0C-872B-EF1924873679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Microsoft New Tai Lue"/>
            </a:rPr>
            <a:t>Fine-grained control</a:t>
          </a:r>
        </a:p>
      </dgm:t>
    </dgm:pt>
    <dgm:pt modelId="{30C2A25D-7111-4615-B723-8912C6F8C79C}" type="parTrans" cxnId="{7CF97E51-7725-4D6B-AF3C-0D4B2863D492}">
      <dgm:prSet/>
      <dgm:spPr/>
    </dgm:pt>
    <dgm:pt modelId="{11B21F13-4D90-4EC4-854A-08584EB162A9}" type="sibTrans" cxnId="{7CF97E51-7725-4D6B-AF3C-0D4B2863D492}">
      <dgm:prSet/>
      <dgm:spPr/>
      <dgm:t>
        <a:bodyPr/>
        <a:lstStyle/>
        <a:p>
          <a:endParaRPr lang="en-US"/>
        </a:p>
      </dgm:t>
    </dgm:pt>
    <dgm:pt modelId="{7EFA51A8-AB93-4B36-8B85-76292D15FD8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Microsoft New Tai Lue"/>
            </a:rPr>
            <a:t>Interpretability</a:t>
          </a:r>
        </a:p>
      </dgm:t>
    </dgm:pt>
    <dgm:pt modelId="{F9F8DEAF-27BB-43CA-8710-7957750C3129}" type="parTrans" cxnId="{27A561EC-CE17-47B9-8C63-44D356DC499A}">
      <dgm:prSet/>
      <dgm:spPr/>
    </dgm:pt>
    <dgm:pt modelId="{2284362C-5819-4585-9EF6-B614B608D200}" type="sibTrans" cxnId="{27A561EC-CE17-47B9-8C63-44D356DC499A}">
      <dgm:prSet/>
      <dgm:spPr/>
    </dgm:pt>
    <dgm:pt modelId="{D6A75F74-6F81-4EEF-9F1E-14F41AA9168E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Microsoft New Tai Lue"/>
            </a:rPr>
            <a:t>Generalization</a:t>
          </a:r>
          <a:endParaRPr lang="en-US" b="0" dirty="0">
            <a:latin typeface="Microsoft New Tai Lue"/>
          </a:endParaRPr>
        </a:p>
      </dgm:t>
    </dgm:pt>
    <dgm:pt modelId="{04ACA11A-7AC0-4AF5-BA64-693A50444839}" type="parTrans" cxnId="{663512B3-A7CB-4AFC-AFDB-2EE6E2356289}">
      <dgm:prSet/>
      <dgm:spPr/>
    </dgm:pt>
    <dgm:pt modelId="{90B53F9E-D00C-4561-97EE-3291116842F6}" type="sibTrans" cxnId="{663512B3-A7CB-4AFC-AFDB-2EE6E2356289}">
      <dgm:prSet/>
      <dgm:spPr/>
    </dgm:pt>
    <dgm:pt modelId="{C428A75E-AF26-4504-B9D6-5B1AF614A6F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Microsoft New Tai Lue"/>
            </a:rPr>
            <a:t>Domains</a:t>
          </a:r>
          <a:endParaRPr lang="en-US" b="0" dirty="0"/>
        </a:p>
      </dgm:t>
    </dgm:pt>
    <dgm:pt modelId="{A28EBE0F-9992-41B6-A099-01DAB5B83F43}" type="parTrans" cxnId="{328B5B72-FE2C-4599-A7A7-6FDE3A834E26}">
      <dgm:prSet/>
      <dgm:spPr/>
    </dgm:pt>
    <dgm:pt modelId="{D30BE058-CF46-4F9A-9728-B94FFC7C34B9}" type="sibTrans" cxnId="{328B5B72-FE2C-4599-A7A7-6FDE3A834E26}">
      <dgm:prSet/>
      <dgm:spPr/>
    </dgm:pt>
    <dgm:pt modelId="{ABD47563-610B-4B60-A02F-6A7506D5ABE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Microsoft New Tai Lue"/>
            </a:rPr>
            <a:t>Languages</a:t>
          </a:r>
        </a:p>
      </dgm:t>
    </dgm:pt>
    <dgm:pt modelId="{5D40ABD6-4034-411E-B989-26D5F68EC69F}" type="parTrans" cxnId="{51BD5633-88EE-413A-86AF-3E9E3771F92B}">
      <dgm:prSet/>
      <dgm:spPr/>
    </dgm:pt>
    <dgm:pt modelId="{DB52B1FD-4227-43C5-A654-27C85B6C723E}" type="sibTrans" cxnId="{51BD5633-88EE-413A-86AF-3E9E3771F92B}">
      <dgm:prSet/>
      <dgm:spPr/>
    </dgm:pt>
    <dgm:pt modelId="{1A4BF3A6-D950-49C5-9CF5-2DA59339363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 dirty="0">
              <a:latin typeface="Microsoft New Tai Lue"/>
            </a:rPr>
            <a:t>Tasks</a:t>
          </a:r>
        </a:p>
      </dgm:t>
    </dgm:pt>
    <dgm:pt modelId="{ED0DE202-74E0-4511-BA54-D201C2D5DA75}" type="parTrans" cxnId="{72541A8D-9624-4921-A4A4-4603E80D2854}">
      <dgm:prSet/>
      <dgm:spPr/>
    </dgm:pt>
    <dgm:pt modelId="{62A94E9C-CA2D-4E6D-9DDD-FE7E9683F37A}" type="sibTrans" cxnId="{72541A8D-9624-4921-A4A4-4603E80D2854}">
      <dgm:prSet/>
      <dgm:spPr/>
    </dgm:pt>
    <dgm:pt modelId="{39407065-37D9-4763-9010-CCE93BAD5AA0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Reasoning ability</a:t>
          </a:r>
        </a:p>
      </dgm:t>
    </dgm:pt>
    <dgm:pt modelId="{06E6B0B8-47DB-4B1B-AD25-6531FB373E36}" type="parTrans" cxnId="{AEE979B6-45A7-40B0-9058-97A5E1563C89}">
      <dgm:prSet/>
      <dgm:spPr/>
    </dgm:pt>
    <dgm:pt modelId="{20B04581-16F7-4904-A9CD-36EABC477281}" type="sibTrans" cxnId="{AEE979B6-45A7-40B0-9058-97A5E1563C89}">
      <dgm:prSet/>
      <dgm:spPr/>
    </dgm:pt>
    <dgm:pt modelId="{61EA657F-9D21-4743-9575-836589A73C60}" type="pres">
      <dgm:prSet presAssocID="{52D65E0C-E0FD-4D18-A206-97C7B9CD624A}" presName="root" presStyleCnt="0">
        <dgm:presLayoutVars>
          <dgm:dir/>
          <dgm:resizeHandles val="exact"/>
        </dgm:presLayoutVars>
      </dgm:prSet>
      <dgm:spPr/>
    </dgm:pt>
    <dgm:pt modelId="{86372021-EDF6-4F87-8DBA-B0C231569163}" type="pres">
      <dgm:prSet presAssocID="{013B0AFD-0D62-4CD7-BA0F-13057521743E}" presName="compNode" presStyleCnt="0"/>
      <dgm:spPr/>
    </dgm:pt>
    <dgm:pt modelId="{F9E54EB9-6C8F-4582-BA4A-5609C2223240}" type="pres">
      <dgm:prSet presAssocID="{013B0AFD-0D62-4CD7-BA0F-13057521743E}" presName="bgRect" presStyleLbl="bgShp" presStyleIdx="0" presStyleCnt="3"/>
      <dgm:spPr/>
    </dgm:pt>
    <dgm:pt modelId="{7CD901AA-A6B8-426B-B191-011F0410D87F}" type="pres">
      <dgm:prSet presAssocID="{013B0AFD-0D62-4CD7-BA0F-13057521743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512E734E-50C8-4C41-A8A2-DD2468C7C90C}" type="pres">
      <dgm:prSet presAssocID="{013B0AFD-0D62-4CD7-BA0F-13057521743E}" presName="spaceRect" presStyleCnt="0"/>
      <dgm:spPr/>
    </dgm:pt>
    <dgm:pt modelId="{F434C4B0-0A46-4870-BE0F-8EEAA51C6964}" type="pres">
      <dgm:prSet presAssocID="{013B0AFD-0D62-4CD7-BA0F-13057521743E}" presName="parTx" presStyleLbl="revTx" presStyleIdx="0" presStyleCnt="6">
        <dgm:presLayoutVars>
          <dgm:chMax val="0"/>
          <dgm:chPref val="0"/>
        </dgm:presLayoutVars>
      </dgm:prSet>
      <dgm:spPr/>
    </dgm:pt>
    <dgm:pt modelId="{F84389E4-82C2-42AC-B1FE-D0C3C9FF23F1}" type="pres">
      <dgm:prSet presAssocID="{013B0AFD-0D62-4CD7-BA0F-13057521743E}" presName="desTx" presStyleLbl="revTx" presStyleIdx="1" presStyleCnt="6">
        <dgm:presLayoutVars/>
      </dgm:prSet>
      <dgm:spPr/>
    </dgm:pt>
    <dgm:pt modelId="{31258277-6DF6-4E03-8D0A-426BC9F3177E}" type="pres">
      <dgm:prSet presAssocID="{30240F07-052B-407D-89FC-6811A73541FA}" presName="sibTrans" presStyleCnt="0"/>
      <dgm:spPr/>
    </dgm:pt>
    <dgm:pt modelId="{050F0630-5693-41A1-993E-140BFF75BBC2}" type="pres">
      <dgm:prSet presAssocID="{89ED6EEE-87D8-459A-80CA-BA6D554BB01E}" presName="compNode" presStyleCnt="0"/>
      <dgm:spPr/>
    </dgm:pt>
    <dgm:pt modelId="{424C54D2-A2AB-4137-8CF4-8CFF7EB74ED6}" type="pres">
      <dgm:prSet presAssocID="{89ED6EEE-87D8-459A-80CA-BA6D554BB01E}" presName="bgRect" presStyleLbl="bgShp" presStyleIdx="1" presStyleCnt="3"/>
      <dgm:spPr/>
    </dgm:pt>
    <dgm:pt modelId="{119DD5AC-1644-4BA5-BE4F-96244ED77FA5}" type="pres">
      <dgm:prSet presAssocID="{89ED6EEE-87D8-459A-80CA-BA6D554BB01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0EAA27A-6F2A-417A-8B1D-C31C5118E1C9}" type="pres">
      <dgm:prSet presAssocID="{89ED6EEE-87D8-459A-80CA-BA6D554BB01E}" presName="spaceRect" presStyleCnt="0"/>
      <dgm:spPr/>
    </dgm:pt>
    <dgm:pt modelId="{DB37C8BB-C8F8-4A80-84AD-25D6D4D2EBEF}" type="pres">
      <dgm:prSet presAssocID="{89ED6EEE-87D8-459A-80CA-BA6D554BB01E}" presName="parTx" presStyleLbl="revTx" presStyleIdx="2" presStyleCnt="6">
        <dgm:presLayoutVars>
          <dgm:chMax val="0"/>
          <dgm:chPref val="0"/>
        </dgm:presLayoutVars>
      </dgm:prSet>
      <dgm:spPr/>
    </dgm:pt>
    <dgm:pt modelId="{9FCD664E-E09C-465B-A20D-E9DA467B5DF3}" type="pres">
      <dgm:prSet presAssocID="{89ED6EEE-87D8-459A-80CA-BA6D554BB01E}" presName="desTx" presStyleLbl="revTx" presStyleIdx="3" presStyleCnt="6">
        <dgm:presLayoutVars/>
      </dgm:prSet>
      <dgm:spPr/>
    </dgm:pt>
    <dgm:pt modelId="{371452EE-E3AA-44C4-956F-357A38276E61}" type="pres">
      <dgm:prSet presAssocID="{A0E351B1-61F6-4CA4-A699-7C161652190E}" presName="sibTrans" presStyleCnt="0"/>
      <dgm:spPr/>
    </dgm:pt>
    <dgm:pt modelId="{88825BE5-3D38-4FD3-B101-026C6FDD1DDD}" type="pres">
      <dgm:prSet presAssocID="{D6A75F74-6F81-4EEF-9F1E-14F41AA9168E}" presName="compNode" presStyleCnt="0"/>
      <dgm:spPr/>
    </dgm:pt>
    <dgm:pt modelId="{00B929AF-81E6-47D8-8C2F-9CA5E1D82036}" type="pres">
      <dgm:prSet presAssocID="{D6A75F74-6F81-4EEF-9F1E-14F41AA9168E}" presName="bgRect" presStyleLbl="bgShp" presStyleIdx="2" presStyleCnt="3"/>
      <dgm:spPr/>
    </dgm:pt>
    <dgm:pt modelId="{B70B9AAD-156A-4DEF-8B05-CF414D1C1D0F}" type="pres">
      <dgm:prSet presAssocID="{D6A75F74-6F81-4EEF-9F1E-14F41AA9168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DEB7C0B0-A232-42EE-B071-D392B39059B5}" type="pres">
      <dgm:prSet presAssocID="{D6A75F74-6F81-4EEF-9F1E-14F41AA9168E}" presName="spaceRect" presStyleCnt="0"/>
      <dgm:spPr/>
    </dgm:pt>
    <dgm:pt modelId="{94A3F1DD-91CD-4E5B-B668-AED4D3C37A05}" type="pres">
      <dgm:prSet presAssocID="{D6A75F74-6F81-4EEF-9F1E-14F41AA9168E}" presName="parTx" presStyleLbl="revTx" presStyleIdx="4" presStyleCnt="6">
        <dgm:presLayoutVars>
          <dgm:chMax val="0"/>
          <dgm:chPref val="0"/>
        </dgm:presLayoutVars>
      </dgm:prSet>
      <dgm:spPr/>
    </dgm:pt>
    <dgm:pt modelId="{074B7FCD-595A-4D24-9E2F-6725EC6C386D}" type="pres">
      <dgm:prSet presAssocID="{D6A75F74-6F81-4EEF-9F1E-14F41AA9168E}" presName="desTx" presStyleLbl="revTx" presStyleIdx="5" presStyleCnt="6">
        <dgm:presLayoutVars/>
      </dgm:prSet>
      <dgm:spPr/>
    </dgm:pt>
  </dgm:ptLst>
  <dgm:cxnLst>
    <dgm:cxn modelId="{58308507-A960-48EB-BB51-2D07BCC44239}" type="presOf" srcId="{C428A75E-AF26-4504-B9D6-5B1AF614A6F0}" destId="{074B7FCD-595A-4D24-9E2F-6725EC6C386D}" srcOrd="0" destOrd="1" presId="urn:microsoft.com/office/officeart/2018/2/layout/IconVerticalSolidList"/>
    <dgm:cxn modelId="{97AB6B21-58AA-432F-A59A-CCB1C7B9215A}" type="presOf" srcId="{013B0AFD-0D62-4CD7-BA0F-13057521743E}" destId="{F434C4B0-0A46-4870-BE0F-8EEAA51C6964}" srcOrd="0" destOrd="0" presId="urn:microsoft.com/office/officeart/2018/2/layout/IconVerticalSolidList"/>
    <dgm:cxn modelId="{473BB924-9FD2-465C-91A7-7FEB55D303C7}" srcId="{52D65E0C-E0FD-4D18-A206-97C7B9CD624A}" destId="{89ED6EEE-87D8-459A-80CA-BA6D554BB01E}" srcOrd="1" destOrd="0" parTransId="{7CB0D63D-0757-4A47-9885-7B695DAF0FC5}" sibTransId="{A0E351B1-61F6-4CA4-A699-7C161652190E}"/>
    <dgm:cxn modelId="{8E3AD928-E50C-4DBB-9F6A-58994A611270}" type="presOf" srcId="{62D7252A-BB8F-41F8-99AA-9D9A504C6006}" destId="{9FCD664E-E09C-465B-A20D-E9DA467B5DF3}" srcOrd="0" destOrd="1" presId="urn:microsoft.com/office/officeart/2018/2/layout/IconVerticalSolidList"/>
    <dgm:cxn modelId="{18C8FB28-92D1-4315-B9D0-9C033BB56A5F}" srcId="{013B0AFD-0D62-4CD7-BA0F-13057521743E}" destId="{CEA1924A-BE48-4F81-BDF6-655873391087}" srcOrd="0" destOrd="0" parTransId="{7D2D0C87-9119-497F-8803-8DF9C51A372A}" sibTransId="{D27D33C5-F0B5-40C5-AB36-2D4C8E7CD7A7}"/>
    <dgm:cxn modelId="{51BD5633-88EE-413A-86AF-3E9E3771F92B}" srcId="{D6A75F74-6F81-4EEF-9F1E-14F41AA9168E}" destId="{ABD47563-610B-4B60-A02F-6A7506D5ABEC}" srcOrd="0" destOrd="0" parTransId="{5D40ABD6-4034-411E-B989-26D5F68EC69F}" sibTransId="{DB52B1FD-4227-43C5-A654-27C85B6C723E}"/>
    <dgm:cxn modelId="{691F1348-1627-4B16-BB43-D6776FB4799C}" srcId="{89ED6EEE-87D8-459A-80CA-BA6D554BB01E}" destId="{62D7252A-BB8F-41F8-99AA-9D9A504C6006}" srcOrd="1" destOrd="0" parTransId="{A48D8BC0-1085-4EEE-B37D-24156B86439A}" sibTransId="{A99980E4-F19D-4976-AA18-448DE1C28F38}"/>
    <dgm:cxn modelId="{7CF97E51-7725-4D6B-AF3C-0D4B2863D492}" srcId="{89ED6EEE-87D8-459A-80CA-BA6D554BB01E}" destId="{DC933714-277B-4E0C-872B-EF1924873679}" srcOrd="2" destOrd="0" parTransId="{30C2A25D-7111-4615-B723-8912C6F8C79C}" sibTransId="{11B21F13-4D90-4EC4-854A-08584EB162A9}"/>
    <dgm:cxn modelId="{4053DC71-1339-464E-8527-BA028967442B}" type="presOf" srcId="{E6D79727-22BE-4946-B4B8-E553882A9C57}" destId="{F84389E4-82C2-42AC-B1FE-D0C3C9FF23F1}" srcOrd="0" destOrd="1" presId="urn:microsoft.com/office/officeart/2018/2/layout/IconVerticalSolidList"/>
    <dgm:cxn modelId="{328B5B72-FE2C-4599-A7A7-6FDE3A834E26}" srcId="{D6A75F74-6F81-4EEF-9F1E-14F41AA9168E}" destId="{C428A75E-AF26-4504-B9D6-5B1AF614A6F0}" srcOrd="1" destOrd="0" parTransId="{A28EBE0F-9992-41B6-A099-01DAB5B83F43}" sibTransId="{D30BE058-CF46-4F9A-9728-B94FFC7C34B9}"/>
    <dgm:cxn modelId="{883A9788-42CD-47BA-BA36-7273847209A2}" type="presOf" srcId="{89ED6EEE-87D8-459A-80CA-BA6D554BB01E}" destId="{DB37C8BB-C8F8-4A80-84AD-25D6D4D2EBEF}" srcOrd="0" destOrd="0" presId="urn:microsoft.com/office/officeart/2018/2/layout/IconVerticalSolidList"/>
    <dgm:cxn modelId="{A4A1008A-5400-4DBD-9F57-E0E2C919012E}" type="presOf" srcId="{D6A75F74-6F81-4EEF-9F1E-14F41AA9168E}" destId="{94A3F1DD-91CD-4E5B-B668-AED4D3C37A05}" srcOrd="0" destOrd="0" presId="urn:microsoft.com/office/officeart/2018/2/layout/IconVerticalSolidList"/>
    <dgm:cxn modelId="{72541A8D-9624-4921-A4A4-4603E80D2854}" srcId="{D6A75F74-6F81-4EEF-9F1E-14F41AA9168E}" destId="{1A4BF3A6-D950-49C5-9CF5-2DA59339363D}" srcOrd="2" destOrd="0" parTransId="{ED0DE202-74E0-4511-BA54-D201C2D5DA75}" sibTransId="{62A94E9C-CA2D-4E6D-9DDD-FE7E9683F37A}"/>
    <dgm:cxn modelId="{DE2FAF99-352E-45F5-BA65-35D87632AE49}" srcId="{013B0AFD-0D62-4CD7-BA0F-13057521743E}" destId="{E6D79727-22BE-4946-B4B8-E553882A9C57}" srcOrd="1" destOrd="0" parTransId="{B2D21889-2EC1-4157-BABB-21B5EA0FBB89}" sibTransId="{445A4202-9D96-4409-B1C6-19D6F2DC4753}"/>
    <dgm:cxn modelId="{7FA6E8B2-C114-4477-A8E7-5F163B20614A}" type="presOf" srcId="{39407065-37D9-4763-9010-CCE93BAD5AA0}" destId="{F84389E4-82C2-42AC-B1FE-D0C3C9FF23F1}" srcOrd="0" destOrd="2" presId="urn:microsoft.com/office/officeart/2018/2/layout/IconVerticalSolidList"/>
    <dgm:cxn modelId="{663512B3-A7CB-4AFC-AFDB-2EE6E2356289}" srcId="{52D65E0C-E0FD-4D18-A206-97C7B9CD624A}" destId="{D6A75F74-6F81-4EEF-9F1E-14F41AA9168E}" srcOrd="2" destOrd="0" parTransId="{04ACA11A-7AC0-4AF5-BA64-693A50444839}" sibTransId="{90B53F9E-D00C-4561-97EE-3291116842F6}"/>
    <dgm:cxn modelId="{AEE979B6-45A7-40B0-9058-97A5E1563C89}" srcId="{013B0AFD-0D62-4CD7-BA0F-13057521743E}" destId="{39407065-37D9-4763-9010-CCE93BAD5AA0}" srcOrd="2" destOrd="0" parTransId="{06E6B0B8-47DB-4B1B-AD25-6531FB373E36}" sibTransId="{20B04581-16F7-4904-A9CD-36EABC477281}"/>
    <dgm:cxn modelId="{473297B7-D05D-434A-AC91-B592256FBF7F}" type="presOf" srcId="{1A4BF3A6-D950-49C5-9CF5-2DA59339363D}" destId="{074B7FCD-595A-4D24-9E2F-6725EC6C386D}" srcOrd="0" destOrd="2" presId="urn:microsoft.com/office/officeart/2018/2/layout/IconVerticalSolidList"/>
    <dgm:cxn modelId="{334B35B8-DAD5-4B85-93FD-BC11FF1F9A4B}" type="presOf" srcId="{52D65E0C-E0FD-4D18-A206-97C7B9CD624A}" destId="{61EA657F-9D21-4743-9575-836589A73C60}" srcOrd="0" destOrd="0" presId="urn:microsoft.com/office/officeart/2018/2/layout/IconVerticalSolidList"/>
    <dgm:cxn modelId="{972DB7CF-D2DE-40C9-AF58-A3679CD0746E}" type="presOf" srcId="{7EFA51A8-AB93-4B36-8B85-76292D15FD80}" destId="{9FCD664E-E09C-465B-A20D-E9DA467B5DF3}" srcOrd="0" destOrd="0" presId="urn:microsoft.com/office/officeart/2018/2/layout/IconVerticalSolidList"/>
    <dgm:cxn modelId="{D7790FD4-64D2-47AE-9A58-D7621AB11A23}" type="presOf" srcId="{DC933714-277B-4E0C-872B-EF1924873679}" destId="{9FCD664E-E09C-465B-A20D-E9DA467B5DF3}" srcOrd="0" destOrd="2" presId="urn:microsoft.com/office/officeart/2018/2/layout/IconVerticalSolidList"/>
    <dgm:cxn modelId="{A21222E0-FB48-47A4-BECC-65AB9A6659EF}" type="presOf" srcId="{ABD47563-610B-4B60-A02F-6A7506D5ABEC}" destId="{074B7FCD-595A-4D24-9E2F-6725EC6C386D}" srcOrd="0" destOrd="0" presId="urn:microsoft.com/office/officeart/2018/2/layout/IconVerticalSolidList"/>
    <dgm:cxn modelId="{27A561EC-CE17-47B9-8C63-44D356DC499A}" srcId="{89ED6EEE-87D8-459A-80CA-BA6D554BB01E}" destId="{7EFA51A8-AB93-4B36-8B85-76292D15FD80}" srcOrd="0" destOrd="0" parTransId="{F9F8DEAF-27BB-43CA-8710-7957750C3129}" sibTransId="{2284362C-5819-4585-9EF6-B614B608D200}"/>
    <dgm:cxn modelId="{7851C9F0-545C-4ABF-99C8-905C93647947}" type="presOf" srcId="{CEA1924A-BE48-4F81-BDF6-655873391087}" destId="{F84389E4-82C2-42AC-B1FE-D0C3C9FF23F1}" srcOrd="0" destOrd="0" presId="urn:microsoft.com/office/officeart/2018/2/layout/IconVerticalSolidList"/>
    <dgm:cxn modelId="{7A6A71FD-61A4-4E0F-853A-0A437894086B}" srcId="{52D65E0C-E0FD-4D18-A206-97C7B9CD624A}" destId="{013B0AFD-0D62-4CD7-BA0F-13057521743E}" srcOrd="0" destOrd="0" parTransId="{DC6195E6-E5EC-42F9-9A04-CE61EE129311}" sibTransId="{30240F07-052B-407D-89FC-6811A73541FA}"/>
    <dgm:cxn modelId="{EC1A3376-4B5A-4762-9360-27B49374497A}" type="presParOf" srcId="{61EA657F-9D21-4743-9575-836589A73C60}" destId="{86372021-EDF6-4F87-8DBA-B0C231569163}" srcOrd="0" destOrd="0" presId="urn:microsoft.com/office/officeart/2018/2/layout/IconVerticalSolidList"/>
    <dgm:cxn modelId="{0140EA17-0801-41EB-9B24-4A43C06762D2}" type="presParOf" srcId="{86372021-EDF6-4F87-8DBA-B0C231569163}" destId="{F9E54EB9-6C8F-4582-BA4A-5609C2223240}" srcOrd="0" destOrd="0" presId="urn:microsoft.com/office/officeart/2018/2/layout/IconVerticalSolidList"/>
    <dgm:cxn modelId="{95DB49EE-D740-46A2-A0D9-F546C61C6606}" type="presParOf" srcId="{86372021-EDF6-4F87-8DBA-B0C231569163}" destId="{7CD901AA-A6B8-426B-B191-011F0410D87F}" srcOrd="1" destOrd="0" presId="urn:microsoft.com/office/officeart/2018/2/layout/IconVerticalSolidList"/>
    <dgm:cxn modelId="{C12C55BB-C367-4922-B2BB-102D48BF6A7B}" type="presParOf" srcId="{86372021-EDF6-4F87-8DBA-B0C231569163}" destId="{512E734E-50C8-4C41-A8A2-DD2468C7C90C}" srcOrd="2" destOrd="0" presId="urn:microsoft.com/office/officeart/2018/2/layout/IconVerticalSolidList"/>
    <dgm:cxn modelId="{E3CD390C-21B5-443F-8619-A22FF119F707}" type="presParOf" srcId="{86372021-EDF6-4F87-8DBA-B0C231569163}" destId="{F434C4B0-0A46-4870-BE0F-8EEAA51C6964}" srcOrd="3" destOrd="0" presId="urn:microsoft.com/office/officeart/2018/2/layout/IconVerticalSolidList"/>
    <dgm:cxn modelId="{25889DDB-3201-473F-BEB4-17C516B1D2D0}" type="presParOf" srcId="{86372021-EDF6-4F87-8DBA-B0C231569163}" destId="{F84389E4-82C2-42AC-B1FE-D0C3C9FF23F1}" srcOrd="4" destOrd="0" presId="urn:microsoft.com/office/officeart/2018/2/layout/IconVerticalSolidList"/>
    <dgm:cxn modelId="{887499CC-032C-4E76-ABFF-A6DC73B4215C}" type="presParOf" srcId="{61EA657F-9D21-4743-9575-836589A73C60}" destId="{31258277-6DF6-4E03-8D0A-426BC9F3177E}" srcOrd="1" destOrd="0" presId="urn:microsoft.com/office/officeart/2018/2/layout/IconVerticalSolidList"/>
    <dgm:cxn modelId="{7CEEB280-61DB-4A66-AAD3-7E89576E8DAD}" type="presParOf" srcId="{61EA657F-9D21-4743-9575-836589A73C60}" destId="{050F0630-5693-41A1-993E-140BFF75BBC2}" srcOrd="2" destOrd="0" presId="urn:microsoft.com/office/officeart/2018/2/layout/IconVerticalSolidList"/>
    <dgm:cxn modelId="{4767C6C5-2CA5-4300-B911-AC09377167DF}" type="presParOf" srcId="{050F0630-5693-41A1-993E-140BFF75BBC2}" destId="{424C54D2-A2AB-4137-8CF4-8CFF7EB74ED6}" srcOrd="0" destOrd="0" presId="urn:microsoft.com/office/officeart/2018/2/layout/IconVerticalSolidList"/>
    <dgm:cxn modelId="{FBE7CB09-6740-48E4-95D5-DD5F93ADCE89}" type="presParOf" srcId="{050F0630-5693-41A1-993E-140BFF75BBC2}" destId="{119DD5AC-1644-4BA5-BE4F-96244ED77FA5}" srcOrd="1" destOrd="0" presId="urn:microsoft.com/office/officeart/2018/2/layout/IconVerticalSolidList"/>
    <dgm:cxn modelId="{93A46A61-992C-463E-A4BC-9C5E74B0B24C}" type="presParOf" srcId="{050F0630-5693-41A1-993E-140BFF75BBC2}" destId="{A0EAA27A-6F2A-417A-8B1D-C31C5118E1C9}" srcOrd="2" destOrd="0" presId="urn:microsoft.com/office/officeart/2018/2/layout/IconVerticalSolidList"/>
    <dgm:cxn modelId="{4EFA70B4-9555-4250-B57B-31ED9FD8DC7D}" type="presParOf" srcId="{050F0630-5693-41A1-993E-140BFF75BBC2}" destId="{DB37C8BB-C8F8-4A80-84AD-25D6D4D2EBEF}" srcOrd="3" destOrd="0" presId="urn:microsoft.com/office/officeart/2018/2/layout/IconVerticalSolidList"/>
    <dgm:cxn modelId="{98BBE931-9D16-4CC4-853A-0DC27EDA4280}" type="presParOf" srcId="{050F0630-5693-41A1-993E-140BFF75BBC2}" destId="{9FCD664E-E09C-465B-A20D-E9DA467B5DF3}" srcOrd="4" destOrd="0" presId="urn:microsoft.com/office/officeart/2018/2/layout/IconVerticalSolidList"/>
    <dgm:cxn modelId="{F66F0975-5FCD-402F-AD2F-45CD2A2970DA}" type="presParOf" srcId="{61EA657F-9D21-4743-9575-836589A73C60}" destId="{371452EE-E3AA-44C4-956F-357A38276E61}" srcOrd="3" destOrd="0" presId="urn:microsoft.com/office/officeart/2018/2/layout/IconVerticalSolidList"/>
    <dgm:cxn modelId="{D9B85D04-5CCC-4361-A36F-CB48230E4CBC}" type="presParOf" srcId="{61EA657F-9D21-4743-9575-836589A73C60}" destId="{88825BE5-3D38-4FD3-B101-026C6FDD1DDD}" srcOrd="4" destOrd="0" presId="urn:microsoft.com/office/officeart/2018/2/layout/IconVerticalSolidList"/>
    <dgm:cxn modelId="{A8F27BA4-ACE0-4585-907D-2475D1B0B1AA}" type="presParOf" srcId="{88825BE5-3D38-4FD3-B101-026C6FDD1DDD}" destId="{00B929AF-81E6-47D8-8C2F-9CA5E1D82036}" srcOrd="0" destOrd="0" presId="urn:microsoft.com/office/officeart/2018/2/layout/IconVerticalSolidList"/>
    <dgm:cxn modelId="{AF255A3C-288F-47E5-B0D6-E542C728D6B8}" type="presParOf" srcId="{88825BE5-3D38-4FD3-B101-026C6FDD1DDD}" destId="{B70B9AAD-156A-4DEF-8B05-CF414D1C1D0F}" srcOrd="1" destOrd="0" presId="urn:microsoft.com/office/officeart/2018/2/layout/IconVerticalSolidList"/>
    <dgm:cxn modelId="{21AE0AC4-A498-4C8E-B08E-4B3B81028F99}" type="presParOf" srcId="{88825BE5-3D38-4FD3-B101-026C6FDD1DDD}" destId="{DEB7C0B0-A232-42EE-B071-D392B39059B5}" srcOrd="2" destOrd="0" presId="urn:microsoft.com/office/officeart/2018/2/layout/IconVerticalSolidList"/>
    <dgm:cxn modelId="{9164E6CA-85E3-455E-9323-18BFE637D0E1}" type="presParOf" srcId="{88825BE5-3D38-4FD3-B101-026C6FDD1DDD}" destId="{94A3F1DD-91CD-4E5B-B668-AED4D3C37A05}" srcOrd="3" destOrd="0" presId="urn:microsoft.com/office/officeart/2018/2/layout/IconVerticalSolidList"/>
    <dgm:cxn modelId="{DB59004A-7C5F-40F8-B26B-6AE6F577F77F}" type="presParOf" srcId="{88825BE5-3D38-4FD3-B101-026C6FDD1DDD}" destId="{074B7FCD-595A-4D24-9E2F-6725EC6C386D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034934-98C0-4DA4-921E-698490B0DCF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AF130-4E22-4107-8FDA-86A0F5B24483}">
      <dgm:prSet/>
      <dgm:spPr/>
      <dgm:t>
        <a:bodyPr/>
        <a:lstStyle/>
        <a:p>
          <a:pPr rtl="0"/>
          <a:r>
            <a:rPr lang="en-US" dirty="0">
              <a:latin typeface="Microsoft New Tai Lue"/>
            </a:rPr>
            <a:t>We must consider culture in cross-lingual/multilingual NLP</a:t>
          </a:r>
          <a:endParaRPr lang="en-US" dirty="0"/>
        </a:p>
      </dgm:t>
    </dgm:pt>
    <dgm:pt modelId="{F9475C32-C0D2-468B-9DE8-BEAD69997F24}" type="parTrans" cxnId="{0D5F726B-EA1E-48C4-8DC9-4BC690BBCDDD}">
      <dgm:prSet/>
      <dgm:spPr/>
      <dgm:t>
        <a:bodyPr/>
        <a:lstStyle/>
        <a:p>
          <a:endParaRPr lang="en-US"/>
        </a:p>
      </dgm:t>
    </dgm:pt>
    <dgm:pt modelId="{FEDD2DD7-CDAD-4A6A-A168-6CE5BFE562B8}" type="sibTrans" cxnId="{0D5F726B-EA1E-48C4-8DC9-4BC690BBCDDD}">
      <dgm:prSet/>
      <dgm:spPr/>
      <dgm:t>
        <a:bodyPr/>
        <a:lstStyle/>
        <a:p>
          <a:endParaRPr lang="en-US"/>
        </a:p>
      </dgm:t>
    </dgm:pt>
    <dgm:pt modelId="{753E32DF-C4A7-4E32-986D-0BE069ED5093}">
      <dgm:prSet phldr="0"/>
      <dgm:spPr/>
      <dgm:t>
        <a:bodyPr/>
        <a:lstStyle/>
        <a:p>
          <a:pPr rtl="0"/>
          <a:r>
            <a:rPr lang="en-US" dirty="0">
              <a:latin typeface="Microsoft New Tai Lue"/>
            </a:rPr>
            <a:t>(Multilingual) language models are getting better and better</a:t>
          </a:r>
        </a:p>
      </dgm:t>
    </dgm:pt>
    <dgm:pt modelId="{186CECF1-E8F9-455C-B069-D9AD1C0BA85A}" type="parTrans" cxnId="{4961D93F-EF5C-4B1A-B988-A1B965D7B48E}">
      <dgm:prSet/>
      <dgm:spPr/>
    </dgm:pt>
    <dgm:pt modelId="{7C81D695-3BF5-4C3B-80CE-A0E767B3337B}" type="sibTrans" cxnId="{4961D93F-EF5C-4B1A-B988-A1B965D7B48E}">
      <dgm:prSet/>
      <dgm:spPr/>
    </dgm:pt>
    <dgm:pt modelId="{EEFE7377-D47A-4D9E-B150-3CE0035C2BD3}">
      <dgm:prSet phldr="0"/>
      <dgm:spPr/>
      <dgm:t>
        <a:bodyPr/>
        <a:lstStyle/>
        <a:p>
          <a:pPr rtl="0"/>
          <a:r>
            <a:rPr lang="en-US" dirty="0">
              <a:latin typeface="Microsoft New Tai Lue"/>
            </a:rPr>
            <a:t>Meaning representations help with efficiency, interpretability, control</a:t>
          </a:r>
        </a:p>
      </dgm:t>
    </dgm:pt>
    <dgm:pt modelId="{C0870008-4258-4368-B24B-2A90F0869A49}" type="parTrans" cxnId="{8283D77A-DF8C-41FD-80E0-189F3C02BF5C}">
      <dgm:prSet/>
      <dgm:spPr/>
    </dgm:pt>
    <dgm:pt modelId="{A4950065-9082-407F-B98D-13059A789B24}" type="sibTrans" cxnId="{8283D77A-DF8C-41FD-80E0-189F3C02BF5C}">
      <dgm:prSet/>
      <dgm:spPr/>
    </dgm:pt>
    <dgm:pt modelId="{D0EA7992-A880-44C2-BA3D-BC92CFE56EA8}" type="pres">
      <dgm:prSet presAssocID="{3E034934-98C0-4DA4-921E-698490B0DCF8}" presName="linear" presStyleCnt="0">
        <dgm:presLayoutVars>
          <dgm:animLvl val="lvl"/>
          <dgm:resizeHandles val="exact"/>
        </dgm:presLayoutVars>
      </dgm:prSet>
      <dgm:spPr/>
    </dgm:pt>
    <dgm:pt modelId="{8FEC4288-FFAB-42C9-AE8C-0D33B8A4435D}" type="pres">
      <dgm:prSet presAssocID="{753E32DF-C4A7-4E32-986D-0BE069ED509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282B178-7687-467A-B979-4DF528B9212F}" type="pres">
      <dgm:prSet presAssocID="{7C81D695-3BF5-4C3B-80CE-A0E767B3337B}" presName="spacer" presStyleCnt="0"/>
      <dgm:spPr/>
    </dgm:pt>
    <dgm:pt modelId="{F7E6B233-F848-4371-9561-6EFAD504FB73}" type="pres">
      <dgm:prSet presAssocID="{EEFE7377-D47A-4D9E-B150-3CE0035C2B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3189352-0D18-4051-B1BD-7C55B81D7A4D}" type="pres">
      <dgm:prSet presAssocID="{A4950065-9082-407F-B98D-13059A789B24}" presName="spacer" presStyleCnt="0"/>
      <dgm:spPr/>
    </dgm:pt>
    <dgm:pt modelId="{52117D14-8952-4B5B-9A8E-711DA0082BF9}" type="pres">
      <dgm:prSet presAssocID="{8AEAF130-4E22-4107-8FDA-86A0F5B2448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8F92A08-0976-42F3-93B7-4E05B2682DB4}" type="presOf" srcId="{753E32DF-C4A7-4E32-986D-0BE069ED5093}" destId="{8FEC4288-FFAB-42C9-AE8C-0D33B8A4435D}" srcOrd="0" destOrd="0" presId="urn:microsoft.com/office/officeart/2005/8/layout/vList2"/>
    <dgm:cxn modelId="{4961D93F-EF5C-4B1A-B988-A1B965D7B48E}" srcId="{3E034934-98C0-4DA4-921E-698490B0DCF8}" destId="{753E32DF-C4A7-4E32-986D-0BE069ED5093}" srcOrd="0" destOrd="0" parTransId="{186CECF1-E8F9-455C-B069-D9AD1C0BA85A}" sibTransId="{7C81D695-3BF5-4C3B-80CE-A0E767B3337B}"/>
    <dgm:cxn modelId="{0D5F726B-EA1E-48C4-8DC9-4BC690BBCDDD}" srcId="{3E034934-98C0-4DA4-921E-698490B0DCF8}" destId="{8AEAF130-4E22-4107-8FDA-86A0F5B24483}" srcOrd="2" destOrd="0" parTransId="{F9475C32-C0D2-468B-9DE8-BEAD69997F24}" sibTransId="{FEDD2DD7-CDAD-4A6A-A168-6CE5BFE562B8}"/>
    <dgm:cxn modelId="{8283D77A-DF8C-41FD-80E0-189F3C02BF5C}" srcId="{3E034934-98C0-4DA4-921E-698490B0DCF8}" destId="{EEFE7377-D47A-4D9E-B150-3CE0035C2BD3}" srcOrd="1" destOrd="0" parTransId="{C0870008-4258-4368-B24B-2A90F0869A49}" sibTransId="{A4950065-9082-407F-B98D-13059A789B24}"/>
    <dgm:cxn modelId="{5D2C0F90-B6EB-4966-9ADF-BA5DABA10236}" type="presOf" srcId="{3E034934-98C0-4DA4-921E-698490B0DCF8}" destId="{D0EA7992-A880-44C2-BA3D-BC92CFE56EA8}" srcOrd="0" destOrd="0" presId="urn:microsoft.com/office/officeart/2005/8/layout/vList2"/>
    <dgm:cxn modelId="{E9CDD4B3-CE1B-449E-889E-076CB0037074}" type="presOf" srcId="{EEFE7377-D47A-4D9E-B150-3CE0035C2BD3}" destId="{F7E6B233-F848-4371-9561-6EFAD504FB73}" srcOrd="0" destOrd="0" presId="urn:microsoft.com/office/officeart/2005/8/layout/vList2"/>
    <dgm:cxn modelId="{5E92CDC1-F829-4BC2-B8DB-8ACA597DA6DF}" type="presOf" srcId="{8AEAF130-4E22-4107-8FDA-86A0F5B24483}" destId="{52117D14-8952-4B5B-9A8E-711DA0082BF9}" srcOrd="0" destOrd="0" presId="urn:microsoft.com/office/officeart/2005/8/layout/vList2"/>
    <dgm:cxn modelId="{D6F49148-A27F-48C4-A52A-1995B53F91E0}" type="presParOf" srcId="{D0EA7992-A880-44C2-BA3D-BC92CFE56EA8}" destId="{8FEC4288-FFAB-42C9-AE8C-0D33B8A4435D}" srcOrd="0" destOrd="0" presId="urn:microsoft.com/office/officeart/2005/8/layout/vList2"/>
    <dgm:cxn modelId="{E0340758-4C40-49CB-A9ED-E139AF6BBF6F}" type="presParOf" srcId="{D0EA7992-A880-44C2-BA3D-BC92CFE56EA8}" destId="{A282B178-7687-467A-B979-4DF528B9212F}" srcOrd="1" destOrd="0" presId="urn:microsoft.com/office/officeart/2005/8/layout/vList2"/>
    <dgm:cxn modelId="{C20F10FC-78A2-4BE7-8C94-CB111C16343A}" type="presParOf" srcId="{D0EA7992-A880-44C2-BA3D-BC92CFE56EA8}" destId="{F7E6B233-F848-4371-9561-6EFAD504FB73}" srcOrd="2" destOrd="0" presId="urn:microsoft.com/office/officeart/2005/8/layout/vList2"/>
    <dgm:cxn modelId="{A47F6659-8B6C-496B-9737-6B44B3607821}" type="presParOf" srcId="{D0EA7992-A880-44C2-BA3D-BC92CFE56EA8}" destId="{A3189352-0D18-4051-B1BD-7C55B81D7A4D}" srcOrd="3" destOrd="0" presId="urn:microsoft.com/office/officeart/2005/8/layout/vList2"/>
    <dgm:cxn modelId="{A8F5C29B-6BF2-4D54-B365-A4C04B4CEC71}" type="presParOf" srcId="{D0EA7992-A880-44C2-BA3D-BC92CFE56EA8}" destId="{52117D14-8952-4B5B-9A8E-711DA0082BF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6382E6-D187-4549-AFE6-22D24ED66A5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56A0CAF-04B9-4EFF-929F-D60DC56D36F0}">
      <dgm:prSet/>
      <dgm:spPr/>
      <dgm:t>
        <a:bodyPr/>
        <a:lstStyle/>
        <a:p>
          <a:r>
            <a:rPr lang="en-US" b="1" baseline="0" dirty="0"/>
            <a:t>[Meaning], [Representation] and [Parsing]</a:t>
          </a:r>
          <a:br>
            <a:rPr lang="en-US" baseline="0" dirty="0"/>
          </a:br>
          <a:r>
            <a:rPr lang="en-US" baseline="0" dirty="0"/>
            <a:t>1. What we mean, 2. How to represent (something), 3. How to parse (something) </a:t>
          </a:r>
          <a:endParaRPr lang="en-US" dirty="0"/>
        </a:p>
      </dgm:t>
    </dgm:pt>
    <dgm:pt modelId="{17727772-D2AC-4118-BAEB-398DF05AE324}" type="parTrans" cxnId="{7CE7F746-A348-4E10-939A-08172198ED55}">
      <dgm:prSet/>
      <dgm:spPr/>
      <dgm:t>
        <a:bodyPr/>
        <a:lstStyle/>
        <a:p>
          <a:endParaRPr lang="en-US"/>
        </a:p>
      </dgm:t>
    </dgm:pt>
    <dgm:pt modelId="{74306968-ABB5-4881-97AD-2C9F4B62CD7C}" type="sibTrans" cxnId="{7CE7F746-A348-4E10-939A-08172198ED55}">
      <dgm:prSet/>
      <dgm:spPr/>
      <dgm:t>
        <a:bodyPr/>
        <a:lstStyle/>
        <a:p>
          <a:endParaRPr lang="en-US"/>
        </a:p>
      </dgm:t>
    </dgm:pt>
    <dgm:pt modelId="{CD3772A8-1A0F-493F-9FF1-BB537E1F299B}">
      <dgm:prSet/>
      <dgm:spPr/>
      <dgm:t>
        <a:bodyPr/>
        <a:lstStyle/>
        <a:p>
          <a:r>
            <a:rPr lang="en-US" b="1" i="0" baseline="0" dirty="0"/>
            <a:t>[Meaning Representation] and [Parsing]</a:t>
          </a:r>
          <a:br>
            <a:rPr lang="en-US" baseline="0" dirty="0"/>
          </a:br>
          <a:r>
            <a:rPr lang="en-US" baseline="0" dirty="0"/>
            <a:t>1. How to represent what we mean, 2. How to parse (something)</a:t>
          </a:r>
          <a:endParaRPr lang="en-US" dirty="0"/>
        </a:p>
      </dgm:t>
    </dgm:pt>
    <dgm:pt modelId="{B652BB09-34BE-4CD8-9182-BBD17802D5A2}" type="parTrans" cxnId="{11CF71A8-3721-4827-9DE5-BA9B61CA0446}">
      <dgm:prSet/>
      <dgm:spPr/>
      <dgm:t>
        <a:bodyPr/>
        <a:lstStyle/>
        <a:p>
          <a:endParaRPr lang="en-US"/>
        </a:p>
      </dgm:t>
    </dgm:pt>
    <dgm:pt modelId="{9612EE18-5648-4A69-9161-6DDF8D5DD880}" type="sibTrans" cxnId="{11CF71A8-3721-4827-9DE5-BA9B61CA0446}">
      <dgm:prSet/>
      <dgm:spPr/>
      <dgm:t>
        <a:bodyPr/>
        <a:lstStyle/>
        <a:p>
          <a:endParaRPr lang="en-US"/>
        </a:p>
      </dgm:t>
    </dgm:pt>
    <dgm:pt modelId="{B0BF685D-3CE8-4C10-AB0A-66D2AD389027}">
      <dgm:prSet/>
      <dgm:spPr/>
      <dgm:t>
        <a:bodyPr/>
        <a:lstStyle/>
        <a:p>
          <a:r>
            <a:rPr lang="en-US" b="1" baseline="0" dirty="0"/>
            <a:t>[Meaning [Representation and Parsing]]</a:t>
          </a:r>
          <a:br>
            <a:rPr lang="en-US" baseline="0" dirty="0"/>
          </a:br>
          <a:r>
            <a:rPr lang="en-US" baseline="0" dirty="0"/>
            <a:t>1. How to represent what we mean, 2. How to parse what we mean</a:t>
          </a:r>
          <a:endParaRPr lang="en-US" dirty="0"/>
        </a:p>
      </dgm:t>
    </dgm:pt>
    <dgm:pt modelId="{49E8EBE7-4A34-4D1C-93AA-1833AAA4BA1F}" type="parTrans" cxnId="{F4FDF61E-77AE-4CC1-82E2-3E1399FEA0C1}">
      <dgm:prSet/>
      <dgm:spPr/>
      <dgm:t>
        <a:bodyPr/>
        <a:lstStyle/>
        <a:p>
          <a:endParaRPr lang="en-US"/>
        </a:p>
      </dgm:t>
    </dgm:pt>
    <dgm:pt modelId="{18889F7C-9A46-4263-B6EF-7F2B08AF7DA7}" type="sibTrans" cxnId="{F4FDF61E-77AE-4CC1-82E2-3E1399FEA0C1}">
      <dgm:prSet/>
      <dgm:spPr/>
      <dgm:t>
        <a:bodyPr/>
        <a:lstStyle/>
        <a:p>
          <a:endParaRPr lang="en-US"/>
        </a:p>
      </dgm:t>
    </dgm:pt>
    <dgm:pt modelId="{44E271FD-7BB2-4806-96B5-67077B6128C4}">
      <dgm:prSet/>
      <dgm:spPr/>
      <dgm:t>
        <a:bodyPr/>
        <a:lstStyle/>
        <a:p>
          <a:r>
            <a:rPr lang="en-US" b="1" baseline="0" dirty="0"/>
            <a:t>[Meaning Representation] and [Parsing (to Meaning Representation)]</a:t>
          </a:r>
          <a:br>
            <a:rPr lang="en-US" baseline="0" dirty="0"/>
          </a:br>
          <a:r>
            <a:rPr lang="en-US" baseline="0" dirty="0"/>
            <a:t>1. How to represent what we mean, 2. How to parse (1)</a:t>
          </a:r>
          <a:endParaRPr lang="en-US" dirty="0"/>
        </a:p>
      </dgm:t>
    </dgm:pt>
    <dgm:pt modelId="{901A13CA-ADF3-4357-906A-323E879172A4}" type="parTrans" cxnId="{76D5D115-835A-436F-912B-5E5D86CA54CF}">
      <dgm:prSet/>
      <dgm:spPr/>
      <dgm:t>
        <a:bodyPr/>
        <a:lstStyle/>
        <a:p>
          <a:endParaRPr lang="en-US"/>
        </a:p>
      </dgm:t>
    </dgm:pt>
    <dgm:pt modelId="{D27FD00D-6E1E-4A40-8543-FFED94BE6DB5}" type="sibTrans" cxnId="{76D5D115-835A-436F-912B-5E5D86CA54CF}">
      <dgm:prSet/>
      <dgm:spPr/>
      <dgm:t>
        <a:bodyPr/>
        <a:lstStyle/>
        <a:p>
          <a:endParaRPr lang="en-US"/>
        </a:p>
      </dgm:t>
    </dgm:pt>
    <dgm:pt modelId="{E404CABF-D23E-4721-A82F-F27192470D28}" type="pres">
      <dgm:prSet presAssocID="{916382E6-D187-4549-AFE6-22D24ED66A51}" presName="vert0" presStyleCnt="0">
        <dgm:presLayoutVars>
          <dgm:dir/>
          <dgm:animOne val="branch"/>
          <dgm:animLvl val="lvl"/>
        </dgm:presLayoutVars>
      </dgm:prSet>
      <dgm:spPr/>
    </dgm:pt>
    <dgm:pt modelId="{DFEC86F5-E580-4B5E-A48E-081CCF681348}" type="pres">
      <dgm:prSet presAssocID="{756A0CAF-04B9-4EFF-929F-D60DC56D36F0}" presName="thickLine" presStyleLbl="alignNode1" presStyleIdx="0" presStyleCnt="4"/>
      <dgm:spPr/>
    </dgm:pt>
    <dgm:pt modelId="{7B9208DD-03D5-4FCE-A64D-007176EBF400}" type="pres">
      <dgm:prSet presAssocID="{756A0CAF-04B9-4EFF-929F-D60DC56D36F0}" presName="horz1" presStyleCnt="0"/>
      <dgm:spPr/>
    </dgm:pt>
    <dgm:pt modelId="{1D0BBBD3-6D2B-4A18-8C17-9645C0F5CA6C}" type="pres">
      <dgm:prSet presAssocID="{756A0CAF-04B9-4EFF-929F-D60DC56D36F0}" presName="tx1" presStyleLbl="revTx" presStyleIdx="0" presStyleCnt="4"/>
      <dgm:spPr/>
    </dgm:pt>
    <dgm:pt modelId="{E062CFD7-11BB-4A3C-8C07-4B718EDC4DD6}" type="pres">
      <dgm:prSet presAssocID="{756A0CAF-04B9-4EFF-929F-D60DC56D36F0}" presName="vert1" presStyleCnt="0"/>
      <dgm:spPr/>
    </dgm:pt>
    <dgm:pt modelId="{9E5A90EF-3F52-4610-A0C3-98D27783EE8F}" type="pres">
      <dgm:prSet presAssocID="{CD3772A8-1A0F-493F-9FF1-BB537E1F299B}" presName="thickLine" presStyleLbl="alignNode1" presStyleIdx="1" presStyleCnt="4"/>
      <dgm:spPr/>
    </dgm:pt>
    <dgm:pt modelId="{D7E5712E-2E63-4D90-9655-B09E8D9D8FEF}" type="pres">
      <dgm:prSet presAssocID="{CD3772A8-1A0F-493F-9FF1-BB537E1F299B}" presName="horz1" presStyleCnt="0"/>
      <dgm:spPr/>
    </dgm:pt>
    <dgm:pt modelId="{68B11317-AD9F-4303-8FD7-F69F469B6AD9}" type="pres">
      <dgm:prSet presAssocID="{CD3772A8-1A0F-493F-9FF1-BB537E1F299B}" presName="tx1" presStyleLbl="revTx" presStyleIdx="1" presStyleCnt="4"/>
      <dgm:spPr/>
    </dgm:pt>
    <dgm:pt modelId="{2D67258D-DAC7-46CE-BA9C-E0844C2CEA1C}" type="pres">
      <dgm:prSet presAssocID="{CD3772A8-1A0F-493F-9FF1-BB537E1F299B}" presName="vert1" presStyleCnt="0"/>
      <dgm:spPr/>
    </dgm:pt>
    <dgm:pt modelId="{E561BB24-1758-45D1-BA25-73F6E5453665}" type="pres">
      <dgm:prSet presAssocID="{B0BF685D-3CE8-4C10-AB0A-66D2AD389027}" presName="thickLine" presStyleLbl="alignNode1" presStyleIdx="2" presStyleCnt="4"/>
      <dgm:spPr/>
    </dgm:pt>
    <dgm:pt modelId="{BE7AE18F-865E-41AB-A419-4242E744F142}" type="pres">
      <dgm:prSet presAssocID="{B0BF685D-3CE8-4C10-AB0A-66D2AD389027}" presName="horz1" presStyleCnt="0"/>
      <dgm:spPr/>
    </dgm:pt>
    <dgm:pt modelId="{C6C19FDE-6EDD-4DA3-89A4-00EC968D8410}" type="pres">
      <dgm:prSet presAssocID="{B0BF685D-3CE8-4C10-AB0A-66D2AD389027}" presName="tx1" presStyleLbl="revTx" presStyleIdx="2" presStyleCnt="4"/>
      <dgm:spPr/>
    </dgm:pt>
    <dgm:pt modelId="{4EF32D97-712A-4AC4-B03C-80D41DFFB62D}" type="pres">
      <dgm:prSet presAssocID="{B0BF685D-3CE8-4C10-AB0A-66D2AD389027}" presName="vert1" presStyleCnt="0"/>
      <dgm:spPr/>
    </dgm:pt>
    <dgm:pt modelId="{F3A74EB1-094A-44A8-96EC-F1A1EA378E0A}" type="pres">
      <dgm:prSet presAssocID="{44E271FD-7BB2-4806-96B5-67077B6128C4}" presName="thickLine" presStyleLbl="alignNode1" presStyleIdx="3" presStyleCnt="4"/>
      <dgm:spPr/>
    </dgm:pt>
    <dgm:pt modelId="{DE29A74D-864F-43B6-83D0-3DA3AD816F82}" type="pres">
      <dgm:prSet presAssocID="{44E271FD-7BB2-4806-96B5-67077B6128C4}" presName="horz1" presStyleCnt="0"/>
      <dgm:spPr/>
    </dgm:pt>
    <dgm:pt modelId="{AD0EF715-A26D-40D1-9BF3-7D250B11A562}" type="pres">
      <dgm:prSet presAssocID="{44E271FD-7BB2-4806-96B5-67077B6128C4}" presName="tx1" presStyleLbl="revTx" presStyleIdx="3" presStyleCnt="4"/>
      <dgm:spPr/>
    </dgm:pt>
    <dgm:pt modelId="{95AD23BD-2EB6-4B31-B6F5-E3E6C5C88EB9}" type="pres">
      <dgm:prSet presAssocID="{44E271FD-7BB2-4806-96B5-67077B6128C4}" presName="vert1" presStyleCnt="0"/>
      <dgm:spPr/>
    </dgm:pt>
  </dgm:ptLst>
  <dgm:cxnLst>
    <dgm:cxn modelId="{76850E07-58D3-4E89-BB25-DA55B58B008B}" type="presOf" srcId="{756A0CAF-04B9-4EFF-929F-D60DC56D36F0}" destId="{1D0BBBD3-6D2B-4A18-8C17-9645C0F5CA6C}" srcOrd="0" destOrd="0" presId="urn:microsoft.com/office/officeart/2008/layout/LinedList"/>
    <dgm:cxn modelId="{76D5D115-835A-436F-912B-5E5D86CA54CF}" srcId="{916382E6-D187-4549-AFE6-22D24ED66A51}" destId="{44E271FD-7BB2-4806-96B5-67077B6128C4}" srcOrd="3" destOrd="0" parTransId="{901A13CA-ADF3-4357-906A-323E879172A4}" sibTransId="{D27FD00D-6E1E-4A40-8543-FFED94BE6DB5}"/>
    <dgm:cxn modelId="{5F4CC617-68FC-4A03-BDCA-01B4DF344FED}" type="presOf" srcId="{44E271FD-7BB2-4806-96B5-67077B6128C4}" destId="{AD0EF715-A26D-40D1-9BF3-7D250B11A562}" srcOrd="0" destOrd="0" presId="urn:microsoft.com/office/officeart/2008/layout/LinedList"/>
    <dgm:cxn modelId="{F4FDF61E-77AE-4CC1-82E2-3E1399FEA0C1}" srcId="{916382E6-D187-4549-AFE6-22D24ED66A51}" destId="{B0BF685D-3CE8-4C10-AB0A-66D2AD389027}" srcOrd="2" destOrd="0" parTransId="{49E8EBE7-4A34-4D1C-93AA-1833AAA4BA1F}" sibTransId="{18889F7C-9A46-4263-B6EF-7F2B08AF7DA7}"/>
    <dgm:cxn modelId="{7CE7F746-A348-4E10-939A-08172198ED55}" srcId="{916382E6-D187-4549-AFE6-22D24ED66A51}" destId="{756A0CAF-04B9-4EFF-929F-D60DC56D36F0}" srcOrd="0" destOrd="0" parTransId="{17727772-D2AC-4118-BAEB-398DF05AE324}" sibTransId="{74306968-ABB5-4881-97AD-2C9F4B62CD7C}"/>
    <dgm:cxn modelId="{5602D189-F7F5-4248-A021-163176E67B5B}" type="presOf" srcId="{B0BF685D-3CE8-4C10-AB0A-66D2AD389027}" destId="{C6C19FDE-6EDD-4DA3-89A4-00EC968D8410}" srcOrd="0" destOrd="0" presId="urn:microsoft.com/office/officeart/2008/layout/LinedList"/>
    <dgm:cxn modelId="{11CF71A8-3721-4827-9DE5-BA9B61CA0446}" srcId="{916382E6-D187-4549-AFE6-22D24ED66A51}" destId="{CD3772A8-1A0F-493F-9FF1-BB537E1F299B}" srcOrd="1" destOrd="0" parTransId="{B652BB09-34BE-4CD8-9182-BBD17802D5A2}" sibTransId="{9612EE18-5648-4A69-9161-6DDF8D5DD880}"/>
    <dgm:cxn modelId="{9A5F06CD-3463-41D0-8942-C2E0D6006146}" type="presOf" srcId="{916382E6-D187-4549-AFE6-22D24ED66A51}" destId="{E404CABF-D23E-4721-A82F-F27192470D28}" srcOrd="0" destOrd="0" presId="urn:microsoft.com/office/officeart/2008/layout/LinedList"/>
    <dgm:cxn modelId="{B12E9BD7-5BFD-437D-8152-59B125DE47BE}" type="presOf" srcId="{CD3772A8-1A0F-493F-9FF1-BB537E1F299B}" destId="{68B11317-AD9F-4303-8FD7-F69F469B6AD9}" srcOrd="0" destOrd="0" presId="urn:microsoft.com/office/officeart/2008/layout/LinedList"/>
    <dgm:cxn modelId="{87B2FED8-F79D-4A3A-9045-51CD95546293}" type="presParOf" srcId="{E404CABF-D23E-4721-A82F-F27192470D28}" destId="{DFEC86F5-E580-4B5E-A48E-081CCF681348}" srcOrd="0" destOrd="0" presId="urn:microsoft.com/office/officeart/2008/layout/LinedList"/>
    <dgm:cxn modelId="{99C2359C-2B06-46D9-ACD5-AB264A1D0497}" type="presParOf" srcId="{E404CABF-D23E-4721-A82F-F27192470D28}" destId="{7B9208DD-03D5-4FCE-A64D-007176EBF400}" srcOrd="1" destOrd="0" presId="urn:microsoft.com/office/officeart/2008/layout/LinedList"/>
    <dgm:cxn modelId="{0AD67C55-A7AB-48C2-AFBA-7C8D02D7F392}" type="presParOf" srcId="{7B9208DD-03D5-4FCE-A64D-007176EBF400}" destId="{1D0BBBD3-6D2B-4A18-8C17-9645C0F5CA6C}" srcOrd="0" destOrd="0" presId="urn:microsoft.com/office/officeart/2008/layout/LinedList"/>
    <dgm:cxn modelId="{A3291A11-C794-43A3-9572-B0BA594392A8}" type="presParOf" srcId="{7B9208DD-03D5-4FCE-A64D-007176EBF400}" destId="{E062CFD7-11BB-4A3C-8C07-4B718EDC4DD6}" srcOrd="1" destOrd="0" presId="urn:microsoft.com/office/officeart/2008/layout/LinedList"/>
    <dgm:cxn modelId="{427A5979-393D-4445-93C4-BEC50BD7C4B8}" type="presParOf" srcId="{E404CABF-D23E-4721-A82F-F27192470D28}" destId="{9E5A90EF-3F52-4610-A0C3-98D27783EE8F}" srcOrd="2" destOrd="0" presId="urn:microsoft.com/office/officeart/2008/layout/LinedList"/>
    <dgm:cxn modelId="{9208ECC4-7E12-4348-9D2C-5A9306E460C1}" type="presParOf" srcId="{E404CABF-D23E-4721-A82F-F27192470D28}" destId="{D7E5712E-2E63-4D90-9655-B09E8D9D8FEF}" srcOrd="3" destOrd="0" presId="urn:microsoft.com/office/officeart/2008/layout/LinedList"/>
    <dgm:cxn modelId="{29D316BA-058C-4615-B1D4-8E7761DE51A0}" type="presParOf" srcId="{D7E5712E-2E63-4D90-9655-B09E8D9D8FEF}" destId="{68B11317-AD9F-4303-8FD7-F69F469B6AD9}" srcOrd="0" destOrd="0" presId="urn:microsoft.com/office/officeart/2008/layout/LinedList"/>
    <dgm:cxn modelId="{0B42C95D-EDF1-4A57-92F1-2C94B720A3D5}" type="presParOf" srcId="{D7E5712E-2E63-4D90-9655-B09E8D9D8FEF}" destId="{2D67258D-DAC7-46CE-BA9C-E0844C2CEA1C}" srcOrd="1" destOrd="0" presId="urn:microsoft.com/office/officeart/2008/layout/LinedList"/>
    <dgm:cxn modelId="{5133BED2-A3A2-4EB1-9369-8336B66A3CCE}" type="presParOf" srcId="{E404CABF-D23E-4721-A82F-F27192470D28}" destId="{E561BB24-1758-45D1-BA25-73F6E5453665}" srcOrd="4" destOrd="0" presId="urn:microsoft.com/office/officeart/2008/layout/LinedList"/>
    <dgm:cxn modelId="{9604AF32-C7AE-4545-866E-3935FED0EA73}" type="presParOf" srcId="{E404CABF-D23E-4721-A82F-F27192470D28}" destId="{BE7AE18F-865E-41AB-A419-4242E744F142}" srcOrd="5" destOrd="0" presId="urn:microsoft.com/office/officeart/2008/layout/LinedList"/>
    <dgm:cxn modelId="{6791B76A-DD69-4062-9016-3037E6AB30FA}" type="presParOf" srcId="{BE7AE18F-865E-41AB-A419-4242E744F142}" destId="{C6C19FDE-6EDD-4DA3-89A4-00EC968D8410}" srcOrd="0" destOrd="0" presId="urn:microsoft.com/office/officeart/2008/layout/LinedList"/>
    <dgm:cxn modelId="{B5BC88D9-A8F9-4392-BACC-1EF6C229DC32}" type="presParOf" srcId="{BE7AE18F-865E-41AB-A419-4242E744F142}" destId="{4EF32D97-712A-4AC4-B03C-80D41DFFB62D}" srcOrd="1" destOrd="0" presId="urn:microsoft.com/office/officeart/2008/layout/LinedList"/>
    <dgm:cxn modelId="{3303B8A2-A59D-4C16-9AB9-DC41B04D0119}" type="presParOf" srcId="{E404CABF-D23E-4721-A82F-F27192470D28}" destId="{F3A74EB1-094A-44A8-96EC-F1A1EA378E0A}" srcOrd="6" destOrd="0" presId="urn:microsoft.com/office/officeart/2008/layout/LinedList"/>
    <dgm:cxn modelId="{E7CC08A7-CEA6-4A05-AEE0-22A2A362D856}" type="presParOf" srcId="{E404CABF-D23E-4721-A82F-F27192470D28}" destId="{DE29A74D-864F-43B6-83D0-3DA3AD816F82}" srcOrd="7" destOrd="0" presId="urn:microsoft.com/office/officeart/2008/layout/LinedList"/>
    <dgm:cxn modelId="{C98F9ED1-2A4A-4B88-B7E2-770A7534507F}" type="presParOf" srcId="{DE29A74D-864F-43B6-83D0-3DA3AD816F82}" destId="{AD0EF715-A26D-40D1-9BF3-7D250B11A562}" srcOrd="0" destOrd="0" presId="urn:microsoft.com/office/officeart/2008/layout/LinedList"/>
    <dgm:cxn modelId="{255D0FF6-6901-4E85-B292-C9DA727BC93C}" type="presParOf" srcId="{DE29A74D-864F-43B6-83D0-3DA3AD816F82}" destId="{95AD23BD-2EB6-4B31-B6F5-E3E6C5C88E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990883-CBAF-4EC2-99C7-7AA546DB9A1E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041F3-8D02-490E-A0E0-9FC7AAC59000}">
      <dgm:prSet/>
      <dgm:spPr/>
      <dgm:t>
        <a:bodyPr/>
        <a:lstStyle/>
        <a:p>
          <a:r>
            <a:rPr lang="en-US" baseline="0" dirty="0"/>
            <a:t>Design principles</a:t>
          </a:r>
          <a:endParaRPr lang="en-US" dirty="0"/>
        </a:p>
      </dgm:t>
    </dgm:pt>
    <dgm:pt modelId="{C03BA549-2353-4146-BEEA-B1A362DCB608}" type="parTrans" cxnId="{4C889B83-3BC5-4612-9A75-D865B180C637}">
      <dgm:prSet/>
      <dgm:spPr/>
      <dgm:t>
        <a:bodyPr/>
        <a:lstStyle/>
        <a:p>
          <a:endParaRPr lang="en-US"/>
        </a:p>
      </dgm:t>
    </dgm:pt>
    <dgm:pt modelId="{D40AEF9F-CD6C-4071-A8ED-FAAABB18BFA4}" type="sibTrans" cxnId="{4C889B83-3BC5-4612-9A75-D865B180C637}">
      <dgm:prSet/>
      <dgm:spPr/>
      <dgm:t>
        <a:bodyPr/>
        <a:lstStyle/>
        <a:p>
          <a:endParaRPr lang="en-US"/>
        </a:p>
      </dgm:t>
    </dgm:pt>
    <dgm:pt modelId="{A5B80CA7-02EE-4B67-AEBB-31227C01D3B4}">
      <dgm:prSet/>
      <dgm:spPr/>
      <dgm:t>
        <a:bodyPr/>
        <a:lstStyle/>
        <a:p>
          <a:pPr rtl="0"/>
          <a:r>
            <a:rPr lang="en-US" baseline="0" dirty="0"/>
            <a:t>Cross-linguistic </a:t>
          </a:r>
          <a:r>
            <a:rPr lang="en-US" baseline="0" dirty="0">
              <a:latin typeface="Microsoft New Tai Lue"/>
            </a:rPr>
            <a:t>portability and</a:t>
          </a:r>
          <a:r>
            <a:rPr lang="en-US" baseline="0" dirty="0"/>
            <a:t> stability</a:t>
          </a:r>
          <a:endParaRPr lang="en-US" dirty="0"/>
        </a:p>
      </dgm:t>
    </dgm:pt>
    <dgm:pt modelId="{819C05FF-2331-4308-9FD9-EE4555BCCD94}" type="parTrans" cxnId="{80002CD7-C40C-4EB3-A3AC-FCCF4E73F896}">
      <dgm:prSet/>
      <dgm:spPr/>
      <dgm:t>
        <a:bodyPr/>
        <a:lstStyle/>
        <a:p>
          <a:endParaRPr lang="en-US"/>
        </a:p>
      </dgm:t>
    </dgm:pt>
    <dgm:pt modelId="{07352D57-82A4-496A-B41A-0624B2A0C328}" type="sibTrans" cxnId="{80002CD7-C40C-4EB3-A3AC-FCCF4E73F896}">
      <dgm:prSet/>
      <dgm:spPr/>
      <dgm:t>
        <a:bodyPr/>
        <a:lstStyle/>
        <a:p>
          <a:endParaRPr lang="en-US"/>
        </a:p>
      </dgm:t>
    </dgm:pt>
    <dgm:pt modelId="{E07ECD1A-98C4-4E5D-83EA-EF3745C4F5AA}">
      <dgm:prSet/>
      <dgm:spPr/>
      <dgm:t>
        <a:bodyPr/>
        <a:lstStyle/>
        <a:p>
          <a:r>
            <a:rPr lang="en-US" baseline="0" dirty="0"/>
            <a:t>Accessibility to non-expert annotators</a:t>
          </a:r>
          <a:endParaRPr lang="en-US" dirty="0"/>
        </a:p>
      </dgm:t>
    </dgm:pt>
    <dgm:pt modelId="{C9DC0FA2-0F35-4C37-9B73-000C82517C57}" type="parTrans" cxnId="{6F58F0B8-5692-47D8-9595-C2BFE1ECCE4D}">
      <dgm:prSet/>
      <dgm:spPr/>
      <dgm:t>
        <a:bodyPr/>
        <a:lstStyle/>
        <a:p>
          <a:endParaRPr lang="en-US"/>
        </a:p>
      </dgm:t>
    </dgm:pt>
    <dgm:pt modelId="{39692FE1-3335-4327-BAA8-9AF12A33D88C}" type="sibTrans" cxnId="{6F58F0B8-5692-47D8-9595-C2BFE1ECCE4D}">
      <dgm:prSet/>
      <dgm:spPr/>
      <dgm:t>
        <a:bodyPr/>
        <a:lstStyle/>
        <a:p>
          <a:endParaRPr lang="en-US"/>
        </a:p>
      </dgm:t>
    </dgm:pt>
    <dgm:pt modelId="{F8E288F7-66E3-40E6-A27F-C2648167936D}">
      <dgm:prSet/>
      <dgm:spPr/>
      <dgm:t>
        <a:bodyPr/>
        <a:lstStyle/>
        <a:p>
          <a:pPr rtl="0"/>
          <a:r>
            <a:rPr lang="en-US" baseline="0" dirty="0"/>
            <a:t>Modularity</a:t>
          </a:r>
          <a:r>
            <a:rPr lang="en-US" dirty="0">
              <a:latin typeface="Microsoft New Tai Lue"/>
            </a:rPr>
            <a:t> of semantic components</a:t>
          </a:r>
          <a:endParaRPr lang="en-US" dirty="0"/>
        </a:p>
      </dgm:t>
    </dgm:pt>
    <dgm:pt modelId="{BFAA511E-6F37-4AFF-9736-13B9EFCEEE0E}" type="parTrans" cxnId="{7BB5FBAD-FC7C-41AB-895B-27D6AD2F8027}">
      <dgm:prSet/>
      <dgm:spPr/>
      <dgm:t>
        <a:bodyPr/>
        <a:lstStyle/>
        <a:p>
          <a:endParaRPr lang="en-US"/>
        </a:p>
      </dgm:t>
    </dgm:pt>
    <dgm:pt modelId="{4AEF62CB-A4D9-482D-9812-42D3AC085653}" type="sibTrans" cxnId="{7BB5FBAD-FC7C-41AB-895B-27D6AD2F8027}">
      <dgm:prSet/>
      <dgm:spPr/>
      <dgm:t>
        <a:bodyPr/>
        <a:lstStyle/>
        <a:p>
          <a:endParaRPr lang="en-US"/>
        </a:p>
      </dgm:t>
    </dgm:pt>
    <dgm:pt modelId="{595B1B9D-859F-477B-A48B-2B1CF438E6EF}">
      <dgm:prSet/>
      <dgm:spPr/>
      <dgm:t>
        <a:bodyPr/>
        <a:lstStyle/>
        <a:p>
          <a:r>
            <a:rPr lang="en-US" baseline="0" dirty="0"/>
            <a:t>Corpora</a:t>
          </a:r>
          <a:endParaRPr lang="en-US" dirty="0"/>
        </a:p>
      </dgm:t>
    </dgm:pt>
    <dgm:pt modelId="{E84DE6E1-AD29-4575-8162-AD7F1307F456}" type="parTrans" cxnId="{4F307D41-9023-420D-8C77-7AFAA2141B68}">
      <dgm:prSet/>
      <dgm:spPr/>
      <dgm:t>
        <a:bodyPr/>
        <a:lstStyle/>
        <a:p>
          <a:endParaRPr lang="en-US"/>
        </a:p>
      </dgm:t>
    </dgm:pt>
    <dgm:pt modelId="{9DC57E08-3EF0-437E-A0EB-75AA7261A059}" type="sibTrans" cxnId="{4F307D41-9023-420D-8C77-7AFAA2141B68}">
      <dgm:prSet/>
      <dgm:spPr/>
      <dgm:t>
        <a:bodyPr/>
        <a:lstStyle/>
        <a:p>
          <a:endParaRPr lang="en-US"/>
        </a:p>
      </dgm:t>
    </dgm:pt>
    <dgm:pt modelId="{160FB70C-7E8F-47C5-8B68-425583A6FA73}">
      <dgm:prSet/>
      <dgm:spPr/>
      <dgm:t>
        <a:bodyPr/>
        <a:lstStyle/>
        <a:p>
          <a:pPr rtl="0"/>
          <a:r>
            <a:rPr lang="en-US" baseline="0" dirty="0"/>
            <a:t>English, German, </a:t>
          </a:r>
          <a:r>
            <a:rPr lang="en-US" baseline="0" dirty="0">
              <a:latin typeface="Microsoft New Tai Lue"/>
            </a:rPr>
            <a:t>French, Russian</a:t>
          </a:r>
          <a:r>
            <a:rPr lang="en-US" baseline="0" dirty="0"/>
            <a:t>, Hebrew &amp;</a:t>
          </a:r>
          <a:r>
            <a:rPr lang="en-US" baseline="0" dirty="0">
              <a:latin typeface="Microsoft New Tai Lue"/>
            </a:rPr>
            <a:t> Turkish</a:t>
          </a:r>
        </a:p>
      </dgm:t>
    </dgm:pt>
    <dgm:pt modelId="{7B88D8AC-9DA3-4A14-BF74-4E958E6D9134}" type="parTrans" cxnId="{7AA20CF3-9982-480E-B2E1-84293B7439B4}">
      <dgm:prSet/>
      <dgm:spPr/>
      <dgm:t>
        <a:bodyPr/>
        <a:lstStyle/>
        <a:p>
          <a:endParaRPr lang="en-US"/>
        </a:p>
      </dgm:t>
    </dgm:pt>
    <dgm:pt modelId="{F785D7DF-8EC0-4540-B4A8-B4633561EF06}" type="sibTrans" cxnId="{7AA20CF3-9982-480E-B2E1-84293B7439B4}">
      <dgm:prSet/>
      <dgm:spPr/>
      <dgm:t>
        <a:bodyPr/>
        <a:lstStyle/>
        <a:p>
          <a:endParaRPr lang="en-US"/>
        </a:p>
      </dgm:t>
    </dgm:pt>
    <dgm:pt modelId="{71081ADD-3320-4109-97DF-D5CFD6923F0B}">
      <dgm:prSet phldr="0"/>
      <dgm:spPr/>
      <dgm:t>
        <a:bodyPr/>
        <a:lstStyle/>
        <a:p>
          <a:r>
            <a:rPr lang="en-US" baseline="0" dirty="0">
              <a:latin typeface="Microsoft New Tai Lue"/>
            </a:rPr>
            <a:t>Applications</a:t>
          </a:r>
        </a:p>
      </dgm:t>
    </dgm:pt>
    <dgm:pt modelId="{DF49855E-81D2-42BB-AB7F-D1D85B78E7BC}" type="parTrans" cxnId="{09D705B7-7ADC-495D-8859-820B4DA832CD}">
      <dgm:prSet/>
      <dgm:spPr/>
    </dgm:pt>
    <dgm:pt modelId="{482C98CA-2999-400B-859B-A60A27933E60}" type="sibTrans" cxnId="{09D705B7-7ADC-495D-8859-820B4DA832CD}">
      <dgm:prSet/>
      <dgm:spPr/>
    </dgm:pt>
    <dgm:pt modelId="{5A17E2B1-E0A5-4CFA-B852-D204C68706C2}">
      <dgm:prSet phldr="0"/>
      <dgm:spPr/>
      <dgm:t>
        <a:bodyPr/>
        <a:lstStyle/>
        <a:p>
          <a:pPr rtl="0"/>
          <a:r>
            <a:rPr lang="en-US" baseline="0" dirty="0">
              <a:latin typeface="Microsoft New Tai Lue"/>
            </a:rPr>
            <a:t>Text simplification</a:t>
          </a:r>
        </a:p>
      </dgm:t>
    </dgm:pt>
    <dgm:pt modelId="{EEE7229F-BCA5-44E8-8A1C-C18851474DE4}" type="parTrans" cxnId="{16DE5FE7-3DA9-4568-8638-FD49F8E51CC0}">
      <dgm:prSet/>
      <dgm:spPr/>
    </dgm:pt>
    <dgm:pt modelId="{27220812-B6DF-4630-AD94-FA5FB195072C}" type="sibTrans" cxnId="{16DE5FE7-3DA9-4568-8638-FD49F8E51CC0}">
      <dgm:prSet/>
      <dgm:spPr/>
    </dgm:pt>
    <dgm:pt modelId="{2277CF69-D664-404E-BFE1-18A007EAD011}">
      <dgm:prSet phldr="0"/>
      <dgm:spPr/>
      <dgm:t>
        <a:bodyPr/>
        <a:lstStyle/>
        <a:p>
          <a:pPr rtl="0"/>
          <a:r>
            <a:rPr lang="en-US" baseline="0" dirty="0">
              <a:latin typeface="Microsoft New Tai Lue"/>
            </a:rPr>
            <a:t>Machine translation</a:t>
          </a:r>
        </a:p>
      </dgm:t>
    </dgm:pt>
    <dgm:pt modelId="{BAB4226B-CD8E-4B42-8798-5E62BAE5272D}" type="parTrans" cxnId="{8D0AE5FE-7D73-418F-A8F9-6CE2860EA996}">
      <dgm:prSet/>
      <dgm:spPr/>
    </dgm:pt>
    <dgm:pt modelId="{A53CEE36-A012-4091-8C9E-9B5EB81E2AA8}" type="sibTrans" cxnId="{8D0AE5FE-7D73-418F-A8F9-6CE2860EA996}">
      <dgm:prSet/>
      <dgm:spPr/>
    </dgm:pt>
    <dgm:pt modelId="{3E1F2E81-BD5D-4D66-A0A9-D922F786C4A6}">
      <dgm:prSet phldr="0"/>
      <dgm:spPr/>
      <dgm:t>
        <a:bodyPr/>
        <a:lstStyle/>
        <a:p>
          <a:pPr rtl="0"/>
          <a:r>
            <a:rPr lang="en-US" baseline="0" dirty="0">
              <a:latin typeface="Microsoft New Tai Lue"/>
            </a:rPr>
            <a:t>Relation extraction</a:t>
          </a:r>
        </a:p>
      </dgm:t>
    </dgm:pt>
    <dgm:pt modelId="{5EB8FDD8-5752-435D-9562-11B27F795C50}" type="parTrans" cxnId="{BE1CF0D0-3EA0-4AB9-B134-F8F547E8DB87}">
      <dgm:prSet/>
      <dgm:spPr/>
    </dgm:pt>
    <dgm:pt modelId="{4509AE3B-5A45-4921-8889-3AF66B960F03}" type="sibTrans" cxnId="{BE1CF0D0-3EA0-4AB9-B134-F8F547E8DB87}">
      <dgm:prSet/>
      <dgm:spPr/>
    </dgm:pt>
    <dgm:pt modelId="{0C8C2C3E-9FCD-4399-84FC-B78F1B08537E}">
      <dgm:prSet phldr="0"/>
      <dgm:spPr/>
      <dgm:t>
        <a:bodyPr/>
        <a:lstStyle/>
        <a:p>
          <a:pPr rtl="0"/>
          <a:r>
            <a:rPr lang="en-US" baseline="0" dirty="0">
              <a:latin typeface="Microsoft New Tai Lue"/>
            </a:rPr>
            <a:t>Textual process description</a:t>
          </a:r>
        </a:p>
      </dgm:t>
    </dgm:pt>
    <dgm:pt modelId="{658C6B9E-CC3C-4B50-9A4F-17B767CA3F41}" type="parTrans" cxnId="{D36FEE12-9377-4D89-BDCE-1ABC2348D861}">
      <dgm:prSet/>
      <dgm:spPr/>
    </dgm:pt>
    <dgm:pt modelId="{B80D109D-9F3F-4637-A486-1AC794F94E27}" type="sibTrans" cxnId="{D36FEE12-9377-4D89-BDCE-1ABC2348D861}">
      <dgm:prSet/>
      <dgm:spPr/>
    </dgm:pt>
    <dgm:pt modelId="{9851F674-F32E-44BB-982E-472A4A6FD76D}" type="pres">
      <dgm:prSet presAssocID="{A8990883-CBAF-4EC2-99C7-7AA546DB9A1E}" presName="linear" presStyleCnt="0">
        <dgm:presLayoutVars>
          <dgm:dir/>
          <dgm:animLvl val="lvl"/>
          <dgm:resizeHandles val="exact"/>
        </dgm:presLayoutVars>
      </dgm:prSet>
      <dgm:spPr/>
    </dgm:pt>
    <dgm:pt modelId="{6802C39C-0C9E-4AFB-8B6D-1C33DB81F905}" type="pres">
      <dgm:prSet presAssocID="{AE5041F3-8D02-490E-A0E0-9FC7AAC59000}" presName="parentLin" presStyleCnt="0"/>
      <dgm:spPr/>
    </dgm:pt>
    <dgm:pt modelId="{78C04440-3D48-48A8-8157-97FB122108B3}" type="pres">
      <dgm:prSet presAssocID="{AE5041F3-8D02-490E-A0E0-9FC7AAC59000}" presName="parentLeftMargin" presStyleLbl="node1" presStyleIdx="0" presStyleCnt="3"/>
      <dgm:spPr/>
    </dgm:pt>
    <dgm:pt modelId="{A026ED88-55DB-49F6-8985-7106E39F5C97}" type="pres">
      <dgm:prSet presAssocID="{AE5041F3-8D02-490E-A0E0-9FC7AAC5900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2117E6-9317-4808-AC08-27D4BD139875}" type="pres">
      <dgm:prSet presAssocID="{AE5041F3-8D02-490E-A0E0-9FC7AAC59000}" presName="negativeSpace" presStyleCnt="0"/>
      <dgm:spPr/>
    </dgm:pt>
    <dgm:pt modelId="{2714F180-491F-455B-B107-35AEFBAAA9A5}" type="pres">
      <dgm:prSet presAssocID="{AE5041F3-8D02-490E-A0E0-9FC7AAC59000}" presName="childText" presStyleLbl="conFgAcc1" presStyleIdx="0" presStyleCnt="3">
        <dgm:presLayoutVars>
          <dgm:bulletEnabled val="1"/>
        </dgm:presLayoutVars>
      </dgm:prSet>
      <dgm:spPr/>
    </dgm:pt>
    <dgm:pt modelId="{D77CA055-FC96-4A05-A373-8DF785E9609A}" type="pres">
      <dgm:prSet presAssocID="{D40AEF9F-CD6C-4071-A8ED-FAAABB18BFA4}" presName="spaceBetweenRectangles" presStyleCnt="0"/>
      <dgm:spPr/>
    </dgm:pt>
    <dgm:pt modelId="{419A3C12-9AAC-4914-BAD9-259BC927C516}" type="pres">
      <dgm:prSet presAssocID="{595B1B9D-859F-477B-A48B-2B1CF438E6EF}" presName="parentLin" presStyleCnt="0"/>
      <dgm:spPr/>
    </dgm:pt>
    <dgm:pt modelId="{6BA32DC0-8CF9-4292-BB1A-D0126EB26A74}" type="pres">
      <dgm:prSet presAssocID="{595B1B9D-859F-477B-A48B-2B1CF438E6EF}" presName="parentLeftMargin" presStyleLbl="node1" presStyleIdx="0" presStyleCnt="3"/>
      <dgm:spPr/>
    </dgm:pt>
    <dgm:pt modelId="{3CF4662F-9BB0-4068-9C1D-851DBE7A0372}" type="pres">
      <dgm:prSet presAssocID="{595B1B9D-859F-477B-A48B-2B1CF438E6E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88D5AC5-8ADC-4252-BA17-2E2BCBEA5D98}" type="pres">
      <dgm:prSet presAssocID="{595B1B9D-859F-477B-A48B-2B1CF438E6EF}" presName="negativeSpace" presStyleCnt="0"/>
      <dgm:spPr/>
    </dgm:pt>
    <dgm:pt modelId="{D28EB2AC-1141-4E89-B814-BC2D6378C4C1}" type="pres">
      <dgm:prSet presAssocID="{595B1B9D-859F-477B-A48B-2B1CF438E6EF}" presName="childText" presStyleLbl="conFgAcc1" presStyleIdx="1" presStyleCnt="3">
        <dgm:presLayoutVars>
          <dgm:bulletEnabled val="1"/>
        </dgm:presLayoutVars>
      </dgm:prSet>
      <dgm:spPr/>
    </dgm:pt>
    <dgm:pt modelId="{184787B4-FA70-4406-B18A-173C4D0A057A}" type="pres">
      <dgm:prSet presAssocID="{9DC57E08-3EF0-437E-A0EB-75AA7261A059}" presName="spaceBetweenRectangles" presStyleCnt="0"/>
      <dgm:spPr/>
    </dgm:pt>
    <dgm:pt modelId="{9C571C1F-60C8-4D3B-8294-A1E5B90854E0}" type="pres">
      <dgm:prSet presAssocID="{71081ADD-3320-4109-97DF-D5CFD6923F0B}" presName="parentLin" presStyleCnt="0"/>
      <dgm:spPr/>
    </dgm:pt>
    <dgm:pt modelId="{4D454DEA-6699-49EC-9A35-D5EF228BC996}" type="pres">
      <dgm:prSet presAssocID="{71081ADD-3320-4109-97DF-D5CFD6923F0B}" presName="parentLeftMargin" presStyleLbl="node1" presStyleIdx="1" presStyleCnt="3"/>
      <dgm:spPr/>
    </dgm:pt>
    <dgm:pt modelId="{ECE2FFC6-74FE-4C54-9FEC-6AC1FBEE760A}" type="pres">
      <dgm:prSet presAssocID="{71081ADD-3320-4109-97DF-D5CFD6923F0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AA23C5D-1210-4964-BB30-10F78F7DB46B}" type="pres">
      <dgm:prSet presAssocID="{71081ADD-3320-4109-97DF-D5CFD6923F0B}" presName="negativeSpace" presStyleCnt="0"/>
      <dgm:spPr/>
    </dgm:pt>
    <dgm:pt modelId="{8D7B30A9-5BC5-4445-9D54-590D062F5AFA}" type="pres">
      <dgm:prSet presAssocID="{71081ADD-3320-4109-97DF-D5CFD6923F0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785980C-62E0-4458-8AA4-27C6B5594366}" type="presOf" srcId="{595B1B9D-859F-477B-A48B-2B1CF438E6EF}" destId="{3CF4662F-9BB0-4068-9C1D-851DBE7A0372}" srcOrd="1" destOrd="0" presId="urn:microsoft.com/office/officeart/2005/8/layout/list1"/>
    <dgm:cxn modelId="{B94C5F12-7CFC-4A62-A78E-33C98AD7006B}" type="presOf" srcId="{AE5041F3-8D02-490E-A0E0-9FC7AAC59000}" destId="{78C04440-3D48-48A8-8157-97FB122108B3}" srcOrd="0" destOrd="0" presId="urn:microsoft.com/office/officeart/2005/8/layout/list1"/>
    <dgm:cxn modelId="{D36FEE12-9377-4D89-BDCE-1ABC2348D861}" srcId="{71081ADD-3320-4109-97DF-D5CFD6923F0B}" destId="{0C8C2C3E-9FCD-4399-84FC-B78F1B08537E}" srcOrd="3" destOrd="0" parTransId="{658C6B9E-CC3C-4B50-9A4F-17B767CA3F41}" sibTransId="{B80D109D-9F3F-4637-A486-1AC794F94E27}"/>
    <dgm:cxn modelId="{A2016C13-72ED-4140-97A4-386852D86FDD}" type="presOf" srcId="{0C8C2C3E-9FCD-4399-84FC-B78F1B08537E}" destId="{8D7B30A9-5BC5-4445-9D54-590D062F5AFA}" srcOrd="0" destOrd="3" presId="urn:microsoft.com/office/officeart/2005/8/layout/list1"/>
    <dgm:cxn modelId="{303BB534-09E4-482A-8768-8D2C9C323185}" type="presOf" srcId="{A8990883-CBAF-4EC2-99C7-7AA546DB9A1E}" destId="{9851F674-F32E-44BB-982E-472A4A6FD76D}" srcOrd="0" destOrd="0" presId="urn:microsoft.com/office/officeart/2005/8/layout/list1"/>
    <dgm:cxn modelId="{AFDE6A35-4470-43F0-AFE7-C0635A554959}" type="presOf" srcId="{71081ADD-3320-4109-97DF-D5CFD6923F0B}" destId="{ECE2FFC6-74FE-4C54-9FEC-6AC1FBEE760A}" srcOrd="1" destOrd="0" presId="urn:microsoft.com/office/officeart/2005/8/layout/list1"/>
    <dgm:cxn modelId="{4F307D41-9023-420D-8C77-7AFAA2141B68}" srcId="{A8990883-CBAF-4EC2-99C7-7AA546DB9A1E}" destId="{595B1B9D-859F-477B-A48B-2B1CF438E6EF}" srcOrd="1" destOrd="0" parTransId="{E84DE6E1-AD29-4575-8162-AD7F1307F456}" sibTransId="{9DC57E08-3EF0-437E-A0EB-75AA7261A059}"/>
    <dgm:cxn modelId="{4DE9FC45-3402-4B18-B2F1-21F64687961E}" type="presOf" srcId="{AE5041F3-8D02-490E-A0E0-9FC7AAC59000}" destId="{A026ED88-55DB-49F6-8985-7106E39F5C97}" srcOrd="1" destOrd="0" presId="urn:microsoft.com/office/officeart/2005/8/layout/list1"/>
    <dgm:cxn modelId="{E3C01B79-E81A-45D2-9050-344AC8924AFA}" type="presOf" srcId="{2277CF69-D664-404E-BFE1-18A007EAD011}" destId="{8D7B30A9-5BC5-4445-9D54-590D062F5AFA}" srcOrd="0" destOrd="1" presId="urn:microsoft.com/office/officeart/2005/8/layout/list1"/>
    <dgm:cxn modelId="{2F8B637B-C609-405C-8B62-D0CC834F9E66}" type="presOf" srcId="{71081ADD-3320-4109-97DF-D5CFD6923F0B}" destId="{4D454DEA-6699-49EC-9A35-D5EF228BC996}" srcOrd="0" destOrd="0" presId="urn:microsoft.com/office/officeart/2005/8/layout/list1"/>
    <dgm:cxn modelId="{3B889C7C-31F7-4D16-804F-A31222BDEFE9}" type="presOf" srcId="{F8E288F7-66E3-40E6-A27F-C2648167936D}" destId="{2714F180-491F-455B-B107-35AEFBAAA9A5}" srcOrd="0" destOrd="2" presId="urn:microsoft.com/office/officeart/2005/8/layout/list1"/>
    <dgm:cxn modelId="{4C889B83-3BC5-4612-9A75-D865B180C637}" srcId="{A8990883-CBAF-4EC2-99C7-7AA546DB9A1E}" destId="{AE5041F3-8D02-490E-A0E0-9FC7AAC59000}" srcOrd="0" destOrd="0" parTransId="{C03BA549-2353-4146-BEEA-B1A362DCB608}" sibTransId="{D40AEF9F-CD6C-4071-A8ED-FAAABB18BFA4}"/>
    <dgm:cxn modelId="{8AF03494-9B93-44C2-A89C-C867009C3432}" type="presOf" srcId="{A5B80CA7-02EE-4B67-AEBB-31227C01D3B4}" destId="{2714F180-491F-455B-B107-35AEFBAAA9A5}" srcOrd="0" destOrd="0" presId="urn:microsoft.com/office/officeart/2005/8/layout/list1"/>
    <dgm:cxn modelId="{6D33A795-B162-4DC2-8752-88A2F74FD9D9}" type="presOf" srcId="{5A17E2B1-E0A5-4CFA-B852-D204C68706C2}" destId="{8D7B30A9-5BC5-4445-9D54-590D062F5AFA}" srcOrd="0" destOrd="0" presId="urn:microsoft.com/office/officeart/2005/8/layout/list1"/>
    <dgm:cxn modelId="{43744CA4-D988-483C-809A-72E9A41AFE41}" type="presOf" srcId="{595B1B9D-859F-477B-A48B-2B1CF438E6EF}" destId="{6BA32DC0-8CF9-4292-BB1A-D0126EB26A74}" srcOrd="0" destOrd="0" presId="urn:microsoft.com/office/officeart/2005/8/layout/list1"/>
    <dgm:cxn modelId="{DA36C4A6-77FF-49BA-B05B-DF42DA1310D5}" type="presOf" srcId="{3E1F2E81-BD5D-4D66-A0A9-D922F786C4A6}" destId="{8D7B30A9-5BC5-4445-9D54-590D062F5AFA}" srcOrd="0" destOrd="2" presId="urn:microsoft.com/office/officeart/2005/8/layout/list1"/>
    <dgm:cxn modelId="{7BB5FBAD-FC7C-41AB-895B-27D6AD2F8027}" srcId="{AE5041F3-8D02-490E-A0E0-9FC7AAC59000}" destId="{F8E288F7-66E3-40E6-A27F-C2648167936D}" srcOrd="2" destOrd="0" parTransId="{BFAA511E-6F37-4AFF-9736-13B9EFCEEE0E}" sibTransId="{4AEF62CB-A4D9-482D-9812-42D3AC085653}"/>
    <dgm:cxn modelId="{09D705B7-7ADC-495D-8859-820B4DA832CD}" srcId="{A8990883-CBAF-4EC2-99C7-7AA546DB9A1E}" destId="{71081ADD-3320-4109-97DF-D5CFD6923F0B}" srcOrd="2" destOrd="0" parTransId="{DF49855E-81D2-42BB-AB7F-D1D85B78E7BC}" sibTransId="{482C98CA-2999-400B-859B-A60A27933E60}"/>
    <dgm:cxn modelId="{6F58F0B8-5692-47D8-9595-C2BFE1ECCE4D}" srcId="{AE5041F3-8D02-490E-A0E0-9FC7AAC59000}" destId="{E07ECD1A-98C4-4E5D-83EA-EF3745C4F5AA}" srcOrd="1" destOrd="0" parTransId="{C9DC0FA2-0F35-4C37-9B73-000C82517C57}" sibTransId="{39692FE1-3335-4327-BAA8-9AF12A33D88C}"/>
    <dgm:cxn modelId="{F8DBB6C8-1E60-4DDA-A17D-CEDB69F83CA1}" type="presOf" srcId="{160FB70C-7E8F-47C5-8B68-425583A6FA73}" destId="{D28EB2AC-1141-4E89-B814-BC2D6378C4C1}" srcOrd="0" destOrd="0" presId="urn:microsoft.com/office/officeart/2005/8/layout/list1"/>
    <dgm:cxn modelId="{BE1CF0D0-3EA0-4AB9-B134-F8F547E8DB87}" srcId="{71081ADD-3320-4109-97DF-D5CFD6923F0B}" destId="{3E1F2E81-BD5D-4D66-A0A9-D922F786C4A6}" srcOrd="2" destOrd="0" parTransId="{5EB8FDD8-5752-435D-9562-11B27F795C50}" sibTransId="{4509AE3B-5A45-4921-8889-3AF66B960F03}"/>
    <dgm:cxn modelId="{80002CD7-C40C-4EB3-A3AC-FCCF4E73F896}" srcId="{AE5041F3-8D02-490E-A0E0-9FC7AAC59000}" destId="{A5B80CA7-02EE-4B67-AEBB-31227C01D3B4}" srcOrd="0" destOrd="0" parTransId="{819C05FF-2331-4308-9FD9-EE4555BCCD94}" sibTransId="{07352D57-82A4-496A-B41A-0624B2A0C328}"/>
    <dgm:cxn modelId="{16DE5FE7-3DA9-4568-8638-FD49F8E51CC0}" srcId="{71081ADD-3320-4109-97DF-D5CFD6923F0B}" destId="{5A17E2B1-E0A5-4CFA-B852-D204C68706C2}" srcOrd="0" destOrd="0" parTransId="{EEE7229F-BCA5-44E8-8A1C-C18851474DE4}" sibTransId="{27220812-B6DF-4630-AD94-FA5FB195072C}"/>
    <dgm:cxn modelId="{7AA20CF3-9982-480E-B2E1-84293B7439B4}" srcId="{595B1B9D-859F-477B-A48B-2B1CF438E6EF}" destId="{160FB70C-7E8F-47C5-8B68-425583A6FA73}" srcOrd="0" destOrd="0" parTransId="{7B88D8AC-9DA3-4A14-BF74-4E958E6D9134}" sibTransId="{F785D7DF-8EC0-4540-B4A8-B4633561EF06}"/>
    <dgm:cxn modelId="{AC0DC3FC-C904-40CA-A056-ACDC355858C7}" type="presOf" srcId="{E07ECD1A-98C4-4E5D-83EA-EF3745C4F5AA}" destId="{2714F180-491F-455B-B107-35AEFBAAA9A5}" srcOrd="0" destOrd="1" presId="urn:microsoft.com/office/officeart/2005/8/layout/list1"/>
    <dgm:cxn modelId="{8D0AE5FE-7D73-418F-A8F9-6CE2860EA996}" srcId="{71081ADD-3320-4109-97DF-D5CFD6923F0B}" destId="{2277CF69-D664-404E-BFE1-18A007EAD011}" srcOrd="1" destOrd="0" parTransId="{BAB4226B-CD8E-4B42-8798-5E62BAE5272D}" sibTransId="{A53CEE36-A012-4091-8C9E-9B5EB81E2AA8}"/>
    <dgm:cxn modelId="{9493416C-7BA2-4874-B198-2CDAC0497AEE}" type="presParOf" srcId="{9851F674-F32E-44BB-982E-472A4A6FD76D}" destId="{6802C39C-0C9E-4AFB-8B6D-1C33DB81F905}" srcOrd="0" destOrd="0" presId="urn:microsoft.com/office/officeart/2005/8/layout/list1"/>
    <dgm:cxn modelId="{EB8D5B33-9E3C-494A-A3B4-160C3129D785}" type="presParOf" srcId="{6802C39C-0C9E-4AFB-8B6D-1C33DB81F905}" destId="{78C04440-3D48-48A8-8157-97FB122108B3}" srcOrd="0" destOrd="0" presId="urn:microsoft.com/office/officeart/2005/8/layout/list1"/>
    <dgm:cxn modelId="{D84B363E-AC7C-4058-9D70-20504002343C}" type="presParOf" srcId="{6802C39C-0C9E-4AFB-8B6D-1C33DB81F905}" destId="{A026ED88-55DB-49F6-8985-7106E39F5C97}" srcOrd="1" destOrd="0" presId="urn:microsoft.com/office/officeart/2005/8/layout/list1"/>
    <dgm:cxn modelId="{3D974BB3-491D-404C-93FC-CD20CFB6D02D}" type="presParOf" srcId="{9851F674-F32E-44BB-982E-472A4A6FD76D}" destId="{9B2117E6-9317-4808-AC08-27D4BD139875}" srcOrd="1" destOrd="0" presId="urn:microsoft.com/office/officeart/2005/8/layout/list1"/>
    <dgm:cxn modelId="{BCEDF9AF-4317-4503-90F3-A2A2933A3F77}" type="presParOf" srcId="{9851F674-F32E-44BB-982E-472A4A6FD76D}" destId="{2714F180-491F-455B-B107-35AEFBAAA9A5}" srcOrd="2" destOrd="0" presId="urn:microsoft.com/office/officeart/2005/8/layout/list1"/>
    <dgm:cxn modelId="{E69D40C3-FDC1-4750-845C-4DFA07C85C3D}" type="presParOf" srcId="{9851F674-F32E-44BB-982E-472A4A6FD76D}" destId="{D77CA055-FC96-4A05-A373-8DF785E9609A}" srcOrd="3" destOrd="0" presId="urn:microsoft.com/office/officeart/2005/8/layout/list1"/>
    <dgm:cxn modelId="{65E777CD-7F5F-4FCF-B44B-E30DB693E7E5}" type="presParOf" srcId="{9851F674-F32E-44BB-982E-472A4A6FD76D}" destId="{419A3C12-9AAC-4914-BAD9-259BC927C516}" srcOrd="4" destOrd="0" presId="urn:microsoft.com/office/officeart/2005/8/layout/list1"/>
    <dgm:cxn modelId="{E74202A7-298C-45AD-A4EF-D0DE291AF1F2}" type="presParOf" srcId="{419A3C12-9AAC-4914-BAD9-259BC927C516}" destId="{6BA32DC0-8CF9-4292-BB1A-D0126EB26A74}" srcOrd="0" destOrd="0" presId="urn:microsoft.com/office/officeart/2005/8/layout/list1"/>
    <dgm:cxn modelId="{DFA7B3A7-B093-46E9-969E-3DAFD9444B1D}" type="presParOf" srcId="{419A3C12-9AAC-4914-BAD9-259BC927C516}" destId="{3CF4662F-9BB0-4068-9C1D-851DBE7A0372}" srcOrd="1" destOrd="0" presId="urn:microsoft.com/office/officeart/2005/8/layout/list1"/>
    <dgm:cxn modelId="{EE8F2B89-F6D9-4449-AB5E-AC8A56FD1A8E}" type="presParOf" srcId="{9851F674-F32E-44BB-982E-472A4A6FD76D}" destId="{A88D5AC5-8ADC-4252-BA17-2E2BCBEA5D98}" srcOrd="5" destOrd="0" presId="urn:microsoft.com/office/officeart/2005/8/layout/list1"/>
    <dgm:cxn modelId="{609C5B13-42A8-40AE-8AE6-E94BA4EDF03E}" type="presParOf" srcId="{9851F674-F32E-44BB-982E-472A4A6FD76D}" destId="{D28EB2AC-1141-4E89-B814-BC2D6378C4C1}" srcOrd="6" destOrd="0" presId="urn:microsoft.com/office/officeart/2005/8/layout/list1"/>
    <dgm:cxn modelId="{44D4873E-ABD5-46FB-8E2D-F4483E867D3A}" type="presParOf" srcId="{9851F674-F32E-44BB-982E-472A4A6FD76D}" destId="{184787B4-FA70-4406-B18A-173C4D0A057A}" srcOrd="7" destOrd="0" presId="urn:microsoft.com/office/officeart/2005/8/layout/list1"/>
    <dgm:cxn modelId="{6757468A-A722-46AA-9238-8AD144D87E56}" type="presParOf" srcId="{9851F674-F32E-44BB-982E-472A4A6FD76D}" destId="{9C571C1F-60C8-4D3B-8294-A1E5B90854E0}" srcOrd="8" destOrd="0" presId="urn:microsoft.com/office/officeart/2005/8/layout/list1"/>
    <dgm:cxn modelId="{AE7D115D-4A83-423B-B1F2-0B9CD6375709}" type="presParOf" srcId="{9C571C1F-60C8-4D3B-8294-A1E5B90854E0}" destId="{4D454DEA-6699-49EC-9A35-D5EF228BC996}" srcOrd="0" destOrd="0" presId="urn:microsoft.com/office/officeart/2005/8/layout/list1"/>
    <dgm:cxn modelId="{63D55892-7FF2-46ED-957B-D163138BEE03}" type="presParOf" srcId="{9C571C1F-60C8-4D3B-8294-A1E5B90854E0}" destId="{ECE2FFC6-74FE-4C54-9FEC-6AC1FBEE760A}" srcOrd="1" destOrd="0" presId="urn:microsoft.com/office/officeart/2005/8/layout/list1"/>
    <dgm:cxn modelId="{BBE8F34F-07F8-416A-9151-488917FFD9C0}" type="presParOf" srcId="{9851F674-F32E-44BB-982E-472A4A6FD76D}" destId="{2AA23C5D-1210-4964-BB30-10F78F7DB46B}" srcOrd="9" destOrd="0" presId="urn:microsoft.com/office/officeart/2005/8/layout/list1"/>
    <dgm:cxn modelId="{F66C4A63-3FC2-4B56-B8B5-1640219A3AFC}" type="presParOf" srcId="{9851F674-F32E-44BB-982E-472A4A6FD76D}" destId="{8D7B30A9-5BC5-4445-9D54-590D062F5AF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F2EDE2-F2AD-454B-8319-F4BE3E0FD91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4E7B0B-7210-48F5-90DA-266F56C9F97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Multilingual compositional generalization</a:t>
          </a:r>
          <a:r>
            <a:rPr lang="en-US" dirty="0">
              <a:latin typeface="Microsoft New Tai Lue"/>
            </a:rPr>
            <a:t> </a:t>
          </a:r>
          <a:r>
            <a:rPr lang="en-US" dirty="0"/>
            <a:t>benchmark </a:t>
          </a:r>
        </a:p>
      </dgm:t>
    </dgm:pt>
    <dgm:pt modelId="{C623D562-09A8-48F6-A7F6-1A7CA3E873B7}" type="parTrans" cxnId="{8B910126-77C7-440E-9636-742B9BC8104B}">
      <dgm:prSet/>
      <dgm:spPr/>
      <dgm:t>
        <a:bodyPr/>
        <a:lstStyle/>
        <a:p>
          <a:endParaRPr lang="en-US"/>
        </a:p>
      </dgm:t>
    </dgm:pt>
    <dgm:pt modelId="{03042585-1178-49CF-9AD2-B0B824A07D5D}" type="sibTrans" cxnId="{8B910126-77C7-440E-9636-742B9BC8104B}">
      <dgm:prSet/>
      <dgm:spPr/>
      <dgm:t>
        <a:bodyPr/>
        <a:lstStyle/>
        <a:p>
          <a:endParaRPr lang="en-US"/>
        </a:p>
      </dgm:t>
    </dgm:pt>
    <dgm:pt modelId="{C5DE19C1-EA1A-4596-A729-2C225B1389AD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Microsoft New Tai Lue"/>
            </a:rPr>
            <a:t>mT5 achieves similar within-language</a:t>
          </a:r>
          <a:r>
            <a:rPr lang="en-US" dirty="0"/>
            <a:t> generalization across languages</a:t>
          </a:r>
        </a:p>
      </dgm:t>
    </dgm:pt>
    <dgm:pt modelId="{57505121-8E7F-41C7-83FB-E0E838870F15}" type="parTrans" cxnId="{241FD0E5-0DB0-439C-8E66-33909C271AAA}">
      <dgm:prSet/>
      <dgm:spPr/>
      <dgm:t>
        <a:bodyPr/>
        <a:lstStyle/>
        <a:p>
          <a:endParaRPr lang="en-US"/>
        </a:p>
      </dgm:t>
    </dgm:pt>
    <dgm:pt modelId="{5AF08BAE-6B56-4954-93EF-5CD5DC1A682A}" type="sibTrans" cxnId="{241FD0E5-0DB0-439C-8E66-33909C271AAA}">
      <dgm:prSet/>
      <dgm:spPr/>
      <dgm:t>
        <a:bodyPr/>
        <a:lstStyle/>
        <a:p>
          <a:endParaRPr lang="en-US"/>
        </a:p>
      </dgm:t>
    </dgm:pt>
    <dgm:pt modelId="{F3C685C0-C26B-4AC1-82FC-2081B8B5D323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Zero-shot cross-lingual generalization fails</a:t>
          </a:r>
        </a:p>
      </dgm:t>
    </dgm:pt>
    <dgm:pt modelId="{945755C1-8452-43F6-B7FE-6E93F01F0653}" type="parTrans" cxnId="{CFA832D3-D4DC-4326-AF5E-AEDC331E648D}">
      <dgm:prSet/>
      <dgm:spPr/>
      <dgm:t>
        <a:bodyPr/>
        <a:lstStyle/>
        <a:p>
          <a:endParaRPr lang="en-US"/>
        </a:p>
      </dgm:t>
    </dgm:pt>
    <dgm:pt modelId="{0BF80E93-A7E8-4CB9-893C-39A505A15B2F}" type="sibTrans" cxnId="{CFA832D3-D4DC-4326-AF5E-AEDC331E648D}">
      <dgm:prSet/>
      <dgm:spPr/>
      <dgm:t>
        <a:bodyPr/>
        <a:lstStyle/>
        <a:p>
          <a:endParaRPr lang="en-US"/>
        </a:p>
      </dgm:t>
    </dgm:pt>
    <dgm:pt modelId="{96384FF7-C20D-48C0-A58F-20D2CBE6F16A}" type="pres">
      <dgm:prSet presAssocID="{3AF2EDE2-F2AD-454B-8319-F4BE3E0FD91E}" presName="root" presStyleCnt="0">
        <dgm:presLayoutVars>
          <dgm:dir/>
          <dgm:resizeHandles val="exact"/>
        </dgm:presLayoutVars>
      </dgm:prSet>
      <dgm:spPr/>
    </dgm:pt>
    <dgm:pt modelId="{AC661A96-6079-4C98-8B86-C350997E2A16}" type="pres">
      <dgm:prSet presAssocID="{024E7B0B-7210-48F5-90DA-266F56C9F979}" presName="compNode" presStyleCnt="0"/>
      <dgm:spPr/>
    </dgm:pt>
    <dgm:pt modelId="{EBD948FB-15F4-4DD9-9753-D3782F79E2B5}" type="pres">
      <dgm:prSet presAssocID="{024E7B0B-7210-48F5-90DA-266F56C9F979}" presName="bgRect" presStyleLbl="bgShp" presStyleIdx="0" presStyleCnt="3"/>
      <dgm:spPr/>
    </dgm:pt>
    <dgm:pt modelId="{42AEF760-0179-4113-9242-E72BA5BDDA5D}" type="pres">
      <dgm:prSet presAssocID="{024E7B0B-7210-48F5-90DA-266F56C9F97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882D9B1-4BF8-4BEB-B0F3-9B8C6E0EE233}" type="pres">
      <dgm:prSet presAssocID="{024E7B0B-7210-48F5-90DA-266F56C9F979}" presName="spaceRect" presStyleCnt="0"/>
      <dgm:spPr/>
    </dgm:pt>
    <dgm:pt modelId="{599515D4-C1B5-41BD-8904-AEC9397CF8E4}" type="pres">
      <dgm:prSet presAssocID="{024E7B0B-7210-48F5-90DA-266F56C9F979}" presName="parTx" presStyleLbl="revTx" presStyleIdx="0" presStyleCnt="3">
        <dgm:presLayoutVars>
          <dgm:chMax val="0"/>
          <dgm:chPref val="0"/>
        </dgm:presLayoutVars>
      </dgm:prSet>
      <dgm:spPr/>
    </dgm:pt>
    <dgm:pt modelId="{E731A028-21B6-41E0-A4BA-5C8C330D57BC}" type="pres">
      <dgm:prSet presAssocID="{03042585-1178-49CF-9AD2-B0B824A07D5D}" presName="sibTrans" presStyleCnt="0"/>
      <dgm:spPr/>
    </dgm:pt>
    <dgm:pt modelId="{CEB9B405-9DAE-4E37-A5F2-17FBF0E6605E}" type="pres">
      <dgm:prSet presAssocID="{C5DE19C1-EA1A-4596-A729-2C225B1389AD}" presName="compNode" presStyleCnt="0"/>
      <dgm:spPr/>
    </dgm:pt>
    <dgm:pt modelId="{A3747FD9-9897-4E54-B612-EA385B2AC15A}" type="pres">
      <dgm:prSet presAssocID="{C5DE19C1-EA1A-4596-A729-2C225B1389AD}" presName="bgRect" presStyleLbl="bgShp" presStyleIdx="1" presStyleCnt="3"/>
      <dgm:spPr/>
    </dgm:pt>
    <dgm:pt modelId="{1BA4255B-C68B-494A-98DB-B5C658E0C555}" type="pres">
      <dgm:prSet presAssocID="{C5DE19C1-EA1A-4596-A729-2C225B1389A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ch"/>
        </a:ext>
      </dgm:extLst>
    </dgm:pt>
    <dgm:pt modelId="{AA46A2CC-2E12-485F-8A52-FDE853D502C0}" type="pres">
      <dgm:prSet presAssocID="{C5DE19C1-EA1A-4596-A729-2C225B1389AD}" presName="spaceRect" presStyleCnt="0"/>
      <dgm:spPr/>
    </dgm:pt>
    <dgm:pt modelId="{6B5B30F8-58B9-465D-854A-2F189F6C0C01}" type="pres">
      <dgm:prSet presAssocID="{C5DE19C1-EA1A-4596-A729-2C225B1389AD}" presName="parTx" presStyleLbl="revTx" presStyleIdx="1" presStyleCnt="3">
        <dgm:presLayoutVars>
          <dgm:chMax val="0"/>
          <dgm:chPref val="0"/>
        </dgm:presLayoutVars>
      </dgm:prSet>
      <dgm:spPr/>
    </dgm:pt>
    <dgm:pt modelId="{0CDBF220-7F6F-4001-AA4A-D541314069F9}" type="pres">
      <dgm:prSet presAssocID="{5AF08BAE-6B56-4954-93EF-5CD5DC1A682A}" presName="sibTrans" presStyleCnt="0"/>
      <dgm:spPr/>
    </dgm:pt>
    <dgm:pt modelId="{96B4FCC1-550B-4E14-A01B-8912ED9ACC0A}" type="pres">
      <dgm:prSet presAssocID="{F3C685C0-C26B-4AC1-82FC-2081B8B5D323}" presName="compNode" presStyleCnt="0"/>
      <dgm:spPr/>
    </dgm:pt>
    <dgm:pt modelId="{7D205F2A-D301-4719-BEC6-2571BBE189B7}" type="pres">
      <dgm:prSet presAssocID="{F3C685C0-C26B-4AC1-82FC-2081B8B5D323}" presName="bgRect" presStyleLbl="bgShp" presStyleIdx="2" presStyleCnt="3"/>
      <dgm:spPr/>
    </dgm:pt>
    <dgm:pt modelId="{4E5F9519-1178-40F6-ACF5-F43D6EEEA48F}" type="pres">
      <dgm:prSet presAssocID="{F3C685C0-C26B-4AC1-82FC-2081B8B5D32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ind"/>
        </a:ext>
      </dgm:extLst>
    </dgm:pt>
    <dgm:pt modelId="{31FF0E11-3411-4B2D-B071-57E8495126F4}" type="pres">
      <dgm:prSet presAssocID="{F3C685C0-C26B-4AC1-82FC-2081B8B5D323}" presName="spaceRect" presStyleCnt="0"/>
      <dgm:spPr/>
    </dgm:pt>
    <dgm:pt modelId="{537797B8-B729-4A6E-8D4E-81A62CC0C2CD}" type="pres">
      <dgm:prSet presAssocID="{F3C685C0-C26B-4AC1-82FC-2081B8B5D32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B910126-77C7-440E-9636-742B9BC8104B}" srcId="{3AF2EDE2-F2AD-454B-8319-F4BE3E0FD91E}" destId="{024E7B0B-7210-48F5-90DA-266F56C9F979}" srcOrd="0" destOrd="0" parTransId="{C623D562-09A8-48F6-A7F6-1A7CA3E873B7}" sibTransId="{03042585-1178-49CF-9AD2-B0B824A07D5D}"/>
    <dgm:cxn modelId="{2AF42472-1528-4B7C-BF1D-E445AE963C3B}" type="presOf" srcId="{3AF2EDE2-F2AD-454B-8319-F4BE3E0FD91E}" destId="{96384FF7-C20D-48C0-A58F-20D2CBE6F16A}" srcOrd="0" destOrd="0" presId="urn:microsoft.com/office/officeart/2018/2/layout/IconVerticalSolidList"/>
    <dgm:cxn modelId="{98AA2755-3D4C-49A5-8C90-BCBBEA4F34B4}" type="presOf" srcId="{024E7B0B-7210-48F5-90DA-266F56C9F979}" destId="{599515D4-C1B5-41BD-8904-AEC9397CF8E4}" srcOrd="0" destOrd="0" presId="urn:microsoft.com/office/officeart/2018/2/layout/IconVerticalSolidList"/>
    <dgm:cxn modelId="{9158848D-492A-4ABA-8F5A-E74BAE36034A}" type="presOf" srcId="{F3C685C0-C26B-4AC1-82FC-2081B8B5D323}" destId="{537797B8-B729-4A6E-8D4E-81A62CC0C2CD}" srcOrd="0" destOrd="0" presId="urn:microsoft.com/office/officeart/2018/2/layout/IconVerticalSolidList"/>
    <dgm:cxn modelId="{5D88BBA8-791B-4882-8E54-3C73F65D1230}" type="presOf" srcId="{C5DE19C1-EA1A-4596-A729-2C225B1389AD}" destId="{6B5B30F8-58B9-465D-854A-2F189F6C0C01}" srcOrd="0" destOrd="0" presId="urn:microsoft.com/office/officeart/2018/2/layout/IconVerticalSolidList"/>
    <dgm:cxn modelId="{CFA832D3-D4DC-4326-AF5E-AEDC331E648D}" srcId="{3AF2EDE2-F2AD-454B-8319-F4BE3E0FD91E}" destId="{F3C685C0-C26B-4AC1-82FC-2081B8B5D323}" srcOrd="2" destOrd="0" parTransId="{945755C1-8452-43F6-B7FE-6E93F01F0653}" sibTransId="{0BF80E93-A7E8-4CB9-893C-39A505A15B2F}"/>
    <dgm:cxn modelId="{241FD0E5-0DB0-439C-8E66-33909C271AAA}" srcId="{3AF2EDE2-F2AD-454B-8319-F4BE3E0FD91E}" destId="{C5DE19C1-EA1A-4596-A729-2C225B1389AD}" srcOrd="1" destOrd="0" parTransId="{57505121-8E7F-41C7-83FB-E0E838870F15}" sibTransId="{5AF08BAE-6B56-4954-93EF-5CD5DC1A682A}"/>
    <dgm:cxn modelId="{B6189930-8146-41F9-ADC8-F6B1BBC5664C}" type="presParOf" srcId="{96384FF7-C20D-48C0-A58F-20D2CBE6F16A}" destId="{AC661A96-6079-4C98-8B86-C350997E2A16}" srcOrd="0" destOrd="0" presId="urn:microsoft.com/office/officeart/2018/2/layout/IconVerticalSolidList"/>
    <dgm:cxn modelId="{98537E88-8BE0-4CDE-9634-E9E109DAC5E1}" type="presParOf" srcId="{AC661A96-6079-4C98-8B86-C350997E2A16}" destId="{EBD948FB-15F4-4DD9-9753-D3782F79E2B5}" srcOrd="0" destOrd="0" presId="urn:microsoft.com/office/officeart/2018/2/layout/IconVerticalSolidList"/>
    <dgm:cxn modelId="{9DF9A2DC-839F-4AA7-96F7-9B446DDAAD6F}" type="presParOf" srcId="{AC661A96-6079-4C98-8B86-C350997E2A16}" destId="{42AEF760-0179-4113-9242-E72BA5BDDA5D}" srcOrd="1" destOrd="0" presId="urn:microsoft.com/office/officeart/2018/2/layout/IconVerticalSolidList"/>
    <dgm:cxn modelId="{FAB3BCF4-DD8F-4620-BDB4-6E44DB47C4F9}" type="presParOf" srcId="{AC661A96-6079-4C98-8B86-C350997E2A16}" destId="{D882D9B1-4BF8-4BEB-B0F3-9B8C6E0EE233}" srcOrd="2" destOrd="0" presId="urn:microsoft.com/office/officeart/2018/2/layout/IconVerticalSolidList"/>
    <dgm:cxn modelId="{387CFB7F-DE69-4BE5-943D-9BC44C28B105}" type="presParOf" srcId="{AC661A96-6079-4C98-8B86-C350997E2A16}" destId="{599515D4-C1B5-41BD-8904-AEC9397CF8E4}" srcOrd="3" destOrd="0" presId="urn:microsoft.com/office/officeart/2018/2/layout/IconVerticalSolidList"/>
    <dgm:cxn modelId="{7DF45817-2F80-45FF-B8A7-A4C320DC3EA5}" type="presParOf" srcId="{96384FF7-C20D-48C0-A58F-20D2CBE6F16A}" destId="{E731A028-21B6-41E0-A4BA-5C8C330D57BC}" srcOrd="1" destOrd="0" presId="urn:microsoft.com/office/officeart/2018/2/layout/IconVerticalSolidList"/>
    <dgm:cxn modelId="{86E9A7DD-F3ED-4141-A128-A0174A44FB5C}" type="presParOf" srcId="{96384FF7-C20D-48C0-A58F-20D2CBE6F16A}" destId="{CEB9B405-9DAE-4E37-A5F2-17FBF0E6605E}" srcOrd="2" destOrd="0" presId="urn:microsoft.com/office/officeart/2018/2/layout/IconVerticalSolidList"/>
    <dgm:cxn modelId="{7D1EB0BA-CFD2-4E03-BC64-3D6C2C860247}" type="presParOf" srcId="{CEB9B405-9DAE-4E37-A5F2-17FBF0E6605E}" destId="{A3747FD9-9897-4E54-B612-EA385B2AC15A}" srcOrd="0" destOrd="0" presId="urn:microsoft.com/office/officeart/2018/2/layout/IconVerticalSolidList"/>
    <dgm:cxn modelId="{BBC68CE7-7D79-4A4C-9707-A9267FB3163E}" type="presParOf" srcId="{CEB9B405-9DAE-4E37-A5F2-17FBF0E6605E}" destId="{1BA4255B-C68B-494A-98DB-B5C658E0C555}" srcOrd="1" destOrd="0" presId="urn:microsoft.com/office/officeart/2018/2/layout/IconVerticalSolidList"/>
    <dgm:cxn modelId="{61CD624D-5111-42C6-9E4B-945FCD532060}" type="presParOf" srcId="{CEB9B405-9DAE-4E37-A5F2-17FBF0E6605E}" destId="{AA46A2CC-2E12-485F-8A52-FDE853D502C0}" srcOrd="2" destOrd="0" presId="urn:microsoft.com/office/officeart/2018/2/layout/IconVerticalSolidList"/>
    <dgm:cxn modelId="{B49226CA-5F95-4DA0-823B-5AF69DED6D2D}" type="presParOf" srcId="{CEB9B405-9DAE-4E37-A5F2-17FBF0E6605E}" destId="{6B5B30F8-58B9-465D-854A-2F189F6C0C01}" srcOrd="3" destOrd="0" presId="urn:microsoft.com/office/officeart/2018/2/layout/IconVerticalSolidList"/>
    <dgm:cxn modelId="{122E5686-FB8F-42D9-912A-F3CF68F96819}" type="presParOf" srcId="{96384FF7-C20D-48C0-A58F-20D2CBE6F16A}" destId="{0CDBF220-7F6F-4001-AA4A-D541314069F9}" srcOrd="3" destOrd="0" presId="urn:microsoft.com/office/officeart/2018/2/layout/IconVerticalSolidList"/>
    <dgm:cxn modelId="{E8B7B591-BDD0-4C78-BC14-39BFF0953634}" type="presParOf" srcId="{96384FF7-C20D-48C0-A58F-20D2CBE6F16A}" destId="{96B4FCC1-550B-4E14-A01B-8912ED9ACC0A}" srcOrd="4" destOrd="0" presId="urn:microsoft.com/office/officeart/2018/2/layout/IconVerticalSolidList"/>
    <dgm:cxn modelId="{D2D261AC-59E2-4107-9186-3AC122DFDC1A}" type="presParOf" srcId="{96B4FCC1-550B-4E14-A01B-8912ED9ACC0A}" destId="{7D205F2A-D301-4719-BEC6-2571BBE189B7}" srcOrd="0" destOrd="0" presId="urn:microsoft.com/office/officeart/2018/2/layout/IconVerticalSolidList"/>
    <dgm:cxn modelId="{22F71E8D-7F50-4272-9DD1-1A3687D7C7EE}" type="presParOf" srcId="{96B4FCC1-550B-4E14-A01B-8912ED9ACC0A}" destId="{4E5F9519-1178-40F6-ACF5-F43D6EEEA48F}" srcOrd="1" destOrd="0" presId="urn:microsoft.com/office/officeart/2018/2/layout/IconVerticalSolidList"/>
    <dgm:cxn modelId="{5E912FB1-E737-4370-A7F5-C143A32EA26A}" type="presParOf" srcId="{96B4FCC1-550B-4E14-A01B-8912ED9ACC0A}" destId="{31FF0E11-3411-4B2D-B071-57E8495126F4}" srcOrd="2" destOrd="0" presId="urn:microsoft.com/office/officeart/2018/2/layout/IconVerticalSolidList"/>
    <dgm:cxn modelId="{B0690A07-A616-462C-A31C-14236341A5DE}" type="presParOf" srcId="{96B4FCC1-550B-4E14-A01B-8912ED9ACC0A}" destId="{537797B8-B729-4A6E-8D4E-81A62CC0C2C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F7E946-C769-4738-8840-CDC6F50B4A29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55A2FEB-12E4-42D1-AF38-B6CCF3FABB34}">
      <dgm:prSet/>
      <dgm:spPr/>
      <dgm:t>
        <a:bodyPr/>
        <a:lstStyle/>
        <a:p>
          <a:r>
            <a:rPr lang="en-GB" baseline="0"/>
            <a:t>Synthetic &amp; unnatural data</a:t>
          </a:r>
          <a:endParaRPr lang="en-US"/>
        </a:p>
      </dgm:t>
    </dgm:pt>
    <dgm:pt modelId="{A944FF95-5A17-47F0-B131-FFF0E4C22A77}" type="parTrans" cxnId="{3A7C8A7B-2B8B-4E1B-AFF0-15523BAD3A2B}">
      <dgm:prSet/>
      <dgm:spPr/>
      <dgm:t>
        <a:bodyPr/>
        <a:lstStyle/>
        <a:p>
          <a:endParaRPr lang="en-US"/>
        </a:p>
      </dgm:t>
    </dgm:pt>
    <dgm:pt modelId="{74B86B42-7434-4F31-8569-51EE82FF514E}" type="sibTrans" cxnId="{3A7C8A7B-2B8B-4E1B-AFF0-15523BAD3A2B}">
      <dgm:prSet/>
      <dgm:spPr/>
      <dgm:t>
        <a:bodyPr/>
        <a:lstStyle/>
        <a:p>
          <a:endParaRPr lang="en-US"/>
        </a:p>
      </dgm:t>
    </dgm:pt>
    <dgm:pt modelId="{6E88D9E4-B6E3-4D61-9D3E-FDA394384F4D}">
      <dgm:prSet/>
      <dgm:spPr/>
      <dgm:t>
        <a:bodyPr/>
        <a:lstStyle/>
        <a:p>
          <a:r>
            <a:rPr lang="en-GB" baseline="0"/>
            <a:t>Mostly automatic translation</a:t>
          </a:r>
          <a:endParaRPr lang="en-US"/>
        </a:p>
      </dgm:t>
    </dgm:pt>
    <dgm:pt modelId="{CDB6D973-1E26-4FC0-AE00-CCC1269BF17F}" type="parTrans" cxnId="{65021BCF-E7FD-4C07-BDF3-BE26C6081AB9}">
      <dgm:prSet/>
      <dgm:spPr/>
      <dgm:t>
        <a:bodyPr/>
        <a:lstStyle/>
        <a:p>
          <a:endParaRPr lang="en-US"/>
        </a:p>
      </dgm:t>
    </dgm:pt>
    <dgm:pt modelId="{E1EF6A97-A759-42CB-BED6-D94A7259D1CB}" type="sibTrans" cxnId="{65021BCF-E7FD-4C07-BDF3-BE26C6081AB9}">
      <dgm:prSet/>
      <dgm:spPr/>
      <dgm:t>
        <a:bodyPr/>
        <a:lstStyle/>
        <a:p>
          <a:endParaRPr lang="en-US"/>
        </a:p>
      </dgm:t>
    </dgm:pt>
    <dgm:pt modelId="{5CD70C91-DFB6-4EA4-8BD1-4D88C6A305A6}">
      <dgm:prSet/>
      <dgm:spPr/>
      <dgm:t>
        <a:bodyPr/>
        <a:lstStyle/>
        <a:p>
          <a:r>
            <a:rPr lang="en-GB" baseline="0"/>
            <a:t>No cultural adaptation</a:t>
          </a:r>
          <a:endParaRPr lang="en-US"/>
        </a:p>
      </dgm:t>
    </dgm:pt>
    <dgm:pt modelId="{A93336B8-29DA-4466-9E7D-926A10B1AC45}" type="parTrans" cxnId="{AAAC124F-94F5-499F-81C2-5821DD956186}">
      <dgm:prSet/>
      <dgm:spPr/>
      <dgm:t>
        <a:bodyPr/>
        <a:lstStyle/>
        <a:p>
          <a:endParaRPr lang="en-US"/>
        </a:p>
      </dgm:t>
    </dgm:pt>
    <dgm:pt modelId="{5B2B2158-D63C-4E0F-A824-E0B4C3363FD6}" type="sibTrans" cxnId="{AAAC124F-94F5-499F-81C2-5821DD956186}">
      <dgm:prSet/>
      <dgm:spPr/>
      <dgm:t>
        <a:bodyPr/>
        <a:lstStyle/>
        <a:p>
          <a:endParaRPr lang="en-US"/>
        </a:p>
      </dgm:t>
    </dgm:pt>
    <dgm:pt modelId="{2BF6F6B6-92E9-4ECF-A3E7-885D7A02ADA9}" type="pres">
      <dgm:prSet presAssocID="{15F7E946-C769-4738-8840-CDC6F50B4A29}" presName="linear" presStyleCnt="0">
        <dgm:presLayoutVars>
          <dgm:animLvl val="lvl"/>
          <dgm:resizeHandles val="exact"/>
        </dgm:presLayoutVars>
      </dgm:prSet>
      <dgm:spPr/>
    </dgm:pt>
    <dgm:pt modelId="{7C703AD6-6DA0-4999-998B-7831696C5C42}" type="pres">
      <dgm:prSet presAssocID="{D55A2FEB-12E4-42D1-AF38-B6CCF3FABB3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253F623-1FE9-4CF9-BAA4-8FDD8DA5AD94}" type="pres">
      <dgm:prSet presAssocID="{74B86B42-7434-4F31-8569-51EE82FF514E}" presName="spacer" presStyleCnt="0"/>
      <dgm:spPr/>
    </dgm:pt>
    <dgm:pt modelId="{DC041309-FEB7-4266-A279-BAF76E0C9176}" type="pres">
      <dgm:prSet presAssocID="{6E88D9E4-B6E3-4D61-9D3E-FDA394384F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AAEE913-1E0C-4AD0-969C-1A9F244B6042}" type="pres">
      <dgm:prSet presAssocID="{E1EF6A97-A759-42CB-BED6-D94A7259D1CB}" presName="spacer" presStyleCnt="0"/>
      <dgm:spPr/>
    </dgm:pt>
    <dgm:pt modelId="{8A5C1CBE-AE88-457B-B05E-5622B5A81697}" type="pres">
      <dgm:prSet presAssocID="{5CD70C91-DFB6-4EA4-8BD1-4D88C6A305A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9AF6509-6392-4B3E-901E-8E77B122EAAC}" type="presOf" srcId="{D55A2FEB-12E4-42D1-AF38-B6CCF3FABB34}" destId="{7C703AD6-6DA0-4999-998B-7831696C5C42}" srcOrd="0" destOrd="0" presId="urn:microsoft.com/office/officeart/2005/8/layout/vList2"/>
    <dgm:cxn modelId="{AAAC124F-94F5-499F-81C2-5821DD956186}" srcId="{15F7E946-C769-4738-8840-CDC6F50B4A29}" destId="{5CD70C91-DFB6-4EA4-8BD1-4D88C6A305A6}" srcOrd="2" destOrd="0" parTransId="{A93336B8-29DA-4466-9E7D-926A10B1AC45}" sibTransId="{5B2B2158-D63C-4E0F-A824-E0B4C3363FD6}"/>
    <dgm:cxn modelId="{3A7C8A7B-2B8B-4E1B-AFF0-15523BAD3A2B}" srcId="{15F7E946-C769-4738-8840-CDC6F50B4A29}" destId="{D55A2FEB-12E4-42D1-AF38-B6CCF3FABB34}" srcOrd="0" destOrd="0" parTransId="{A944FF95-5A17-47F0-B131-FFF0E4C22A77}" sibTransId="{74B86B42-7434-4F31-8569-51EE82FF514E}"/>
    <dgm:cxn modelId="{98FEE38F-CA29-40DB-83E5-6DE27732A289}" type="presOf" srcId="{6E88D9E4-B6E3-4D61-9D3E-FDA394384F4D}" destId="{DC041309-FEB7-4266-A279-BAF76E0C9176}" srcOrd="0" destOrd="0" presId="urn:microsoft.com/office/officeart/2005/8/layout/vList2"/>
    <dgm:cxn modelId="{D93F73B3-CA4A-4B0A-99F2-64502A01049F}" type="presOf" srcId="{5CD70C91-DFB6-4EA4-8BD1-4D88C6A305A6}" destId="{8A5C1CBE-AE88-457B-B05E-5622B5A81697}" srcOrd="0" destOrd="0" presId="urn:microsoft.com/office/officeart/2005/8/layout/vList2"/>
    <dgm:cxn modelId="{65021BCF-E7FD-4C07-BDF3-BE26C6081AB9}" srcId="{15F7E946-C769-4738-8840-CDC6F50B4A29}" destId="{6E88D9E4-B6E3-4D61-9D3E-FDA394384F4D}" srcOrd="1" destOrd="0" parTransId="{CDB6D973-1E26-4FC0-AE00-CCC1269BF17F}" sibTransId="{E1EF6A97-A759-42CB-BED6-D94A7259D1CB}"/>
    <dgm:cxn modelId="{1DC4C9DE-2A02-490E-9FB2-EFF34E3FEF99}" type="presOf" srcId="{15F7E946-C769-4738-8840-CDC6F50B4A29}" destId="{2BF6F6B6-92E9-4ECF-A3E7-885D7A02ADA9}" srcOrd="0" destOrd="0" presId="urn:microsoft.com/office/officeart/2005/8/layout/vList2"/>
    <dgm:cxn modelId="{ED68B573-711D-466C-B097-DE23F813B98A}" type="presParOf" srcId="{2BF6F6B6-92E9-4ECF-A3E7-885D7A02ADA9}" destId="{7C703AD6-6DA0-4999-998B-7831696C5C42}" srcOrd="0" destOrd="0" presId="urn:microsoft.com/office/officeart/2005/8/layout/vList2"/>
    <dgm:cxn modelId="{9F12C14F-BE50-4FD5-B4D2-869D87B40B8C}" type="presParOf" srcId="{2BF6F6B6-92E9-4ECF-A3E7-885D7A02ADA9}" destId="{E253F623-1FE9-4CF9-BAA4-8FDD8DA5AD94}" srcOrd="1" destOrd="0" presId="urn:microsoft.com/office/officeart/2005/8/layout/vList2"/>
    <dgm:cxn modelId="{092A0AB7-FB9D-4202-8880-A8EEEE8CE46E}" type="presParOf" srcId="{2BF6F6B6-92E9-4ECF-A3E7-885D7A02ADA9}" destId="{DC041309-FEB7-4266-A279-BAF76E0C9176}" srcOrd="2" destOrd="0" presId="urn:microsoft.com/office/officeart/2005/8/layout/vList2"/>
    <dgm:cxn modelId="{C4862C42-407F-417C-AC6D-23008AC886B6}" type="presParOf" srcId="{2BF6F6B6-92E9-4ECF-A3E7-885D7A02ADA9}" destId="{3AAEE913-1E0C-4AD0-969C-1A9F244B6042}" srcOrd="3" destOrd="0" presId="urn:microsoft.com/office/officeart/2005/8/layout/vList2"/>
    <dgm:cxn modelId="{2CA1670E-6EA4-47CB-963C-9616D4C03A45}" type="presParOf" srcId="{2BF6F6B6-92E9-4ECF-A3E7-885D7A02ADA9}" destId="{8A5C1CBE-AE88-457B-B05E-5622B5A8169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EAACBF-EDB2-4D08-914C-471887F92F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1A832A-C799-4CAF-B9E5-D3BCC4F1134A}">
      <dgm:prSet/>
      <dgm:spPr/>
      <dgm:t>
        <a:bodyPr/>
        <a:lstStyle/>
        <a:p>
          <a:r>
            <a:rPr lang="en-US" baseline="0" dirty="0">
              <a:latin typeface="Microsoft New Tai Lue"/>
            </a:rPr>
            <a:t>Morphosyntax</a:t>
          </a:r>
          <a:endParaRPr lang="en-US" dirty="0"/>
        </a:p>
      </dgm:t>
    </dgm:pt>
    <dgm:pt modelId="{D503EA9D-0B42-4C82-B042-ACA788622F66}" type="parTrans" cxnId="{47BB96BF-5939-43FB-A031-3A08D7BA93C6}">
      <dgm:prSet/>
      <dgm:spPr/>
      <dgm:t>
        <a:bodyPr/>
        <a:lstStyle/>
        <a:p>
          <a:endParaRPr lang="en-US"/>
        </a:p>
      </dgm:t>
    </dgm:pt>
    <dgm:pt modelId="{B642E885-59AB-4A89-B470-C470971184F8}" type="sibTrans" cxnId="{47BB96BF-5939-43FB-A031-3A08D7BA93C6}">
      <dgm:prSet/>
      <dgm:spPr/>
      <dgm:t>
        <a:bodyPr/>
        <a:lstStyle/>
        <a:p>
          <a:endParaRPr lang="en-US"/>
        </a:p>
      </dgm:t>
    </dgm:pt>
    <dgm:pt modelId="{72471401-5DD9-404D-8F62-0AF96FA7F314}">
      <dgm:prSet phldr="0"/>
      <dgm:spPr/>
      <dgm:t>
        <a:bodyPr/>
        <a:lstStyle/>
        <a:p>
          <a:r>
            <a:rPr lang="en-US" dirty="0">
              <a:latin typeface="Microsoft New Tai Lue"/>
            </a:rPr>
            <a:t>Style</a:t>
          </a:r>
        </a:p>
      </dgm:t>
    </dgm:pt>
    <dgm:pt modelId="{FAC13C33-EDF6-4835-9B99-E29C754F8236}" type="parTrans" cxnId="{A07F3C4A-D2CA-4D78-875B-9387D2DE4653}">
      <dgm:prSet/>
      <dgm:spPr/>
    </dgm:pt>
    <dgm:pt modelId="{6CA8A8C3-E31F-4C81-87FF-2BDC4C8190C0}" type="sibTrans" cxnId="{A07F3C4A-D2CA-4D78-875B-9387D2DE4653}">
      <dgm:prSet/>
      <dgm:spPr/>
    </dgm:pt>
    <dgm:pt modelId="{174D971D-CC09-44D2-9BC7-6CDA3EA0896C}">
      <dgm:prSet phldr="0"/>
      <dgm:spPr/>
      <dgm:t>
        <a:bodyPr/>
        <a:lstStyle/>
        <a:p>
          <a:pPr rtl="0"/>
          <a:r>
            <a:rPr lang="en-US" dirty="0">
              <a:latin typeface="Microsoft New Tai Lue"/>
            </a:rPr>
            <a:t>Word choice</a:t>
          </a:r>
        </a:p>
      </dgm:t>
    </dgm:pt>
    <dgm:pt modelId="{097036EB-C2F0-49D6-BA07-C3D6B187C58F}" type="parTrans" cxnId="{CA736B4B-16CC-49C2-ACC0-408F72644CD9}">
      <dgm:prSet/>
      <dgm:spPr/>
    </dgm:pt>
    <dgm:pt modelId="{FF48C000-66CD-4E14-9B59-54E6E37AE690}" type="sibTrans" cxnId="{CA736B4B-16CC-49C2-ACC0-408F72644CD9}">
      <dgm:prSet/>
      <dgm:spPr/>
    </dgm:pt>
    <dgm:pt modelId="{04445095-84F0-4789-BFB0-F347DE692160}" type="pres">
      <dgm:prSet presAssocID="{88EAACBF-EDB2-4D08-914C-471887F92FB6}" presName="linear" presStyleCnt="0">
        <dgm:presLayoutVars>
          <dgm:animLvl val="lvl"/>
          <dgm:resizeHandles val="exact"/>
        </dgm:presLayoutVars>
      </dgm:prSet>
      <dgm:spPr/>
    </dgm:pt>
    <dgm:pt modelId="{6128CAFA-DCB5-4E5C-BEEF-97DE0D8DC57B}" type="pres">
      <dgm:prSet presAssocID="{BE1A832A-C799-4CAF-B9E5-D3BCC4F113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6C8D2C5-2CE1-4F1D-9B83-E40D261FD3EA}" type="pres">
      <dgm:prSet presAssocID="{B642E885-59AB-4A89-B470-C470971184F8}" presName="spacer" presStyleCnt="0"/>
      <dgm:spPr/>
    </dgm:pt>
    <dgm:pt modelId="{47B62FB6-C59D-4D6B-9B40-0CECF9222597}" type="pres">
      <dgm:prSet presAssocID="{174D971D-CC09-44D2-9BC7-6CDA3EA089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052DE0-782F-4D34-944B-F3D6F3F77858}" type="pres">
      <dgm:prSet presAssocID="{FF48C000-66CD-4E14-9B59-54E6E37AE690}" presName="spacer" presStyleCnt="0"/>
      <dgm:spPr/>
    </dgm:pt>
    <dgm:pt modelId="{ACA2E47A-F95C-45C7-9349-7A02D1B246A2}" type="pres">
      <dgm:prSet presAssocID="{72471401-5DD9-404D-8F62-0AF96FA7F31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992683F-977A-4F08-BDAC-BF06E1AC52A4}" type="presOf" srcId="{88EAACBF-EDB2-4D08-914C-471887F92FB6}" destId="{04445095-84F0-4789-BFB0-F347DE692160}" srcOrd="0" destOrd="0" presId="urn:microsoft.com/office/officeart/2005/8/layout/vList2"/>
    <dgm:cxn modelId="{A07F3C4A-D2CA-4D78-875B-9387D2DE4653}" srcId="{88EAACBF-EDB2-4D08-914C-471887F92FB6}" destId="{72471401-5DD9-404D-8F62-0AF96FA7F314}" srcOrd="2" destOrd="0" parTransId="{FAC13C33-EDF6-4835-9B99-E29C754F8236}" sibTransId="{6CA8A8C3-E31F-4C81-87FF-2BDC4C8190C0}"/>
    <dgm:cxn modelId="{CA736B4B-16CC-49C2-ACC0-408F72644CD9}" srcId="{88EAACBF-EDB2-4D08-914C-471887F92FB6}" destId="{174D971D-CC09-44D2-9BC7-6CDA3EA0896C}" srcOrd="1" destOrd="0" parTransId="{097036EB-C2F0-49D6-BA07-C3D6B187C58F}" sibTransId="{FF48C000-66CD-4E14-9B59-54E6E37AE690}"/>
    <dgm:cxn modelId="{04B4904D-671A-4710-96DA-C8B4036E2F91}" type="presOf" srcId="{72471401-5DD9-404D-8F62-0AF96FA7F314}" destId="{ACA2E47A-F95C-45C7-9349-7A02D1B246A2}" srcOrd="0" destOrd="0" presId="urn:microsoft.com/office/officeart/2005/8/layout/vList2"/>
    <dgm:cxn modelId="{697F588F-C4C0-46D1-9816-267C6C8E1BC5}" type="presOf" srcId="{BE1A832A-C799-4CAF-B9E5-D3BCC4F1134A}" destId="{6128CAFA-DCB5-4E5C-BEEF-97DE0D8DC57B}" srcOrd="0" destOrd="0" presId="urn:microsoft.com/office/officeart/2005/8/layout/vList2"/>
    <dgm:cxn modelId="{47BB96BF-5939-43FB-A031-3A08D7BA93C6}" srcId="{88EAACBF-EDB2-4D08-914C-471887F92FB6}" destId="{BE1A832A-C799-4CAF-B9E5-D3BCC4F1134A}" srcOrd="0" destOrd="0" parTransId="{D503EA9D-0B42-4C82-B042-ACA788622F66}" sibTransId="{B642E885-59AB-4A89-B470-C470971184F8}"/>
    <dgm:cxn modelId="{7131DDDA-4F30-472B-8F57-9504B75F4367}" type="presOf" srcId="{174D971D-CC09-44D2-9BC7-6CDA3EA0896C}" destId="{47B62FB6-C59D-4D6B-9B40-0CECF9222597}" srcOrd="0" destOrd="0" presId="urn:microsoft.com/office/officeart/2005/8/layout/vList2"/>
    <dgm:cxn modelId="{72C8C36A-681A-408A-9113-6BD6A1FD8088}" type="presParOf" srcId="{04445095-84F0-4789-BFB0-F347DE692160}" destId="{6128CAFA-DCB5-4E5C-BEEF-97DE0D8DC57B}" srcOrd="0" destOrd="0" presId="urn:microsoft.com/office/officeart/2005/8/layout/vList2"/>
    <dgm:cxn modelId="{7F977515-E881-4743-80FA-8A58D7B8DD04}" type="presParOf" srcId="{04445095-84F0-4789-BFB0-F347DE692160}" destId="{56C8D2C5-2CE1-4F1D-9B83-E40D261FD3EA}" srcOrd="1" destOrd="0" presId="urn:microsoft.com/office/officeart/2005/8/layout/vList2"/>
    <dgm:cxn modelId="{431FC8D0-D2DA-4341-AE40-01DDC472DA0B}" type="presParOf" srcId="{04445095-84F0-4789-BFB0-F347DE692160}" destId="{47B62FB6-C59D-4D6B-9B40-0CECF9222597}" srcOrd="2" destOrd="0" presId="urn:microsoft.com/office/officeart/2005/8/layout/vList2"/>
    <dgm:cxn modelId="{E26D9DAD-59A1-4223-B6C0-DCC6FE33163A}" type="presParOf" srcId="{04445095-84F0-4789-BFB0-F347DE692160}" destId="{DA052DE0-782F-4D34-944B-F3D6F3F77858}" srcOrd="3" destOrd="0" presId="urn:microsoft.com/office/officeart/2005/8/layout/vList2"/>
    <dgm:cxn modelId="{AB7F3D94-B2C6-4091-8E43-25E37368C328}" type="presParOf" srcId="{04445095-84F0-4789-BFB0-F347DE692160}" destId="{ACA2E47A-F95C-45C7-9349-7A02D1B246A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8266FF-995D-4480-A1D1-3B6D2D246E12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EF6FD5A1-38D9-483B-8262-B0FD2C593EF2}">
      <dgm:prSet/>
      <dgm:spPr/>
      <dgm:t>
        <a:bodyPr/>
        <a:lstStyle/>
        <a:p>
          <a:r>
            <a:rPr lang="en-GB" baseline="0" dirty="0"/>
            <a:t>Conceptualisation</a:t>
          </a:r>
          <a:endParaRPr lang="en-US" dirty="0"/>
        </a:p>
      </dgm:t>
    </dgm:pt>
    <dgm:pt modelId="{3BAB3DA2-42EE-4E69-AE9C-407569903E6F}" type="parTrans" cxnId="{9242E08F-8FDC-4ED2-80F6-A253A906300C}">
      <dgm:prSet/>
      <dgm:spPr/>
      <dgm:t>
        <a:bodyPr/>
        <a:lstStyle/>
        <a:p>
          <a:endParaRPr lang="en-US"/>
        </a:p>
      </dgm:t>
    </dgm:pt>
    <dgm:pt modelId="{5ABBAC06-A965-436E-84E0-5C40304A8959}" type="sibTrans" cxnId="{9242E08F-8FDC-4ED2-80F6-A253A906300C}">
      <dgm:prSet/>
      <dgm:spPr/>
      <dgm:t>
        <a:bodyPr/>
        <a:lstStyle/>
        <a:p>
          <a:endParaRPr lang="en-US"/>
        </a:p>
      </dgm:t>
    </dgm:pt>
    <dgm:pt modelId="{0EDE53E0-58D2-4F7D-AB22-1796C3265C97}">
      <dgm:prSet/>
      <dgm:spPr/>
      <dgm:t>
        <a:bodyPr/>
        <a:lstStyle/>
        <a:p>
          <a:r>
            <a:rPr lang="en-US" baseline="0" dirty="0"/>
            <a:t>Commonsense</a:t>
          </a:r>
          <a:endParaRPr lang="en-US" dirty="0"/>
        </a:p>
      </dgm:t>
    </dgm:pt>
    <dgm:pt modelId="{2FAC887C-E86F-4A75-9A2D-CDF10A18086E}" type="parTrans" cxnId="{36864906-578A-4E09-ADAB-30368C973222}">
      <dgm:prSet/>
      <dgm:spPr/>
      <dgm:t>
        <a:bodyPr/>
        <a:lstStyle/>
        <a:p>
          <a:endParaRPr lang="en-US"/>
        </a:p>
      </dgm:t>
    </dgm:pt>
    <dgm:pt modelId="{6E39ADFE-6A46-49DC-AEC7-6B19F7781B59}" type="sibTrans" cxnId="{36864906-578A-4E09-ADAB-30368C973222}">
      <dgm:prSet/>
      <dgm:spPr/>
      <dgm:t>
        <a:bodyPr/>
        <a:lstStyle/>
        <a:p>
          <a:endParaRPr lang="en-US"/>
        </a:p>
      </dgm:t>
    </dgm:pt>
    <dgm:pt modelId="{3C9FEA00-9CEB-463A-8945-E036EB1DCA55}" type="pres">
      <dgm:prSet presAssocID="{4D8266FF-995D-4480-A1D1-3B6D2D246E12}" presName="linear" presStyleCnt="0">
        <dgm:presLayoutVars>
          <dgm:dir/>
          <dgm:animLvl val="lvl"/>
          <dgm:resizeHandles val="exact"/>
        </dgm:presLayoutVars>
      </dgm:prSet>
      <dgm:spPr/>
    </dgm:pt>
    <dgm:pt modelId="{8A9EC412-2C36-4646-A7DA-277EF1CFD5B5}" type="pres">
      <dgm:prSet presAssocID="{EF6FD5A1-38D9-483B-8262-B0FD2C593EF2}" presName="parentLin" presStyleCnt="0"/>
      <dgm:spPr/>
    </dgm:pt>
    <dgm:pt modelId="{FFDFE396-C5C6-4CF9-9836-5E359A4CBD68}" type="pres">
      <dgm:prSet presAssocID="{EF6FD5A1-38D9-483B-8262-B0FD2C593EF2}" presName="parentLeftMargin" presStyleLbl="node1" presStyleIdx="0" presStyleCnt="2"/>
      <dgm:spPr/>
    </dgm:pt>
    <dgm:pt modelId="{695D30E3-22EE-4B40-9A0C-20943AABBE7A}" type="pres">
      <dgm:prSet presAssocID="{EF6FD5A1-38D9-483B-8262-B0FD2C593EF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3432521-0029-4A74-82BB-29649DA898C0}" type="pres">
      <dgm:prSet presAssocID="{EF6FD5A1-38D9-483B-8262-B0FD2C593EF2}" presName="negativeSpace" presStyleCnt="0"/>
      <dgm:spPr/>
    </dgm:pt>
    <dgm:pt modelId="{3A37ACF9-66BF-4BF8-91D7-6ADFA45951F0}" type="pres">
      <dgm:prSet presAssocID="{EF6FD5A1-38D9-483B-8262-B0FD2C593EF2}" presName="childText" presStyleLbl="conFgAcc1" presStyleIdx="0" presStyleCnt="2">
        <dgm:presLayoutVars>
          <dgm:bulletEnabled val="1"/>
        </dgm:presLayoutVars>
      </dgm:prSet>
      <dgm:spPr/>
    </dgm:pt>
    <dgm:pt modelId="{D6B6CA6F-E05B-4038-8018-8D39329E0F2C}" type="pres">
      <dgm:prSet presAssocID="{5ABBAC06-A965-436E-84E0-5C40304A8959}" presName="spaceBetweenRectangles" presStyleCnt="0"/>
      <dgm:spPr/>
    </dgm:pt>
    <dgm:pt modelId="{1B8F6CA3-8CA0-4DF0-8432-9CCF665F0380}" type="pres">
      <dgm:prSet presAssocID="{0EDE53E0-58D2-4F7D-AB22-1796C3265C97}" presName="parentLin" presStyleCnt="0"/>
      <dgm:spPr/>
    </dgm:pt>
    <dgm:pt modelId="{7ED32BFC-D143-4A8B-849D-1FFAF90A0AA2}" type="pres">
      <dgm:prSet presAssocID="{0EDE53E0-58D2-4F7D-AB22-1796C3265C97}" presName="parentLeftMargin" presStyleLbl="node1" presStyleIdx="0" presStyleCnt="2"/>
      <dgm:spPr/>
    </dgm:pt>
    <dgm:pt modelId="{6B286B70-0BE2-4E90-857D-1979A3D32FEC}" type="pres">
      <dgm:prSet presAssocID="{0EDE53E0-58D2-4F7D-AB22-1796C3265C9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C341E61-81B9-40BF-A17B-44FE7BA92548}" type="pres">
      <dgm:prSet presAssocID="{0EDE53E0-58D2-4F7D-AB22-1796C3265C97}" presName="negativeSpace" presStyleCnt="0"/>
      <dgm:spPr/>
    </dgm:pt>
    <dgm:pt modelId="{CB445BF5-B921-4FE1-AD10-F7D4CB23314E}" type="pres">
      <dgm:prSet presAssocID="{0EDE53E0-58D2-4F7D-AB22-1796C3265C9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9194006-AB98-466D-827A-2667BE438814}" type="presOf" srcId="{EF6FD5A1-38D9-483B-8262-B0FD2C593EF2}" destId="{695D30E3-22EE-4B40-9A0C-20943AABBE7A}" srcOrd="1" destOrd="0" presId="urn:microsoft.com/office/officeart/2005/8/layout/list1"/>
    <dgm:cxn modelId="{36864906-578A-4E09-ADAB-30368C973222}" srcId="{4D8266FF-995D-4480-A1D1-3B6D2D246E12}" destId="{0EDE53E0-58D2-4F7D-AB22-1796C3265C97}" srcOrd="1" destOrd="0" parTransId="{2FAC887C-E86F-4A75-9A2D-CDF10A18086E}" sibTransId="{6E39ADFE-6A46-49DC-AEC7-6B19F7781B59}"/>
    <dgm:cxn modelId="{90032113-25D8-44FD-8DD1-C88F1038A2D9}" type="presOf" srcId="{4D8266FF-995D-4480-A1D1-3B6D2D246E12}" destId="{3C9FEA00-9CEB-463A-8945-E036EB1DCA55}" srcOrd="0" destOrd="0" presId="urn:microsoft.com/office/officeart/2005/8/layout/list1"/>
    <dgm:cxn modelId="{621E9A26-63EC-4D9D-A07D-BE1AE974FDFC}" type="presOf" srcId="{0EDE53E0-58D2-4F7D-AB22-1796C3265C97}" destId="{6B286B70-0BE2-4E90-857D-1979A3D32FEC}" srcOrd="1" destOrd="0" presId="urn:microsoft.com/office/officeart/2005/8/layout/list1"/>
    <dgm:cxn modelId="{9128C06D-BB19-49FF-8436-D78A49CD1BA4}" type="presOf" srcId="{0EDE53E0-58D2-4F7D-AB22-1796C3265C97}" destId="{7ED32BFC-D143-4A8B-849D-1FFAF90A0AA2}" srcOrd="0" destOrd="0" presId="urn:microsoft.com/office/officeart/2005/8/layout/list1"/>
    <dgm:cxn modelId="{9242E08F-8FDC-4ED2-80F6-A253A906300C}" srcId="{4D8266FF-995D-4480-A1D1-3B6D2D246E12}" destId="{EF6FD5A1-38D9-483B-8262-B0FD2C593EF2}" srcOrd="0" destOrd="0" parTransId="{3BAB3DA2-42EE-4E69-AE9C-407569903E6F}" sibTransId="{5ABBAC06-A965-436E-84E0-5C40304A8959}"/>
    <dgm:cxn modelId="{703466F5-7FFD-4FDF-A86E-9366D218C316}" type="presOf" srcId="{EF6FD5A1-38D9-483B-8262-B0FD2C593EF2}" destId="{FFDFE396-C5C6-4CF9-9836-5E359A4CBD68}" srcOrd="0" destOrd="0" presId="urn:microsoft.com/office/officeart/2005/8/layout/list1"/>
    <dgm:cxn modelId="{ED3F9395-8096-4643-B271-F41B9C3A5450}" type="presParOf" srcId="{3C9FEA00-9CEB-463A-8945-E036EB1DCA55}" destId="{8A9EC412-2C36-4646-A7DA-277EF1CFD5B5}" srcOrd="0" destOrd="0" presId="urn:microsoft.com/office/officeart/2005/8/layout/list1"/>
    <dgm:cxn modelId="{99F4E926-8E55-45BA-8A64-5835D1C9A386}" type="presParOf" srcId="{8A9EC412-2C36-4646-A7DA-277EF1CFD5B5}" destId="{FFDFE396-C5C6-4CF9-9836-5E359A4CBD68}" srcOrd="0" destOrd="0" presId="urn:microsoft.com/office/officeart/2005/8/layout/list1"/>
    <dgm:cxn modelId="{7E0CDC54-D56B-4080-A0CD-19F2418DE27C}" type="presParOf" srcId="{8A9EC412-2C36-4646-A7DA-277EF1CFD5B5}" destId="{695D30E3-22EE-4B40-9A0C-20943AABBE7A}" srcOrd="1" destOrd="0" presId="urn:microsoft.com/office/officeart/2005/8/layout/list1"/>
    <dgm:cxn modelId="{0A2B68CA-6279-4E29-B258-6DA4F900E4D7}" type="presParOf" srcId="{3C9FEA00-9CEB-463A-8945-E036EB1DCA55}" destId="{F3432521-0029-4A74-82BB-29649DA898C0}" srcOrd="1" destOrd="0" presId="urn:microsoft.com/office/officeart/2005/8/layout/list1"/>
    <dgm:cxn modelId="{B6DEDFED-820F-4B14-AF2A-3F7FD28D0F82}" type="presParOf" srcId="{3C9FEA00-9CEB-463A-8945-E036EB1DCA55}" destId="{3A37ACF9-66BF-4BF8-91D7-6ADFA45951F0}" srcOrd="2" destOrd="0" presId="urn:microsoft.com/office/officeart/2005/8/layout/list1"/>
    <dgm:cxn modelId="{9386A69E-3AF2-465F-8E26-3C9317247313}" type="presParOf" srcId="{3C9FEA00-9CEB-463A-8945-E036EB1DCA55}" destId="{D6B6CA6F-E05B-4038-8018-8D39329E0F2C}" srcOrd="3" destOrd="0" presId="urn:microsoft.com/office/officeart/2005/8/layout/list1"/>
    <dgm:cxn modelId="{0977D83B-AC61-4C25-B23E-6CE4E837B480}" type="presParOf" srcId="{3C9FEA00-9CEB-463A-8945-E036EB1DCA55}" destId="{1B8F6CA3-8CA0-4DF0-8432-9CCF665F0380}" srcOrd="4" destOrd="0" presId="urn:microsoft.com/office/officeart/2005/8/layout/list1"/>
    <dgm:cxn modelId="{419BC3EB-9BD3-41A4-B814-DCBB2D3E0C79}" type="presParOf" srcId="{1B8F6CA3-8CA0-4DF0-8432-9CCF665F0380}" destId="{7ED32BFC-D143-4A8B-849D-1FFAF90A0AA2}" srcOrd="0" destOrd="0" presId="urn:microsoft.com/office/officeart/2005/8/layout/list1"/>
    <dgm:cxn modelId="{60693D45-E6D7-40C5-A93F-06727F23EC4F}" type="presParOf" srcId="{1B8F6CA3-8CA0-4DF0-8432-9CCF665F0380}" destId="{6B286B70-0BE2-4E90-857D-1979A3D32FEC}" srcOrd="1" destOrd="0" presId="urn:microsoft.com/office/officeart/2005/8/layout/list1"/>
    <dgm:cxn modelId="{E07E33DA-4E4F-46A6-B935-04B34684E846}" type="presParOf" srcId="{3C9FEA00-9CEB-463A-8945-E036EB1DCA55}" destId="{7C341E61-81B9-40BF-A17B-44FE7BA92548}" srcOrd="5" destOrd="0" presId="urn:microsoft.com/office/officeart/2005/8/layout/list1"/>
    <dgm:cxn modelId="{46E81E51-A9C9-4BD4-8402-3D1E0CB92BE5}" type="presParOf" srcId="{3C9FEA00-9CEB-463A-8945-E036EB1DCA55}" destId="{CB445BF5-B921-4FE1-AD10-F7D4CB23314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1361161-5397-4479-A554-AEB2CA58CC8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C1AF705-D60C-451B-90D7-C0D3C303DE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latin typeface="Microsoft New Tai Lue"/>
            </a:rPr>
            <a:t>Entities</a:t>
          </a:r>
          <a:endParaRPr lang="en-US" dirty="0"/>
        </a:p>
      </dgm:t>
    </dgm:pt>
    <dgm:pt modelId="{F8D2BB09-9B1C-48F4-9ED2-636EABA957E7}" type="parTrans" cxnId="{58590D66-4F74-467C-A4DC-BE2C7A3378E7}">
      <dgm:prSet/>
      <dgm:spPr/>
      <dgm:t>
        <a:bodyPr/>
        <a:lstStyle/>
        <a:p>
          <a:endParaRPr lang="en-US"/>
        </a:p>
      </dgm:t>
    </dgm:pt>
    <dgm:pt modelId="{C28B10FC-E047-4949-8903-2C6A2BAB24DF}" type="sibTrans" cxnId="{58590D66-4F74-467C-A4DC-BE2C7A3378E7}">
      <dgm:prSet/>
      <dgm:spPr/>
      <dgm:t>
        <a:bodyPr/>
        <a:lstStyle/>
        <a:p>
          <a:endParaRPr lang="en-US"/>
        </a:p>
      </dgm:t>
    </dgm:pt>
    <dgm:pt modelId="{3EF69686-7875-405C-8B94-E0F98787D6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latin typeface="Microsoft New Tai Lue"/>
            </a:rPr>
            <a:t>Experiences</a:t>
          </a:r>
          <a:endParaRPr lang="en-US" dirty="0"/>
        </a:p>
      </dgm:t>
    </dgm:pt>
    <dgm:pt modelId="{33E0E67B-72AD-4510-91A3-B58A9BDD3772}" type="parTrans" cxnId="{F7536C04-F86A-40F4-931E-560021B211E9}">
      <dgm:prSet/>
      <dgm:spPr/>
      <dgm:t>
        <a:bodyPr/>
        <a:lstStyle/>
        <a:p>
          <a:endParaRPr lang="en-US"/>
        </a:p>
      </dgm:t>
    </dgm:pt>
    <dgm:pt modelId="{AA6F2082-3005-4E40-93D9-D619980E3B66}" type="sibTrans" cxnId="{F7536C04-F86A-40F4-931E-560021B211E9}">
      <dgm:prSet/>
      <dgm:spPr/>
      <dgm:t>
        <a:bodyPr/>
        <a:lstStyle/>
        <a:p>
          <a:endParaRPr lang="en-US"/>
        </a:p>
      </dgm:t>
    </dgm:pt>
    <dgm:pt modelId="{0F3EF525-DFF2-42F1-9B25-8A50584EB1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>
              <a:latin typeface="Microsoft New Tai Lue"/>
            </a:rPr>
            <a:t>Aspects</a:t>
          </a:r>
          <a:endParaRPr lang="en-US" dirty="0"/>
        </a:p>
      </dgm:t>
    </dgm:pt>
    <dgm:pt modelId="{5D3E4EFC-38A5-475F-9069-1A497FF2A977}" type="parTrans" cxnId="{33E9E16A-9403-4A15-8E58-CF2AD5C4FD22}">
      <dgm:prSet/>
      <dgm:spPr/>
      <dgm:t>
        <a:bodyPr/>
        <a:lstStyle/>
        <a:p>
          <a:endParaRPr lang="en-US"/>
        </a:p>
      </dgm:t>
    </dgm:pt>
    <dgm:pt modelId="{8F865A1E-C2C3-4FE3-8DCA-25773C87339E}" type="sibTrans" cxnId="{33E9E16A-9403-4A15-8E58-CF2AD5C4FD22}">
      <dgm:prSet/>
      <dgm:spPr/>
      <dgm:t>
        <a:bodyPr/>
        <a:lstStyle/>
        <a:p>
          <a:endParaRPr lang="en-US"/>
        </a:p>
      </dgm:t>
    </dgm:pt>
    <dgm:pt modelId="{87DC7129-B8E0-4846-B83F-FDDC473B723F}" type="pres">
      <dgm:prSet presAssocID="{71361161-5397-4479-A554-AEB2CA58CC87}" presName="root" presStyleCnt="0">
        <dgm:presLayoutVars>
          <dgm:dir/>
          <dgm:resizeHandles val="exact"/>
        </dgm:presLayoutVars>
      </dgm:prSet>
      <dgm:spPr/>
    </dgm:pt>
    <dgm:pt modelId="{D3EC0433-A2DE-4EF4-8DC1-C4C8F933DD58}" type="pres">
      <dgm:prSet presAssocID="{DC1AF705-D60C-451B-90D7-C0D3C303DE6F}" presName="compNode" presStyleCnt="0"/>
      <dgm:spPr/>
    </dgm:pt>
    <dgm:pt modelId="{067F55DE-576E-4BE3-A07F-2822ACC26214}" type="pres">
      <dgm:prSet presAssocID="{DC1AF705-D60C-451B-90D7-C0D3C303DE6F}" presName="bgRect" presStyleLbl="bgShp" presStyleIdx="0" presStyleCnt="3"/>
      <dgm:spPr/>
    </dgm:pt>
    <dgm:pt modelId="{1499DCEF-1C6F-4721-A2DA-C93294527893}" type="pres">
      <dgm:prSet presAssocID="{DC1AF705-D60C-451B-90D7-C0D3C303DE6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7462F088-72DA-4AFE-A79F-81E591B1306C}" type="pres">
      <dgm:prSet presAssocID="{DC1AF705-D60C-451B-90D7-C0D3C303DE6F}" presName="spaceRect" presStyleCnt="0"/>
      <dgm:spPr/>
    </dgm:pt>
    <dgm:pt modelId="{F68B7ABD-17FC-4201-9B3E-7FA761245CCE}" type="pres">
      <dgm:prSet presAssocID="{DC1AF705-D60C-451B-90D7-C0D3C303DE6F}" presName="parTx" presStyleLbl="revTx" presStyleIdx="0" presStyleCnt="3">
        <dgm:presLayoutVars>
          <dgm:chMax val="0"/>
          <dgm:chPref val="0"/>
        </dgm:presLayoutVars>
      </dgm:prSet>
      <dgm:spPr/>
    </dgm:pt>
    <dgm:pt modelId="{7D498997-261A-4AA5-A5F3-0CF31AA6E950}" type="pres">
      <dgm:prSet presAssocID="{C28B10FC-E047-4949-8903-2C6A2BAB24DF}" presName="sibTrans" presStyleCnt="0"/>
      <dgm:spPr/>
    </dgm:pt>
    <dgm:pt modelId="{1BA54E73-9EB3-489D-A482-91BF54A97B6C}" type="pres">
      <dgm:prSet presAssocID="{3EF69686-7875-405C-8B94-E0F98787D623}" presName="compNode" presStyleCnt="0"/>
      <dgm:spPr/>
    </dgm:pt>
    <dgm:pt modelId="{AA27D78A-1E4E-45D2-8ACE-4A5AD59CDDD5}" type="pres">
      <dgm:prSet presAssocID="{3EF69686-7875-405C-8B94-E0F98787D623}" presName="bgRect" presStyleLbl="bgShp" presStyleIdx="1" presStyleCnt="3"/>
      <dgm:spPr/>
    </dgm:pt>
    <dgm:pt modelId="{FFC2AE9C-8061-4B21-9917-2E41008499CA}" type="pres">
      <dgm:prSet presAssocID="{3EF69686-7875-405C-8B94-E0F98787D62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r"/>
        </a:ext>
      </dgm:extLst>
    </dgm:pt>
    <dgm:pt modelId="{D490AF1D-94AB-4863-AE86-6E4DB630AF54}" type="pres">
      <dgm:prSet presAssocID="{3EF69686-7875-405C-8B94-E0F98787D623}" presName="spaceRect" presStyleCnt="0"/>
      <dgm:spPr/>
    </dgm:pt>
    <dgm:pt modelId="{90E30826-16A7-4FA8-8B71-222A68B059E9}" type="pres">
      <dgm:prSet presAssocID="{3EF69686-7875-405C-8B94-E0F98787D623}" presName="parTx" presStyleLbl="revTx" presStyleIdx="1" presStyleCnt="3">
        <dgm:presLayoutVars>
          <dgm:chMax val="0"/>
          <dgm:chPref val="0"/>
        </dgm:presLayoutVars>
      </dgm:prSet>
      <dgm:spPr/>
    </dgm:pt>
    <dgm:pt modelId="{82998AD1-E43C-4925-B111-491323D37B63}" type="pres">
      <dgm:prSet presAssocID="{AA6F2082-3005-4E40-93D9-D619980E3B66}" presName="sibTrans" presStyleCnt="0"/>
      <dgm:spPr/>
    </dgm:pt>
    <dgm:pt modelId="{E990D498-A663-4960-AC87-2C21169264AD}" type="pres">
      <dgm:prSet presAssocID="{0F3EF525-DFF2-42F1-9B25-8A50584EB19C}" presName="compNode" presStyleCnt="0"/>
      <dgm:spPr/>
    </dgm:pt>
    <dgm:pt modelId="{B8BA9BA7-9673-4541-AC0E-1D745BBB6583}" type="pres">
      <dgm:prSet presAssocID="{0F3EF525-DFF2-42F1-9B25-8A50584EB19C}" presName="bgRect" presStyleLbl="bgShp" presStyleIdx="2" presStyleCnt="3"/>
      <dgm:spPr/>
    </dgm:pt>
    <dgm:pt modelId="{4AB24E75-E2DD-4916-A01D-BD6F6EA8107A}" type="pres">
      <dgm:prSet presAssocID="{0F3EF525-DFF2-42F1-9B25-8A50584EB19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B5FC1035-91AC-4A10-9C3D-4831FDCAAB0C}" type="pres">
      <dgm:prSet presAssocID="{0F3EF525-DFF2-42F1-9B25-8A50584EB19C}" presName="spaceRect" presStyleCnt="0"/>
      <dgm:spPr/>
    </dgm:pt>
    <dgm:pt modelId="{379CF19E-EC43-4E73-B790-73545D4131CA}" type="pres">
      <dgm:prSet presAssocID="{0F3EF525-DFF2-42F1-9B25-8A50584EB19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7536C04-F86A-40F4-931E-560021B211E9}" srcId="{71361161-5397-4479-A554-AEB2CA58CC87}" destId="{3EF69686-7875-405C-8B94-E0F98787D623}" srcOrd="1" destOrd="0" parTransId="{33E0E67B-72AD-4510-91A3-B58A9BDD3772}" sibTransId="{AA6F2082-3005-4E40-93D9-D619980E3B66}"/>
    <dgm:cxn modelId="{12F1C30A-BA07-4A41-9E27-40C20E9E2A7A}" type="presOf" srcId="{0F3EF525-DFF2-42F1-9B25-8A50584EB19C}" destId="{379CF19E-EC43-4E73-B790-73545D4131CA}" srcOrd="0" destOrd="0" presId="urn:microsoft.com/office/officeart/2018/2/layout/IconVerticalSolidList"/>
    <dgm:cxn modelId="{3E9F6711-E34D-4108-A5B2-344B5E79300C}" type="presOf" srcId="{71361161-5397-4479-A554-AEB2CA58CC87}" destId="{87DC7129-B8E0-4846-B83F-FDDC473B723F}" srcOrd="0" destOrd="0" presId="urn:microsoft.com/office/officeart/2018/2/layout/IconVerticalSolidList"/>
    <dgm:cxn modelId="{58590D66-4F74-467C-A4DC-BE2C7A3378E7}" srcId="{71361161-5397-4479-A554-AEB2CA58CC87}" destId="{DC1AF705-D60C-451B-90D7-C0D3C303DE6F}" srcOrd="0" destOrd="0" parTransId="{F8D2BB09-9B1C-48F4-9ED2-636EABA957E7}" sibTransId="{C28B10FC-E047-4949-8903-2C6A2BAB24DF}"/>
    <dgm:cxn modelId="{33E9E16A-9403-4A15-8E58-CF2AD5C4FD22}" srcId="{71361161-5397-4479-A554-AEB2CA58CC87}" destId="{0F3EF525-DFF2-42F1-9B25-8A50584EB19C}" srcOrd="2" destOrd="0" parTransId="{5D3E4EFC-38A5-475F-9069-1A497FF2A977}" sibTransId="{8F865A1E-C2C3-4FE3-8DCA-25773C87339E}"/>
    <dgm:cxn modelId="{3AAA1498-FEF7-4BD9-9824-75E73F17777C}" type="presOf" srcId="{3EF69686-7875-405C-8B94-E0F98787D623}" destId="{90E30826-16A7-4FA8-8B71-222A68B059E9}" srcOrd="0" destOrd="0" presId="urn:microsoft.com/office/officeart/2018/2/layout/IconVerticalSolidList"/>
    <dgm:cxn modelId="{F11726E4-D92E-49DE-BE2C-CA44627E9DB1}" type="presOf" srcId="{DC1AF705-D60C-451B-90D7-C0D3C303DE6F}" destId="{F68B7ABD-17FC-4201-9B3E-7FA761245CCE}" srcOrd="0" destOrd="0" presId="urn:microsoft.com/office/officeart/2018/2/layout/IconVerticalSolidList"/>
    <dgm:cxn modelId="{AC6273A2-1F38-47EE-9DBB-0A795FCCFBCF}" type="presParOf" srcId="{87DC7129-B8E0-4846-B83F-FDDC473B723F}" destId="{D3EC0433-A2DE-4EF4-8DC1-C4C8F933DD58}" srcOrd="0" destOrd="0" presId="urn:microsoft.com/office/officeart/2018/2/layout/IconVerticalSolidList"/>
    <dgm:cxn modelId="{02C30539-70F8-4CD6-853E-BCE7673A8D29}" type="presParOf" srcId="{D3EC0433-A2DE-4EF4-8DC1-C4C8F933DD58}" destId="{067F55DE-576E-4BE3-A07F-2822ACC26214}" srcOrd="0" destOrd="0" presId="urn:microsoft.com/office/officeart/2018/2/layout/IconVerticalSolidList"/>
    <dgm:cxn modelId="{44776014-7BF8-4FCD-8CCA-456E8BBA7FBB}" type="presParOf" srcId="{D3EC0433-A2DE-4EF4-8DC1-C4C8F933DD58}" destId="{1499DCEF-1C6F-4721-A2DA-C93294527893}" srcOrd="1" destOrd="0" presId="urn:microsoft.com/office/officeart/2018/2/layout/IconVerticalSolidList"/>
    <dgm:cxn modelId="{C82ED989-809A-4EF5-BAB1-7B0D3C9574E0}" type="presParOf" srcId="{D3EC0433-A2DE-4EF4-8DC1-C4C8F933DD58}" destId="{7462F088-72DA-4AFE-A79F-81E591B1306C}" srcOrd="2" destOrd="0" presId="urn:microsoft.com/office/officeart/2018/2/layout/IconVerticalSolidList"/>
    <dgm:cxn modelId="{D354019D-C84D-4BE0-A4F1-8857A1B5D6A9}" type="presParOf" srcId="{D3EC0433-A2DE-4EF4-8DC1-C4C8F933DD58}" destId="{F68B7ABD-17FC-4201-9B3E-7FA761245CCE}" srcOrd="3" destOrd="0" presId="urn:microsoft.com/office/officeart/2018/2/layout/IconVerticalSolidList"/>
    <dgm:cxn modelId="{54A374FD-B25E-405F-BFC9-7DA631BD6816}" type="presParOf" srcId="{87DC7129-B8E0-4846-B83F-FDDC473B723F}" destId="{7D498997-261A-4AA5-A5F3-0CF31AA6E950}" srcOrd="1" destOrd="0" presId="urn:microsoft.com/office/officeart/2018/2/layout/IconVerticalSolidList"/>
    <dgm:cxn modelId="{22377E8E-17B7-4A91-B3BD-9A64198521B0}" type="presParOf" srcId="{87DC7129-B8E0-4846-B83F-FDDC473B723F}" destId="{1BA54E73-9EB3-489D-A482-91BF54A97B6C}" srcOrd="2" destOrd="0" presId="urn:microsoft.com/office/officeart/2018/2/layout/IconVerticalSolidList"/>
    <dgm:cxn modelId="{EA3DC936-F198-4210-9E98-D2B3390DDE3A}" type="presParOf" srcId="{1BA54E73-9EB3-489D-A482-91BF54A97B6C}" destId="{AA27D78A-1E4E-45D2-8ACE-4A5AD59CDDD5}" srcOrd="0" destOrd="0" presId="urn:microsoft.com/office/officeart/2018/2/layout/IconVerticalSolidList"/>
    <dgm:cxn modelId="{C77BE63E-8B04-48F2-B0E2-33992A053FAE}" type="presParOf" srcId="{1BA54E73-9EB3-489D-A482-91BF54A97B6C}" destId="{FFC2AE9C-8061-4B21-9917-2E41008499CA}" srcOrd="1" destOrd="0" presId="urn:microsoft.com/office/officeart/2018/2/layout/IconVerticalSolidList"/>
    <dgm:cxn modelId="{6E560F06-49F5-4625-A79A-2FA54C0CD745}" type="presParOf" srcId="{1BA54E73-9EB3-489D-A482-91BF54A97B6C}" destId="{D490AF1D-94AB-4863-AE86-6E4DB630AF54}" srcOrd="2" destOrd="0" presId="urn:microsoft.com/office/officeart/2018/2/layout/IconVerticalSolidList"/>
    <dgm:cxn modelId="{8E04D565-65C4-4B6C-8D6F-F99FB0F3CADA}" type="presParOf" srcId="{1BA54E73-9EB3-489D-A482-91BF54A97B6C}" destId="{90E30826-16A7-4FA8-8B71-222A68B059E9}" srcOrd="3" destOrd="0" presId="urn:microsoft.com/office/officeart/2018/2/layout/IconVerticalSolidList"/>
    <dgm:cxn modelId="{5EAAE293-8680-4304-9959-A8A8343A3BE4}" type="presParOf" srcId="{87DC7129-B8E0-4846-B83F-FDDC473B723F}" destId="{82998AD1-E43C-4925-B111-491323D37B63}" srcOrd="3" destOrd="0" presId="urn:microsoft.com/office/officeart/2018/2/layout/IconVerticalSolidList"/>
    <dgm:cxn modelId="{B5AE763C-4D0F-43BB-AC6F-7AB300707210}" type="presParOf" srcId="{87DC7129-B8E0-4846-B83F-FDDC473B723F}" destId="{E990D498-A663-4960-AC87-2C21169264AD}" srcOrd="4" destOrd="0" presId="urn:microsoft.com/office/officeart/2018/2/layout/IconVerticalSolidList"/>
    <dgm:cxn modelId="{85E2B0D9-0810-4789-9130-4FD4DCA9F0A6}" type="presParOf" srcId="{E990D498-A663-4960-AC87-2C21169264AD}" destId="{B8BA9BA7-9673-4541-AC0E-1D745BBB6583}" srcOrd="0" destOrd="0" presId="urn:microsoft.com/office/officeart/2018/2/layout/IconVerticalSolidList"/>
    <dgm:cxn modelId="{E34F82B0-977A-44D3-8FAC-0A2051FD2F81}" type="presParOf" srcId="{E990D498-A663-4960-AC87-2C21169264AD}" destId="{4AB24E75-E2DD-4916-A01D-BD6F6EA8107A}" srcOrd="1" destOrd="0" presId="urn:microsoft.com/office/officeart/2018/2/layout/IconVerticalSolidList"/>
    <dgm:cxn modelId="{501C88AF-37DE-4478-BBCD-C515F6AA4557}" type="presParOf" srcId="{E990D498-A663-4960-AC87-2C21169264AD}" destId="{B5FC1035-91AC-4A10-9C3D-4831FDCAAB0C}" srcOrd="2" destOrd="0" presId="urn:microsoft.com/office/officeart/2018/2/layout/IconVerticalSolidList"/>
    <dgm:cxn modelId="{7B45A539-AA24-46E1-8D0D-1F9E0D5CFF25}" type="presParOf" srcId="{E990D498-A663-4960-AC87-2C21169264AD}" destId="{379CF19E-EC43-4E73-B790-73545D4131C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4E573A-CA78-4289-85DE-6AB890CC731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AE423AD-81EC-45EC-9209-2AEA8E62523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 dirty="0"/>
            <a:t>Data</a:t>
          </a:r>
          <a:endParaRPr lang="en-US" dirty="0"/>
        </a:p>
      </dgm:t>
    </dgm:pt>
    <dgm:pt modelId="{9F523262-E2E7-4DC7-8342-1B31B72909CA}" type="parTrans" cxnId="{146E93FE-27D6-421D-89A0-9598348B3637}">
      <dgm:prSet/>
      <dgm:spPr/>
      <dgm:t>
        <a:bodyPr/>
        <a:lstStyle/>
        <a:p>
          <a:endParaRPr lang="en-US"/>
        </a:p>
      </dgm:t>
    </dgm:pt>
    <dgm:pt modelId="{C930C1FA-BE38-47C8-A797-A991E4BFF8F4}" type="sibTrans" cxnId="{146E93FE-27D6-421D-89A0-9598348B3637}">
      <dgm:prSet/>
      <dgm:spPr/>
      <dgm:t>
        <a:bodyPr/>
        <a:lstStyle/>
        <a:p>
          <a:endParaRPr lang="en-US"/>
        </a:p>
      </dgm:t>
    </dgm:pt>
    <dgm:pt modelId="{751B9812-D406-4422-B8B8-8AA37425621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 dirty="0">
              <a:latin typeface="Microsoft New Tai Lue"/>
            </a:rPr>
            <a:t>Models</a:t>
          </a:r>
          <a:endParaRPr lang="en-US" dirty="0"/>
        </a:p>
      </dgm:t>
    </dgm:pt>
    <dgm:pt modelId="{45C3C72F-9ACF-4B96-863C-5F392EA62719}" type="parTrans" cxnId="{F1977ABE-35AC-4656-AE90-8D7C9E116EB9}">
      <dgm:prSet/>
      <dgm:spPr/>
      <dgm:t>
        <a:bodyPr/>
        <a:lstStyle/>
        <a:p>
          <a:endParaRPr lang="en-US"/>
        </a:p>
      </dgm:t>
    </dgm:pt>
    <dgm:pt modelId="{2C4A8556-F6E0-4A4E-A4E6-48FE43CFC39D}" type="sibTrans" cxnId="{F1977ABE-35AC-4656-AE90-8D7C9E116EB9}">
      <dgm:prSet/>
      <dgm:spPr/>
      <dgm:t>
        <a:bodyPr/>
        <a:lstStyle/>
        <a:p>
          <a:endParaRPr lang="en-US"/>
        </a:p>
      </dgm:t>
    </dgm:pt>
    <dgm:pt modelId="{871C54B9-9C1B-445E-926B-9A6EBD3E14F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aseline="0" dirty="0"/>
            <a:t>Tasks</a:t>
          </a:r>
          <a:endParaRPr lang="en-US" dirty="0"/>
        </a:p>
      </dgm:t>
    </dgm:pt>
    <dgm:pt modelId="{3894392B-5913-45C5-BC97-2524C09A8E59}" type="parTrans" cxnId="{8A50D70E-7255-46FD-9B2B-66C3E8DDB803}">
      <dgm:prSet/>
      <dgm:spPr/>
      <dgm:t>
        <a:bodyPr/>
        <a:lstStyle/>
        <a:p>
          <a:endParaRPr lang="en-US"/>
        </a:p>
      </dgm:t>
    </dgm:pt>
    <dgm:pt modelId="{7C19B217-4C59-445B-8E6E-11E7A7861731}" type="sibTrans" cxnId="{8A50D70E-7255-46FD-9B2B-66C3E8DDB803}">
      <dgm:prSet/>
      <dgm:spPr/>
      <dgm:t>
        <a:bodyPr/>
        <a:lstStyle/>
        <a:p>
          <a:endParaRPr lang="en-US"/>
        </a:p>
      </dgm:t>
    </dgm:pt>
    <dgm:pt modelId="{5FCE595A-329E-45C3-BA92-FDAD4EE41A17}" type="pres">
      <dgm:prSet presAssocID="{C14E573A-CA78-4289-85DE-6AB890CC731E}" presName="root" presStyleCnt="0">
        <dgm:presLayoutVars>
          <dgm:dir/>
          <dgm:resizeHandles val="exact"/>
        </dgm:presLayoutVars>
      </dgm:prSet>
      <dgm:spPr/>
    </dgm:pt>
    <dgm:pt modelId="{3408224E-AB7A-406A-B92B-4841CA9F93D1}" type="pres">
      <dgm:prSet presAssocID="{5AE423AD-81EC-45EC-9209-2AEA8E625236}" presName="compNode" presStyleCnt="0"/>
      <dgm:spPr/>
    </dgm:pt>
    <dgm:pt modelId="{8A939B7D-4992-445F-A374-48A26E88CCC1}" type="pres">
      <dgm:prSet presAssocID="{5AE423AD-81EC-45EC-9209-2AEA8E625236}" presName="iconBgRect" presStyleLbl="bgShp" presStyleIdx="0" presStyleCnt="3"/>
      <dgm:spPr/>
    </dgm:pt>
    <dgm:pt modelId="{7B9FEDE4-FFC9-405A-A9CC-9F58FE7481B6}" type="pres">
      <dgm:prSet presAssocID="{5AE423AD-81EC-45EC-9209-2AEA8E62523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D1A86FEE-CD2B-4EE5-9874-397D2F8C69BE}" type="pres">
      <dgm:prSet presAssocID="{5AE423AD-81EC-45EC-9209-2AEA8E625236}" presName="spaceRect" presStyleCnt="0"/>
      <dgm:spPr/>
    </dgm:pt>
    <dgm:pt modelId="{BFD93951-8CE1-4E97-B930-C2BF5F65EB38}" type="pres">
      <dgm:prSet presAssocID="{5AE423AD-81EC-45EC-9209-2AEA8E625236}" presName="textRect" presStyleLbl="revTx" presStyleIdx="0" presStyleCnt="3">
        <dgm:presLayoutVars>
          <dgm:chMax val="1"/>
          <dgm:chPref val="1"/>
        </dgm:presLayoutVars>
      </dgm:prSet>
      <dgm:spPr/>
    </dgm:pt>
    <dgm:pt modelId="{3BC953FF-8D7D-4BEC-9EC4-403FB5C1B9BB}" type="pres">
      <dgm:prSet presAssocID="{C930C1FA-BE38-47C8-A797-A991E4BFF8F4}" presName="sibTrans" presStyleCnt="0"/>
      <dgm:spPr/>
    </dgm:pt>
    <dgm:pt modelId="{2FECA178-169A-43CB-BA40-BFD4AA865FD8}" type="pres">
      <dgm:prSet presAssocID="{751B9812-D406-4422-B8B8-8AA374256217}" presName="compNode" presStyleCnt="0"/>
      <dgm:spPr/>
    </dgm:pt>
    <dgm:pt modelId="{4E8C5DA0-05DA-4F4C-A787-BC911B544A9A}" type="pres">
      <dgm:prSet presAssocID="{751B9812-D406-4422-B8B8-8AA374256217}" presName="iconBgRect" presStyleLbl="bgShp" presStyleIdx="1" presStyleCnt="3"/>
      <dgm:spPr/>
    </dgm:pt>
    <dgm:pt modelId="{EE54104F-F6C5-4E76-A335-A7CC39D06EF6}" type="pres">
      <dgm:prSet presAssocID="{751B9812-D406-4422-B8B8-8AA37425621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B591574E-3CF7-4E49-B957-A30DB40F8AC2}" type="pres">
      <dgm:prSet presAssocID="{751B9812-D406-4422-B8B8-8AA374256217}" presName="spaceRect" presStyleCnt="0"/>
      <dgm:spPr/>
    </dgm:pt>
    <dgm:pt modelId="{D9329F3B-AA38-4ACD-ADE6-01555E6383DB}" type="pres">
      <dgm:prSet presAssocID="{751B9812-D406-4422-B8B8-8AA374256217}" presName="textRect" presStyleLbl="revTx" presStyleIdx="1" presStyleCnt="3">
        <dgm:presLayoutVars>
          <dgm:chMax val="1"/>
          <dgm:chPref val="1"/>
        </dgm:presLayoutVars>
      </dgm:prSet>
      <dgm:spPr/>
    </dgm:pt>
    <dgm:pt modelId="{F7266231-97A9-48CF-9D51-296A32BA577D}" type="pres">
      <dgm:prSet presAssocID="{2C4A8556-F6E0-4A4E-A4E6-48FE43CFC39D}" presName="sibTrans" presStyleCnt="0"/>
      <dgm:spPr/>
    </dgm:pt>
    <dgm:pt modelId="{AD2E6593-2804-4E9D-9D9B-11CEE4A802BD}" type="pres">
      <dgm:prSet presAssocID="{871C54B9-9C1B-445E-926B-9A6EBD3E14F4}" presName="compNode" presStyleCnt="0"/>
      <dgm:spPr/>
    </dgm:pt>
    <dgm:pt modelId="{6C64BE88-7873-45D7-93D5-152E5326FC43}" type="pres">
      <dgm:prSet presAssocID="{871C54B9-9C1B-445E-926B-9A6EBD3E14F4}" presName="iconBgRect" presStyleLbl="bgShp" presStyleIdx="2" presStyleCnt="3"/>
      <dgm:spPr/>
    </dgm:pt>
    <dgm:pt modelId="{5B591A97-39B2-4DD6-8B78-6AFC8445DEAF}" type="pres">
      <dgm:prSet presAssocID="{871C54B9-9C1B-445E-926B-9A6EBD3E14F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F5B5CCBB-178A-4D38-96AE-A1624548216B}" type="pres">
      <dgm:prSet presAssocID="{871C54B9-9C1B-445E-926B-9A6EBD3E14F4}" presName="spaceRect" presStyleCnt="0"/>
      <dgm:spPr/>
    </dgm:pt>
    <dgm:pt modelId="{DF6E4758-11A5-46C4-9B0B-98B02336680F}" type="pres">
      <dgm:prSet presAssocID="{871C54B9-9C1B-445E-926B-9A6EBD3E14F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B314003-25EA-4096-AF07-22FFDE84096E}" type="presOf" srcId="{751B9812-D406-4422-B8B8-8AA374256217}" destId="{D9329F3B-AA38-4ACD-ADE6-01555E6383DB}" srcOrd="0" destOrd="0" presId="urn:microsoft.com/office/officeart/2018/5/layout/IconCircleLabelList"/>
    <dgm:cxn modelId="{8A50D70E-7255-46FD-9B2B-66C3E8DDB803}" srcId="{C14E573A-CA78-4289-85DE-6AB890CC731E}" destId="{871C54B9-9C1B-445E-926B-9A6EBD3E14F4}" srcOrd="2" destOrd="0" parTransId="{3894392B-5913-45C5-BC97-2524C09A8E59}" sibTransId="{7C19B217-4C59-445B-8E6E-11E7A7861731}"/>
    <dgm:cxn modelId="{9E4C9C20-A657-48CA-976E-B8B685F541B1}" type="presOf" srcId="{5AE423AD-81EC-45EC-9209-2AEA8E625236}" destId="{BFD93951-8CE1-4E97-B930-C2BF5F65EB38}" srcOrd="0" destOrd="0" presId="urn:microsoft.com/office/officeart/2018/5/layout/IconCircleLabelList"/>
    <dgm:cxn modelId="{866D756C-591A-48DD-AD0B-A8703624D4D3}" type="presOf" srcId="{C14E573A-CA78-4289-85DE-6AB890CC731E}" destId="{5FCE595A-329E-45C3-BA92-FDAD4EE41A17}" srcOrd="0" destOrd="0" presId="urn:microsoft.com/office/officeart/2018/5/layout/IconCircleLabelList"/>
    <dgm:cxn modelId="{09FEE150-807A-499E-9A59-28AB8A8B74E9}" type="presOf" srcId="{871C54B9-9C1B-445E-926B-9A6EBD3E14F4}" destId="{DF6E4758-11A5-46C4-9B0B-98B02336680F}" srcOrd="0" destOrd="0" presId="urn:microsoft.com/office/officeart/2018/5/layout/IconCircleLabelList"/>
    <dgm:cxn modelId="{F1977ABE-35AC-4656-AE90-8D7C9E116EB9}" srcId="{C14E573A-CA78-4289-85DE-6AB890CC731E}" destId="{751B9812-D406-4422-B8B8-8AA374256217}" srcOrd="1" destOrd="0" parTransId="{45C3C72F-9ACF-4B96-863C-5F392EA62719}" sibTransId="{2C4A8556-F6E0-4A4E-A4E6-48FE43CFC39D}"/>
    <dgm:cxn modelId="{146E93FE-27D6-421D-89A0-9598348B3637}" srcId="{C14E573A-CA78-4289-85DE-6AB890CC731E}" destId="{5AE423AD-81EC-45EC-9209-2AEA8E625236}" srcOrd="0" destOrd="0" parTransId="{9F523262-E2E7-4DC7-8342-1B31B72909CA}" sibTransId="{C930C1FA-BE38-47C8-A797-A991E4BFF8F4}"/>
    <dgm:cxn modelId="{A27EBDE9-BE74-4376-BC24-48F08971C899}" type="presParOf" srcId="{5FCE595A-329E-45C3-BA92-FDAD4EE41A17}" destId="{3408224E-AB7A-406A-B92B-4841CA9F93D1}" srcOrd="0" destOrd="0" presId="urn:microsoft.com/office/officeart/2018/5/layout/IconCircleLabelList"/>
    <dgm:cxn modelId="{6DB94352-284D-440E-A44F-0F57586A15D1}" type="presParOf" srcId="{3408224E-AB7A-406A-B92B-4841CA9F93D1}" destId="{8A939B7D-4992-445F-A374-48A26E88CCC1}" srcOrd="0" destOrd="0" presId="urn:microsoft.com/office/officeart/2018/5/layout/IconCircleLabelList"/>
    <dgm:cxn modelId="{A498D022-5D22-438C-8AE6-9540AFD94BAF}" type="presParOf" srcId="{3408224E-AB7A-406A-B92B-4841CA9F93D1}" destId="{7B9FEDE4-FFC9-405A-A9CC-9F58FE7481B6}" srcOrd="1" destOrd="0" presId="urn:microsoft.com/office/officeart/2018/5/layout/IconCircleLabelList"/>
    <dgm:cxn modelId="{B7D66516-66E5-41D9-A5FB-B7DF189E56DD}" type="presParOf" srcId="{3408224E-AB7A-406A-B92B-4841CA9F93D1}" destId="{D1A86FEE-CD2B-4EE5-9874-397D2F8C69BE}" srcOrd="2" destOrd="0" presId="urn:microsoft.com/office/officeart/2018/5/layout/IconCircleLabelList"/>
    <dgm:cxn modelId="{08CB571E-54E3-473A-AC10-2C5DBE8CE49C}" type="presParOf" srcId="{3408224E-AB7A-406A-B92B-4841CA9F93D1}" destId="{BFD93951-8CE1-4E97-B930-C2BF5F65EB38}" srcOrd="3" destOrd="0" presId="urn:microsoft.com/office/officeart/2018/5/layout/IconCircleLabelList"/>
    <dgm:cxn modelId="{A2134A6A-87CC-4FC7-82AA-C9CCEFB504C3}" type="presParOf" srcId="{5FCE595A-329E-45C3-BA92-FDAD4EE41A17}" destId="{3BC953FF-8D7D-4BEC-9EC4-403FB5C1B9BB}" srcOrd="1" destOrd="0" presId="urn:microsoft.com/office/officeart/2018/5/layout/IconCircleLabelList"/>
    <dgm:cxn modelId="{9DD63F80-ED91-4A64-ADAB-09454581B883}" type="presParOf" srcId="{5FCE595A-329E-45C3-BA92-FDAD4EE41A17}" destId="{2FECA178-169A-43CB-BA40-BFD4AA865FD8}" srcOrd="2" destOrd="0" presId="urn:microsoft.com/office/officeart/2018/5/layout/IconCircleLabelList"/>
    <dgm:cxn modelId="{49205142-606A-4A63-8E3E-A903462BB824}" type="presParOf" srcId="{2FECA178-169A-43CB-BA40-BFD4AA865FD8}" destId="{4E8C5DA0-05DA-4F4C-A787-BC911B544A9A}" srcOrd="0" destOrd="0" presId="urn:microsoft.com/office/officeart/2018/5/layout/IconCircleLabelList"/>
    <dgm:cxn modelId="{35C463F2-FB3F-4C6F-BFC7-F1CE83A02EF7}" type="presParOf" srcId="{2FECA178-169A-43CB-BA40-BFD4AA865FD8}" destId="{EE54104F-F6C5-4E76-A335-A7CC39D06EF6}" srcOrd="1" destOrd="0" presId="urn:microsoft.com/office/officeart/2018/5/layout/IconCircleLabelList"/>
    <dgm:cxn modelId="{03B78134-25BE-4450-9B9C-DAFB9A9DE20C}" type="presParOf" srcId="{2FECA178-169A-43CB-BA40-BFD4AA865FD8}" destId="{B591574E-3CF7-4E49-B957-A30DB40F8AC2}" srcOrd="2" destOrd="0" presId="urn:microsoft.com/office/officeart/2018/5/layout/IconCircleLabelList"/>
    <dgm:cxn modelId="{B8D12619-FC05-4F32-BFDE-8848D80E4B57}" type="presParOf" srcId="{2FECA178-169A-43CB-BA40-BFD4AA865FD8}" destId="{D9329F3B-AA38-4ACD-ADE6-01555E6383DB}" srcOrd="3" destOrd="0" presId="urn:microsoft.com/office/officeart/2018/5/layout/IconCircleLabelList"/>
    <dgm:cxn modelId="{6FC8BBCF-3DE5-4F77-8742-A88CE9C166B8}" type="presParOf" srcId="{5FCE595A-329E-45C3-BA92-FDAD4EE41A17}" destId="{F7266231-97A9-48CF-9D51-296A32BA577D}" srcOrd="3" destOrd="0" presId="urn:microsoft.com/office/officeart/2018/5/layout/IconCircleLabelList"/>
    <dgm:cxn modelId="{9383C4EB-46B9-41F0-978A-A5C59CF91D15}" type="presParOf" srcId="{5FCE595A-329E-45C3-BA92-FDAD4EE41A17}" destId="{AD2E6593-2804-4E9D-9D9B-11CEE4A802BD}" srcOrd="4" destOrd="0" presId="urn:microsoft.com/office/officeart/2018/5/layout/IconCircleLabelList"/>
    <dgm:cxn modelId="{1269792C-A21F-4326-B7CB-2565E8CF10E9}" type="presParOf" srcId="{AD2E6593-2804-4E9D-9D9B-11CEE4A802BD}" destId="{6C64BE88-7873-45D7-93D5-152E5326FC43}" srcOrd="0" destOrd="0" presId="urn:microsoft.com/office/officeart/2018/5/layout/IconCircleLabelList"/>
    <dgm:cxn modelId="{D95DAAB9-0BAF-430C-9B98-2B23C99F97B1}" type="presParOf" srcId="{AD2E6593-2804-4E9D-9D9B-11CEE4A802BD}" destId="{5B591A97-39B2-4DD6-8B78-6AFC8445DEAF}" srcOrd="1" destOrd="0" presId="urn:microsoft.com/office/officeart/2018/5/layout/IconCircleLabelList"/>
    <dgm:cxn modelId="{E5394DA0-4C6E-4F4C-8547-EAE29B00B872}" type="presParOf" srcId="{AD2E6593-2804-4E9D-9D9B-11CEE4A802BD}" destId="{F5B5CCBB-178A-4D38-96AE-A1624548216B}" srcOrd="2" destOrd="0" presId="urn:microsoft.com/office/officeart/2018/5/layout/IconCircleLabelList"/>
    <dgm:cxn modelId="{44CA8D96-A291-4CF2-ACCA-C7C28A987299}" type="presParOf" srcId="{AD2E6593-2804-4E9D-9D9B-11CEE4A802BD}" destId="{DF6E4758-11A5-46C4-9B0B-98B02336680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E54EB9-6C8F-4582-BA4A-5609C2223240}">
      <dsp:nvSpPr>
        <dsp:cNvPr id="0" name=""/>
        <dsp:cNvSpPr/>
      </dsp:nvSpPr>
      <dsp:spPr>
        <a:xfrm>
          <a:off x="0" y="625"/>
          <a:ext cx="8763679" cy="14637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901AA-A6B8-426B-B191-011F0410D87F}">
      <dsp:nvSpPr>
        <dsp:cNvPr id="0" name=""/>
        <dsp:cNvSpPr/>
      </dsp:nvSpPr>
      <dsp:spPr>
        <a:xfrm>
          <a:off x="442787" y="329971"/>
          <a:ext cx="805067" cy="8050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34C4B0-0A46-4870-BE0F-8EEAA51C6964}">
      <dsp:nvSpPr>
        <dsp:cNvPr id="0" name=""/>
        <dsp:cNvSpPr/>
      </dsp:nvSpPr>
      <dsp:spPr>
        <a:xfrm>
          <a:off x="1690641" y="625"/>
          <a:ext cx="3943655" cy="146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14" tIns="154914" rIns="154914" bIns="15491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Performance</a:t>
          </a:r>
        </a:p>
      </dsp:txBody>
      <dsp:txXfrm>
        <a:off x="1690641" y="625"/>
        <a:ext cx="3943655" cy="1463758"/>
      </dsp:txXfrm>
    </dsp:sp>
    <dsp:sp modelId="{F84389E4-82C2-42AC-B1FE-D0C3C9FF23F1}">
      <dsp:nvSpPr>
        <dsp:cNvPr id="0" name=""/>
        <dsp:cNvSpPr/>
      </dsp:nvSpPr>
      <dsp:spPr>
        <a:xfrm>
          <a:off x="5634297" y="625"/>
          <a:ext cx="3129381" cy="146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14" tIns="154914" rIns="154914" bIns="15491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Inductive bias</a:t>
          </a:r>
        </a:p>
        <a:p>
          <a:pPr marL="0" lvl="0" indent="0" algn="l" defTabSz="800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Microsoft New Tai Lue"/>
            </a:rPr>
            <a:t>Access to structured data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Reasoning ability</a:t>
          </a:r>
        </a:p>
      </dsp:txBody>
      <dsp:txXfrm>
        <a:off x="5634297" y="625"/>
        <a:ext cx="3129381" cy="1463758"/>
      </dsp:txXfrm>
    </dsp:sp>
    <dsp:sp modelId="{424C54D2-A2AB-4137-8CF4-8CFF7EB74ED6}">
      <dsp:nvSpPr>
        <dsp:cNvPr id="0" name=""/>
        <dsp:cNvSpPr/>
      </dsp:nvSpPr>
      <dsp:spPr>
        <a:xfrm>
          <a:off x="0" y="1830324"/>
          <a:ext cx="8763679" cy="14637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9DD5AC-1644-4BA5-BE4F-96244ED77FA5}">
      <dsp:nvSpPr>
        <dsp:cNvPr id="0" name=""/>
        <dsp:cNvSpPr/>
      </dsp:nvSpPr>
      <dsp:spPr>
        <a:xfrm>
          <a:off x="442787" y="2159669"/>
          <a:ext cx="805067" cy="8050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7C8BB-C8F8-4A80-84AD-25D6D4D2EBEF}">
      <dsp:nvSpPr>
        <dsp:cNvPr id="0" name=""/>
        <dsp:cNvSpPr/>
      </dsp:nvSpPr>
      <dsp:spPr>
        <a:xfrm>
          <a:off x="1690641" y="1830324"/>
          <a:ext cx="3943655" cy="146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14" tIns="154914" rIns="154914" bIns="15491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Understanding</a:t>
          </a:r>
        </a:p>
      </dsp:txBody>
      <dsp:txXfrm>
        <a:off x="1690641" y="1830324"/>
        <a:ext cx="3943655" cy="1463758"/>
      </dsp:txXfrm>
    </dsp:sp>
    <dsp:sp modelId="{9FCD664E-E09C-465B-A20D-E9DA467B5DF3}">
      <dsp:nvSpPr>
        <dsp:cNvPr id="0" name=""/>
        <dsp:cNvSpPr/>
      </dsp:nvSpPr>
      <dsp:spPr>
        <a:xfrm>
          <a:off x="5634297" y="1830324"/>
          <a:ext cx="3129381" cy="146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14" tIns="154914" rIns="154914" bIns="15491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Microsoft New Tai Lue"/>
            </a:rPr>
            <a:t>Interpretability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Microsoft New Tai Lue"/>
            </a:rPr>
            <a:t>Theoretical</a:t>
          </a:r>
          <a:r>
            <a:rPr lang="en-US" sz="1800" kern="1200" dirty="0"/>
            <a:t> analysis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Microsoft New Tai Lue"/>
            </a:rPr>
            <a:t>Fine-grained control</a:t>
          </a:r>
        </a:p>
      </dsp:txBody>
      <dsp:txXfrm>
        <a:off x="5634297" y="1830324"/>
        <a:ext cx="3129381" cy="1463758"/>
      </dsp:txXfrm>
    </dsp:sp>
    <dsp:sp modelId="{00B929AF-81E6-47D8-8C2F-9CA5E1D82036}">
      <dsp:nvSpPr>
        <dsp:cNvPr id="0" name=""/>
        <dsp:cNvSpPr/>
      </dsp:nvSpPr>
      <dsp:spPr>
        <a:xfrm>
          <a:off x="0" y="3660022"/>
          <a:ext cx="8763679" cy="146375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0B9AAD-156A-4DEF-8B05-CF414D1C1D0F}">
      <dsp:nvSpPr>
        <dsp:cNvPr id="0" name=""/>
        <dsp:cNvSpPr/>
      </dsp:nvSpPr>
      <dsp:spPr>
        <a:xfrm>
          <a:off x="442787" y="3989368"/>
          <a:ext cx="805067" cy="8050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3F1DD-91CD-4E5B-B668-AED4D3C37A05}">
      <dsp:nvSpPr>
        <dsp:cNvPr id="0" name=""/>
        <dsp:cNvSpPr/>
      </dsp:nvSpPr>
      <dsp:spPr>
        <a:xfrm>
          <a:off x="1690641" y="3660022"/>
          <a:ext cx="3943655" cy="146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14" tIns="154914" rIns="154914" bIns="15491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Microsoft New Tai Lue"/>
            </a:rPr>
            <a:t>Generalization</a:t>
          </a:r>
          <a:endParaRPr lang="en-US" sz="2500" b="0" kern="1200" dirty="0">
            <a:latin typeface="Microsoft New Tai Lue"/>
          </a:endParaRPr>
        </a:p>
      </dsp:txBody>
      <dsp:txXfrm>
        <a:off x="1690641" y="3660022"/>
        <a:ext cx="3943655" cy="1463758"/>
      </dsp:txXfrm>
    </dsp:sp>
    <dsp:sp modelId="{074B7FCD-595A-4D24-9E2F-6725EC6C386D}">
      <dsp:nvSpPr>
        <dsp:cNvPr id="0" name=""/>
        <dsp:cNvSpPr/>
      </dsp:nvSpPr>
      <dsp:spPr>
        <a:xfrm>
          <a:off x="5634297" y="3660022"/>
          <a:ext cx="3129381" cy="1463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14" tIns="154914" rIns="154914" bIns="154914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Microsoft New Tai Lue"/>
            </a:rPr>
            <a:t>Languages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Microsoft New Tai Lue"/>
            </a:rPr>
            <a:t>Domains</a:t>
          </a:r>
          <a:endParaRPr lang="en-US" sz="1800" b="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Microsoft New Tai Lue"/>
            </a:rPr>
            <a:t>Tasks</a:t>
          </a:r>
        </a:p>
      </dsp:txBody>
      <dsp:txXfrm>
        <a:off x="5634297" y="3660022"/>
        <a:ext cx="3129381" cy="1463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C4288-FFAB-42C9-AE8C-0D33B8A4435D}">
      <dsp:nvSpPr>
        <dsp:cNvPr id="0" name=""/>
        <dsp:cNvSpPr/>
      </dsp:nvSpPr>
      <dsp:spPr>
        <a:xfrm>
          <a:off x="0" y="351825"/>
          <a:ext cx="6202415" cy="1263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Microsoft New Tai Lue"/>
            </a:rPr>
            <a:t>(Multilingual) language models are getting better and better</a:t>
          </a:r>
        </a:p>
      </dsp:txBody>
      <dsp:txXfrm>
        <a:off x="61684" y="413509"/>
        <a:ext cx="6079047" cy="1140232"/>
      </dsp:txXfrm>
    </dsp:sp>
    <dsp:sp modelId="{F7E6B233-F848-4371-9561-6EFAD504FB73}">
      <dsp:nvSpPr>
        <dsp:cNvPr id="0" name=""/>
        <dsp:cNvSpPr/>
      </dsp:nvSpPr>
      <dsp:spPr>
        <a:xfrm>
          <a:off x="0" y="1701825"/>
          <a:ext cx="6202415" cy="1263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Microsoft New Tai Lue"/>
            </a:rPr>
            <a:t>Meaning representations help with efficiency, interpretability, control</a:t>
          </a:r>
        </a:p>
      </dsp:txBody>
      <dsp:txXfrm>
        <a:off x="61684" y="1763509"/>
        <a:ext cx="6079047" cy="1140232"/>
      </dsp:txXfrm>
    </dsp:sp>
    <dsp:sp modelId="{52117D14-8952-4B5B-9A8E-711DA0082BF9}">
      <dsp:nvSpPr>
        <dsp:cNvPr id="0" name=""/>
        <dsp:cNvSpPr/>
      </dsp:nvSpPr>
      <dsp:spPr>
        <a:xfrm>
          <a:off x="0" y="3051825"/>
          <a:ext cx="6202415" cy="1263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Microsoft New Tai Lue"/>
            </a:rPr>
            <a:t>We must consider culture in cross-lingual/multilingual NLP</a:t>
          </a:r>
          <a:endParaRPr lang="en-US" sz="3000" kern="1200" dirty="0"/>
        </a:p>
      </dsp:txBody>
      <dsp:txXfrm>
        <a:off x="61684" y="3113509"/>
        <a:ext cx="6079047" cy="11402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C86F5-E580-4B5E-A48E-081CCF681348}">
      <dsp:nvSpPr>
        <dsp:cNvPr id="0" name=""/>
        <dsp:cNvSpPr/>
      </dsp:nvSpPr>
      <dsp:spPr>
        <a:xfrm>
          <a:off x="0" y="0"/>
          <a:ext cx="10543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0BBBD3-6D2B-4A18-8C17-9645C0F5CA6C}">
      <dsp:nvSpPr>
        <dsp:cNvPr id="0" name=""/>
        <dsp:cNvSpPr/>
      </dsp:nvSpPr>
      <dsp:spPr>
        <a:xfrm>
          <a:off x="0" y="0"/>
          <a:ext cx="10543152" cy="1167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[Meaning], [Representation] and [Parsing]</a:t>
          </a:r>
          <a:br>
            <a:rPr lang="en-US" sz="2200" kern="1200" baseline="0" dirty="0"/>
          </a:br>
          <a:r>
            <a:rPr lang="en-US" sz="2200" kern="1200" baseline="0" dirty="0"/>
            <a:t>1. What we mean, 2. How to represent (something), 3. How to parse (something) </a:t>
          </a:r>
          <a:endParaRPr lang="en-US" sz="2200" kern="1200" dirty="0"/>
        </a:p>
      </dsp:txBody>
      <dsp:txXfrm>
        <a:off x="0" y="0"/>
        <a:ext cx="10543152" cy="1167208"/>
      </dsp:txXfrm>
    </dsp:sp>
    <dsp:sp modelId="{9E5A90EF-3F52-4610-A0C3-98D27783EE8F}">
      <dsp:nvSpPr>
        <dsp:cNvPr id="0" name=""/>
        <dsp:cNvSpPr/>
      </dsp:nvSpPr>
      <dsp:spPr>
        <a:xfrm>
          <a:off x="0" y="1167208"/>
          <a:ext cx="10543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11317-AD9F-4303-8FD7-F69F469B6AD9}">
      <dsp:nvSpPr>
        <dsp:cNvPr id="0" name=""/>
        <dsp:cNvSpPr/>
      </dsp:nvSpPr>
      <dsp:spPr>
        <a:xfrm>
          <a:off x="0" y="1167208"/>
          <a:ext cx="10543152" cy="1167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baseline="0" dirty="0"/>
            <a:t>[Meaning Representation] and [Parsing]</a:t>
          </a:r>
          <a:br>
            <a:rPr lang="en-US" sz="2200" kern="1200" baseline="0" dirty="0"/>
          </a:br>
          <a:r>
            <a:rPr lang="en-US" sz="2200" kern="1200" baseline="0" dirty="0"/>
            <a:t>1. How to represent what we mean, 2. How to parse (something)</a:t>
          </a:r>
          <a:endParaRPr lang="en-US" sz="2200" kern="1200" dirty="0"/>
        </a:p>
      </dsp:txBody>
      <dsp:txXfrm>
        <a:off x="0" y="1167208"/>
        <a:ext cx="10543152" cy="1167208"/>
      </dsp:txXfrm>
    </dsp:sp>
    <dsp:sp modelId="{E561BB24-1758-45D1-BA25-73F6E5453665}">
      <dsp:nvSpPr>
        <dsp:cNvPr id="0" name=""/>
        <dsp:cNvSpPr/>
      </dsp:nvSpPr>
      <dsp:spPr>
        <a:xfrm>
          <a:off x="0" y="2334417"/>
          <a:ext cx="10543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19FDE-6EDD-4DA3-89A4-00EC968D8410}">
      <dsp:nvSpPr>
        <dsp:cNvPr id="0" name=""/>
        <dsp:cNvSpPr/>
      </dsp:nvSpPr>
      <dsp:spPr>
        <a:xfrm>
          <a:off x="0" y="2334417"/>
          <a:ext cx="10543152" cy="1167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[Meaning [Representation and Parsing]]</a:t>
          </a:r>
          <a:br>
            <a:rPr lang="en-US" sz="2200" kern="1200" baseline="0" dirty="0"/>
          </a:br>
          <a:r>
            <a:rPr lang="en-US" sz="2200" kern="1200" baseline="0" dirty="0"/>
            <a:t>1. How to represent what we mean, 2. How to parse what we mean</a:t>
          </a:r>
          <a:endParaRPr lang="en-US" sz="2200" kern="1200" dirty="0"/>
        </a:p>
      </dsp:txBody>
      <dsp:txXfrm>
        <a:off x="0" y="2334417"/>
        <a:ext cx="10543152" cy="1167208"/>
      </dsp:txXfrm>
    </dsp:sp>
    <dsp:sp modelId="{F3A74EB1-094A-44A8-96EC-F1A1EA378E0A}">
      <dsp:nvSpPr>
        <dsp:cNvPr id="0" name=""/>
        <dsp:cNvSpPr/>
      </dsp:nvSpPr>
      <dsp:spPr>
        <a:xfrm>
          <a:off x="0" y="3501627"/>
          <a:ext cx="1054315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0EF715-A26D-40D1-9BF3-7D250B11A562}">
      <dsp:nvSpPr>
        <dsp:cNvPr id="0" name=""/>
        <dsp:cNvSpPr/>
      </dsp:nvSpPr>
      <dsp:spPr>
        <a:xfrm>
          <a:off x="0" y="3501627"/>
          <a:ext cx="10543152" cy="1167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baseline="0" dirty="0"/>
            <a:t>[Meaning Representation] and [Parsing (to Meaning Representation)]</a:t>
          </a:r>
          <a:br>
            <a:rPr lang="en-US" sz="2200" kern="1200" baseline="0" dirty="0"/>
          </a:br>
          <a:r>
            <a:rPr lang="en-US" sz="2200" kern="1200" baseline="0" dirty="0"/>
            <a:t>1. How to represent what we mean, 2. How to parse (1)</a:t>
          </a:r>
          <a:endParaRPr lang="en-US" sz="2200" kern="1200" dirty="0"/>
        </a:p>
      </dsp:txBody>
      <dsp:txXfrm>
        <a:off x="0" y="3501627"/>
        <a:ext cx="10543152" cy="11672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4F180-491F-455B-B107-35AEFBAAA9A5}">
      <dsp:nvSpPr>
        <dsp:cNvPr id="0" name=""/>
        <dsp:cNvSpPr/>
      </dsp:nvSpPr>
      <dsp:spPr>
        <a:xfrm>
          <a:off x="0" y="262660"/>
          <a:ext cx="7967663" cy="133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8379" tIns="354076" rIns="618379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/>
            <a:t>Cross-linguistic </a:t>
          </a:r>
          <a:r>
            <a:rPr lang="en-US" sz="1700" kern="1200" baseline="0" dirty="0">
              <a:latin typeface="Microsoft New Tai Lue"/>
            </a:rPr>
            <a:t>portability and</a:t>
          </a:r>
          <a:r>
            <a:rPr lang="en-US" sz="1700" kern="1200" baseline="0" dirty="0"/>
            <a:t> stability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/>
            <a:t>Accessibility to non-expert annotators</a:t>
          </a:r>
          <a:endParaRPr lang="en-US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/>
            <a:t>Modularity</a:t>
          </a:r>
          <a:r>
            <a:rPr lang="en-US" sz="1700" kern="1200" dirty="0">
              <a:latin typeface="Microsoft New Tai Lue"/>
            </a:rPr>
            <a:t> of semantic components</a:t>
          </a:r>
          <a:endParaRPr lang="en-US" sz="1700" kern="1200" dirty="0"/>
        </a:p>
      </dsp:txBody>
      <dsp:txXfrm>
        <a:off x="0" y="262660"/>
        <a:ext cx="7967663" cy="1338750"/>
      </dsp:txXfrm>
    </dsp:sp>
    <dsp:sp modelId="{A026ED88-55DB-49F6-8985-7106E39F5C97}">
      <dsp:nvSpPr>
        <dsp:cNvPr id="0" name=""/>
        <dsp:cNvSpPr/>
      </dsp:nvSpPr>
      <dsp:spPr>
        <a:xfrm>
          <a:off x="398383" y="11740"/>
          <a:ext cx="5577364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811" tIns="0" rIns="21081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/>
            <a:t>Design principles</a:t>
          </a:r>
          <a:endParaRPr lang="en-US" sz="1700" kern="1200" dirty="0"/>
        </a:p>
      </dsp:txBody>
      <dsp:txXfrm>
        <a:off x="422881" y="36238"/>
        <a:ext cx="5528368" cy="452844"/>
      </dsp:txXfrm>
    </dsp:sp>
    <dsp:sp modelId="{D28EB2AC-1141-4E89-B814-BC2D6378C4C1}">
      <dsp:nvSpPr>
        <dsp:cNvPr id="0" name=""/>
        <dsp:cNvSpPr/>
      </dsp:nvSpPr>
      <dsp:spPr>
        <a:xfrm>
          <a:off x="0" y="1944130"/>
          <a:ext cx="7967663" cy="7363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8379" tIns="354076" rIns="618379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/>
            <a:t>English, German, </a:t>
          </a:r>
          <a:r>
            <a:rPr lang="en-US" sz="1700" kern="1200" baseline="0" dirty="0">
              <a:latin typeface="Microsoft New Tai Lue"/>
            </a:rPr>
            <a:t>French, Russian</a:t>
          </a:r>
          <a:r>
            <a:rPr lang="en-US" sz="1700" kern="1200" baseline="0" dirty="0"/>
            <a:t>, Hebrew &amp;</a:t>
          </a:r>
          <a:r>
            <a:rPr lang="en-US" sz="1700" kern="1200" baseline="0" dirty="0">
              <a:latin typeface="Microsoft New Tai Lue"/>
            </a:rPr>
            <a:t> Turkish</a:t>
          </a:r>
        </a:p>
      </dsp:txBody>
      <dsp:txXfrm>
        <a:off x="0" y="1944130"/>
        <a:ext cx="7967663" cy="736312"/>
      </dsp:txXfrm>
    </dsp:sp>
    <dsp:sp modelId="{3CF4662F-9BB0-4068-9C1D-851DBE7A0372}">
      <dsp:nvSpPr>
        <dsp:cNvPr id="0" name=""/>
        <dsp:cNvSpPr/>
      </dsp:nvSpPr>
      <dsp:spPr>
        <a:xfrm>
          <a:off x="398383" y="1693210"/>
          <a:ext cx="5577364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811" tIns="0" rIns="21081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/>
            <a:t>Corpora</a:t>
          </a:r>
          <a:endParaRPr lang="en-US" sz="1700" kern="1200" dirty="0"/>
        </a:p>
      </dsp:txBody>
      <dsp:txXfrm>
        <a:off x="422881" y="1717708"/>
        <a:ext cx="5528368" cy="452844"/>
      </dsp:txXfrm>
    </dsp:sp>
    <dsp:sp modelId="{8D7B30A9-5BC5-4445-9D54-590D062F5AFA}">
      <dsp:nvSpPr>
        <dsp:cNvPr id="0" name=""/>
        <dsp:cNvSpPr/>
      </dsp:nvSpPr>
      <dsp:spPr>
        <a:xfrm>
          <a:off x="0" y="3023162"/>
          <a:ext cx="7967663" cy="1633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8379" tIns="354076" rIns="618379" bIns="120904" numCol="1" spcCol="1270" anchor="t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>
              <a:latin typeface="Microsoft New Tai Lue"/>
            </a:rPr>
            <a:t>Text simplification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>
              <a:latin typeface="Microsoft New Tai Lue"/>
            </a:rPr>
            <a:t>Machine translation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>
              <a:latin typeface="Microsoft New Tai Lue"/>
            </a:rPr>
            <a:t>Relation extraction</a:t>
          </a:r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baseline="0" dirty="0">
              <a:latin typeface="Microsoft New Tai Lue"/>
            </a:rPr>
            <a:t>Textual process description</a:t>
          </a:r>
        </a:p>
      </dsp:txBody>
      <dsp:txXfrm>
        <a:off x="0" y="3023162"/>
        <a:ext cx="7967663" cy="1633275"/>
      </dsp:txXfrm>
    </dsp:sp>
    <dsp:sp modelId="{ECE2FFC6-74FE-4C54-9FEC-6AC1FBEE760A}">
      <dsp:nvSpPr>
        <dsp:cNvPr id="0" name=""/>
        <dsp:cNvSpPr/>
      </dsp:nvSpPr>
      <dsp:spPr>
        <a:xfrm>
          <a:off x="398383" y="2772242"/>
          <a:ext cx="5577364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811" tIns="0" rIns="210811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>
              <a:latin typeface="Microsoft New Tai Lue"/>
            </a:rPr>
            <a:t>Applications</a:t>
          </a:r>
        </a:p>
      </dsp:txBody>
      <dsp:txXfrm>
        <a:off x="422881" y="2796740"/>
        <a:ext cx="5528368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948FB-15F4-4DD9-9753-D3782F79E2B5}">
      <dsp:nvSpPr>
        <dsp:cNvPr id="0" name=""/>
        <dsp:cNvSpPr/>
      </dsp:nvSpPr>
      <dsp:spPr>
        <a:xfrm>
          <a:off x="0" y="569"/>
          <a:ext cx="7967663" cy="1333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EF760-0179-4113-9242-E72BA5BDDA5D}">
      <dsp:nvSpPr>
        <dsp:cNvPr id="0" name=""/>
        <dsp:cNvSpPr/>
      </dsp:nvSpPr>
      <dsp:spPr>
        <a:xfrm>
          <a:off x="403365" y="300593"/>
          <a:ext cx="733391" cy="733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515D4-C1B5-41BD-8904-AEC9397CF8E4}">
      <dsp:nvSpPr>
        <dsp:cNvPr id="0" name=""/>
        <dsp:cNvSpPr/>
      </dsp:nvSpPr>
      <dsp:spPr>
        <a:xfrm>
          <a:off x="1540122" y="569"/>
          <a:ext cx="6427540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Multilingual compositional generalization</a:t>
          </a:r>
          <a:r>
            <a:rPr lang="en-US" sz="2500" kern="1200" dirty="0">
              <a:latin typeface="Microsoft New Tai Lue"/>
            </a:rPr>
            <a:t> </a:t>
          </a:r>
          <a:r>
            <a:rPr lang="en-US" sz="2500" kern="1200" dirty="0"/>
            <a:t>benchmark </a:t>
          </a:r>
        </a:p>
      </dsp:txBody>
      <dsp:txXfrm>
        <a:off x="1540122" y="569"/>
        <a:ext cx="6427540" cy="1333439"/>
      </dsp:txXfrm>
    </dsp:sp>
    <dsp:sp modelId="{A3747FD9-9897-4E54-B612-EA385B2AC15A}">
      <dsp:nvSpPr>
        <dsp:cNvPr id="0" name=""/>
        <dsp:cNvSpPr/>
      </dsp:nvSpPr>
      <dsp:spPr>
        <a:xfrm>
          <a:off x="0" y="1667369"/>
          <a:ext cx="7967663" cy="1333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4255B-C68B-494A-98DB-B5C658E0C555}">
      <dsp:nvSpPr>
        <dsp:cNvPr id="0" name=""/>
        <dsp:cNvSpPr/>
      </dsp:nvSpPr>
      <dsp:spPr>
        <a:xfrm>
          <a:off x="403365" y="1967393"/>
          <a:ext cx="733391" cy="7333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B30F8-58B9-465D-854A-2F189F6C0C01}">
      <dsp:nvSpPr>
        <dsp:cNvPr id="0" name=""/>
        <dsp:cNvSpPr/>
      </dsp:nvSpPr>
      <dsp:spPr>
        <a:xfrm>
          <a:off x="1540122" y="1667369"/>
          <a:ext cx="6427540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Microsoft New Tai Lue"/>
            </a:rPr>
            <a:t>mT5 achieves similar within-language</a:t>
          </a:r>
          <a:r>
            <a:rPr lang="en-US" sz="2500" kern="1200" dirty="0"/>
            <a:t> generalization across languages</a:t>
          </a:r>
        </a:p>
      </dsp:txBody>
      <dsp:txXfrm>
        <a:off x="1540122" y="1667369"/>
        <a:ext cx="6427540" cy="1333439"/>
      </dsp:txXfrm>
    </dsp:sp>
    <dsp:sp modelId="{7D205F2A-D301-4719-BEC6-2571BBE189B7}">
      <dsp:nvSpPr>
        <dsp:cNvPr id="0" name=""/>
        <dsp:cNvSpPr/>
      </dsp:nvSpPr>
      <dsp:spPr>
        <a:xfrm>
          <a:off x="0" y="3334168"/>
          <a:ext cx="7967663" cy="133343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F9519-1178-40F6-ACF5-F43D6EEEA48F}">
      <dsp:nvSpPr>
        <dsp:cNvPr id="0" name=""/>
        <dsp:cNvSpPr/>
      </dsp:nvSpPr>
      <dsp:spPr>
        <a:xfrm>
          <a:off x="403365" y="3634192"/>
          <a:ext cx="733391" cy="7333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797B8-B729-4A6E-8D4E-81A62CC0C2CD}">
      <dsp:nvSpPr>
        <dsp:cNvPr id="0" name=""/>
        <dsp:cNvSpPr/>
      </dsp:nvSpPr>
      <dsp:spPr>
        <a:xfrm>
          <a:off x="1540122" y="3334168"/>
          <a:ext cx="6427540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11112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Zero-shot cross-lingual generalization fails</a:t>
          </a:r>
        </a:p>
      </dsp:txBody>
      <dsp:txXfrm>
        <a:off x="1540122" y="3334168"/>
        <a:ext cx="6427540" cy="1333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03AD6-6DA0-4999-998B-7831696C5C42}">
      <dsp:nvSpPr>
        <dsp:cNvPr id="0" name=""/>
        <dsp:cNvSpPr/>
      </dsp:nvSpPr>
      <dsp:spPr>
        <a:xfrm>
          <a:off x="0" y="10648"/>
          <a:ext cx="10623551" cy="1441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baseline="0"/>
            <a:t>Synthetic &amp; unnatural data</a:t>
          </a:r>
          <a:endParaRPr lang="en-US" sz="5600" kern="1200"/>
        </a:p>
      </dsp:txBody>
      <dsp:txXfrm>
        <a:off x="70365" y="81013"/>
        <a:ext cx="10482821" cy="1300710"/>
      </dsp:txXfrm>
    </dsp:sp>
    <dsp:sp modelId="{DC041309-FEB7-4266-A279-BAF76E0C9176}">
      <dsp:nvSpPr>
        <dsp:cNvPr id="0" name=""/>
        <dsp:cNvSpPr/>
      </dsp:nvSpPr>
      <dsp:spPr>
        <a:xfrm>
          <a:off x="0" y="1613368"/>
          <a:ext cx="10623551" cy="1441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baseline="0"/>
            <a:t>Mostly automatic translation</a:t>
          </a:r>
          <a:endParaRPr lang="en-US" sz="5600" kern="1200"/>
        </a:p>
      </dsp:txBody>
      <dsp:txXfrm>
        <a:off x="70365" y="1683733"/>
        <a:ext cx="10482821" cy="1300710"/>
      </dsp:txXfrm>
    </dsp:sp>
    <dsp:sp modelId="{8A5C1CBE-AE88-457B-B05E-5622B5A81697}">
      <dsp:nvSpPr>
        <dsp:cNvPr id="0" name=""/>
        <dsp:cNvSpPr/>
      </dsp:nvSpPr>
      <dsp:spPr>
        <a:xfrm>
          <a:off x="0" y="3216089"/>
          <a:ext cx="10623551" cy="14414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l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baseline="0"/>
            <a:t>No cultural adaptation</a:t>
          </a:r>
          <a:endParaRPr lang="en-US" sz="5600" kern="1200"/>
        </a:p>
      </dsp:txBody>
      <dsp:txXfrm>
        <a:off x="70365" y="3286454"/>
        <a:ext cx="10482821" cy="13007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8CAFA-DCB5-4E5C-BEEF-97DE0D8DC57B}">
      <dsp:nvSpPr>
        <dsp:cNvPr id="0" name=""/>
        <dsp:cNvSpPr/>
      </dsp:nvSpPr>
      <dsp:spPr>
        <a:xfrm>
          <a:off x="0" y="591045"/>
          <a:ext cx="387628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baseline="0" dirty="0">
              <a:latin typeface="Microsoft New Tai Lue"/>
            </a:rPr>
            <a:t>Morphosyntax</a:t>
          </a:r>
          <a:endParaRPr lang="en-US" sz="4200" kern="1200" dirty="0"/>
        </a:p>
      </dsp:txBody>
      <dsp:txXfrm>
        <a:off x="52774" y="643819"/>
        <a:ext cx="3770732" cy="975532"/>
      </dsp:txXfrm>
    </dsp:sp>
    <dsp:sp modelId="{47B62FB6-C59D-4D6B-9B40-0CECF9222597}">
      <dsp:nvSpPr>
        <dsp:cNvPr id="0" name=""/>
        <dsp:cNvSpPr/>
      </dsp:nvSpPr>
      <dsp:spPr>
        <a:xfrm>
          <a:off x="0" y="1793085"/>
          <a:ext cx="387628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>
              <a:latin typeface="Microsoft New Tai Lue"/>
            </a:rPr>
            <a:t>Word choice</a:t>
          </a:r>
        </a:p>
      </dsp:txBody>
      <dsp:txXfrm>
        <a:off x="52774" y="1845859"/>
        <a:ext cx="3770732" cy="975532"/>
      </dsp:txXfrm>
    </dsp:sp>
    <dsp:sp modelId="{ACA2E47A-F95C-45C7-9349-7A02D1B246A2}">
      <dsp:nvSpPr>
        <dsp:cNvPr id="0" name=""/>
        <dsp:cNvSpPr/>
      </dsp:nvSpPr>
      <dsp:spPr>
        <a:xfrm>
          <a:off x="0" y="2995125"/>
          <a:ext cx="387628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>
              <a:latin typeface="Microsoft New Tai Lue"/>
            </a:rPr>
            <a:t>Style</a:t>
          </a:r>
        </a:p>
      </dsp:txBody>
      <dsp:txXfrm>
        <a:off x="52774" y="3047899"/>
        <a:ext cx="3770732" cy="9755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7ACF9-66BF-4BF8-91D7-6ADFA45951F0}">
      <dsp:nvSpPr>
        <dsp:cNvPr id="0" name=""/>
        <dsp:cNvSpPr/>
      </dsp:nvSpPr>
      <dsp:spPr>
        <a:xfrm>
          <a:off x="0" y="1664025"/>
          <a:ext cx="387628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D30E3-22EE-4B40-9A0C-20943AABBE7A}">
      <dsp:nvSpPr>
        <dsp:cNvPr id="0" name=""/>
        <dsp:cNvSpPr/>
      </dsp:nvSpPr>
      <dsp:spPr>
        <a:xfrm>
          <a:off x="193814" y="1309785"/>
          <a:ext cx="2713396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560" tIns="0" rIns="10256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baseline="0" dirty="0"/>
            <a:t>Conceptualisation</a:t>
          </a:r>
          <a:endParaRPr lang="en-US" sz="2400" kern="1200" dirty="0"/>
        </a:p>
      </dsp:txBody>
      <dsp:txXfrm>
        <a:off x="228399" y="1344370"/>
        <a:ext cx="2644226" cy="639310"/>
      </dsp:txXfrm>
    </dsp:sp>
    <dsp:sp modelId="{CB445BF5-B921-4FE1-AD10-F7D4CB23314E}">
      <dsp:nvSpPr>
        <dsp:cNvPr id="0" name=""/>
        <dsp:cNvSpPr/>
      </dsp:nvSpPr>
      <dsp:spPr>
        <a:xfrm>
          <a:off x="0" y="2752665"/>
          <a:ext cx="387628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86B70-0BE2-4E90-857D-1979A3D32FEC}">
      <dsp:nvSpPr>
        <dsp:cNvPr id="0" name=""/>
        <dsp:cNvSpPr/>
      </dsp:nvSpPr>
      <dsp:spPr>
        <a:xfrm>
          <a:off x="193814" y="2398425"/>
          <a:ext cx="2713396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560" tIns="0" rIns="10256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Commonsense</a:t>
          </a:r>
          <a:endParaRPr lang="en-US" sz="2400" kern="1200" dirty="0"/>
        </a:p>
      </dsp:txBody>
      <dsp:txXfrm>
        <a:off x="228399" y="2433010"/>
        <a:ext cx="2644226" cy="6393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7F55DE-576E-4BE3-A07F-2822ACC26214}">
      <dsp:nvSpPr>
        <dsp:cNvPr id="0" name=""/>
        <dsp:cNvSpPr/>
      </dsp:nvSpPr>
      <dsp:spPr>
        <a:xfrm>
          <a:off x="0" y="569"/>
          <a:ext cx="3383568" cy="13334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99DCEF-1C6F-4721-A2DA-C93294527893}">
      <dsp:nvSpPr>
        <dsp:cNvPr id="0" name=""/>
        <dsp:cNvSpPr/>
      </dsp:nvSpPr>
      <dsp:spPr>
        <a:xfrm>
          <a:off x="403365" y="300593"/>
          <a:ext cx="733391" cy="733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B7ABD-17FC-4201-9B3E-7FA761245CCE}">
      <dsp:nvSpPr>
        <dsp:cNvPr id="0" name=""/>
        <dsp:cNvSpPr/>
      </dsp:nvSpPr>
      <dsp:spPr>
        <a:xfrm>
          <a:off x="1540122" y="569"/>
          <a:ext cx="1843445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>
              <a:latin typeface="Microsoft New Tai Lue"/>
            </a:rPr>
            <a:t>Entities</a:t>
          </a:r>
          <a:endParaRPr lang="en-US" sz="2200" kern="1200" dirty="0"/>
        </a:p>
      </dsp:txBody>
      <dsp:txXfrm>
        <a:off x="1540122" y="569"/>
        <a:ext cx="1843445" cy="1333439"/>
      </dsp:txXfrm>
    </dsp:sp>
    <dsp:sp modelId="{AA27D78A-1E4E-45D2-8ACE-4A5AD59CDDD5}">
      <dsp:nvSpPr>
        <dsp:cNvPr id="0" name=""/>
        <dsp:cNvSpPr/>
      </dsp:nvSpPr>
      <dsp:spPr>
        <a:xfrm>
          <a:off x="0" y="1667369"/>
          <a:ext cx="3383568" cy="13334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2AE9C-8061-4B21-9917-2E41008499CA}">
      <dsp:nvSpPr>
        <dsp:cNvPr id="0" name=""/>
        <dsp:cNvSpPr/>
      </dsp:nvSpPr>
      <dsp:spPr>
        <a:xfrm>
          <a:off x="403365" y="1967393"/>
          <a:ext cx="733391" cy="7333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30826-16A7-4FA8-8B71-222A68B059E9}">
      <dsp:nvSpPr>
        <dsp:cNvPr id="0" name=""/>
        <dsp:cNvSpPr/>
      </dsp:nvSpPr>
      <dsp:spPr>
        <a:xfrm>
          <a:off x="1540122" y="1667369"/>
          <a:ext cx="1843445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>
              <a:latin typeface="Microsoft New Tai Lue"/>
            </a:rPr>
            <a:t>Experiences</a:t>
          </a:r>
          <a:endParaRPr lang="en-US" sz="2200" kern="1200" dirty="0"/>
        </a:p>
      </dsp:txBody>
      <dsp:txXfrm>
        <a:off x="1540122" y="1667369"/>
        <a:ext cx="1843445" cy="1333439"/>
      </dsp:txXfrm>
    </dsp:sp>
    <dsp:sp modelId="{B8BA9BA7-9673-4541-AC0E-1D745BBB6583}">
      <dsp:nvSpPr>
        <dsp:cNvPr id="0" name=""/>
        <dsp:cNvSpPr/>
      </dsp:nvSpPr>
      <dsp:spPr>
        <a:xfrm>
          <a:off x="0" y="3334168"/>
          <a:ext cx="3383568" cy="13334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24E75-E2DD-4916-A01D-BD6F6EA8107A}">
      <dsp:nvSpPr>
        <dsp:cNvPr id="0" name=""/>
        <dsp:cNvSpPr/>
      </dsp:nvSpPr>
      <dsp:spPr>
        <a:xfrm>
          <a:off x="403365" y="3634192"/>
          <a:ext cx="733391" cy="7333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CF19E-EC43-4E73-B790-73545D4131CA}">
      <dsp:nvSpPr>
        <dsp:cNvPr id="0" name=""/>
        <dsp:cNvSpPr/>
      </dsp:nvSpPr>
      <dsp:spPr>
        <a:xfrm>
          <a:off x="1540122" y="3334168"/>
          <a:ext cx="1843445" cy="133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122" tIns="141122" rIns="141122" bIns="14112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baseline="0" dirty="0">
              <a:latin typeface="Microsoft New Tai Lue"/>
            </a:rPr>
            <a:t>Aspects</a:t>
          </a:r>
          <a:endParaRPr lang="en-US" sz="2200" kern="1200" dirty="0"/>
        </a:p>
      </dsp:txBody>
      <dsp:txXfrm>
        <a:off x="1540122" y="3334168"/>
        <a:ext cx="1843445" cy="13334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939B7D-4992-445F-A374-48A26E88CCC1}">
      <dsp:nvSpPr>
        <dsp:cNvPr id="0" name=""/>
        <dsp:cNvSpPr/>
      </dsp:nvSpPr>
      <dsp:spPr>
        <a:xfrm>
          <a:off x="487331" y="1029088"/>
          <a:ext cx="1441125" cy="1441125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9FEDE4-FFC9-405A-A9CC-9F58FE7481B6}">
      <dsp:nvSpPr>
        <dsp:cNvPr id="0" name=""/>
        <dsp:cNvSpPr/>
      </dsp:nvSpPr>
      <dsp:spPr>
        <a:xfrm>
          <a:off x="794456" y="1336213"/>
          <a:ext cx="826875" cy="826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93951-8CE1-4E97-B930-C2BF5F65EB38}">
      <dsp:nvSpPr>
        <dsp:cNvPr id="0" name=""/>
        <dsp:cNvSpPr/>
      </dsp:nvSpPr>
      <dsp:spPr>
        <a:xfrm>
          <a:off x="26643" y="2919089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baseline="0" dirty="0"/>
            <a:t>Data</a:t>
          </a:r>
          <a:endParaRPr lang="en-US" sz="4000" kern="1200" dirty="0"/>
        </a:p>
      </dsp:txBody>
      <dsp:txXfrm>
        <a:off x="26643" y="2919089"/>
        <a:ext cx="2362500" cy="720000"/>
      </dsp:txXfrm>
    </dsp:sp>
    <dsp:sp modelId="{4E8C5DA0-05DA-4F4C-A787-BC911B544A9A}">
      <dsp:nvSpPr>
        <dsp:cNvPr id="0" name=""/>
        <dsp:cNvSpPr/>
      </dsp:nvSpPr>
      <dsp:spPr>
        <a:xfrm>
          <a:off x="3263268" y="1029088"/>
          <a:ext cx="1441125" cy="1441125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4104F-F6C5-4E76-A335-A7CC39D06EF6}">
      <dsp:nvSpPr>
        <dsp:cNvPr id="0" name=""/>
        <dsp:cNvSpPr/>
      </dsp:nvSpPr>
      <dsp:spPr>
        <a:xfrm>
          <a:off x="3570394" y="1336213"/>
          <a:ext cx="826875" cy="826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29F3B-AA38-4ACD-ADE6-01555E6383DB}">
      <dsp:nvSpPr>
        <dsp:cNvPr id="0" name=""/>
        <dsp:cNvSpPr/>
      </dsp:nvSpPr>
      <dsp:spPr>
        <a:xfrm>
          <a:off x="2802581" y="2919089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baseline="0" dirty="0">
              <a:latin typeface="Microsoft New Tai Lue"/>
            </a:rPr>
            <a:t>Models</a:t>
          </a:r>
          <a:endParaRPr lang="en-US" sz="4000" kern="1200" dirty="0"/>
        </a:p>
      </dsp:txBody>
      <dsp:txXfrm>
        <a:off x="2802581" y="2919089"/>
        <a:ext cx="2362500" cy="720000"/>
      </dsp:txXfrm>
    </dsp:sp>
    <dsp:sp modelId="{6C64BE88-7873-45D7-93D5-152E5326FC43}">
      <dsp:nvSpPr>
        <dsp:cNvPr id="0" name=""/>
        <dsp:cNvSpPr/>
      </dsp:nvSpPr>
      <dsp:spPr>
        <a:xfrm>
          <a:off x="6039206" y="1029088"/>
          <a:ext cx="1441125" cy="1441125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91A97-39B2-4DD6-8B78-6AFC8445DEAF}">
      <dsp:nvSpPr>
        <dsp:cNvPr id="0" name=""/>
        <dsp:cNvSpPr/>
      </dsp:nvSpPr>
      <dsp:spPr>
        <a:xfrm>
          <a:off x="6346331" y="1336213"/>
          <a:ext cx="826875" cy="8268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E4758-11A5-46C4-9B0B-98B02336680F}">
      <dsp:nvSpPr>
        <dsp:cNvPr id="0" name=""/>
        <dsp:cNvSpPr/>
      </dsp:nvSpPr>
      <dsp:spPr>
        <a:xfrm>
          <a:off x="5578519" y="2919089"/>
          <a:ext cx="23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baseline="0" dirty="0"/>
            <a:t>Tasks</a:t>
          </a:r>
          <a:endParaRPr lang="en-US" sz="4000" kern="1200" dirty="0"/>
        </a:p>
      </dsp:txBody>
      <dsp:txXfrm>
        <a:off x="5578519" y="2919089"/>
        <a:ext cx="23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30/11/2022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30/11/2022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9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Shape 9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9" name="Shape 9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Shape 98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97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hyperlink" Target="https://designguide.ku.dk/skabeloner/powerpoint/praesentationer/" TargetMode="External"/><Relationship Id="rId4" Type="http://schemas.openxmlformats.org/officeDocument/2006/relationships/hyperlink" Target="http://image.ku.dk/lightbox/211/13407586855728741badb20/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hyperlink" Target="http://www.designguide.ku.dk/ku/skabeloner/powerpoint/praesentationer/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image.ku.dk/lightbox/211/13407586855728741badb20/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endParaRPr lang="en-GB" dirty="0"/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610733C-9034-4EF1-A134-C713BE098F55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undertitel</a:t>
            </a:r>
            <a:endParaRPr lang="en-GB" dirty="0"/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35125"/>
            <a:ext cx="11012487" cy="4675188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854C8-09F9-49F3-9200-F6E55E50E9F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8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F2C5F-F0E5-452B-A2F2-3EA33BA229B5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lle tekstlabel venstre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2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br>
              <a:rPr lang="en-GB" sz="2400" spc="100" dirty="0">
                <a:solidFill>
                  <a:schemeClr val="bg1"/>
                </a:solidFill>
                <a:latin typeface="+mj-lt"/>
                <a:cs typeface="Microsoft New Tai Lue"/>
              </a:rPr>
            </a:br>
            <a:r>
              <a:rPr lang="en-GB" dirty="0"/>
              <a:t>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6445-93A7-4948-90C3-5E545867631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høj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FD51-CB30-4E30-94A9-3C7B4B0535D6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8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719138" indent="-357188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label venstre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1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6408000" tIns="360000" rIns="0" anchor="ctr" anchorCtr="0"/>
          <a:lstStyle>
            <a:lvl1pPr marL="0" indent="0" algn="l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4329-2AA9-435B-BDB4-F4C3408B6DCE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2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719138" indent="-358775">
              <a:defRPr>
                <a:solidFill>
                  <a:schemeClr val="bg1"/>
                </a:solidFill>
              </a:defRPr>
            </a:lvl2pPr>
            <a:lvl3pPr marL="719138" indent="-358775">
              <a:defRPr>
                <a:solidFill>
                  <a:schemeClr val="bg1"/>
                </a:solidFill>
              </a:defRPr>
            </a:lvl3pPr>
            <a:lvl4pPr marL="719138" indent="-358775">
              <a:defRPr>
                <a:solidFill>
                  <a:schemeClr val="bg1"/>
                </a:solidFill>
              </a:defRPr>
            </a:lvl4pPr>
            <a:lvl5pPr marL="719138" indent="-358775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al-punktopstillin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4807-3496-47E8-915B-96DB96A167BC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620713"/>
            <a:ext cx="11012487" cy="5682589"/>
          </a:xfrm>
          <a:noFill/>
        </p:spPr>
        <p:txBody>
          <a:bodyPr lIns="0" tIns="0" rIns="0" bIns="0"/>
          <a:lstStyle>
            <a:lvl1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49263" indent="-449263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24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421280" y="612884"/>
            <a:ext cx="1167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EB03B-DE17-4D8C-BE2B-1AD42424342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2712" y="5934971"/>
            <a:ext cx="11019496" cy="367404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, </a:t>
            </a:r>
            <a:r>
              <a:rPr lang="en-GB" dirty="0" err="1"/>
              <a:t>kilde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ejlede teks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54F7B-C476-4203-AE9B-5470D905B3E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588964" y="1628775"/>
            <a:ext cx="5358535" cy="4674527"/>
          </a:xfrm>
          <a:noFill/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44503" y="1628775"/>
            <a:ext cx="5356948" cy="4674527"/>
          </a:xfr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Fjerde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Femte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35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363C-5D45-41B3-8FA7-E4A3C28213B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628775"/>
            <a:ext cx="11012487" cy="4673600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97C15-2114-4FA8-A531-51E467CB49E5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6408000" tIns="36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3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64773BD-B564-4031-8BC1-8FE44AEFACDB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7E5B2-C656-407A-ACD0-1DF350477539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 err="1">
                <a:solidFill>
                  <a:schemeClr val="tx1"/>
                </a:solidFill>
              </a:rPr>
              <a:t>Brugerguide</a:t>
            </a:r>
            <a:r>
              <a:rPr lang="en-GB" baseline="0" dirty="0">
                <a:solidFill>
                  <a:schemeClr val="tx1"/>
                </a:solidFill>
              </a:rPr>
              <a:t> </a:t>
            </a:r>
            <a:r>
              <a:rPr lang="en-GB" sz="1800" baseline="0" dirty="0">
                <a:solidFill>
                  <a:schemeClr val="tx1"/>
                </a:solidFill>
              </a:rPr>
              <a:t>– </a:t>
            </a:r>
            <a:r>
              <a:rPr lang="en-GB" sz="1800" dirty="0" err="1">
                <a:solidFill>
                  <a:schemeClr val="tx1"/>
                </a:solidFill>
              </a:rPr>
              <a:t>Slet</a:t>
            </a:r>
            <a:r>
              <a:rPr lang="en-GB" sz="1800" dirty="0">
                <a:solidFill>
                  <a:schemeClr val="tx1"/>
                </a:solidFill>
              </a:rPr>
              <a:t>, </a:t>
            </a:r>
            <a:r>
              <a:rPr lang="en-GB" sz="1800" dirty="0" err="1">
                <a:solidFill>
                  <a:schemeClr val="tx1"/>
                </a:solidFill>
              </a:rPr>
              <a:t>før</a:t>
            </a:r>
            <a:r>
              <a:rPr lang="en-GB" sz="1800" dirty="0">
                <a:solidFill>
                  <a:schemeClr val="tx1"/>
                </a:solidFill>
              </a:rPr>
              <a:t> du </a:t>
            </a:r>
            <a:r>
              <a:rPr lang="en-GB" sz="1800" dirty="0" err="1">
                <a:solidFill>
                  <a:schemeClr val="tx1"/>
                </a:solidFill>
              </a:rPr>
              <a:t>færdiggør</a:t>
            </a:r>
            <a:r>
              <a:rPr lang="en-GB" sz="1800" dirty="0">
                <a:solidFill>
                  <a:schemeClr val="tx1"/>
                </a:solidFill>
              </a:rPr>
              <a:t> din</a:t>
            </a:r>
            <a:r>
              <a:rPr lang="en-GB" sz="1800" baseline="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præsentation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KU-skabeloner til PowerPoint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åbner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PowerPoint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din KU-pc,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åbner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4:3-format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med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dansk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KU-logo.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klikker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KU-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fanen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værktøjslinjen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via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knappen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mellem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skabeloner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henholdsvis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dansk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engelsk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formaterne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4:3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16:9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”tom” version (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fulde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version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et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eksempel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diastype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venstrespalten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8900" lvl="0" indent="-88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/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demopræsentation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med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indsat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tekst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engelsk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bruger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fuld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version,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slette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ikke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bruge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Mac-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brugere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m.fl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kan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hente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PowerPoint-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skabelonerne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baseline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</a:t>
            </a:r>
            <a:b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en-GB" sz="800" dirty="0" err="1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skabeloner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GB" sz="800" dirty="0" err="1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powerpoint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b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en-GB" sz="800" dirty="0" err="1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praesentationer</a:t>
            </a: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>
            <a:spLocks noChangeArrowheads="1"/>
          </p:cNvSpPr>
          <p:nvPr userDrawn="1"/>
        </p:nvSpPr>
        <p:spPr bwMode="auto">
          <a:xfrm>
            <a:off x="2576655" y="4237555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 din enheds navn (fx institut), sidenummer og dato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Indsæt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topmenuen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Sidehoved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Sidefod</a:t>
            </a:r>
            <a:endParaRPr lang="en-GB" sz="8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Udfyld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felterne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alle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eller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kun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skal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være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enkelt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/slide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Oplysningerne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placeres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højre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side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af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den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grå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topbjælke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587375" y="5678667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Lav nyt dias/slide (hhv. 2010- + 2013- og 2016-version)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</p:txBody>
      </p:sp>
      <p:pic>
        <p:nvPicPr>
          <p:cNvPr id="51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940574"/>
            <a:ext cx="395416" cy="126627"/>
          </a:xfrm>
          <a:prstGeom prst="rect">
            <a:avLst/>
          </a:prstGeom>
        </p:spPr>
      </p:pic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2587038" y="2582327"/>
            <a:ext cx="162424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Diastype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2576655" y="3571524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 Anvender skriften Microsoft New Tai Lue i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se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Klik på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Gitterlinjer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og/eller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etablere flere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Før musen over en eksisterende hjælpelinje og klik på linjen (koordinater på linjen vises)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nede, mens du flytter placeringen af den eksisterende linje (tilføjer en ny)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Tryk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 + F9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hurtig visning af hjælpelinjer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billede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På layouts med billedholder: Klik på ikon og vælg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hente KU-billeder, som er tilpasset og minimeret til henholdsvis 4:3- og 16:9-format via dette link: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slideshow-visning for at gøre linket aktivt.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Billedstørrelser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optimale billedstørrelser 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Gem billederne i 72 dpi og i ”jpg-medium-kvalitet”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 billede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Klik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Ønsker du at skalere billedet, så hold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billedet og vælg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Hvis du sletter billedet og indsætter et nyt, kan billedet lægge sig foran tekst og grafik. Hvis dette sker, skal du vælge billedet, højreklikke og vælge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</p:txBody>
      </p:sp>
      <p:sp>
        <p:nvSpPr>
          <p:cNvPr id="58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Skabelonens farver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vælge mellem en række farver til baggrunde og grafer.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</p:txBody>
      </p:sp>
      <p:sp>
        <p:nvSpPr>
          <p:cNvPr id="59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Mere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designguiden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på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5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0" name="Billede 2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61" name="Billede 3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2" name="Billede 3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 userDrawn="1"/>
        </p:nvSpPr>
        <p:spPr bwMode="auto">
          <a:xfrm>
            <a:off x="2564067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dias/Nyt slide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på øverste del af knappen for at oprette i et dias/slide magen til det markerede. Klik på nederste del for at se et udvalg af mulige layoutvalg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4" name="Billede 3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4231619" y="1844048"/>
            <a:ext cx="235367" cy="418987"/>
          </a:xfrm>
          <a:prstGeom prst="rect">
            <a:avLst/>
          </a:prstGeom>
        </p:spPr>
      </p:pic>
      <p:sp>
        <p:nvSpPr>
          <p:cNvPr id="65" name="Freeform 10"/>
          <p:cNvSpPr>
            <a:spLocks noChangeAspect="1"/>
          </p:cNvSpPr>
          <p:nvPr userDrawn="1"/>
        </p:nvSpPr>
        <p:spPr>
          <a:xfrm rot="19800000">
            <a:off x="4404080" y="1900198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6" name="Freeform 10"/>
          <p:cNvSpPr>
            <a:spLocks noChangeAspect="1"/>
          </p:cNvSpPr>
          <p:nvPr userDrawn="1"/>
        </p:nvSpPr>
        <p:spPr>
          <a:xfrm rot="19800000">
            <a:off x="4416414" y="2138150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1" y="691817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5F63992-81DD-4E59-90FA-74361159722F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4053600"/>
            <a:ext cx="4752445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783167" y="3007287"/>
            <a:ext cx="4752445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020201"/>
            <a:ext cx="475244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4932000" tIns="360000" anchor="ctr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94BAEE1E-B5FD-4740-ACDA-6CAFC8D24650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42705"/>
            <a:ext cx="475123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lar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br>
              <a:rPr lang="en-GB" dirty="0"/>
            </a:br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6243637" y="691817"/>
            <a:ext cx="5948363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5EC0A1D8-3ABB-4543-BDE4-494CA30745CE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40997" y="4053600"/>
            <a:ext cx="466572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740997" y="3007287"/>
            <a:ext cx="4665721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740997" y="1020201"/>
            <a:ext cx="468265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mage smal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228DFFFC-8FEB-49C6-9D0D-E0BD92A86F5F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7" y="2271092"/>
            <a:ext cx="5948363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739202" y="4053600"/>
            <a:ext cx="4667517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8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02" y="2610941"/>
            <a:ext cx="4684449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FA633E42-BD66-4E16-AB4B-D4F73B67BBBB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691817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783167" y="3007287"/>
            <a:ext cx="4752445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4053600"/>
            <a:ext cx="4752445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783167" y="1020201"/>
            <a:ext cx="4752445" cy="1763813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eal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5398" b="7654"/>
          <a:stretch/>
        </p:blipFill>
        <p:spPr>
          <a:xfrm>
            <a:off x="-1017763" y="0"/>
            <a:ext cx="13209764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0A47663-4FC2-4F88-9BD5-092FD898EE9B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3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3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1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6" y="4053600"/>
            <a:ext cx="4751233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/>
              <a:t>Name of speaker, UCPH unit, place and date</a:t>
            </a:r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4" y="2610941"/>
            <a:ext cx="4751235" cy="121292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2" cy="86518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783167" y="1635125"/>
            <a:ext cx="10623551" cy="4668178"/>
          </a:xfrm>
        </p:spPr>
        <p:txBody>
          <a:bodyPr vert="horz" lIns="0" tIns="0" rIns="0" bIns="0" rtlCol="0">
            <a:noAutofit/>
          </a:bodyPr>
          <a:lstStyle>
            <a:lvl1pPr>
              <a:defRPr lang="da-DK" baseline="0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høj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8804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164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333159E-FBB4-453B-BB73-EC3ABA0B9EC3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164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164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undertitel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4541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8" y="619125"/>
            <a:ext cx="10623549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9" y="1633539"/>
            <a:ext cx="5164329" cy="4668836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38346" y="1635125"/>
            <a:ext cx="5168373" cy="4667250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B769-5527-4DD4-9DA1-DF6DC20FE7C2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9"/>
          <p:cNvSpPr>
            <a:spLocks noGrp="1"/>
          </p:cNvSpPr>
          <p:nvPr>
            <p:ph type="pic" sz="quarter" idx="15" hasCustomPrompt="1"/>
          </p:nvPr>
        </p:nvSpPr>
        <p:spPr>
          <a:xfrm>
            <a:off x="6243639" y="1635126"/>
            <a:ext cx="5163079" cy="4667251"/>
          </a:xfrm>
          <a:blipFill>
            <a:blip r:embed="rId2"/>
            <a:srcRect/>
            <a:stretch>
              <a:fillRect l="-11" r="-9936"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70" y="619125"/>
            <a:ext cx="10623549" cy="86518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783168" y="1635126"/>
            <a:ext cx="5176648" cy="4667251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1E670-9FB7-4315-84DE-52FB48770D82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783168" y="1635125"/>
            <a:ext cx="10623549" cy="4667250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9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F889-A811-4C65-BC10-FC6818A20D47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right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43637" y="4903567"/>
            <a:ext cx="5948363" cy="1398808"/>
          </a:xfrm>
          <a:solidFill>
            <a:srgbClr val="A31D20">
              <a:alpha val="95000"/>
            </a:srgbClr>
          </a:solidFill>
        </p:spPr>
        <p:txBody>
          <a:bodyPr lIns="252000" tIns="144000" rIns="540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FF43-DB95-4864-B236-B0B6E8F4F2A0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50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0" y="4903567"/>
            <a:ext cx="5948363" cy="1398808"/>
          </a:xfrm>
          <a:solidFill>
            <a:srgbClr val="A31D20">
              <a:alpha val="95000"/>
            </a:srgbClr>
          </a:solidFill>
        </p:spPr>
        <p:txBody>
          <a:bodyPr lIns="576000" tIns="144000" rIns="252000" bIns="144000" anchor="t" anchorCtr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text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9B226-DDC5-405C-8EA3-5453C1E8EB5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4560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righ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0" tIns="360000" rIns="4932000" anchor="ctr" anchorCtr="0"/>
          <a:lstStyle>
            <a:lvl1pPr marL="0" indent="0" algn="r">
              <a:buNone/>
              <a:defRPr sz="2400" baseline="0"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image   </a:t>
            </a:r>
            <a:br>
              <a:rPr lang="en-GB" dirty="0"/>
            </a:b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E65C-360B-4039-AB89-06F19BC315A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6243637" y="2036763"/>
            <a:ext cx="5948363" cy="4265612"/>
          </a:xfrm>
          <a:solidFill>
            <a:schemeClr val="accent1">
              <a:alpha val="95000"/>
            </a:schemeClr>
          </a:solidFill>
        </p:spPr>
        <p:txBody>
          <a:bodyPr lIns="252000" tIns="144000" rIns="540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tabLst/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8010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label lef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4853"/>
            <a:ext cx="12192000" cy="6523149"/>
          </a:xfrm>
          <a:blipFill>
            <a:blip r:embed="rId2"/>
            <a:stretch>
              <a:fillRect/>
            </a:stretch>
          </a:blipFill>
        </p:spPr>
        <p:txBody>
          <a:bodyPr lIns="4932000" tIns="360000" rIns="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/>
              <a:t> Click icon to </a:t>
            </a:r>
            <a:br>
              <a:rPr lang="en-GB" dirty="0"/>
            </a:br>
            <a:r>
              <a:rPr lang="en-GB" dirty="0"/>
              <a:t>insert image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A19FB-3072-4077-AA42-D28791A679D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036763"/>
            <a:ext cx="5948363" cy="4265612"/>
          </a:xfrm>
          <a:solidFill>
            <a:schemeClr val="accent1">
              <a:alpha val="95000"/>
            </a:schemeClr>
          </a:solidFill>
        </p:spPr>
        <p:txBody>
          <a:bodyPr lIns="576000" tIns="144000" rIns="252000" bIns="144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6575" indent="-271463">
              <a:defRPr>
                <a:solidFill>
                  <a:schemeClr val="bg1"/>
                </a:solidFill>
              </a:defRPr>
            </a:lvl2pPr>
            <a:lvl3pPr marL="536575" indent="-271463">
              <a:defRPr sz="2000">
                <a:solidFill>
                  <a:schemeClr val="bg1"/>
                </a:solidFill>
              </a:defRPr>
            </a:lvl3pPr>
            <a:lvl4pPr marL="536575" indent="-271463">
              <a:defRPr sz="2000">
                <a:solidFill>
                  <a:schemeClr val="bg1"/>
                </a:solidFill>
              </a:defRPr>
            </a:lvl4pPr>
            <a:lvl5pPr marL="536575" indent="-271463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47276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 bullet li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BC56-A7A8-4003-BEB7-E47F01DF87DF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6" y="622301"/>
            <a:ext cx="10623551" cy="5681002"/>
          </a:xfrm>
          <a:noFill/>
        </p:spPr>
        <p:txBody>
          <a:bodyPr lIns="0" tIns="0" rIns="0" bIns="0"/>
          <a:lstStyle>
            <a:lvl1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36947" indent="-336947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Char char="•"/>
              <a:defRPr lang="da-DK" sz="4800" b="0" kern="1200" cap="all" spc="18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7839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felt 8"/>
          <p:cNvSpPr txBox="1"/>
          <p:nvPr userDrawn="1"/>
        </p:nvSpPr>
        <p:spPr>
          <a:xfrm>
            <a:off x="608093" y="612884"/>
            <a:ext cx="1167619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50" b="1" dirty="0">
                <a:solidFill>
                  <a:schemeClr val="bg1"/>
                </a:solidFill>
              </a:rPr>
              <a:t>”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6F94A-E0B8-4DFD-A908-EFEAB82AF80D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633539"/>
            <a:ext cx="10623551" cy="4110037"/>
          </a:xfrm>
          <a:noFill/>
        </p:spPr>
        <p:txBody>
          <a:bodyPr lIns="0" tIns="0" rIns="0" bIns="0" anchor="t" anchorCtr="0"/>
          <a:lstStyle>
            <a:lvl1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36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783167" y="5934971"/>
            <a:ext cx="10623551" cy="367404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source</a:t>
            </a:r>
          </a:p>
        </p:txBody>
      </p:sp>
    </p:spTree>
    <p:extLst>
      <p:ext uri="{BB962C8B-B14F-4D97-AF65-F5344CB8AC3E}">
        <p14:creationId xmlns:p14="http://schemas.microsoft.com/office/powerpoint/2010/main" val="414296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mirrored tex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3E39-AF6B-40E3-8BF3-7E834A04E609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783167" y="1633538"/>
            <a:ext cx="5158111" cy="4669764"/>
          </a:xfrm>
          <a:noFill/>
        </p:spPr>
        <p:txBody>
          <a:bodyPr lIns="0" tIns="0" rIns="0" bIns="0"/>
          <a:lstStyle>
            <a:lvl1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r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1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6238347" y="1633538"/>
            <a:ext cx="5168371" cy="4669764"/>
          </a:xfrm>
          <a:noFill/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Aft>
                <a:spcPts val="900"/>
              </a:spcAft>
              <a:buFont typeface="Arial" panose="020B0604020202020204" pitchFamily="34" charset="0"/>
              <a:buNone/>
              <a:defRPr lang="da-DK" sz="3600" b="0" kern="1200" cap="none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2</a:t>
            </a:r>
          </a:p>
          <a:p>
            <a:pPr lvl="2"/>
            <a:r>
              <a:rPr lang="en-GB" dirty="0"/>
              <a:t>3</a:t>
            </a:r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783170" y="622301"/>
            <a:ext cx="10623549" cy="8493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308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360000" rIns="6408000" anchor="ctr" anchorCtr="0"/>
          <a:lstStyle>
            <a:lvl1pPr marL="0" indent="0" algn="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 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72EBC29C-0917-4C4D-9E80-3B6188930562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EC2F4-462D-4BD4-9025-86FD7D8AF145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1633538"/>
            <a:ext cx="10623551" cy="4668837"/>
          </a:xfrm>
        </p:spPr>
        <p:txBody>
          <a:bodyPr anchor="t" anchorCtr="0"/>
          <a:lstStyle>
            <a:lvl1pPr>
              <a:defRPr sz="6400" b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3884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83167" y="619125"/>
            <a:ext cx="10623551" cy="865188"/>
          </a:xfrm>
        </p:spPr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C015-C244-4BA1-A831-6C8E63A96CC2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D4858-3149-45CE-A7BF-0594A400CFEA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3585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 userDrawn="1"/>
        </p:nvSpPr>
        <p:spPr>
          <a:xfrm>
            <a:off x="783168" y="619126"/>
            <a:ext cx="10623549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GB" sz="3000" dirty="0">
                <a:solidFill>
                  <a:schemeClr val="tx1"/>
                </a:solidFill>
              </a:rPr>
              <a:t>User guide </a:t>
            </a:r>
            <a:r>
              <a:rPr lang="en-GB" sz="1800" dirty="0">
                <a:solidFill>
                  <a:schemeClr val="tx1"/>
                </a:solidFill>
              </a:rPr>
              <a:t>– delete before use</a:t>
            </a:r>
          </a:p>
        </p:txBody>
      </p:sp>
      <p:sp>
        <p:nvSpPr>
          <p:cNvPr id="46" name="Text Box 48"/>
          <p:cNvSpPr txBox="1">
            <a:spLocks noChangeArrowheads="1"/>
          </p:cNvSpPr>
          <p:nvPr userDrawn="1"/>
        </p:nvSpPr>
        <p:spPr bwMode="auto">
          <a:xfrm>
            <a:off x="783168" y="1640496"/>
            <a:ext cx="2333720" cy="32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PowerPoint templates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open PowerPoint on your UCPH computer,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Arial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 opens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 template in 4:3 format with an English UCPH logo.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When you click on the UCPH tab in the toolbar, click "Select Template" to choose between templates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Danish and English 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4:3 and 16:9 formats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"full" or "empty" versions (in the full version there is an example of each slide type in the left-hand window)</a:t>
            </a:r>
          </a:p>
          <a:p>
            <a:pPr marL="88900" indent="-88900" eaLnBrk="1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 well as an example slide with text in English.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If you use a 'full' version, you must delete the slides you do not want to use.</a:t>
            </a: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 users and others can download PowerPoint templates at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www.designguide.ku.dk/ku/skabeloner/powerpoint/praesentationer/</a:t>
            </a:r>
            <a:endParaRPr lang="en-GB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48"/>
          <p:cNvSpPr txBox="1">
            <a:spLocks noChangeArrowheads="1"/>
          </p:cNvSpPr>
          <p:nvPr userDrawn="1"/>
        </p:nvSpPr>
        <p:spPr bwMode="auto">
          <a:xfrm>
            <a:off x="3427179" y="3966227"/>
            <a:ext cx="2340731" cy="1784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your unit name (e.g. your department), page numbers and the date</a:t>
            </a:r>
            <a:endParaRPr lang="en-GB" sz="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Click on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Insert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the top menu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Header and Footer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Fill in the fields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Select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all 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Apply</a:t>
            </a: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if it is only to be used on a single 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en-GB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information goes on the right-hand side of the page in the grey top bar.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783167" y="5688881"/>
            <a:ext cx="25327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new slide (2010 + 2013 and 2016 version)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9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5543516" y="2896657"/>
            <a:ext cx="527221" cy="126627"/>
          </a:xfrm>
          <a:prstGeom prst="rect">
            <a:avLst/>
          </a:prstGeom>
        </p:spPr>
      </p:pic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3427179" y="2582327"/>
            <a:ext cx="216565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Replace slide type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en-GB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the layout of your current slide.</a:t>
            </a:r>
          </a:p>
        </p:txBody>
      </p:sp>
      <p:sp>
        <p:nvSpPr>
          <p:cNvPr id="51" name="Text Box 48"/>
          <p:cNvSpPr txBox="1">
            <a:spLocks noChangeArrowheads="1"/>
          </p:cNvSpPr>
          <p:nvPr userDrawn="1"/>
        </p:nvSpPr>
        <p:spPr bwMode="auto">
          <a:xfrm>
            <a:off x="3427179" y="3315092"/>
            <a:ext cx="21794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Font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UCPH uses the font Microsoft New Tai Lue in PowerPoint.</a:t>
            </a:r>
            <a:endParaRPr lang="en-GB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6318819" y="1627125"/>
            <a:ext cx="2179499" cy="182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Gridliness and Guides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see gridlines and guides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Click on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View</a:t>
            </a:r>
          </a:p>
          <a:p>
            <a:pPr marL="0" indent="0" eaLnBrk="1" hangingPunct="1"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Gridlines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and/or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establish additional gridlines and guides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Hover the mouse over an existing gridline and click on the line (coordinates of the line are displayed)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down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 key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while you move the location of the line (adds a new line).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Press Alt + F9 for a rapid display of gridlines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6305096" y="4141418"/>
            <a:ext cx="2179499" cy="159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 picture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On layouts with picture placeholders: Click the icon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Insert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text  ”Clik here to insert image” will not be visible in presentation mode.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find UCPH-images, which are adapted to and minimised to the 4:3 and 16:9 format via this link: </a:t>
            </a:r>
            <a:b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http://image.ku.dk/lightbox/211/13407586855728741badb20/</a:t>
            </a:r>
            <a:r>
              <a:rPr lang="en-GB" sz="800" b="0" baseline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 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Select slide show-view to activate the link.</a:t>
            </a: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8922081" y="1640495"/>
            <a:ext cx="21794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Image sizes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The optimal picture sizes are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4:3-format: 1.500 x 1.073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Save the images in 72 dpi and in "jpg medium quality"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8922081" y="2720006"/>
            <a:ext cx="2179499" cy="148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Trimming pictures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Click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Crop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 change the image focus/size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want to scale the picture, hold the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button down while dragging in the image corners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picture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If you delete the picture and inserts a new, the picture may be in front of text and graphics. If this happens, you must select the image, right-click and select </a:t>
            </a:r>
            <a:r>
              <a:rPr lang="en-GB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Send to back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8922081" y="4765322"/>
            <a:ext cx="2179499" cy="77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Template colors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You can choose between a range of colors for backgrounds and graphs.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Right-click on the surface of which you want to change the color and then click on the paint can icon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8922081" y="5815138"/>
            <a:ext cx="21794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Further information</a:t>
            </a:r>
            <a:br>
              <a:rPr lang="en-GB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See</a:t>
            </a:r>
            <a: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br>
              <a:rPr lang="en-GB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www.designguide.ku.dk/ku/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skabeloner/powerpoint/</a:t>
            </a:r>
            <a:b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en-GB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en-GB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8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57393" y="4201412"/>
            <a:ext cx="343103" cy="275280"/>
          </a:xfrm>
          <a:prstGeom prst="rect">
            <a:avLst/>
          </a:prstGeom>
        </p:spPr>
      </p:pic>
      <p:pic>
        <p:nvPicPr>
          <p:cNvPr id="59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64717" y="2795378"/>
            <a:ext cx="384944" cy="275280"/>
          </a:xfrm>
          <a:prstGeom prst="rect">
            <a:avLst/>
          </a:prstGeom>
        </p:spPr>
      </p:pic>
      <p:pic>
        <p:nvPicPr>
          <p:cNvPr id="60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89101" y="3187790"/>
            <a:ext cx="297496" cy="228843"/>
          </a:xfrm>
          <a:prstGeom prst="rect">
            <a:avLst/>
          </a:prstGeom>
        </p:spPr>
      </p:pic>
      <p:sp>
        <p:nvSpPr>
          <p:cNvPr id="61" name="Text Box 48"/>
          <p:cNvSpPr txBox="1">
            <a:spLocks noChangeArrowheads="1"/>
          </p:cNvSpPr>
          <p:nvPr userDrawn="1"/>
        </p:nvSpPr>
        <p:spPr bwMode="auto">
          <a:xfrm>
            <a:off x="3427179" y="1666128"/>
            <a:ext cx="23575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the </a:t>
            </a:r>
            <a:r>
              <a:rPr lang="en-GB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en-GB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 Click on the top part of the button to create a slide identical to the one selected. Click on the bottom part of the button to see a selection of possible layout choices</a:t>
            </a:r>
            <a:endParaRPr lang="en-GB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2" name="Picture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5839" y="1743737"/>
            <a:ext cx="324248" cy="43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">
  <p:cSld name="1_Section heading ">
    <p:bg>
      <p:bgPr>
        <a:solidFill>
          <a:schemeClr val="accen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9696963" y="85746"/>
            <a:ext cx="1086800" cy="1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3979411" y="85746"/>
            <a:ext cx="5557600" cy="1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10903885" y="85746"/>
            <a:ext cx="502800" cy="1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783167" y="1633537"/>
            <a:ext cx="10623600" cy="4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Font typeface="Arial"/>
              <a:buNone/>
              <a:defRPr sz="6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39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st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8880D59A-D7B0-4B9B-8B78-E4C3DDBABBD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master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undertitel</a:t>
            </a:r>
            <a:endParaRPr lang="en-GB" dirty="0"/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li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10329111" y="-385200"/>
            <a:ext cx="814976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DACD5312-4BB5-4AD3-ABB6-C66798F2044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236495" y="-385200"/>
            <a:ext cx="6981162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11255542" y="-385200"/>
            <a:ext cx="381759" cy="176797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oplægsholder</a:t>
            </a:r>
            <a:r>
              <a:rPr lang="en-GB" dirty="0"/>
              <a:t>, KU-</a:t>
            </a:r>
            <a:r>
              <a:rPr lang="en-GB" dirty="0" err="1"/>
              <a:t>enhed</a:t>
            </a:r>
            <a:r>
              <a:rPr lang="en-GB" dirty="0"/>
              <a:t>, </a:t>
            </a:r>
            <a:r>
              <a:rPr lang="en-GB" dirty="0" err="1"/>
              <a:t>sted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en-GB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5186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35125"/>
            <a:ext cx="1101248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9339-1C74-4825-ADEB-BCD7E13EFC81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8535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endParaRPr lang="en-GB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4502" y="1635125"/>
            <a:ext cx="5356948" cy="4675187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FEAA-BA47-4F55-BB2A-ABDD4DBF5CDE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3639" y="1635125"/>
            <a:ext cx="5357812" cy="4675187"/>
          </a:xfrm>
          <a:blipFill>
            <a:blip r:embed="rId2"/>
            <a:stretch>
              <a:fillRect/>
            </a:stretch>
          </a:blipFill>
        </p:spPr>
        <p:txBody>
          <a:bodyPr lIns="0" tIns="2304000" rIns="0" anchor="t" anchorCtr="0"/>
          <a:lstStyle>
            <a:lvl1pPr marL="0" indent="0" algn="ctr">
              <a:buNone/>
              <a:defRPr sz="32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ikonet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du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udskifte</a:t>
            </a:r>
            <a:r>
              <a:rPr lang="en-GB" dirty="0"/>
              <a:t> </a:t>
            </a:r>
            <a:r>
              <a:rPr lang="en-GB" dirty="0" err="1"/>
              <a:t>billedet</a:t>
            </a:r>
            <a:r>
              <a:rPr lang="en-GB" dirty="0"/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35125"/>
            <a:ext cx="5359398" cy="4675188"/>
          </a:xfrm>
        </p:spPr>
        <p:txBody>
          <a:bodyPr vert="horz" lIns="0" tIns="0" rIns="0" bIns="0" rtlCol="0">
            <a:noAutofit/>
          </a:bodyPr>
          <a:lstStyle>
            <a:lvl1pPr>
              <a:defRPr lang="da-DK" dirty="0" smtClean="0"/>
            </a:lvl1pPr>
            <a:lvl2pPr>
              <a:defRPr lang="da-DK" dirty="0" smtClean="0"/>
            </a:lvl2pPr>
            <a:lvl3pPr>
              <a:defRPr lang="da-DK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indsætte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542C-E4D2-4366-8573-42718107279F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image" Target="../media/image21.png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51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35125"/>
            <a:ext cx="11012487" cy="46751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redigere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master</a:t>
            </a:r>
          </a:p>
          <a:p>
            <a:pPr lvl="1"/>
            <a:r>
              <a:rPr lang="en-GB" dirty="0" err="1"/>
              <a:t>Andet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Tredje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/>
              <a:t>4</a:t>
            </a:r>
          </a:p>
          <a:p>
            <a:pPr lvl="4"/>
            <a:r>
              <a:rPr lang="en-GB" dirty="0"/>
              <a:t>5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7" name="Rectangle 19"/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8" y="96467"/>
            <a:ext cx="2346641" cy="159521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4276E65D-4FB3-40ED-B65A-20F69F4A226A}" type="datetime1">
              <a:rPr lang="en-GB" smtClean="0"/>
              <a:t>30/11/2022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4" r:id="rId2"/>
    <p:sldLayoutId id="2147483673" r:id="rId3"/>
    <p:sldLayoutId id="2147483671" r:id="rId4"/>
    <p:sldLayoutId id="2147483659" r:id="rId5"/>
    <p:sldLayoutId id="2147483672" r:id="rId6"/>
    <p:sldLayoutId id="2147483660" r:id="rId7"/>
    <p:sldLayoutId id="2147483662" r:id="rId8"/>
    <p:sldLayoutId id="2147483684" r:id="rId9"/>
    <p:sldLayoutId id="2147483685" r:id="rId10"/>
    <p:sldLayoutId id="2147483677" r:id="rId11"/>
    <p:sldLayoutId id="2147483675" r:id="rId12"/>
    <p:sldLayoutId id="2147483676" r:id="rId13"/>
    <p:sldLayoutId id="2147483678" r:id="rId14"/>
    <p:sldLayoutId id="2147483681" r:id="rId15"/>
    <p:sldLayoutId id="2147483682" r:id="rId16"/>
    <p:sldLayoutId id="2147483683" r:id="rId17"/>
    <p:sldLayoutId id="2147483687" r:id="rId18"/>
    <p:sldLayoutId id="2147483664" r:id="rId19"/>
    <p:sldLayoutId id="2147483665" r:id="rId20"/>
    <p:sldLayoutId id="2147483712" r:id="rId21"/>
    <p:sldLayoutId id="2147483688" r:id="rId2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kern="1200" spc="6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73150" indent="-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9138" indent="35401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lang="da-DK" sz="1800" kern="1200" spc="6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719138" indent="354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pos="730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83167" y="619125"/>
            <a:ext cx="10623551" cy="865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83167" y="1635125"/>
            <a:ext cx="10623551" cy="46681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add</a:t>
            </a:r>
            <a:r>
              <a:rPr lang="da-DK" dirty="0"/>
              <a:t> </a:t>
            </a:r>
            <a:r>
              <a:rPr lang="da-DK" dirty="0" err="1"/>
              <a:t>text</a:t>
            </a:r>
            <a:endParaRPr lang="da-DK" dirty="0"/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  <a:p>
            <a:pPr lvl="4"/>
            <a:endParaRPr lang="da-DK" dirty="0"/>
          </a:p>
          <a:p>
            <a:pPr marL="402431" marR="0" lvl="1" indent="-198835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da-DK" dirty="0"/>
          </a:p>
        </p:txBody>
      </p:sp>
      <p:sp>
        <p:nvSpPr>
          <p:cNvPr id="7" name="Rectangle 19"/>
          <p:cNvSpPr/>
          <p:nvPr userDrawn="1"/>
        </p:nvSpPr>
        <p:spPr>
          <a:xfrm>
            <a:off x="0" y="4"/>
            <a:ext cx="12192000" cy="33265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EEFEE">
                  <a:alpha val="93000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979411" y="85747"/>
            <a:ext cx="5557560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0903885" y="85747"/>
            <a:ext cx="50283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9696963" y="85747"/>
            <a:ext cx="1086635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8B939E7-E8BE-4EDC-A4C7-4CF4D90B066E}" type="datetime1">
              <a:rPr lang="da-DK" smtClean="0"/>
              <a:t>30-11-2022</a:t>
            </a:fld>
            <a:endParaRPr lang="da-DK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5"/>
          <a:srcRect l="12043" t="11448" r="17199" b="13844"/>
          <a:stretch/>
        </p:blipFill>
        <p:spPr>
          <a:xfrm>
            <a:off x="447379" y="63578"/>
            <a:ext cx="222021" cy="211296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26" y="96468"/>
            <a:ext cx="3110197" cy="1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1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689" r:id="rId21"/>
    <p:sldLayoutId id="2147483713" r:id="rId22"/>
    <p:sldLayoutId id="2147483690" r:id="rId23"/>
  </p:sldLayoutIdLst>
  <p:hf hdr="0" ft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000" kern="1200" spc="45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1463" indent="-271463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 spc="45" baseline="0">
          <a:solidFill>
            <a:schemeClr val="tx1"/>
          </a:solidFill>
          <a:latin typeface="+mn-lt"/>
          <a:ea typeface="+mn-ea"/>
          <a:cs typeface="+mn-cs"/>
        </a:defRPr>
      </a:lvl1pPr>
      <a:lvl2pPr marL="535781" marR="0" indent="-264319" algn="l" defTabSz="685800" rtl="0" eaLnBrk="1" fontAlgn="auto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kern="1200" spc="45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08038" indent="-271463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1600" kern="1200" spc="45" baseline="0">
          <a:solidFill>
            <a:schemeClr val="tx1"/>
          </a:solidFill>
          <a:latin typeface="+mn-lt"/>
          <a:ea typeface="+mn-ea"/>
          <a:cs typeface="+mn-cs"/>
        </a:defRPr>
      </a:lvl5pPr>
      <a:lvl6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808038" indent="-27146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93" userDrawn="1">
          <p15:clr>
            <a:srgbClr val="F26B43"/>
          </p15:clr>
        </p15:guide>
        <p15:guide id="2" pos="7185" userDrawn="1">
          <p15:clr>
            <a:srgbClr val="F26B43"/>
          </p15:clr>
        </p15:guide>
        <p15:guide id="3" orient="horz" pos="1029" userDrawn="1">
          <p15:clr>
            <a:srgbClr val="F26B43"/>
          </p15:clr>
        </p15:guide>
        <p15:guide id="4" orient="horz" pos="3970" userDrawn="1">
          <p15:clr>
            <a:srgbClr val="F26B43"/>
          </p15:clr>
        </p15:guide>
        <p15:guide id="5" pos="7196" userDrawn="1">
          <p15:clr>
            <a:srgbClr val="F26B43"/>
          </p15:clr>
        </p15:guide>
        <p15:guide id="6" orient="horz" pos="392" userDrawn="1">
          <p15:clr>
            <a:srgbClr val="F26B43"/>
          </p15:clr>
        </p15:guide>
        <p15:guide id="7" orient="horz" pos="9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aclanthology.org/2020.acl-main.560" TargetMode="Externa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aclanthology.org/2020.acl-main.747/" TargetMode="External"/><Relationship Id="rId7" Type="http://schemas.openxmlformats.org/officeDocument/2006/relationships/hyperlink" Target="https://arxiv.org/abs/2211.05100" TargetMode="External"/><Relationship Id="rId2" Type="http://schemas.openxmlformats.org/officeDocument/2006/relationships/hyperlink" Target="https://www.aclweb.org/anthology/N19-1423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arxiv.org/abs/2112.10668" TargetMode="External"/><Relationship Id="rId5" Type="http://schemas.openxmlformats.org/officeDocument/2006/relationships/hyperlink" Target="https://aclanthology.org/2021.naacl-main.41/" TargetMode="External"/><Relationship Id="rId4" Type="http://schemas.openxmlformats.org/officeDocument/2006/relationships/hyperlink" Target="https://aclanthology.org/2020.tacl-1.4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1.naacl-main.4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arxiv.org/abs/2211.05100" TargetMode="Externa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rxiv.org/abs/2205.05071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hyperlink" Target="https://arxiv.org/abs/2005.14165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0.10606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arxiv.org/abs/2209.15003" TargetMode="Externa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arxiv.org/abs/2204.10615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P18-1035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s://aclanthology.org/P13-1023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0.dmr-1.5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aclanthology.org/2021.iwpt-1.7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aclanthology.org/S19-2001" TargetMode="Externa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aclanthology.org/2020.conll-shared.1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3218-021-00722-w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review.net/pdf?id=SygcCnNKwr" TargetMode="Externa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8.03509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N19-142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1.naacl-main.49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aclanthology.org/2021.emnlp-main.375" TargetMode="Externa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3.10020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5.12247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aclanthology.org/2022.acl-long.239" TargetMode="External"/><Relationship Id="rId3" Type="http://schemas.openxmlformats.org/officeDocument/2006/relationships/diagramLayout" Target="../diagrams/layout8.xml"/><Relationship Id="rId7" Type="http://schemas.openxmlformats.org/officeDocument/2006/relationships/image" Target="../media/image9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5.png"/><Relationship Id="rId4" Type="http://schemas.openxmlformats.org/officeDocument/2006/relationships/hyperlink" Target="https://arxiv.org/abs/2203.1372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5.1416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arxiv.org/abs/2203.07785" TargetMode="Externa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clanthology.org/2021.findings-emnlp.315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8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jmlr.org/papers/volume21/20-074/20-074.pdf" TargetMode="Externa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0.11416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9.15003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10.08207" TargetMode="External"/><Relationship Id="rId3" Type="http://schemas.openxmlformats.org/officeDocument/2006/relationships/hyperlink" Target="https://www.aclweb.org/anthology/N19-1423" TargetMode="External"/><Relationship Id="rId7" Type="http://schemas.openxmlformats.org/officeDocument/2006/relationships/hyperlink" Target="https://arxiv.org/abs/1910.10683" TargetMode="External"/><Relationship Id="rId2" Type="http://schemas.openxmlformats.org/officeDocument/2006/relationships/hyperlink" Target="https://www.aclweb.org/anthology/N18-1202" TargetMode="Externa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arxiv.org/abs/2005.14165" TargetMode="External"/><Relationship Id="rId11" Type="http://schemas.openxmlformats.org/officeDocument/2006/relationships/image" Target="../media/image47.png"/><Relationship Id="rId5" Type="http://schemas.openxmlformats.org/officeDocument/2006/relationships/hyperlink" Target="https://d4mucfpksywv.cloudfront.net/better-language-models/language_models_are_unsupervised_multitask_learners.pdf" TargetMode="External"/><Relationship Id="rId10" Type="http://schemas.openxmlformats.org/officeDocument/2006/relationships/hyperlink" Target="https://arxiv.org/abs/2109.01652" TargetMode="External"/><Relationship Id="rId4" Type="http://schemas.openxmlformats.org/officeDocument/2006/relationships/hyperlink" Target="https://arxiv.org/abs/1907.11692" TargetMode="External"/><Relationship Id="rId9" Type="http://schemas.openxmlformats.org/officeDocument/2006/relationships/hyperlink" Target="https://aclanthology.org/2020.acl-main.70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77770"/>
            <a:ext cx="5503749" cy="656260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412482" y="1139662"/>
            <a:ext cx="5690728" cy="3045009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GB" sz="5400" dirty="0">
                <a:ea typeface="+mn-lt"/>
                <a:cs typeface="+mn-lt"/>
              </a:rPr>
              <a:t>Finding Meaning in Data across Languages</a:t>
            </a:r>
            <a:endParaRPr lang="en-US" sz="5400">
              <a:cs typeface="Microsoft New Tai Lue"/>
            </a:endParaRP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6287D-C1BA-47FB-9104-667BFDE3E3EE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802947" y="3426631"/>
            <a:ext cx="491490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sz="2400" dirty="0" err="1">
                <a:ea typeface="+mn-lt"/>
                <a:cs typeface="+mn-lt"/>
              </a:rPr>
              <a:t>Sprogteknologisk</a:t>
            </a:r>
            <a:r>
              <a:rPr lang="en-GB" sz="2400" dirty="0">
                <a:ea typeface="+mn-lt"/>
                <a:cs typeface="+mn-lt"/>
              </a:rPr>
              <a:t> </a:t>
            </a:r>
            <a:r>
              <a:rPr lang="en-GB" sz="2400" dirty="0" err="1">
                <a:ea typeface="+mn-lt"/>
                <a:cs typeface="+mn-lt"/>
              </a:rPr>
              <a:t>Konference</a:t>
            </a:r>
            <a:endParaRPr lang="en-GB" sz="2400" dirty="0" err="1">
              <a:cs typeface="Microsoft New Tai Lue"/>
            </a:endParaRPr>
          </a:p>
          <a:p>
            <a:pPr algn="ctr"/>
            <a:r>
              <a:rPr lang="en-GB" sz="2400" dirty="0">
                <a:cs typeface="Microsoft New Tai Lue"/>
              </a:rPr>
              <a:t>30 November 2022</a:t>
            </a:r>
          </a:p>
          <a:p>
            <a:endParaRPr lang="en-US" dirty="0">
              <a:cs typeface="Microsoft New Tai Lue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A144FC4-20A8-7541-A5B7-B86FC2FB0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42676" y="4618513"/>
            <a:ext cx="3564334" cy="860814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da-DK" sz="2800" dirty="0"/>
              <a:t>Daniel </a:t>
            </a:r>
            <a:r>
              <a:rPr lang="da-DK" sz="2800" dirty="0" err="1"/>
              <a:t>Hershcovich</a:t>
            </a:r>
            <a:endParaRPr lang="da-DK" sz="2800">
              <a:cs typeface="Microsoft New Tai Lue"/>
            </a:endParaRPr>
          </a:p>
          <a:p>
            <a:pPr algn="ctr"/>
            <a:r>
              <a:rPr lang="da-DK" dirty="0">
                <a:cs typeface="Microsoft New Tai Lue"/>
              </a:rPr>
              <a:t>Department of Computer Science (DIKU)</a:t>
            </a:r>
          </a:p>
        </p:txBody>
      </p:sp>
    </p:spTree>
    <p:extLst>
      <p:ext uri="{BB962C8B-B14F-4D97-AF65-F5344CB8AC3E}">
        <p14:creationId xmlns:p14="http://schemas.microsoft.com/office/powerpoint/2010/main" val="2928738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9BEF-0F8B-481F-B841-E785EBF6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Resource disparity for languages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8F79A-6A37-4B31-80E8-745E3605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9A9F3B-5ABE-4889-ACCF-3486FAEA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10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37803-2D63-4163-8B7C-E7C4AE4A51ED}"/>
              </a:ext>
            </a:extLst>
          </p:cNvPr>
          <p:cNvSpPr txBox="1"/>
          <p:nvPr/>
        </p:nvSpPr>
        <p:spPr>
          <a:xfrm>
            <a:off x="1954592" y="5849258"/>
            <a:ext cx="82767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6E9B"/>
                </a:solidFill>
                <a:latin typeface="-apple-system"/>
                <a:hlinkClick r:id="rId2"/>
              </a:rPr>
              <a:t>The State and Fate of Linguistic Diversity and Inclusion in the NLP World</a:t>
            </a:r>
            <a:endParaRPr lang="en-US">
              <a:solidFill>
                <a:srgbClr val="000000"/>
              </a:solidFill>
              <a:latin typeface="Microsoft New Tai Lue"/>
              <a:cs typeface="Microsoft New Tai Lue"/>
            </a:endParaRP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(Joshi et al., ACL 2020)</a:t>
            </a:r>
            <a:endParaRPr lang="en-US">
              <a:cs typeface="Microsoft New Tai Lue"/>
            </a:endParaRPr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AD61BFF2-92FB-D3DC-138F-769481B3D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7684" y="1181866"/>
            <a:ext cx="7093517" cy="4668178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25AE850-4EF4-EC62-BBC7-E84B7202DE73}"/>
              </a:ext>
            </a:extLst>
          </p:cNvPr>
          <p:cNvGrpSpPr/>
          <p:nvPr/>
        </p:nvGrpSpPr>
        <p:grpSpPr>
          <a:xfrm>
            <a:off x="8780078" y="1533814"/>
            <a:ext cx="2462063" cy="523220"/>
            <a:chOff x="8780078" y="1533814"/>
            <a:chExt cx="2462063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76041B-DDB2-C6B6-3499-585E463281A3}"/>
                </a:ext>
              </a:extLst>
            </p:cNvPr>
            <p:cNvSpPr txBox="1"/>
            <p:nvPr/>
          </p:nvSpPr>
          <p:spPr>
            <a:xfrm>
              <a:off x="9640479" y="1533814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English</a:t>
              </a:r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A6956A5-272A-21BB-71DE-73E965B24BBB}"/>
                </a:ext>
              </a:extLst>
            </p:cNvPr>
            <p:cNvCxnSpPr/>
            <p:nvPr/>
          </p:nvCxnSpPr>
          <p:spPr>
            <a:xfrm flipH="1" flipV="1">
              <a:off x="8780078" y="1731578"/>
              <a:ext cx="826378" cy="2496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A59F40-278C-FC9A-C25D-04D13B6C838A}"/>
              </a:ext>
            </a:extLst>
          </p:cNvPr>
          <p:cNvGrpSpPr/>
          <p:nvPr/>
        </p:nvGrpSpPr>
        <p:grpSpPr>
          <a:xfrm>
            <a:off x="7926112" y="3630010"/>
            <a:ext cx="3369895" cy="589528"/>
            <a:chOff x="7926112" y="3630010"/>
            <a:chExt cx="3369895" cy="5895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0A5A34-2B08-3435-EED4-88C38292CBF6}"/>
                </a:ext>
              </a:extLst>
            </p:cNvPr>
            <p:cNvSpPr txBox="1"/>
            <p:nvPr/>
          </p:nvSpPr>
          <p:spPr>
            <a:xfrm>
              <a:off x="9694345" y="3696318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Danish</a:t>
              </a:r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44CDF04-43E9-90D0-432E-728958C6E2D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6112" y="3630010"/>
              <a:ext cx="1772309" cy="2483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137FC0-864D-A507-8C2D-E12DFB46972B}"/>
              </a:ext>
            </a:extLst>
          </p:cNvPr>
          <p:cNvGrpSpPr/>
          <p:nvPr/>
        </p:nvGrpSpPr>
        <p:grpSpPr>
          <a:xfrm>
            <a:off x="7493874" y="4406462"/>
            <a:ext cx="3369895" cy="589528"/>
            <a:chOff x="7926112" y="3630010"/>
            <a:chExt cx="3369895" cy="58952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B59FB4-3B0E-8399-8B2B-FB3EA80550FD}"/>
                </a:ext>
              </a:extLst>
            </p:cNvPr>
            <p:cNvSpPr txBox="1"/>
            <p:nvPr/>
          </p:nvSpPr>
          <p:spPr>
            <a:xfrm>
              <a:off x="9694345" y="3696318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Faroese</a:t>
              </a:r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98738EC-750F-6D73-9AA8-A996F1A9D2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6112" y="3630010"/>
              <a:ext cx="1772309" cy="2483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E8A243-ABE4-3C25-30D9-87F17E2FFF97}"/>
              </a:ext>
            </a:extLst>
          </p:cNvPr>
          <p:cNvGrpSpPr/>
          <p:nvPr/>
        </p:nvGrpSpPr>
        <p:grpSpPr>
          <a:xfrm>
            <a:off x="4703245" y="2075097"/>
            <a:ext cx="1601662" cy="1543089"/>
            <a:chOff x="4703245" y="2075097"/>
            <a:chExt cx="1601662" cy="154308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9E523E-74E1-970A-50CC-291B26263634}"/>
                </a:ext>
              </a:extLst>
            </p:cNvPr>
            <p:cNvSpPr txBox="1"/>
            <p:nvPr/>
          </p:nvSpPr>
          <p:spPr>
            <a:xfrm>
              <a:off x="4703245" y="2075097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Icelandic</a:t>
              </a:r>
              <a:endParaRPr lang="en-US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42AF858-5979-7982-430B-DFFD383F987F}"/>
                </a:ext>
              </a:extLst>
            </p:cNvPr>
            <p:cNvCxnSpPr>
              <a:cxnSpLocks/>
            </p:cNvCxnSpPr>
            <p:nvPr/>
          </p:nvCxnSpPr>
          <p:spPr>
            <a:xfrm>
              <a:off x="5574424" y="2500147"/>
              <a:ext cx="487414" cy="11180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9C9DC3C-823C-E90E-65E1-1CF5C26C87B1}"/>
              </a:ext>
            </a:extLst>
          </p:cNvPr>
          <p:cNvGrpSpPr/>
          <p:nvPr/>
        </p:nvGrpSpPr>
        <p:grpSpPr>
          <a:xfrm>
            <a:off x="316490" y="4224463"/>
            <a:ext cx="3460661" cy="954107"/>
            <a:chOff x="316490" y="4224463"/>
            <a:chExt cx="3460661" cy="95410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F19584F-BC0F-7C4C-B8C2-29CE3FDBB032}"/>
                </a:ext>
              </a:extLst>
            </p:cNvPr>
            <p:cNvSpPr txBox="1"/>
            <p:nvPr/>
          </p:nvSpPr>
          <p:spPr>
            <a:xfrm>
              <a:off x="316490" y="4224463"/>
              <a:ext cx="2409644" cy="95410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cs typeface="Microsoft New Tai Lue"/>
                </a:rPr>
                <a:t>Swedish sign language</a:t>
              </a:r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7FCC3E8-A1A2-8790-ADFE-4FFC99E92BC6}"/>
                </a:ext>
              </a:extLst>
            </p:cNvPr>
            <p:cNvCxnSpPr>
              <a:cxnSpLocks/>
            </p:cNvCxnSpPr>
            <p:nvPr/>
          </p:nvCxnSpPr>
          <p:spPr>
            <a:xfrm>
              <a:off x="2035064" y="4754616"/>
              <a:ext cx="1742087" cy="15897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F9F47A5-10CE-F100-B3E6-270666509A43}"/>
              </a:ext>
            </a:extLst>
          </p:cNvPr>
          <p:cNvGrpSpPr/>
          <p:nvPr/>
        </p:nvGrpSpPr>
        <p:grpSpPr>
          <a:xfrm>
            <a:off x="8347840" y="2849617"/>
            <a:ext cx="3369895" cy="589528"/>
            <a:chOff x="7926112" y="3630010"/>
            <a:chExt cx="3369895" cy="58952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95B356-A24C-A31B-A182-81C4BD09E706}"/>
                </a:ext>
              </a:extLst>
            </p:cNvPr>
            <p:cNvSpPr txBox="1"/>
            <p:nvPr/>
          </p:nvSpPr>
          <p:spPr>
            <a:xfrm>
              <a:off x="9694345" y="3696318"/>
              <a:ext cx="1601662" cy="52322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cs typeface="Microsoft New Tai Lue"/>
                </a:rPr>
                <a:t>Swedish</a:t>
              </a:r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7002CAB-A173-8765-69C3-F83306C7EE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6112" y="3630010"/>
              <a:ext cx="1772309" cy="2483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57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CA24-A0F8-C69E-CB72-4697CBB5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Multilingual 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8D9B3-2C27-6995-1F78-F6D315C1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D53ED-3631-4AAA-156A-F943EE66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11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CB8D56-4214-DF35-0F01-64B367B8A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71145" indent="-271145"/>
            <a:r>
              <a:rPr lang="en-US" dirty="0" err="1">
                <a:ea typeface="+mn-lt"/>
                <a:cs typeface="+mn-lt"/>
              </a:rPr>
              <a:t>mBERT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u="sng" dirty="0">
                <a:ea typeface="+mn-lt"/>
                <a:cs typeface="+mn-lt"/>
                <a:hlinkClick r:id="rId2"/>
              </a:rPr>
              <a:t>Devlin et al., 2019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>
              <a:cs typeface="Microsoft New Tai Lue"/>
            </a:endParaRPr>
          </a:p>
          <a:p>
            <a:pPr marL="271145" indent="-271145"/>
            <a:r>
              <a:rPr lang="en-US" dirty="0">
                <a:ea typeface="+mn-lt"/>
                <a:cs typeface="+mn-lt"/>
              </a:rPr>
              <a:t>XLM, XLM-R (</a:t>
            </a:r>
            <a:r>
              <a:rPr lang="en-US" u="sng" dirty="0">
                <a:ea typeface="+mn-lt"/>
                <a:cs typeface="+mn-lt"/>
                <a:hlinkClick r:id="rId3"/>
              </a:rPr>
              <a:t>Conneau et al., 2020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/>
          </a:p>
          <a:p>
            <a:pPr marL="271145" indent="-271145"/>
            <a:r>
              <a:rPr lang="en-US" dirty="0" err="1">
                <a:ea typeface="+mn-lt"/>
                <a:cs typeface="+mn-lt"/>
              </a:rPr>
              <a:t>mBART</a:t>
            </a:r>
            <a:r>
              <a:rPr lang="en-US" dirty="0">
                <a:ea typeface="+mn-lt"/>
                <a:cs typeface="+mn-lt"/>
              </a:rPr>
              <a:t> (</a:t>
            </a:r>
            <a:r>
              <a:rPr lang="en-US" u="sng" dirty="0">
                <a:ea typeface="+mn-lt"/>
                <a:cs typeface="+mn-lt"/>
                <a:hlinkClick r:id="rId4"/>
              </a:rPr>
              <a:t>Liu et al., 2020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dirty="0"/>
          </a:p>
          <a:p>
            <a:pPr marL="271145" indent="-271145"/>
            <a:r>
              <a:rPr lang="en-US" dirty="0">
                <a:ea typeface="+mn-lt"/>
                <a:cs typeface="+mn-lt"/>
              </a:rPr>
              <a:t>mT5 (</a:t>
            </a:r>
            <a:r>
              <a:rPr lang="en-US" u="sng" dirty="0">
                <a:ea typeface="+mn-lt"/>
                <a:cs typeface="+mn-lt"/>
                <a:hlinkClick r:id="rId5"/>
              </a:rPr>
              <a:t>Xue et al., 2021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dirty="0"/>
          </a:p>
          <a:p>
            <a:pPr marL="271145" indent="-271145"/>
            <a:r>
              <a:rPr lang="en-US" dirty="0">
                <a:ea typeface="+mn-lt"/>
                <a:cs typeface="+mn-lt"/>
              </a:rPr>
              <a:t>XGLM (</a:t>
            </a:r>
            <a:r>
              <a:rPr lang="en-US" u="sng" dirty="0">
                <a:ea typeface="+mn-lt"/>
                <a:cs typeface="+mn-lt"/>
                <a:hlinkClick r:id="rId6"/>
              </a:rPr>
              <a:t>Lin et al., 2021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 dirty="0"/>
          </a:p>
          <a:p>
            <a:pPr marL="271145" indent="-271145"/>
            <a:r>
              <a:rPr lang="en-US" dirty="0">
                <a:cs typeface="Microsoft New Tai Lue"/>
              </a:rPr>
              <a:t>BLOOM (</a:t>
            </a:r>
            <a:r>
              <a:rPr lang="en-US" dirty="0">
                <a:cs typeface="Microsoft New Tai Lue"/>
                <a:hlinkClick r:id="rId7"/>
              </a:rPr>
              <a:t>Le Scao et al., 2022</a:t>
            </a:r>
            <a:r>
              <a:rPr lang="en-US" dirty="0">
                <a:cs typeface="Microsoft New Tai Lue"/>
              </a:rPr>
              <a:t>)</a:t>
            </a:r>
          </a:p>
          <a:p>
            <a:pPr marL="271145" indent="-271145"/>
            <a:r>
              <a:rPr lang="en-US">
                <a:cs typeface="Microsoft New Tai Lue"/>
              </a:rPr>
              <a:t>...</a:t>
            </a:r>
          </a:p>
        </p:txBody>
      </p:sp>
      <p:pic>
        <p:nvPicPr>
          <p:cNvPr id="3" name="Picture 5" descr="Diagram, text&#10;&#10;Description automatically generated">
            <a:extLst>
              <a:ext uri="{FF2B5EF4-FFF2-40B4-BE49-F238E27FC236}">
                <a16:creationId xmlns:a16="http://schemas.microsoft.com/office/drawing/2014/main" id="{9EFD81B1-5C01-2825-E98F-B56232D00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960" y="4607062"/>
            <a:ext cx="7250623" cy="224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7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CA24-A0F8-C69E-CB72-4697CBB5F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Language distribution in multilingual language models</a:t>
            </a:r>
            <a:endParaRPr lang="en-US" dirty="0"/>
          </a:p>
        </p:txBody>
      </p:sp>
      <p:pic>
        <p:nvPicPr>
          <p:cNvPr id="6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9C4E684C-68A2-3197-8E07-AE5B7A47C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54" y="1049798"/>
            <a:ext cx="11868648" cy="25606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8D9B3-2C27-6995-1F78-F6D315C1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D53ED-3631-4AAA-156A-F943EE66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47F1E-D715-4639-7D74-F30DE14F9D29}"/>
              </a:ext>
            </a:extLst>
          </p:cNvPr>
          <p:cNvSpPr txBox="1"/>
          <p:nvPr/>
        </p:nvSpPr>
        <p:spPr>
          <a:xfrm>
            <a:off x="662890" y="3400585"/>
            <a:ext cx="113493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46E9B"/>
                </a:solidFill>
                <a:latin typeface="-apple-system"/>
                <a:hlinkClick r:id="rId3"/>
              </a:rPr>
              <a:t>mT5: A Massively Multilingual Pre-trained Text-to-Text Transformer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(Xue et al., NAACL 2021)</a:t>
            </a:r>
            <a:endParaRPr lang="en-US"/>
          </a:p>
        </p:txBody>
      </p:sp>
      <p:pic>
        <p:nvPicPr>
          <p:cNvPr id="3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9EA51822-3389-38AF-B37B-0DC7185AB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2" y="4177841"/>
            <a:ext cx="11867493" cy="2362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8DE90-75F7-861F-987A-F535A7968381}"/>
              </a:ext>
            </a:extLst>
          </p:cNvPr>
          <p:cNvSpPr txBox="1"/>
          <p:nvPr/>
        </p:nvSpPr>
        <p:spPr>
          <a:xfrm>
            <a:off x="785248" y="6429214"/>
            <a:ext cx="102146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/>
                <a:cs typeface="Arial"/>
                <a:hlinkClick r:id="rId5"/>
              </a:rPr>
              <a:t>BLOOM: A 176B-Parameter Open-Access Multilingual Language Model</a:t>
            </a:r>
            <a:r>
              <a:rPr lang="en-US" dirty="0">
                <a:solidFill>
                  <a:srgbClr val="222222"/>
                </a:solidFill>
                <a:latin typeface="Arial"/>
                <a:cs typeface="Arial"/>
              </a:rPr>
              <a:t> (</a:t>
            </a:r>
            <a:r>
              <a:rPr lang="en-US" dirty="0">
                <a:solidFill>
                  <a:srgbClr val="222222"/>
                </a:solidFill>
                <a:latin typeface="Arial"/>
                <a:ea typeface="+mn-lt"/>
                <a:cs typeface="Arial"/>
              </a:rPr>
              <a:t>Le </a:t>
            </a:r>
            <a:r>
              <a:rPr lang="en-US" dirty="0" err="1">
                <a:ea typeface="+mn-lt"/>
                <a:cs typeface="+mn-lt"/>
              </a:rPr>
              <a:t>Scao</a:t>
            </a:r>
            <a:r>
              <a:rPr lang="en-US" dirty="0">
                <a:ea typeface="+mn-lt"/>
                <a:cs typeface="+mn-lt"/>
              </a:rPr>
              <a:t> et al., 2022)</a:t>
            </a:r>
          </a:p>
        </p:txBody>
      </p:sp>
    </p:spTree>
    <p:extLst>
      <p:ext uri="{BB962C8B-B14F-4D97-AF65-F5344CB8AC3E}">
        <p14:creationId xmlns:p14="http://schemas.microsoft.com/office/powerpoint/2010/main" val="2592764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0EAD3-6378-81F1-ABEC-6FB848234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Diminishing returns?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E15C7-D8BB-6445-A74A-A236463D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E241C2-904D-0326-1A45-C64C0E6DF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D023B-192A-528F-72A0-4ABC03EE0FF1}"/>
              </a:ext>
            </a:extLst>
          </p:cNvPr>
          <p:cNvSpPr txBox="1"/>
          <p:nvPr/>
        </p:nvSpPr>
        <p:spPr>
          <a:xfrm>
            <a:off x="5821753" y="5671173"/>
            <a:ext cx="52398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E3743"/>
                </a:solidFill>
                <a:ea typeface="+mn-lt"/>
                <a:cs typeface="+mn-lt"/>
                <a:hlinkClick r:id="rId2"/>
              </a:rPr>
              <a:t>Towards</a:t>
            </a:r>
            <a:r>
              <a:rPr lang="en-US" dirty="0">
                <a:solidFill>
                  <a:srgbClr val="2E3743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Climate Awareness in NLP Research</a:t>
            </a:r>
            <a:r>
              <a:rPr lang="en-US" dirty="0">
                <a:solidFill>
                  <a:srgbClr val="2E3743"/>
                </a:solidFill>
                <a:ea typeface="+mn-lt"/>
                <a:cs typeface="+mn-lt"/>
              </a:rPr>
              <a:t> (</a:t>
            </a:r>
            <a:r>
              <a:rPr lang="en-US" dirty="0" err="1">
                <a:ea typeface="+mn-lt"/>
                <a:cs typeface="+mn-lt"/>
              </a:rPr>
              <a:t>Hershcovich</a:t>
            </a:r>
            <a:r>
              <a:rPr lang="en-US" dirty="0">
                <a:ea typeface="+mn-lt"/>
                <a:cs typeface="+mn-lt"/>
              </a:rPr>
              <a:t> et al., EMNLP 2022)</a:t>
            </a:r>
          </a:p>
          <a:p>
            <a:endParaRPr lang="en-US" dirty="0">
              <a:cs typeface="Microsoft New Tai Lue"/>
            </a:endParaRPr>
          </a:p>
        </p:txBody>
      </p:sp>
      <p:pic>
        <p:nvPicPr>
          <p:cNvPr id="8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1E42260-9C80-9DEA-CF9B-E36BA4E9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9" y="2231430"/>
            <a:ext cx="5436475" cy="3387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BE2A3-F761-EFB3-8838-B6975465A7D9}"/>
              </a:ext>
            </a:extLst>
          </p:cNvPr>
          <p:cNvSpPr txBox="1"/>
          <p:nvPr/>
        </p:nvSpPr>
        <p:spPr>
          <a:xfrm>
            <a:off x="336331" y="5709744"/>
            <a:ext cx="51999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4"/>
              </a:rPr>
              <a:t>Language Models are Few-Shot Learners</a:t>
            </a:r>
            <a:r>
              <a:rPr lang="en-US" dirty="0"/>
              <a:t> (Brown et al., </a:t>
            </a:r>
            <a:r>
              <a:rPr lang="en-US" dirty="0" err="1">
                <a:ea typeface="+mn-lt"/>
                <a:cs typeface="+mn-lt"/>
              </a:rPr>
              <a:t>NeurIPS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/>
              <a:t>2020)</a:t>
            </a:r>
          </a:p>
        </p:txBody>
      </p:sp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83E065E2-CAB8-87E3-45D8-7065543F7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779" y="1659930"/>
            <a:ext cx="6356131" cy="39585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F9D1F-2ECD-F159-8BEF-0DFDB9EE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96" y="1182980"/>
            <a:ext cx="6474012" cy="842672"/>
          </a:xfrm>
          <a:ln>
            <a:solidFill>
              <a:schemeClr val="tx1"/>
            </a:solidFill>
          </a:ln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cs typeface="Microsoft New Tai Lue"/>
              </a:rPr>
              <a:t>Newer and larger models perform better but require more and more </a:t>
            </a:r>
            <a:r>
              <a:rPr lang="en-US" dirty="0">
                <a:cs typeface="Microsoft New Tai Lue"/>
              </a:rPr>
              <a:t>resources and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8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2C0B0-7B09-B209-0003-0A2B770B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93" y="473520"/>
            <a:ext cx="7967664" cy="865188"/>
          </a:xfrm>
        </p:spPr>
        <p:txBody>
          <a:bodyPr anchor="t">
            <a:normAutofit/>
          </a:bodyPr>
          <a:lstStyle/>
          <a:p>
            <a:r>
              <a:rPr lang="en-US" dirty="0"/>
              <a:t>Can we do more with less data?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AF4E-C651-0DF6-8938-07822FFB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EB4E1-A009-035F-31E1-C90B8D5E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430F362-8E55-6F16-5385-58B4E654D9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885447"/>
              </p:ext>
            </p:extLst>
          </p:nvPr>
        </p:nvGraphicFramePr>
        <p:xfrm>
          <a:off x="3159691" y="1295380"/>
          <a:ext cx="8763679" cy="5124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9B0F5CE1-EF78-9261-211D-883391D9C2A1}"/>
              </a:ext>
            </a:extLst>
          </p:cNvPr>
          <p:cNvSpPr txBox="1">
            <a:spLocks/>
          </p:cNvSpPr>
          <p:nvPr/>
        </p:nvSpPr>
        <p:spPr>
          <a:xfrm>
            <a:off x="382794" y="2003098"/>
            <a:ext cx="2402171" cy="1908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0" tIns="0" rIns="0" bIns="0" rtlCol="0" anchor="t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24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81" marR="0" indent="-264319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038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spc="45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cs typeface="Microsoft New Tai Lue"/>
              </a:rPr>
              <a:t>Explicit</a:t>
            </a:r>
            <a:r>
              <a:rPr lang="en-US" dirty="0">
                <a:cs typeface="Microsoft New Tai Lue"/>
              </a:rPr>
              <a:t> </a:t>
            </a:r>
            <a:r>
              <a:rPr lang="en-US" b="1" dirty="0">
                <a:cs typeface="Microsoft New Tai Lue"/>
              </a:rPr>
              <a:t>meaning representation</a:t>
            </a:r>
            <a:r>
              <a:rPr lang="en-US" dirty="0">
                <a:cs typeface="Microsoft New Tai Lue"/>
              </a:rPr>
              <a:t> </a:t>
            </a:r>
            <a:r>
              <a:rPr lang="en-US">
                <a:cs typeface="Microsoft New Tai Lue"/>
              </a:rPr>
              <a:t>can be worth gigabytes of text data...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8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BC607-804E-E460-96DD-6AEE027F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68" y="619125"/>
            <a:ext cx="10623549" cy="865188"/>
          </a:xfrm>
        </p:spPr>
        <p:txBody>
          <a:bodyPr anchor="t">
            <a:normAutofit/>
          </a:bodyPr>
          <a:lstStyle/>
          <a:p>
            <a:r>
              <a:rPr lang="en-US" dirty="0"/>
              <a:t>Finding meaning by decomposition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CEAC7-8798-5D7C-00B0-BDDF51CB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963" y="85747"/>
            <a:ext cx="1086635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BA84B769-5527-4DD4-9DA1-DF6DC20FE7C2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8951A-93C7-7A18-4C78-93C097EE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885" y="85747"/>
            <a:ext cx="502832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AAF1640-3226-8171-E971-4D4A8335080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698305"/>
              </p:ext>
            </p:extLst>
          </p:nvPr>
        </p:nvGraphicFramePr>
        <p:xfrm>
          <a:off x="783169" y="1633539"/>
          <a:ext cx="10543152" cy="4668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3300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9B4DC-CA7A-8FDF-47FE-6EF5F13F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Meaning in text-to-image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30C15-196A-6A01-D777-73CA468A1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169" y="1494089"/>
            <a:ext cx="3710055" cy="933542"/>
          </a:xfrm>
        </p:spPr>
        <p:txBody>
          <a:bodyPr vert="horz" lIns="0" tIns="0" rIns="0" bIns="0" rtlCol="0" anchor="t">
            <a:noAutofit/>
          </a:bodyPr>
          <a:lstStyle/>
          <a:p>
            <a:pPr marL="271145" indent="-271145">
              <a:buNone/>
            </a:pPr>
            <a:r>
              <a:rPr lang="en-US" sz="2800" i="1">
                <a:ea typeface="+mn-lt"/>
                <a:cs typeface="+mn-lt"/>
              </a:rPr>
              <a:t>A bat is flying over a baseball stadium</a:t>
            </a:r>
            <a:endParaRPr lang="en-US" sz="2800" i="1">
              <a:cs typeface="Microsoft New Tai Lue"/>
            </a:endParaRPr>
          </a:p>
        </p:txBody>
      </p:sp>
      <p:pic>
        <p:nvPicPr>
          <p:cNvPr id="9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CCFC27E3-FAD4-B866-4199-BC9D7F6705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1262" y="2327399"/>
            <a:ext cx="3941678" cy="385544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0D52E-785E-BB2B-158F-6E935422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B769-5527-4DD4-9DA1-DF6DC20FE7C2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CEEDF-8982-277D-D50B-904A8F38B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F33E9-855C-876B-92F7-8F68F58B0894}"/>
              </a:ext>
            </a:extLst>
          </p:cNvPr>
          <p:cNvSpPr txBox="1"/>
          <p:nvPr/>
        </p:nvSpPr>
        <p:spPr>
          <a:xfrm>
            <a:off x="-1992" y="6213537"/>
            <a:ext cx="121312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DALLE-2 is Seeing Double: Flaws in Word-to-Concept Mapping in Text2Image Models</a:t>
            </a:r>
            <a:r>
              <a:rPr lang="en-US" dirty="0">
                <a:ea typeface="+mn-lt"/>
                <a:cs typeface="+mn-lt"/>
              </a:rPr>
              <a:t> (Rassin et al., </a:t>
            </a:r>
            <a:r>
              <a:rPr lang="en-US" dirty="0" err="1">
                <a:ea typeface="+mn-lt"/>
                <a:cs typeface="+mn-lt"/>
              </a:rPr>
              <a:t>BlackboxNLP</a:t>
            </a:r>
            <a:r>
              <a:rPr lang="en-US" dirty="0">
                <a:ea typeface="+mn-lt"/>
                <a:cs typeface="+mn-lt"/>
              </a:rPr>
              <a:t> 2022)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B2C74-FDEB-3FD3-EEBA-91B6E0E26691}"/>
              </a:ext>
            </a:extLst>
          </p:cNvPr>
          <p:cNvSpPr txBox="1"/>
          <p:nvPr/>
        </p:nvSpPr>
        <p:spPr>
          <a:xfrm>
            <a:off x="6856008" y="1716243"/>
            <a:ext cx="420743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/>
              <a:t>a seal is opening a letter</a:t>
            </a:r>
            <a:endParaRPr lang="en-US" sz="2800" i="1">
              <a:cs typeface="Microsoft New Tai Lue"/>
            </a:endParaRPr>
          </a:p>
        </p:txBody>
      </p:sp>
      <p:pic>
        <p:nvPicPr>
          <p:cNvPr id="11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40E865-FE44-4B1A-F303-691EEA931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871" y="2239110"/>
            <a:ext cx="4914650" cy="38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91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3730-0333-17BC-99C3-A8444404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68" y="619125"/>
            <a:ext cx="10623549" cy="865188"/>
          </a:xfrm>
        </p:spPr>
        <p:txBody>
          <a:bodyPr anchor="t">
            <a:normAutofit/>
          </a:bodyPr>
          <a:lstStyle/>
          <a:p>
            <a:r>
              <a:rPr lang="en-US" dirty="0"/>
              <a:t>Meaning in text-to-code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739E9-E448-63E6-CB20-05747890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963" y="85747"/>
            <a:ext cx="1086635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76EA7-0A03-DF42-515C-7DB4B59E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885" y="85747"/>
            <a:ext cx="502832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6CC8EF-870F-589A-AE2C-832431CCD045}"/>
              </a:ext>
            </a:extLst>
          </p:cNvPr>
          <p:cNvSpPr txBox="1"/>
          <p:nvPr/>
        </p:nvSpPr>
        <p:spPr>
          <a:xfrm>
            <a:off x="72714" y="6118910"/>
            <a:ext cx="12031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/>
                <a:cs typeface="Arial"/>
                <a:hlinkClick r:id="rId2"/>
              </a:rPr>
              <a:t>Compositional semantic parsing with large language models </a:t>
            </a:r>
            <a:r>
              <a:rPr lang="en-US" dirty="0">
                <a:solidFill>
                  <a:srgbClr val="222222"/>
                </a:solidFill>
                <a:latin typeface="Arial"/>
                <a:cs typeface="Arial"/>
              </a:rPr>
              <a:t>(Drozdov et al., 2022)</a:t>
            </a:r>
          </a:p>
        </p:txBody>
      </p:sp>
      <p:pic>
        <p:nvPicPr>
          <p:cNvPr id="7" name="Picture 7" descr="Table&#10;&#10;Description automatically generated">
            <a:extLst>
              <a:ext uri="{FF2B5EF4-FFF2-40B4-BE49-F238E27FC236}">
                <a16:creationId xmlns:a16="http://schemas.microsoft.com/office/drawing/2014/main" id="{15A6CF44-1B6E-F611-728D-494806EDFD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954" y="2143180"/>
            <a:ext cx="11818132" cy="2334732"/>
          </a:xfrm>
        </p:spPr>
      </p:pic>
    </p:spTree>
    <p:extLst>
      <p:ext uri="{BB962C8B-B14F-4D97-AF65-F5344CB8AC3E}">
        <p14:creationId xmlns:p14="http://schemas.microsoft.com/office/powerpoint/2010/main" val="3110632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58B3-D432-16E5-4B9B-2F1D75D54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Meaning representation for analysis of 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4D52B-2A15-9FA4-2BE3-3F1004720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85485-D876-0CB7-0BC9-5EE3C5BF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18</a:t>
            </a:fld>
            <a:endParaRPr lang="en-GB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6864DB4C-8D39-09FD-024B-5A1F1C25E61D}"/>
              </a:ext>
            </a:extLst>
          </p:cNvPr>
          <p:cNvSpPr txBox="1"/>
          <p:nvPr/>
        </p:nvSpPr>
        <p:spPr>
          <a:xfrm>
            <a:off x="37567" y="6173065"/>
            <a:ext cx="1192272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+mn-lt"/>
                <a:cs typeface="+mn-lt"/>
                <a:hlinkClick r:id="rId2"/>
              </a:rPr>
              <a:t>Generalized Quantifiers as a Source of Error in Multilingual NLU Benchmarks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 (Cui et al., NAACL 2022)</a:t>
            </a:r>
            <a:endParaRPr lang="en-US" sz="2000" dirty="0">
              <a:ea typeface="+mn-lt"/>
              <a:cs typeface="+mn-lt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BE2418C-B3F8-38B5-2EE2-FE98CD5BE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181" y="2028502"/>
            <a:ext cx="5275075" cy="3537812"/>
          </a:xfrm>
          <a:prstGeom prst="rect">
            <a:avLst/>
          </a:prstGeom>
        </p:spPr>
      </p:pic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25C89C-D103-7792-554C-5EF200B92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666" y="1932445"/>
            <a:ext cx="2287776" cy="361094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D61F9E9-A5FA-802D-94FE-E56EC6F2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72" y="1434939"/>
            <a:ext cx="3836585" cy="4668178"/>
          </a:xfrm>
        </p:spPr>
        <p:txBody>
          <a:bodyPr vert="horz" lIns="0" tIns="0" rIns="0" bIns="0" rtlCol="0" anchor="t">
            <a:noAutofit/>
          </a:bodyPr>
          <a:lstStyle/>
          <a:p>
            <a:pPr marL="271145" indent="-271145">
              <a:buNone/>
            </a:pPr>
            <a:r>
              <a:rPr lang="en-US" sz="2000" b="1">
                <a:solidFill>
                  <a:srgbClr val="002060"/>
                </a:solidFill>
                <a:ea typeface="+mn-lt"/>
                <a:cs typeface="+mn-lt"/>
              </a:rPr>
              <a:t>Context</a:t>
            </a:r>
            <a:r>
              <a:rPr lang="en-US" sz="2000">
                <a:ea typeface="+mn-lt"/>
                <a:cs typeface="+mn-lt"/>
              </a:rPr>
              <a:t>: </a:t>
            </a:r>
            <a:r>
              <a:rPr lang="en-US" sz="2000" i="1">
                <a:ea typeface="+mn-lt"/>
                <a:cs typeface="+mn-lt"/>
              </a:rPr>
              <a:t>A piece of paper was later found on which he had written his last statements in </a:t>
            </a:r>
            <a:r>
              <a:rPr lang="en-US" sz="2000" b="1" i="1">
                <a:ea typeface="+mn-lt"/>
                <a:cs typeface="+mn-lt"/>
              </a:rPr>
              <a:t>two </a:t>
            </a:r>
            <a:r>
              <a:rPr lang="en-US" sz="2000" i="1">
                <a:ea typeface="+mn-lt"/>
                <a:cs typeface="+mn-lt"/>
              </a:rPr>
              <a:t>languages, Latin and German. Only </a:t>
            </a:r>
            <a:r>
              <a:rPr lang="en-US" sz="2000" b="1" i="1">
                <a:ea typeface="+mn-lt"/>
                <a:cs typeface="+mn-lt"/>
              </a:rPr>
              <a:t>one </a:t>
            </a:r>
            <a:r>
              <a:rPr lang="en-US" sz="2000" i="1">
                <a:ea typeface="+mn-lt"/>
                <a:cs typeface="+mn-lt"/>
              </a:rPr>
              <a:t>statement was in Latin and the rest in German.</a:t>
            </a:r>
            <a:endParaRPr lang="en-US" sz="2000" i="1">
              <a:cs typeface="Microsoft New Tai Lue"/>
            </a:endParaRPr>
          </a:p>
          <a:p>
            <a:pPr marL="271145" indent="-271145">
              <a:buNone/>
            </a:pPr>
            <a:r>
              <a:rPr lang="en-US" sz="2000" b="1">
                <a:solidFill>
                  <a:srgbClr val="002060"/>
                </a:solidFill>
                <a:ea typeface="+mn-lt"/>
                <a:cs typeface="+mn-lt"/>
              </a:rPr>
              <a:t>Question</a:t>
            </a:r>
            <a:r>
              <a:rPr lang="en-US" sz="2000">
                <a:ea typeface="+mn-lt"/>
                <a:cs typeface="+mn-lt"/>
              </a:rPr>
              <a:t>: </a:t>
            </a:r>
            <a:r>
              <a:rPr lang="en-US" sz="2000" i="1">
                <a:ea typeface="+mn-lt"/>
                <a:cs typeface="+mn-lt"/>
              </a:rPr>
              <a:t>In what language were </a:t>
            </a:r>
            <a:r>
              <a:rPr lang="en-US" sz="2000" b="1" i="1">
                <a:ea typeface="+mn-lt"/>
                <a:cs typeface="+mn-lt"/>
              </a:rPr>
              <a:t>most </a:t>
            </a:r>
            <a:r>
              <a:rPr lang="en-US" sz="2000" i="1">
                <a:ea typeface="+mn-lt"/>
                <a:cs typeface="+mn-lt"/>
              </a:rPr>
              <a:t>statements written?</a:t>
            </a:r>
          </a:p>
          <a:p>
            <a:pPr marL="271145" indent="-271145">
              <a:buNone/>
            </a:pPr>
            <a:r>
              <a:rPr lang="en-US" sz="2000" b="1">
                <a:solidFill>
                  <a:srgbClr val="002060"/>
                </a:solidFill>
                <a:ea typeface="+mn-lt"/>
                <a:cs typeface="+mn-lt"/>
              </a:rPr>
              <a:t>Answer</a:t>
            </a:r>
            <a:r>
              <a:rPr lang="en-US" sz="2000">
                <a:ea typeface="+mn-lt"/>
                <a:cs typeface="+mn-lt"/>
              </a:rPr>
              <a:t>: </a:t>
            </a:r>
            <a:r>
              <a:rPr lang="en-US" sz="2000" i="1">
                <a:ea typeface="+mn-lt"/>
                <a:cs typeface="+mn-lt"/>
              </a:rPr>
              <a:t>German</a:t>
            </a:r>
            <a:endParaRPr lang="en-US" sz="2000">
              <a:cs typeface="Microsoft New Tai Lue"/>
            </a:endParaRPr>
          </a:p>
          <a:p>
            <a:pPr marL="271145" indent="-271145">
              <a:buNone/>
            </a:pPr>
            <a:r>
              <a:rPr lang="en-US" sz="2000" b="1">
                <a:solidFill>
                  <a:srgbClr val="002060"/>
                </a:solidFill>
                <a:ea typeface="+mn-lt"/>
                <a:cs typeface="+mn-lt"/>
              </a:rPr>
              <a:t>Predicted answer (RoBERTa)</a:t>
            </a:r>
            <a:r>
              <a:rPr lang="en-US" sz="2000">
                <a:ea typeface="+mn-lt"/>
                <a:cs typeface="+mn-lt"/>
              </a:rPr>
              <a:t>: </a:t>
            </a:r>
            <a:r>
              <a:rPr lang="en-US" sz="2000" i="1">
                <a:ea typeface="+mn-lt"/>
                <a:cs typeface="+mn-lt"/>
              </a:rPr>
              <a:t>Latin and German</a:t>
            </a:r>
            <a:endParaRPr lang="en-US" sz="2000" i="1">
              <a:cs typeface="Microsoft New Tai Lue"/>
            </a:endParaRPr>
          </a:p>
          <a:p>
            <a:pPr marL="0" indent="0">
              <a:buNone/>
            </a:pPr>
            <a:endParaRPr lang="en-US" sz="2000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575285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157C8-F22C-30C4-1942-57A95E77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Meaning representation frameworks</a:t>
            </a:r>
            <a:endParaRPr lang="en-US" dirty="0"/>
          </a:p>
        </p:txBody>
      </p:sp>
      <p:pic>
        <p:nvPicPr>
          <p:cNvPr id="6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D04A06BE-0205-E3D6-8BCB-FB7B2722A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507" y="1386105"/>
            <a:ext cx="8630557" cy="46681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7366F-B817-FE9C-E40F-718DD8F9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0180D-A0C5-78A0-F1F2-46A4F39AE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19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06643-2AA2-4EEE-C69A-65397AA1EB80}"/>
              </a:ext>
            </a:extLst>
          </p:cNvPr>
          <p:cNvSpPr txBox="1"/>
          <p:nvPr/>
        </p:nvSpPr>
        <p:spPr>
          <a:xfrm>
            <a:off x="-1992" y="6338047"/>
            <a:ext cx="104229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46E9B"/>
                </a:solidFill>
                <a:latin typeface="-apple-system"/>
                <a:hlinkClick r:id="rId3"/>
              </a:rPr>
              <a:t>Multitask Parsing Across Semantic Representations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(Hershcovich et al., ACL 2018)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8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A512-B777-9C4E-2799-050F272F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What is a language model?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5826F-2171-AB18-4052-F7126063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152F-A4AA-3F3B-4E1B-8ED4267A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0CD910-9CD0-0454-6A1A-7774AB165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167" y="1635125"/>
            <a:ext cx="10623551" cy="78537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cs typeface="Microsoft New Tai Lue"/>
              </a:rPr>
              <a:t>What is the next word in this </a:t>
            </a:r>
            <a:r>
              <a:rPr lang="en-US" sz="3600">
                <a:solidFill>
                  <a:srgbClr val="FF0000"/>
                </a:solidFill>
                <a:highlight>
                  <a:srgbClr val="FF0000"/>
                </a:highlight>
                <a:cs typeface="Microsoft New Tai Lue"/>
              </a:rPr>
              <a:t>sentence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0ACCE9A-0B6C-CCD2-019A-54F50EE34A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754482"/>
              </p:ext>
            </p:extLst>
          </p:nvPr>
        </p:nvGraphicFramePr>
        <p:xfrm>
          <a:off x="3264266" y="2227489"/>
          <a:ext cx="5982137" cy="3054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73AB2AB-441E-9A7A-3507-5BA2B664FEB4}"/>
              </a:ext>
            </a:extLst>
          </p:cNvPr>
          <p:cNvSpPr txBox="1"/>
          <p:nvPr/>
        </p:nvSpPr>
        <p:spPr>
          <a:xfrm>
            <a:off x="99849" y="5532383"/>
            <a:ext cx="11841215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Language modeling</a:t>
            </a:r>
            <a:r>
              <a:rPr lang="en-US" sz="2400" dirty="0"/>
              <a:t>: given text, estimate the probability distribution of the next word</a:t>
            </a:r>
          </a:p>
          <a:p>
            <a:r>
              <a:rPr lang="en-US" sz="2400" dirty="0"/>
              <a:t>(usually based on huge text corpora)</a:t>
            </a:r>
            <a:endParaRPr lang="en-US" sz="2400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1374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90058-0211-199E-7A30-62B515F57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30" y="619125"/>
            <a:ext cx="8006409" cy="865188"/>
          </a:xfrm>
        </p:spPr>
        <p:txBody>
          <a:bodyPr anchor="t">
            <a:normAutofit fontScale="90000"/>
          </a:bodyPr>
          <a:lstStyle/>
          <a:p>
            <a:r>
              <a:rPr lang="en-US" dirty="0">
                <a:ea typeface="+mj-lt"/>
                <a:cs typeface="+mj-lt"/>
              </a:rPr>
              <a:t>Universal Conceptual Cognitive Annotation (UCCA)</a:t>
            </a:r>
            <a:endParaRPr lang="en-US" dirty="0"/>
          </a:p>
          <a:p>
            <a:endParaRPr lang="en-US" dirty="0">
              <a:cs typeface="Microsoft New Tai Lu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06DB9-6C2D-AE0E-5607-4AFB2166F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12888-EE03-497D-B612-0C11A69B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DE3E764-D656-E113-56CE-7B915EAC99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315928"/>
              </p:ext>
            </p:extLst>
          </p:nvPr>
        </p:nvGraphicFramePr>
        <p:xfrm>
          <a:off x="2111376" y="1325694"/>
          <a:ext cx="7967663" cy="4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">
            <a:extLst>
              <a:ext uri="{FF2B5EF4-FFF2-40B4-BE49-F238E27FC236}">
                <a16:creationId xmlns:a16="http://schemas.microsoft.com/office/drawing/2014/main" id="{501B1BC8-E5AA-85BC-53A4-88C585159E8D}"/>
              </a:ext>
            </a:extLst>
          </p:cNvPr>
          <p:cNvSpPr txBox="1"/>
          <p:nvPr/>
        </p:nvSpPr>
        <p:spPr>
          <a:xfrm>
            <a:off x="89268" y="6403263"/>
            <a:ext cx="11408256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+mn-lt"/>
                <a:cs typeface="+mn-lt"/>
                <a:hlinkClick r:id="rId7"/>
              </a:rPr>
              <a:t>Universal</a:t>
            </a:r>
            <a:r>
              <a:rPr lang="en-US" sz="2000" dirty="0"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Conceptual Cognitive Annotation (UCCA)</a:t>
            </a:r>
            <a:r>
              <a:rPr lang="en-US" sz="2000" dirty="0">
                <a:ea typeface="+mn-lt"/>
                <a:cs typeface="+mn-lt"/>
              </a:rPr>
              <a:t> (Abend &amp; Rappoport, ACL 2013)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1090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CA3A-1D1A-6F2E-2E1C-1D826A90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UCCA example</a:t>
            </a:r>
            <a:endParaRPr lang="en-US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07F65DCD-E58D-2B6E-148F-4AA785185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376" y="1775013"/>
            <a:ext cx="7967663" cy="438840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A53F5-D9BB-26D1-C718-1AC42E5A6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4F463C-A250-35CA-4784-CDA96169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9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76680A71-9088-7006-2F92-95EFBD9C0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663" y="1134290"/>
            <a:ext cx="9700804" cy="53014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5C17D-A4B8-39C5-4C1F-C230A5D80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Implicit relations in UCCA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DE179-F085-020C-1F80-59B39CA1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C91D4-C1B7-A88E-9049-C5608B64F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22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22000-74E0-4A51-DE9B-24A7AAF935E1}"/>
              </a:ext>
            </a:extLst>
          </p:cNvPr>
          <p:cNvSpPr txBox="1"/>
          <p:nvPr/>
        </p:nvSpPr>
        <p:spPr>
          <a:xfrm>
            <a:off x="1522738" y="6250506"/>
            <a:ext cx="91465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446E9B"/>
                </a:solidFill>
                <a:latin typeface="-apple-system"/>
                <a:hlinkClick r:id="rId3"/>
              </a:rPr>
              <a:t>Refining Implicit Argument Annotation for UCCA</a:t>
            </a:r>
            <a:r>
              <a:rPr lang="en-US" sz="1600" dirty="0">
                <a:solidFill>
                  <a:srgbClr val="212529"/>
                </a:solidFill>
                <a:latin typeface="-apple-system"/>
              </a:rPr>
              <a:t> (Cui &amp; </a:t>
            </a:r>
            <a:r>
              <a:rPr lang="en-US" sz="1600" dirty="0" err="1">
                <a:solidFill>
                  <a:srgbClr val="212529"/>
                </a:solidFill>
                <a:latin typeface="-apple-system"/>
              </a:rPr>
              <a:t>Hershcovich</a:t>
            </a:r>
            <a:r>
              <a:rPr lang="en-US" sz="1600" dirty="0">
                <a:solidFill>
                  <a:srgbClr val="212529"/>
                </a:solidFill>
                <a:latin typeface="-apple-system"/>
              </a:rPr>
              <a:t>, DMR 2020)</a:t>
            </a:r>
            <a:endParaRPr lang="en-US" sz="1600">
              <a:cs typeface="Microsoft New Tai Lue"/>
            </a:endParaRPr>
          </a:p>
          <a:p>
            <a:r>
              <a:rPr lang="en-US" sz="1600" dirty="0">
                <a:solidFill>
                  <a:srgbClr val="446E9B"/>
                </a:solidFill>
                <a:ea typeface="+mn-lt"/>
                <a:cs typeface="+mn-lt"/>
                <a:hlinkClick r:id="rId4"/>
              </a:rPr>
              <a:t>Great Service! Fine-grained Parsing of Implicit Arguments</a:t>
            </a:r>
            <a:r>
              <a:rPr lang="en-US" sz="1600" dirty="0">
                <a:solidFill>
                  <a:srgbClr val="212529"/>
                </a:solidFill>
                <a:ea typeface="+mn-lt"/>
                <a:cs typeface="+mn-lt"/>
              </a:rPr>
              <a:t> (Cui &amp; </a:t>
            </a:r>
            <a:r>
              <a:rPr lang="en-US" sz="1600" dirty="0" err="1">
                <a:solidFill>
                  <a:srgbClr val="212529"/>
                </a:solidFill>
                <a:ea typeface="+mn-lt"/>
                <a:cs typeface="+mn-lt"/>
              </a:rPr>
              <a:t>Hershcovich</a:t>
            </a:r>
            <a:r>
              <a:rPr lang="en-US" sz="1600" dirty="0">
                <a:solidFill>
                  <a:srgbClr val="212529"/>
                </a:solidFill>
                <a:ea typeface="+mn-lt"/>
                <a:cs typeface="+mn-lt"/>
              </a:rPr>
              <a:t>, IWPT 2021)</a:t>
            </a:r>
            <a:endParaRPr lang="en-US" sz="16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9514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22B7-213F-FFC0-68C7-51D4500E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Cross-linguistic stability in UCCA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22199-4AF1-773A-2E47-CB5CE663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20A59-98E9-9317-6AA7-A65AB2E2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23</a:t>
            </a:fld>
            <a:endParaRPr lang="en-GB" dirty="0"/>
          </a:p>
        </p:txBody>
      </p:sp>
      <p:pic>
        <p:nvPicPr>
          <p:cNvPr id="8" name="Picture 8" descr="A picture containing different, device, colorful, line&#10;&#10;Description automatically generated">
            <a:extLst>
              <a:ext uri="{FF2B5EF4-FFF2-40B4-BE49-F238E27FC236}">
                <a16:creationId xmlns:a16="http://schemas.microsoft.com/office/drawing/2014/main" id="{853A6993-5188-9B13-5FBC-19F2C1429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966" y="1052420"/>
            <a:ext cx="10077089" cy="5654295"/>
          </a:xfrm>
        </p:spPr>
      </p:pic>
    </p:spTree>
    <p:extLst>
      <p:ext uri="{BB962C8B-B14F-4D97-AF65-F5344CB8AC3E}">
        <p14:creationId xmlns:p14="http://schemas.microsoft.com/office/powerpoint/2010/main" val="706659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6E6A-5931-C0C1-0B7E-CCD5C55A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UCCA parsing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FCFA1-952F-1CD0-42DA-BFBF3A36B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7D440-BF8E-9CFF-094E-FD3B1459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2C40A-4640-40D4-DF04-7538C2D5F2D4}"/>
              </a:ext>
            </a:extLst>
          </p:cNvPr>
          <p:cNvSpPr txBox="1"/>
          <p:nvPr/>
        </p:nvSpPr>
        <p:spPr>
          <a:xfrm>
            <a:off x="42421" y="6515732"/>
            <a:ext cx="106268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6E9B"/>
                </a:solidFill>
                <a:latin typeface="-apple-syste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SemEval-2019 Task 1: Cross-lingual Semantic Parsing with UCCA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 (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Hershcovich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et al.,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SemEval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2019)</a:t>
            </a:r>
            <a:endParaRPr lang="en-US" dirty="0">
              <a:cs typeface="Microsoft New Tai Lue"/>
            </a:endParaRPr>
          </a:p>
        </p:txBody>
      </p:sp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1CD1002E-D8A5-0091-BC66-546277434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0" r="102" b="166"/>
          <a:stretch/>
        </p:blipFill>
        <p:spPr>
          <a:xfrm>
            <a:off x="1733099" y="1264271"/>
            <a:ext cx="8585741" cy="49602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CBBE26-60EA-8AC5-0E91-5847AFD9EA1C}"/>
              </a:ext>
            </a:extLst>
          </p:cNvPr>
          <p:cNvSpPr txBox="1"/>
          <p:nvPr/>
        </p:nvSpPr>
        <p:spPr>
          <a:xfrm>
            <a:off x="5502030" y="738971"/>
            <a:ext cx="5575886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Successful cross-lingual transfer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4858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75C3-6D9F-F5B7-7CDC-FDFF68873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Meaning representation parsing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E7595-9A2C-7F76-34A2-E9764C2F4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286" y="1847379"/>
            <a:ext cx="1071773" cy="41192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cs typeface="Microsoft New Tai Lue"/>
              </a:rPr>
              <a:t>English</a:t>
            </a:r>
            <a:endParaRPr lang="en-US" sz="3200">
              <a:cs typeface="Microsoft New Tai Lu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1802A-0CC9-C3EF-06A2-312F16DB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5D8DC-2891-8CCF-FA9C-6F08331D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25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D7CC-1E06-EC37-BCE2-608BC2C58724}"/>
              </a:ext>
            </a:extLst>
          </p:cNvPr>
          <p:cNvSpPr txBox="1"/>
          <p:nvPr/>
        </p:nvSpPr>
        <p:spPr>
          <a:xfrm>
            <a:off x="3592" y="6171911"/>
            <a:ext cx="12189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6E9B"/>
                </a:solidFill>
                <a:latin typeface="-apple-system"/>
                <a:hlinkClick r:id="rId2"/>
              </a:rPr>
              <a:t>MRP 2020: The Second Shared Task on Cross-Framework and Cross-Lingual Meaning Representation Parsing</a:t>
            </a:r>
            <a:br>
              <a:rPr lang="en-US" dirty="0">
                <a:solidFill>
                  <a:srgbClr val="446E9B"/>
                </a:solidFill>
                <a:latin typeface="-apple-system"/>
              </a:rPr>
            </a:br>
            <a:r>
              <a:rPr lang="en-US" dirty="0">
                <a:solidFill>
                  <a:srgbClr val="212529"/>
                </a:solidFill>
                <a:latin typeface="-apple-system"/>
              </a:rPr>
              <a:t>(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Oepen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et al., 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CoNLL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2020)</a:t>
            </a:r>
            <a:endParaRPr lang="en-US" dirty="0"/>
          </a:p>
        </p:txBody>
      </p:sp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CB764BDE-6117-D415-133E-BFEFC803B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2" b="-179"/>
          <a:stretch/>
        </p:blipFill>
        <p:spPr>
          <a:xfrm>
            <a:off x="321524" y="2225015"/>
            <a:ext cx="5766549" cy="3947125"/>
          </a:xfrm>
          <a:prstGeom prst="rect">
            <a:avLst/>
          </a:prstGeom>
        </p:spPr>
      </p:pic>
      <p:pic>
        <p:nvPicPr>
          <p:cNvPr id="8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0E4C1D29-97A1-7277-62D7-93FB60A2E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976" y="2227725"/>
            <a:ext cx="5764102" cy="3944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F359DE-FCF2-8BC6-5534-70783E26789F}"/>
              </a:ext>
            </a:extLst>
          </p:cNvPr>
          <p:cNvSpPr txBox="1"/>
          <p:nvPr/>
        </p:nvSpPr>
        <p:spPr>
          <a:xfrm>
            <a:off x="6050533" y="1880582"/>
            <a:ext cx="58846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Chinese</a:t>
            </a:r>
            <a:r>
              <a:rPr lang="en-US" dirty="0">
                <a:cs typeface="Microsoft New Tai Lue"/>
              </a:rPr>
              <a:t>      </a:t>
            </a:r>
            <a:r>
              <a:rPr lang="en-US" dirty="0">
                <a:cs typeface="Arial"/>
              </a:rPr>
              <a:t>German                            Czech​        German</a:t>
            </a:r>
            <a:endParaRPr lang="en-US" dirty="0">
              <a:cs typeface="Microsoft New Tai L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FB52FD-EABA-CC61-AB1E-CC0E83787B61}"/>
              </a:ext>
            </a:extLst>
          </p:cNvPr>
          <p:cNvSpPr txBox="1"/>
          <p:nvPr/>
        </p:nvSpPr>
        <p:spPr>
          <a:xfrm>
            <a:off x="6709179" y="759326"/>
            <a:ext cx="5127651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Successful monolingual parsing in different languages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317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4FB3-8BC8-AEE7-F3C9-A256BC44B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Uniform Meaning Representation</a:t>
            </a:r>
            <a:endParaRPr lang="en-US" dirty="0"/>
          </a:p>
        </p:txBody>
      </p:sp>
      <p:pic>
        <p:nvPicPr>
          <p:cNvPr id="8" name="Picture 8" descr="Timeline&#10;&#10;Description automatically generated">
            <a:extLst>
              <a:ext uri="{FF2B5EF4-FFF2-40B4-BE49-F238E27FC236}">
                <a16:creationId xmlns:a16="http://schemas.microsoft.com/office/drawing/2014/main" id="{F8DDDCE6-D654-9868-2CD7-71A7717C2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491" y="1236589"/>
            <a:ext cx="8787905" cy="458649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E1E8F-AB78-EFA1-28D8-D207FE62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462C62-313E-62DC-3AEC-A2A49D8E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26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6A7AE-B9FF-7DBB-9FA3-CE6DFF6485F0}"/>
              </a:ext>
            </a:extLst>
          </p:cNvPr>
          <p:cNvSpPr txBox="1"/>
          <p:nvPr/>
        </p:nvSpPr>
        <p:spPr>
          <a:xfrm>
            <a:off x="27859" y="6130414"/>
            <a:ext cx="121362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Designing a Uniform Meaning Representation for Natural Language Processing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 (</a:t>
            </a:r>
            <a:r>
              <a:rPr lang="en-US" dirty="0">
                <a:ea typeface="+mn-lt"/>
                <a:cs typeface="+mn-lt"/>
              </a:rPr>
              <a:t>Van Gysel et al., KI - </a:t>
            </a:r>
            <a:r>
              <a:rPr lang="en-US" dirty="0" err="1">
                <a:ea typeface="+mn-lt"/>
                <a:cs typeface="+mn-lt"/>
              </a:rPr>
              <a:t>Künstliche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Intelligenz</a:t>
            </a:r>
            <a:r>
              <a:rPr lang="en-US" dirty="0">
                <a:solidFill>
                  <a:srgbClr val="000000"/>
                </a:solidFill>
                <a:latin typeface="Microsoft New Tai Lue"/>
                <a:cs typeface="Microsoft New Tai Lue"/>
              </a:rPr>
              <a:t> 2021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)</a:t>
            </a:r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7923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1C6E1-0715-9064-0383-781C5F6D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C5CDC-E5EC-5067-E09C-81A57B06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B1EC7-32D7-6EFA-4C23-20A96F1AF8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11376" y="1633539"/>
            <a:ext cx="7967663" cy="4110037"/>
          </a:xfrm>
        </p:spPr>
        <p:txBody>
          <a:bodyPr vert="horz" lIns="0" tIns="0" rIns="0" bIns="0" rtlCol="0" anchor="t" anchorCtr="0">
            <a:normAutofit/>
          </a:bodyPr>
          <a:lstStyle/>
          <a:p>
            <a:pPr marL="535305" lvl="1" indent="-264160"/>
            <a:r>
              <a:rPr lang="en-US" sz="2300" dirty="0"/>
              <a:t>"the ability to systematically generalize to </a:t>
            </a:r>
            <a:r>
              <a:rPr lang="en-US" dirty="0"/>
              <a:t>composed </a:t>
            </a:r>
            <a:r>
              <a:rPr lang="en-US" sz="2300" dirty="0"/>
              <a:t>test examples of a certain distribution after being exposed to the necessary </a:t>
            </a:r>
            <a:r>
              <a:rPr lang="en-US" dirty="0"/>
              <a:t>components </a:t>
            </a:r>
            <a:r>
              <a:rPr lang="en-US" sz="2300" dirty="0"/>
              <a:t>during training on a different distribution"</a:t>
            </a:r>
            <a:endParaRPr lang="en-US" sz="2300" dirty="0">
              <a:cs typeface="Microsoft New Tai L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8097E-B1ED-4518-A933-EC462B3532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6116" y="409418"/>
            <a:ext cx="7967663" cy="36740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000" dirty="0"/>
              <a:t>Compositional generalization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9921-05E8-4F8D-3F7D-2B99D086E54E}"/>
              </a:ext>
            </a:extLst>
          </p:cNvPr>
          <p:cNvSpPr txBox="1"/>
          <p:nvPr/>
        </p:nvSpPr>
        <p:spPr>
          <a:xfrm>
            <a:off x="-1262" y="6149320"/>
            <a:ext cx="12204230" cy="70588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Measuring compositional generalization: A comprehensive method on realistic data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 (</a:t>
            </a:r>
            <a:r>
              <a:rPr lang="en-US" sz="2000" err="1">
                <a:solidFill>
                  <a:srgbClr val="212529"/>
                </a:solidFill>
                <a:latin typeface="-apple-system"/>
              </a:rPr>
              <a:t>Keysers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 et al., ICLR 2020)</a:t>
            </a:r>
            <a:endParaRPr lang="en-US" sz="28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44C399-E4AA-3B5F-5BD8-8179F9FA5EF8}"/>
              </a:ext>
            </a:extLst>
          </p:cNvPr>
          <p:cNvSpPr txBox="1"/>
          <p:nvPr/>
        </p:nvSpPr>
        <p:spPr>
          <a:xfrm>
            <a:off x="174355" y="4048931"/>
            <a:ext cx="5463152" cy="1200329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cs typeface="Microsoft New Tai Lue"/>
              </a:rPr>
              <a:t>Train set</a:t>
            </a:r>
          </a:p>
          <a:p>
            <a:r>
              <a:rPr lang="en-US" sz="2400" i="1" dirty="0">
                <a:cs typeface="Microsoft New Tai Lue"/>
              </a:rPr>
              <a:t>Who directed inception?</a:t>
            </a:r>
          </a:p>
          <a:p>
            <a:r>
              <a:rPr lang="en-US" sz="2400" i="1" dirty="0">
                <a:cs typeface="Microsoft New Tai Lue"/>
              </a:rPr>
              <a:t>Did Greta Gerwig produce Goldfinger?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B5DB7-35FC-85E8-A83C-255DB8DCF343}"/>
              </a:ext>
            </a:extLst>
          </p:cNvPr>
          <p:cNvSpPr txBox="1"/>
          <p:nvPr/>
        </p:nvSpPr>
        <p:spPr>
          <a:xfrm>
            <a:off x="6334930" y="4048930"/>
            <a:ext cx="5146729" cy="1200329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Microsoft New Tai Lue"/>
              </a:rPr>
              <a:t>Test set</a:t>
            </a:r>
          </a:p>
          <a:p>
            <a:r>
              <a:rPr lang="en-US" sz="2400" i="1">
                <a:cs typeface="Microsoft New Tai Lue"/>
              </a:rPr>
              <a:t>Did Greta Gerwig direct Goldfinger?</a:t>
            </a:r>
          </a:p>
          <a:p>
            <a:r>
              <a:rPr lang="en-US" sz="2400" i="1" dirty="0">
                <a:ea typeface="+mn-lt"/>
                <a:cs typeface="+mn-lt"/>
              </a:rPr>
              <a:t>Who produced inception?</a:t>
            </a:r>
            <a:endParaRPr lang="en-US" sz="24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1553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BAD4B-5AC6-BD3F-408F-C17D9FCC8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859" y="609418"/>
            <a:ext cx="10511433" cy="865188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Multilingual Compositional </a:t>
            </a:r>
            <a:r>
              <a:rPr lang="en-US" dirty="0" err="1">
                <a:ea typeface="+mj-lt"/>
                <a:cs typeface="+mj-lt"/>
              </a:rPr>
              <a:t>Wikidata</a:t>
            </a:r>
            <a:r>
              <a:rPr lang="en-US" dirty="0">
                <a:ea typeface="+mj-lt"/>
                <a:cs typeface="+mj-lt"/>
              </a:rPr>
              <a:t> Questions (MCWQ)</a:t>
            </a:r>
          </a:p>
          <a:p>
            <a:endParaRPr lang="en-US" dirty="0">
              <a:ea typeface="+mj-lt"/>
              <a:cs typeface="+mj-lt"/>
            </a:endParaRPr>
          </a:p>
        </p:txBody>
      </p:sp>
      <p:pic>
        <p:nvPicPr>
          <p:cNvPr id="8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19A9457-22D3-3EF2-9494-196273948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342" y="1376321"/>
            <a:ext cx="7932827" cy="45906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EE3FB-F4C6-BB51-AC1B-04B5F061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894AD-4A24-F089-A526-73B779EE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28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724B89-BEB3-3F7C-1694-0D9083B13DB8}"/>
              </a:ext>
            </a:extLst>
          </p:cNvPr>
          <p:cNvSpPr txBox="1"/>
          <p:nvPr/>
        </p:nvSpPr>
        <p:spPr>
          <a:xfrm>
            <a:off x="32712" y="6337615"/>
            <a:ext cx="10874371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+mn-lt"/>
                <a:cs typeface="+mn-lt"/>
                <a:hlinkClick r:id="rId3"/>
              </a:rPr>
              <a:t>Compositional Generalization in Multilingual Semantic Parsing over Wikidata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 (Cui et al., </a:t>
            </a:r>
            <a:r>
              <a:rPr lang="en-US" dirty="0">
                <a:solidFill>
                  <a:srgbClr val="212529"/>
                </a:solidFill>
                <a:ea typeface="+mn-lt"/>
                <a:cs typeface="+mn-lt"/>
              </a:rPr>
              <a:t>TACL</a:t>
            </a:r>
            <a:r>
              <a:rPr lang="en-US" dirty="0">
                <a:solidFill>
                  <a:srgbClr val="212529"/>
                </a:solidFill>
                <a:latin typeface="Microsoft New Tai Lue"/>
                <a:cs typeface="Microsoft New Tai Lue"/>
              </a:rPr>
              <a:t> 2022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)</a:t>
            </a:r>
            <a:endParaRPr lang="en-US" dirty="0">
              <a:ea typeface="+mn-lt"/>
              <a:cs typeface="+mn-lt"/>
            </a:endParaRPr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44535EA1-7C87-8659-DCFA-9DDF4F079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894" y="4672837"/>
            <a:ext cx="1621198" cy="1143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25FCF19-6A57-96C5-5298-C8AEC535C3FE}"/>
              </a:ext>
            </a:extLst>
          </p:cNvPr>
          <p:cNvSpPr/>
          <p:nvPr/>
        </p:nvSpPr>
        <p:spPr>
          <a:xfrm>
            <a:off x="232967" y="4533172"/>
            <a:ext cx="8095643" cy="149487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187448-4AF7-5EDD-B6D7-A33A5902E526}"/>
              </a:ext>
            </a:extLst>
          </p:cNvPr>
          <p:cNvCxnSpPr/>
          <p:nvPr/>
        </p:nvCxnSpPr>
        <p:spPr>
          <a:xfrm>
            <a:off x="4105093" y="3670704"/>
            <a:ext cx="1942" cy="7785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561571-B804-EC3B-A4EA-BDCB1A05AD24}"/>
              </a:ext>
            </a:extLst>
          </p:cNvPr>
          <p:cNvCxnSpPr>
            <a:cxnSpLocks/>
          </p:cNvCxnSpPr>
          <p:nvPr/>
        </p:nvCxnSpPr>
        <p:spPr>
          <a:xfrm flipV="1">
            <a:off x="8361615" y="5162671"/>
            <a:ext cx="1108540" cy="17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2C4ACF-D940-D29B-DFF5-1CEA17C28FB6}"/>
              </a:ext>
            </a:extLst>
          </p:cNvPr>
          <p:cNvCxnSpPr>
            <a:cxnSpLocks/>
          </p:cNvCxnSpPr>
          <p:nvPr/>
        </p:nvCxnSpPr>
        <p:spPr>
          <a:xfrm flipH="1" flipV="1">
            <a:off x="10300104" y="3701766"/>
            <a:ext cx="2911" cy="8425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B421387-F736-D60F-B14F-3CD92D60AC9F}"/>
              </a:ext>
            </a:extLst>
          </p:cNvPr>
          <p:cNvSpPr txBox="1"/>
          <p:nvPr/>
        </p:nvSpPr>
        <p:spPr>
          <a:xfrm>
            <a:off x="9833648" y="3303116"/>
            <a:ext cx="10697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/>
              </a:rPr>
              <a:t>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125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CD0EB-B96C-19D7-7C90-C721553F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75" y="619125"/>
            <a:ext cx="7967664" cy="865188"/>
          </a:xfrm>
        </p:spPr>
        <p:txBody>
          <a:bodyPr anchor="t">
            <a:normAutofit/>
          </a:bodyPr>
          <a:lstStyle/>
          <a:p>
            <a:r>
              <a:rPr lang="en-US">
                <a:ea typeface="+mj-lt"/>
                <a:cs typeface="+mj-lt"/>
              </a:rPr>
              <a:t>MCWQ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FF4EC-77A6-69DB-D3AF-F3123DC491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3A680-663E-446F-81BA-78F3A34B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29</a:t>
            </a:fld>
            <a:endParaRPr lang="en-GB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0EFF23A-A9E3-4D92-EFC9-A93455283E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078847"/>
              </p:ext>
            </p:extLst>
          </p:nvPr>
        </p:nvGraphicFramePr>
        <p:xfrm>
          <a:off x="2111376" y="1635125"/>
          <a:ext cx="7967663" cy="4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2676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56F9C0BD-86A9-CE5C-6674-FDFB5818E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0624" y="5744366"/>
            <a:ext cx="1107956" cy="11079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1FA512-B777-9C4E-2799-050F272F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Pre-trained 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5826F-2171-AB18-4052-F7126063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152F-A4AA-3F3B-4E1B-8ED4267A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0003AF-806A-914E-1FEF-97536900DD98}"/>
              </a:ext>
            </a:extLst>
          </p:cNvPr>
          <p:cNvSpPr txBox="1"/>
          <p:nvPr/>
        </p:nvSpPr>
        <p:spPr>
          <a:xfrm>
            <a:off x="8503" y="6249639"/>
            <a:ext cx="118194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BERT: Pre-training of Deep Bidirectional Transformers for Language Understanding</a:t>
            </a:r>
            <a:r>
              <a:rPr lang="en-US" dirty="0">
                <a:ea typeface="+mn-lt"/>
                <a:cs typeface="+mn-lt"/>
              </a:rPr>
              <a:t> (Devlin et al., NAACL 2019)</a:t>
            </a:r>
          </a:p>
        </p:txBody>
      </p:sp>
      <p:pic>
        <p:nvPicPr>
          <p:cNvPr id="9" name="Picture 16" descr="Diagram&#10;&#10;Description automatically generated">
            <a:extLst>
              <a:ext uri="{FF2B5EF4-FFF2-40B4-BE49-F238E27FC236}">
                <a16:creationId xmlns:a16="http://schemas.microsoft.com/office/drawing/2014/main" id="{1F25BFDC-BC20-B038-3174-609B9539B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193" y="1088167"/>
            <a:ext cx="10348822" cy="43078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EE756D-7853-DE3B-E065-6E1245CA806E}"/>
              </a:ext>
            </a:extLst>
          </p:cNvPr>
          <p:cNvSpPr txBox="1"/>
          <p:nvPr/>
        </p:nvSpPr>
        <p:spPr>
          <a:xfrm>
            <a:off x="123039" y="5447928"/>
            <a:ext cx="11426727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NLP since ~2018: pre-train LMs and fine-tune </a:t>
            </a:r>
            <a:r>
              <a:rPr lang="en-US" sz="2800" b="1" dirty="0">
                <a:ea typeface="+mn-lt"/>
                <a:cs typeface="+mn-lt"/>
              </a:rPr>
              <a:t>representations </a:t>
            </a:r>
            <a:r>
              <a:rPr lang="en-US" sz="2800" dirty="0">
                <a:ea typeface="+mn-lt"/>
                <a:cs typeface="+mn-lt"/>
              </a:rPr>
              <a:t>on tasks</a:t>
            </a:r>
            <a:endParaRPr lang="en-US" sz="2800" b="1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9110980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2A7DED-C57C-2741-CD97-116A5702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68" y="619125"/>
            <a:ext cx="10623549" cy="865188"/>
          </a:xfrm>
        </p:spPr>
        <p:txBody>
          <a:bodyPr anchor="t">
            <a:normAutofit/>
          </a:bodyPr>
          <a:lstStyle/>
          <a:p>
            <a:r>
              <a:rPr lang="en-US" dirty="0"/>
              <a:t>Limitations of compositional generalization benchmarks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472A2-6198-D350-A3F3-B447CF9D6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963" y="85747"/>
            <a:ext cx="1086635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AB71E670-9FB7-4315-84DE-52FB48770D82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D9A39-9420-FCD0-3040-24356087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885" y="85747"/>
            <a:ext cx="502832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30</a:t>
            </a:fld>
            <a:endParaRPr lang="en-GB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F4F65E4-C73F-43DA-7B12-96BB1E9186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572480"/>
              </p:ext>
            </p:extLst>
          </p:nvPr>
        </p:nvGraphicFramePr>
        <p:xfrm>
          <a:off x="783167" y="1635125"/>
          <a:ext cx="10623551" cy="4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8929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C38D3-6CDF-494C-A28A-0CDF3DB1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Social factors</a:t>
            </a:r>
            <a:endParaRPr lang="en-US" dirty="0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99B988-5C9C-4D4F-B3E6-379A99DC4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2000" y="2159766"/>
            <a:ext cx="4288367" cy="364913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4AC88-B28B-49DE-B5BA-314B4148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BE616-83CC-4001-9D5C-4797F8B3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31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4A9BF-7830-4D0E-9319-9CE27F4221AA}"/>
              </a:ext>
            </a:extLst>
          </p:cNvPr>
          <p:cNvSpPr txBox="1"/>
          <p:nvPr/>
        </p:nvSpPr>
        <p:spPr>
          <a:xfrm>
            <a:off x="1978780" y="5885544"/>
            <a:ext cx="83614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6E9B"/>
                </a:solidFill>
                <a:latin typeface="-apple-system"/>
                <a:hlinkClick r:id="rId3"/>
              </a:rPr>
              <a:t>The Importance of Modeling Social Factors of Language: Theory and Practice</a:t>
            </a:r>
            <a:endParaRPr lang="en-US">
              <a:solidFill>
                <a:srgbClr val="000000"/>
              </a:solidFill>
              <a:latin typeface="Microsoft New Tai Lue"/>
              <a:cs typeface="Microsoft New Tai Lue"/>
            </a:endParaRP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(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Hovy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&amp; Yang, NAACL 2021)</a:t>
            </a:r>
            <a:endParaRPr lang="en-US">
              <a:cs typeface="Microsoft New Tai Lue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F571F0-BBA7-F20E-5294-CA38E4DD13A0}"/>
              </a:ext>
            </a:extLst>
          </p:cNvPr>
          <p:cNvSpPr>
            <a:spLocks noGrp="1"/>
          </p:cNvSpPr>
          <p:nvPr/>
        </p:nvSpPr>
        <p:spPr>
          <a:xfrm>
            <a:off x="2111377" y="1633540"/>
            <a:ext cx="6116913" cy="8890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24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81" marR="0" indent="-264319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038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spc="45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NLP is for people (not just languages)</a:t>
            </a:r>
            <a:endParaRPr lang="en-US"/>
          </a:p>
          <a:p>
            <a:pPr marL="271145" indent="-271145"/>
            <a:endParaRPr lang="en-US" dirty="0"/>
          </a:p>
          <a:p>
            <a:pPr marL="0" indent="0">
              <a:buNone/>
            </a:pPr>
            <a:endParaRPr lang="en-US">
              <a:cs typeface="Microsoft New Tai Lue"/>
            </a:endParaRPr>
          </a:p>
          <a:p>
            <a:pPr marL="271145" indent="-271145"/>
            <a:endParaRPr lang="en-US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306440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5AC9-AE83-437C-937A-79298DC3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Social bias in 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81287-C704-43C3-9FC8-2F881F0C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92EE3-5021-4736-9752-51806BB6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32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86B753-B783-C6A2-36F1-57AA47C3EBAF}"/>
              </a:ext>
            </a:extLst>
          </p:cNvPr>
          <p:cNvSpPr txBox="1"/>
          <p:nvPr/>
        </p:nvSpPr>
        <p:spPr>
          <a:xfrm>
            <a:off x="2111829" y="5958116"/>
            <a:ext cx="83493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Sociolectal Analysis of Pretrained Language Models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(Zhang et al., EMNLP 2021)</a:t>
            </a:r>
            <a:endParaRPr lang="en-US" dirty="0"/>
          </a:p>
        </p:txBody>
      </p:sp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30056D-D158-5FB8-F872-442B73A54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95" b="3141"/>
          <a:stretch/>
        </p:blipFill>
        <p:spPr>
          <a:xfrm>
            <a:off x="2910114" y="1374551"/>
            <a:ext cx="6365730" cy="44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34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2414AD-B74F-4104-954E-F24DE22CE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22" y="1070309"/>
            <a:ext cx="8127754" cy="4575262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886C34-8C5C-42C4-B1D7-152951C6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76" y="619125"/>
            <a:ext cx="7967662" cy="865188"/>
          </a:xfrm>
        </p:spPr>
        <p:txBody>
          <a:bodyPr anchor="t">
            <a:normAutofit/>
          </a:bodyPr>
          <a:lstStyle/>
          <a:p>
            <a:r>
              <a:rPr lang="en-US" dirty="0"/>
              <a:t>Cultural awareness in NLP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259A2-8529-482E-A52A-B11EC3C5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A3437-6BF1-4043-963B-572C4C7D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33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5222D-F346-0F2E-B34B-302A988B0A31}"/>
              </a:ext>
            </a:extLst>
          </p:cNvPr>
          <p:cNvSpPr txBox="1"/>
          <p:nvPr/>
        </p:nvSpPr>
        <p:spPr>
          <a:xfrm>
            <a:off x="1566942" y="5840037"/>
            <a:ext cx="893181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212529"/>
                </a:solidFill>
                <a:latin typeface="-apple-system"/>
                <a:hlinkClick r:id="rId3"/>
              </a:rPr>
              <a:t>Challenges and Strategies in Cross-Cultural NLP</a:t>
            </a:r>
            <a:endParaRPr lang="en-US" sz="2000">
              <a:solidFill>
                <a:srgbClr val="000000"/>
              </a:solidFill>
              <a:latin typeface="Microsoft New Tai Lue"/>
              <a:cs typeface="Microsoft New Tai Lue"/>
            </a:endParaRPr>
          </a:p>
          <a:p>
            <a:r>
              <a:rPr lang="en-US" sz="2000" dirty="0">
                <a:solidFill>
                  <a:srgbClr val="212529"/>
                </a:solidFill>
                <a:latin typeface="-apple-system"/>
              </a:rPr>
              <a:t>(</a:t>
            </a:r>
            <a:r>
              <a:rPr lang="en-US" sz="2000" dirty="0" err="1">
                <a:ea typeface="+mn-lt"/>
                <a:cs typeface="+mn-lt"/>
              </a:rPr>
              <a:t>Hershcovich</a:t>
            </a:r>
            <a:r>
              <a:rPr lang="en-US" sz="2000" dirty="0">
                <a:ea typeface="+mn-lt"/>
                <a:cs typeface="+mn-lt"/>
              </a:rPr>
              <a:t> et</a:t>
            </a:r>
            <a:r>
              <a:rPr lang="en-US" sz="2000" dirty="0">
                <a:solidFill>
                  <a:srgbClr val="000000"/>
                </a:solidFill>
                <a:latin typeface="Microsoft New Tai Lue"/>
                <a:cs typeface="Microsoft New Tai Lue"/>
              </a:rPr>
              <a:t> al.</a:t>
            </a:r>
            <a:r>
              <a:rPr lang="en-US" sz="2000" dirty="0">
                <a:solidFill>
                  <a:srgbClr val="212529"/>
                </a:solidFill>
                <a:latin typeface="-apple-system"/>
              </a:rPr>
              <a:t>, ACL 2022)</a:t>
            </a:r>
            <a:endParaRPr lang="en-US" sz="200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96451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7C5F-092A-4A68-BFF2-E264E845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76" y="619125"/>
            <a:ext cx="7967662" cy="865188"/>
          </a:xfrm>
        </p:spPr>
        <p:txBody>
          <a:bodyPr anchor="t">
            <a:normAutofit/>
          </a:bodyPr>
          <a:lstStyle/>
          <a:p>
            <a:r>
              <a:rPr lang="en-US" dirty="0"/>
              <a:t>Form 💬</a:t>
            </a:r>
          </a:p>
          <a:p>
            <a:endParaRPr lang="en-US" dirty="0">
              <a:cs typeface="Microsoft New Tai Lue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89B018-775A-DB1B-8BC6-D6B8E641E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77" y="1633539"/>
            <a:ext cx="3873247" cy="466883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i="1" dirty="0">
                <a:cs typeface="Microsoft New Tai Lue"/>
              </a:rPr>
              <a:t>How </a:t>
            </a:r>
            <a:r>
              <a:rPr lang="en-US" sz="3600" dirty="0">
                <a:cs typeface="Microsoft New Tai Lue"/>
              </a:rPr>
              <a:t>we express ourselves in </a:t>
            </a:r>
            <a:r>
              <a:rPr lang="en-US" sz="3600">
                <a:cs typeface="Microsoft New Tai Lue"/>
              </a:rPr>
              <a:t>language</a:t>
            </a:r>
            <a:endParaRPr lang="en-US" sz="3200">
              <a:cs typeface="Microsoft New Tai Lue"/>
            </a:endParaRPr>
          </a:p>
          <a:p>
            <a:pPr marL="271145" indent="-271145"/>
            <a:endParaRPr lang="en-US" dirty="0">
              <a:cs typeface="Microsoft New Tai Lue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7F3CF-6FA3-46A8-AE11-56E9FECE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91F78-85BC-41C0-AF2A-0708328C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34</a:t>
            </a:fld>
            <a:endParaRPr lang="en-GB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8884B0A-2F32-91F4-6F33-F462E201304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23996791"/>
              </p:ext>
            </p:extLst>
          </p:nvPr>
        </p:nvGraphicFramePr>
        <p:xfrm>
          <a:off x="6202759" y="1635125"/>
          <a:ext cx="387628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0763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FE504-69F2-476C-838C-F43A8BFA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Levels of granularity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A944B-2994-4939-B125-BE994C30B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cs typeface="Microsoft New Tai Lue"/>
              </a:rPr>
              <a:t>Linguistic and cultural variation within groups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2215F-F9C2-4F5B-8800-11672690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06EF9-9036-49E3-A7AE-B06DD693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35</a:t>
            </a:fld>
            <a:endParaRPr lang="en-GB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57E9C2-9B9C-4206-9F7F-066E861CBDCC}"/>
              </a:ext>
            </a:extLst>
          </p:cNvPr>
          <p:cNvCxnSpPr/>
          <p:nvPr/>
        </p:nvCxnSpPr>
        <p:spPr>
          <a:xfrm>
            <a:off x="1520105" y="4065285"/>
            <a:ext cx="9139160" cy="13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87D3B9B-81E5-4A87-8574-358D3F0D72EA}"/>
              </a:ext>
            </a:extLst>
          </p:cNvPr>
          <p:cNvSpPr txBox="1"/>
          <p:nvPr/>
        </p:nvSpPr>
        <p:spPr>
          <a:xfrm>
            <a:off x="1522675" y="4074703"/>
            <a:ext cx="153644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Idiolect</a:t>
            </a:r>
          </a:p>
          <a:p>
            <a:r>
              <a:rPr lang="en-US" dirty="0">
                <a:ea typeface="+mn-lt"/>
                <a:cs typeface="+mn-lt"/>
              </a:rPr>
              <a:t>Individual, personality</a:t>
            </a:r>
            <a:endParaRPr lang="en-US" dirty="0">
              <a:cs typeface="Microsoft New Tai L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47D5C-5C6F-449B-91D9-7AB4823FB05A}"/>
              </a:ext>
            </a:extLst>
          </p:cNvPr>
          <p:cNvSpPr txBox="1"/>
          <p:nvPr/>
        </p:nvSpPr>
        <p:spPr>
          <a:xfrm>
            <a:off x="3095054" y="4055757"/>
            <a:ext cx="2664580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/>
              <a:t>Sociolect,</a:t>
            </a:r>
            <a:endParaRPr lang="en-US" dirty="0"/>
          </a:p>
          <a:p>
            <a:r>
              <a:rPr lang="en-US" sz="2800" b="1" dirty="0">
                <a:cs typeface="Microsoft New Tai Lue"/>
              </a:rPr>
              <a:t>dialect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Social group or region, sub-culture</a:t>
            </a:r>
          </a:p>
          <a:p>
            <a:endParaRPr lang="en-US" b="1" dirty="0">
              <a:cs typeface="Microsoft New Tai L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79F91-DE69-44EB-B20C-8F7F86E912A1}"/>
              </a:ext>
            </a:extLst>
          </p:cNvPr>
          <p:cNvSpPr txBox="1"/>
          <p:nvPr/>
        </p:nvSpPr>
        <p:spPr>
          <a:xfrm>
            <a:off x="5762321" y="4073901"/>
            <a:ext cx="2378271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/>
              <a:t>Standardised</a:t>
            </a:r>
            <a:r>
              <a:rPr lang="en-US" sz="2800" b="1" dirty="0"/>
              <a:t> language</a:t>
            </a:r>
            <a:endParaRPr lang="en-US" sz="2800" b="1" dirty="0">
              <a:cs typeface="Microsoft New Tai Lue"/>
            </a:endParaRPr>
          </a:p>
          <a:p>
            <a:r>
              <a:rPr lang="en-US" dirty="0">
                <a:ea typeface="+mn-lt"/>
                <a:cs typeface="+mn-lt"/>
              </a:rPr>
              <a:t>Country, national culture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920A2-BB29-4BE2-A041-61AF2205AFD8}"/>
              </a:ext>
            </a:extLst>
          </p:cNvPr>
          <p:cNvSpPr txBox="1"/>
          <p:nvPr/>
        </p:nvSpPr>
        <p:spPr>
          <a:xfrm>
            <a:off x="8226775" y="4073097"/>
            <a:ext cx="2712961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dirty="0"/>
              <a:t>Language,</a:t>
            </a:r>
            <a:endParaRPr lang="en-US" sz="2800" b="1">
              <a:cs typeface="Microsoft New Tai Lue"/>
            </a:endParaRPr>
          </a:p>
          <a:p>
            <a:r>
              <a:rPr lang="en-GB" sz="2800" b="1" dirty="0"/>
              <a:t>language family</a:t>
            </a:r>
          </a:p>
          <a:p>
            <a:r>
              <a:rPr lang="en-US" dirty="0">
                <a:ea typeface="+mn-lt"/>
                <a:cs typeface="+mn-lt"/>
              </a:rPr>
              <a:t>International cultures</a:t>
            </a:r>
            <a:endParaRPr lang="en-GB" sz="2400" dirty="0">
              <a:cs typeface="Microsoft New Tai Lue"/>
            </a:endParaRPr>
          </a:p>
        </p:txBody>
      </p:sp>
      <p:pic>
        <p:nvPicPr>
          <p:cNvPr id="11" name="Picture 11" descr="Magnifier placed on a white background">
            <a:extLst>
              <a:ext uri="{FF2B5EF4-FFF2-40B4-BE49-F238E27FC236}">
                <a16:creationId xmlns:a16="http://schemas.microsoft.com/office/drawing/2014/main" id="{42AD7781-E762-4D1F-B156-2135896F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417" y="2230429"/>
            <a:ext cx="2743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56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FFB51-476B-4949-8EB7-F001A311D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76" y="619125"/>
            <a:ext cx="7967662" cy="865188"/>
          </a:xfrm>
        </p:spPr>
        <p:txBody>
          <a:bodyPr anchor="t">
            <a:normAutofit/>
          </a:bodyPr>
          <a:lstStyle/>
          <a:p>
            <a:r>
              <a:rPr lang="en-US" dirty="0"/>
              <a:t>Common ground ⛰️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5019E-AB56-43A6-ACD2-6DF732EC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5C065-2F59-4ED4-A4A3-AB9E585F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36</a:t>
            </a:fld>
            <a:endParaRPr lang="en-GB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6CFA656-C3AF-6608-5DF8-F02BD8171C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216409"/>
              </p:ext>
            </p:extLst>
          </p:nvPr>
        </p:nvGraphicFramePr>
        <p:xfrm>
          <a:off x="6202759" y="1635125"/>
          <a:ext cx="387628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6" name="Content Placeholder 195">
            <a:extLst>
              <a:ext uri="{FF2B5EF4-FFF2-40B4-BE49-F238E27FC236}">
                <a16:creationId xmlns:a16="http://schemas.microsoft.com/office/drawing/2014/main" id="{1C0EA52D-6581-B28F-F587-E487EAADC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0841" y="2227176"/>
            <a:ext cx="3873247" cy="281221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cs typeface="Microsoft New Tai Lue"/>
              </a:rPr>
              <a:t>Shared knowledge </a:t>
            </a:r>
            <a:r>
              <a:rPr lang="en-US" sz="3600" dirty="0">
                <a:ea typeface="+mn-lt"/>
                <a:cs typeface="+mn-lt"/>
              </a:rPr>
              <a:t>based on which people reason and communicate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3334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4C9BA448-2A59-C0A5-3CA7-31D18C22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909" y="732262"/>
            <a:ext cx="8910233" cy="5387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4459F-0940-4DB8-BAD1-69FA46172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Commonsense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59B9F-4199-4685-B9AC-F3B953A21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8F3BB-D295-4678-8FA9-279F3FA3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37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C6F7F-4646-46D7-B80A-46DA74325B3C}"/>
              </a:ext>
            </a:extLst>
          </p:cNvPr>
          <p:cNvSpPr txBox="1"/>
          <p:nvPr/>
        </p:nvSpPr>
        <p:spPr>
          <a:xfrm>
            <a:off x="934869" y="6037199"/>
            <a:ext cx="100626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GeoMLAMA: Geo-Diverse Commonsense Probing on Multilingual Pre-Trained Language Models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r>
              <a:rPr lang="en-US" dirty="0">
                <a:ea typeface="+mn-lt"/>
                <a:cs typeface="+mn-lt"/>
              </a:rPr>
              <a:t>(Yin et al., EMNLP 2022)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6186B-B651-F006-BC98-35D9D8D6F3B9}"/>
              </a:ext>
            </a:extLst>
          </p:cNvPr>
          <p:cNvSpPr txBox="1"/>
          <p:nvPr/>
        </p:nvSpPr>
        <p:spPr>
          <a:xfrm>
            <a:off x="683925" y="1556753"/>
            <a:ext cx="2364304" cy="224676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ea typeface="+mn-lt"/>
                <a:cs typeface="+mn-lt"/>
              </a:rPr>
              <a:t>Some knowledge is "universal", other culture-specific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61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7556-AE5A-4120-A4F1-7ADE86E4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358" y="509345"/>
            <a:ext cx="7967664" cy="865188"/>
          </a:xfrm>
        </p:spPr>
        <p:txBody>
          <a:bodyPr anchor="t">
            <a:normAutofit/>
          </a:bodyPr>
          <a:lstStyle/>
          <a:p>
            <a:r>
              <a:rPr lang="en-US" dirty="0"/>
              <a:t>Aboutness 💙</a:t>
            </a:r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7E0BE-0144-4CA6-93C0-3F8245780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D2C2C-BC9C-4E9C-B108-3F7CB4E1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38</a:t>
            </a:fld>
            <a:endParaRPr lang="en-GB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0C32846-20A6-19AC-A05F-3249FEFC02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306015"/>
              </p:ext>
            </p:extLst>
          </p:nvPr>
        </p:nvGraphicFramePr>
        <p:xfrm>
          <a:off x="8607941" y="1485713"/>
          <a:ext cx="3383568" cy="4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34DEE9A6-E78F-4123-BB68-3BD4E96D0E1F}"/>
              </a:ext>
            </a:extLst>
          </p:cNvPr>
          <p:cNvSpPr txBox="1"/>
          <p:nvPr/>
        </p:nvSpPr>
        <p:spPr>
          <a:xfrm>
            <a:off x="398574" y="1134962"/>
            <a:ext cx="793205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cs typeface="Arial"/>
              </a:rPr>
              <a:t>What content do people </a:t>
            </a:r>
            <a:r>
              <a:rPr lang="en-US" sz="3600" i="1" dirty="0">
                <a:cs typeface="Arial"/>
              </a:rPr>
              <a:t>care about</a:t>
            </a:r>
            <a:r>
              <a:rPr lang="en-US" sz="3600" dirty="0">
                <a:cs typeface="Arial"/>
              </a:rPr>
              <a:t>​?</a:t>
            </a:r>
            <a:endParaRPr lang="en-US" sz="3600"/>
          </a:p>
          <a:p>
            <a:endParaRPr lang="en-US" sz="2800" dirty="0">
              <a:cs typeface="Arial"/>
            </a:endParaRPr>
          </a:p>
        </p:txBody>
      </p:sp>
      <p:pic>
        <p:nvPicPr>
          <p:cNvPr id="148" name="Picture 148" descr="Map&#10;&#10;Description automatically generated">
            <a:extLst>
              <a:ext uri="{FF2B5EF4-FFF2-40B4-BE49-F238E27FC236}">
                <a16:creationId xmlns:a16="http://schemas.microsoft.com/office/drawing/2014/main" id="{82965E71-46AD-367A-35BE-BEEF6FA1A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184" y="1930885"/>
            <a:ext cx="7952690" cy="4415641"/>
          </a:xfrm>
          <a:prstGeom prst="rect">
            <a:avLst/>
          </a:prstGeom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BE0C4458-B4B1-4112-2F26-12B9B6B5A206}"/>
              </a:ext>
            </a:extLst>
          </p:cNvPr>
          <p:cNvSpPr txBox="1"/>
          <p:nvPr/>
        </p:nvSpPr>
        <p:spPr>
          <a:xfrm>
            <a:off x="82674" y="6343027"/>
            <a:ext cx="110903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446E9B"/>
                </a:solidFill>
                <a:latin typeface="-apple-system"/>
                <a:hlinkClick r:id="rId8"/>
              </a:rPr>
              <a:t>Dataset Geography: Mapping Language Data to Language Users</a:t>
            </a:r>
            <a:r>
              <a:rPr lang="en-US">
                <a:solidFill>
                  <a:srgbClr val="212529"/>
                </a:solidFill>
                <a:latin typeface="-apple-system"/>
              </a:rPr>
              <a:t> (Faisal et al., ACL 2022)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05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2233-00EE-4402-8FFB-44C599E59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62" y="541633"/>
            <a:ext cx="7967662" cy="865188"/>
          </a:xfrm>
        </p:spPr>
        <p:txBody>
          <a:bodyPr anchor="t">
            <a:normAutofit/>
          </a:bodyPr>
          <a:lstStyle/>
          <a:p>
            <a:r>
              <a:rPr lang="en-US" dirty="0"/>
              <a:t>Values 🧭</a:t>
            </a:r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48254-2D87-4AF8-AE90-8C4F23795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AB681-E9D4-43BA-A9E2-E226ABD9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39</a:t>
            </a:fld>
            <a:endParaRPr lang="en-GB" dirty="0"/>
          </a:p>
        </p:txBody>
      </p:sp>
      <p:pic>
        <p:nvPicPr>
          <p:cNvPr id="69" name="Picture 69" descr="Diagram&#10;&#10;Description automatically generated">
            <a:extLst>
              <a:ext uri="{FF2B5EF4-FFF2-40B4-BE49-F238E27FC236}">
                <a16:creationId xmlns:a16="http://schemas.microsoft.com/office/drawing/2014/main" id="{5A5253E5-8E7E-DDB0-AA25-01803E18D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735" y="811714"/>
            <a:ext cx="3940628" cy="390594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2601BB2-1294-895C-3C9D-536B42F7CFEB}"/>
              </a:ext>
            </a:extLst>
          </p:cNvPr>
          <p:cNvSpPr txBox="1"/>
          <p:nvPr/>
        </p:nvSpPr>
        <p:spPr>
          <a:xfrm>
            <a:off x="6496147" y="4795845"/>
            <a:ext cx="55190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Cultures and Organizations: Software of the Mind</a:t>
            </a:r>
            <a:endParaRPr lang="en-US" dirty="0"/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(</a:t>
            </a:r>
            <a:r>
              <a:rPr lang="en-US" dirty="0">
                <a:ea typeface="+mn-lt"/>
                <a:cs typeface="+mn-lt"/>
              </a:rPr>
              <a:t>Hofstede</a:t>
            </a:r>
            <a:r>
              <a:rPr lang="en-US" dirty="0">
                <a:solidFill>
                  <a:srgbClr val="000000"/>
                </a:solidFill>
                <a:latin typeface="Microsoft New Tai Lue"/>
                <a:cs typeface="Microsoft New Tai Lue"/>
              </a:rPr>
              <a:t>, 1991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)</a:t>
            </a:r>
            <a:endParaRPr lang="en-US" dirty="0">
              <a:cs typeface="Microsoft New Tai Lue"/>
            </a:endParaRPr>
          </a:p>
        </p:txBody>
      </p:sp>
      <p:pic>
        <p:nvPicPr>
          <p:cNvPr id="3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E0E9801-C1A4-FAF6-D384-CCA7F3E2D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25" y="5459682"/>
            <a:ext cx="2194624" cy="1285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587F5-3267-053C-A73E-3CC1CCC0D111}"/>
              </a:ext>
            </a:extLst>
          </p:cNvPr>
          <p:cNvSpPr txBox="1"/>
          <p:nvPr/>
        </p:nvSpPr>
        <p:spPr>
          <a:xfrm>
            <a:off x="44159" y="6184541"/>
            <a:ext cx="52332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4"/>
              </a:rPr>
              <a:t>Probing Pre-Trained Language Models for Cross-Cultural Differences in Values</a:t>
            </a:r>
            <a:r>
              <a:rPr lang="en-US" dirty="0">
                <a:solidFill>
                  <a:srgbClr val="000000"/>
                </a:solidFill>
                <a:latin typeface="Microsoft New Tai Lue"/>
                <a:cs typeface="Microsoft New Tai Lue"/>
              </a:rPr>
              <a:t> 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(Arora et al., 2022)</a:t>
            </a:r>
            <a:endParaRPr lang="en-US" dirty="0">
              <a:cs typeface="Microsoft New Tai Lue"/>
            </a:endParaRPr>
          </a:p>
        </p:txBody>
      </p:sp>
      <p:pic>
        <p:nvPicPr>
          <p:cNvPr id="12" name="Picture 12" descr="Table&#10;&#10;Description automatically generated">
            <a:extLst>
              <a:ext uri="{FF2B5EF4-FFF2-40B4-BE49-F238E27FC236}">
                <a16:creationId xmlns:a16="http://schemas.microsoft.com/office/drawing/2014/main" id="{5E1FD6B7-F859-E6FB-C9D5-BA6B36013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05" r="109" b="158"/>
          <a:stretch/>
        </p:blipFill>
        <p:spPr>
          <a:xfrm>
            <a:off x="229891" y="2283270"/>
            <a:ext cx="5933275" cy="3873637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54B3ED0-4C13-5175-6920-7D8642DC7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19200000">
            <a:off x="1069004" y="1492265"/>
            <a:ext cx="1858025" cy="44555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Power Distance</a:t>
            </a:r>
            <a:endParaRPr lang="en-US" sz="1800">
              <a:cs typeface="Microsoft New Tai Lue"/>
            </a:endParaRP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CF0998E-805C-B885-51D0-E848FDB21583}"/>
              </a:ext>
            </a:extLst>
          </p:cNvPr>
          <p:cNvSpPr txBox="1">
            <a:spLocks/>
          </p:cNvSpPr>
          <p:nvPr/>
        </p:nvSpPr>
        <p:spPr>
          <a:xfrm rot="19200000">
            <a:off x="2052737" y="1392022"/>
            <a:ext cx="2032381" cy="6005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24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81" marR="0" indent="-264319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038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spc="45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Individualism</a:t>
            </a:r>
            <a:endParaRPr lang="en-US" sz="1800">
              <a:cs typeface="Microsoft New Tai Lue"/>
            </a:endParaRP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EEDAA4FA-8C67-FB00-09CD-64496A1A8715}"/>
              </a:ext>
            </a:extLst>
          </p:cNvPr>
          <p:cNvSpPr txBox="1">
            <a:spLocks/>
          </p:cNvSpPr>
          <p:nvPr/>
        </p:nvSpPr>
        <p:spPr>
          <a:xfrm rot="19200000">
            <a:off x="5391330" y="1456598"/>
            <a:ext cx="1670754" cy="4778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24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81" marR="0" indent="-264319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038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spc="45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ea typeface="+mn-lt"/>
                <a:cs typeface="+mn-lt"/>
              </a:rPr>
              <a:t>Indulgence</a:t>
            </a:r>
            <a:endParaRPr lang="en-US" sz="1800">
              <a:cs typeface="Microsoft New Tai Lue"/>
            </a:endParaRP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32A3D638-9F78-FF85-7499-452F469BD457}"/>
              </a:ext>
            </a:extLst>
          </p:cNvPr>
          <p:cNvSpPr txBox="1">
            <a:spLocks/>
          </p:cNvSpPr>
          <p:nvPr/>
        </p:nvSpPr>
        <p:spPr>
          <a:xfrm rot="19200000">
            <a:off x="2827651" y="1146632"/>
            <a:ext cx="2510245" cy="7813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24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81" marR="0" indent="-264319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038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spc="45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ea typeface="+mn-lt"/>
                <a:cs typeface="+mn-lt"/>
              </a:rPr>
              <a:t>Masculinity</a:t>
            </a:r>
            <a:endParaRPr lang="en-US" sz="1800" dirty="0">
              <a:cs typeface="Microsoft New Tai Lue"/>
            </a:endParaRP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8F435E91-B3CF-FA89-2462-95DA34FAEF5D}"/>
              </a:ext>
            </a:extLst>
          </p:cNvPr>
          <p:cNvSpPr txBox="1">
            <a:spLocks/>
          </p:cNvSpPr>
          <p:nvPr/>
        </p:nvSpPr>
        <p:spPr>
          <a:xfrm rot="19200000">
            <a:off x="3389465" y="1082055"/>
            <a:ext cx="2684602" cy="3745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24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81" marR="0" indent="-264319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038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spc="45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ea typeface="+mn-lt"/>
                <a:cs typeface="+mn-lt"/>
              </a:rPr>
              <a:t>Uncertainity Avoidance</a:t>
            </a:r>
            <a:endParaRPr lang="en-US" sz="1800">
              <a:cs typeface="Microsoft New Tai Lue"/>
            </a:endParaRP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1BA68283-AFAB-BA52-6B1C-A3CCC2E44C51}"/>
              </a:ext>
            </a:extLst>
          </p:cNvPr>
          <p:cNvSpPr txBox="1">
            <a:spLocks/>
          </p:cNvSpPr>
          <p:nvPr/>
        </p:nvSpPr>
        <p:spPr>
          <a:xfrm rot="19200000">
            <a:off x="4330261" y="1146020"/>
            <a:ext cx="2665229" cy="4003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1463" indent="-271463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da-DK" sz="24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781" marR="0" indent="-264319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sz="2000" kern="1200" spc="45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8038" indent="-271463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da-DK" sz="1600" kern="1200" spc="45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08038" indent="-2714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ea typeface="+mn-lt"/>
                <a:cs typeface="+mn-lt"/>
              </a:rPr>
              <a:t>Long-term Orientation</a:t>
            </a:r>
            <a:endParaRPr lang="en-US" sz="1800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60272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A512-B777-9C4E-2799-050F272F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5826F-2171-AB18-4052-F7126063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152F-A4AA-3F3B-4E1B-8ED4267A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F96DBC3-05F4-549F-B4B2-119A5668E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01861" y="5307533"/>
            <a:ext cx="1549145" cy="154914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0003AF-806A-914E-1FEF-97536900DD98}"/>
              </a:ext>
            </a:extLst>
          </p:cNvPr>
          <p:cNvSpPr txBox="1"/>
          <p:nvPr/>
        </p:nvSpPr>
        <p:spPr>
          <a:xfrm>
            <a:off x="3430314" y="6235262"/>
            <a:ext cx="73480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3"/>
              </a:rPr>
              <a:t>Language Models are Few-Shot Learners</a:t>
            </a:r>
            <a:r>
              <a:rPr lang="en-US" dirty="0"/>
              <a:t> (Brown et al., </a:t>
            </a:r>
            <a:r>
              <a:rPr lang="en-US" dirty="0" err="1"/>
              <a:t>NeurIPS</a:t>
            </a:r>
            <a:r>
              <a:rPr lang="en-US" dirty="0"/>
              <a:t> 2020)</a:t>
            </a:r>
          </a:p>
        </p:txBody>
      </p:sp>
      <p:pic>
        <p:nvPicPr>
          <p:cNvPr id="1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B3D8961-55CE-B626-2428-23CAAA403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10" y="1264133"/>
            <a:ext cx="5206563" cy="10912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0909FDA-9E00-FDFA-784E-6BE645795964}"/>
              </a:ext>
            </a:extLst>
          </p:cNvPr>
          <p:cNvSpPr txBox="1"/>
          <p:nvPr/>
        </p:nvSpPr>
        <p:spPr>
          <a:xfrm>
            <a:off x="3469727" y="1558158"/>
            <a:ext cx="14950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Zero-shot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939507-3787-CCD7-10A5-696521086D59}"/>
              </a:ext>
            </a:extLst>
          </p:cNvPr>
          <p:cNvSpPr txBox="1"/>
          <p:nvPr/>
        </p:nvSpPr>
        <p:spPr>
          <a:xfrm>
            <a:off x="3469727" y="2819399"/>
            <a:ext cx="14950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One-shot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44F9CF-DF52-CD0A-633F-B3FE70CB0E39}"/>
              </a:ext>
            </a:extLst>
          </p:cNvPr>
          <p:cNvSpPr txBox="1"/>
          <p:nvPr/>
        </p:nvSpPr>
        <p:spPr>
          <a:xfrm>
            <a:off x="3469727" y="4796658"/>
            <a:ext cx="14950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Few-shot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537A073-0DDB-71ED-02EE-8BA9179FD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710" y="2276806"/>
            <a:ext cx="5272252" cy="1522683"/>
          </a:xfrm>
          <a:prstGeom prst="rect">
            <a:avLst/>
          </a:prstGeom>
        </p:spPr>
      </p:pic>
      <p:pic>
        <p:nvPicPr>
          <p:cNvPr id="16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1F62BB-D61E-0753-145E-E4DCA576B8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003" y="3795841"/>
            <a:ext cx="5272252" cy="227490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EE756D-7853-DE3B-E065-6E1245CA806E}"/>
              </a:ext>
            </a:extLst>
          </p:cNvPr>
          <p:cNvSpPr txBox="1"/>
          <p:nvPr/>
        </p:nvSpPr>
        <p:spPr>
          <a:xfrm>
            <a:off x="568737" y="1954230"/>
            <a:ext cx="2383369" cy="310854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ea typeface="+mn-lt"/>
                <a:cs typeface="+mn-lt"/>
              </a:rPr>
              <a:t>Paradigm shift</a:t>
            </a:r>
            <a:r>
              <a:rPr lang="en-US" sz="2800" dirty="0">
                <a:ea typeface="+mn-lt"/>
                <a:cs typeface="+mn-lt"/>
              </a:rPr>
              <a:t> in NLP since ~2021:</a:t>
            </a:r>
            <a:endParaRPr lang="en-US" dirty="0">
              <a:ea typeface="+mn-lt"/>
              <a:cs typeface="+mn-lt"/>
            </a:endParaRPr>
          </a:p>
          <a:p>
            <a:r>
              <a:rPr lang="en-US" sz="2800" dirty="0">
                <a:ea typeface="+mn-lt"/>
                <a:cs typeface="+mn-lt"/>
              </a:rPr>
              <a:t>"Any" task can be cast as language modeling</a:t>
            </a:r>
            <a:endParaRPr lang="en-US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883079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5AC9-AE83-437C-937A-79298DC34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Value bias in 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81287-C704-43C3-9FC8-2F881F0C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92EE3-5021-4736-9752-51806BB68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dirty="0" smtClean="0"/>
              <a:t>40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73979-9CEE-4BF6-0A04-727FDC4444B9}"/>
              </a:ext>
            </a:extLst>
          </p:cNvPr>
          <p:cNvSpPr txBox="1"/>
          <p:nvPr/>
        </p:nvSpPr>
        <p:spPr>
          <a:xfrm>
            <a:off x="1054521" y="6269516"/>
            <a:ext cx="102995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The Ghost in the Machine has an American accent: value conflict in GPT-3</a:t>
            </a:r>
            <a:r>
              <a:rPr lang="en-US" dirty="0">
                <a:latin typeface="Microsoft New Tai Lue"/>
                <a:cs typeface="Microsoft New Tai Lue"/>
                <a:hlinkClick r:id="rId2"/>
              </a:rPr>
              <a:t> </a:t>
            </a:r>
            <a:r>
              <a:rPr lang="en-US" dirty="0">
                <a:latin typeface="Lucida Grande"/>
              </a:rPr>
              <a:t>(</a:t>
            </a:r>
            <a:r>
              <a:rPr lang="en-US" dirty="0">
                <a:ea typeface="+mn-lt"/>
                <a:cs typeface="+mn-lt"/>
              </a:rPr>
              <a:t>Johnson </a:t>
            </a:r>
            <a:r>
              <a:rPr lang="en-US" dirty="0">
                <a:latin typeface="Lucida Grande"/>
              </a:rPr>
              <a:t>et al., 2022)</a:t>
            </a:r>
            <a:endParaRPr lang="en-US" dirty="0">
              <a:latin typeface="Microsoft New Tai Lue"/>
              <a:cs typeface="Microsoft New Tai Lue"/>
            </a:endParaRPr>
          </a:p>
          <a:p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8D88F60-4D6F-C152-DB2F-ED4B3EC7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444" y="1445011"/>
            <a:ext cx="2743200" cy="1543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31D2A-4128-1352-EF3D-7870BD170AE1}"/>
              </a:ext>
            </a:extLst>
          </p:cNvPr>
          <p:cNvSpPr txBox="1"/>
          <p:nvPr/>
        </p:nvSpPr>
        <p:spPr>
          <a:xfrm>
            <a:off x="1699555" y="3055157"/>
            <a:ext cx="2743200" cy="29700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ea typeface="+mn-lt"/>
                <a:cs typeface="+mn-lt"/>
              </a:rPr>
              <a:t>Die </a:t>
            </a:r>
            <a:r>
              <a:rPr lang="en-US" sz="1100" dirty="0" err="1">
                <a:ea typeface="+mn-lt"/>
                <a:cs typeface="+mn-lt"/>
              </a:rPr>
              <a:t>allermeisten</a:t>
            </a:r>
            <a:r>
              <a:rPr lang="en-US" sz="1100" dirty="0">
                <a:ea typeface="+mn-lt"/>
                <a:cs typeface="+mn-lt"/>
              </a:rPr>
              <a:t> von </a:t>
            </a:r>
            <a:r>
              <a:rPr lang="en-US" sz="1100" dirty="0" err="1">
                <a:ea typeface="+mn-lt"/>
                <a:cs typeface="+mn-lt"/>
              </a:rPr>
              <a:t>uns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kennen</a:t>
            </a:r>
            <a:r>
              <a:rPr lang="en-US" sz="1100" dirty="0">
                <a:ea typeface="+mn-lt"/>
                <a:cs typeface="+mn-lt"/>
              </a:rPr>
              <a:t> den </a:t>
            </a:r>
            <a:r>
              <a:rPr lang="en-US" sz="1100" dirty="0" err="1">
                <a:ea typeface="+mn-lt"/>
                <a:cs typeface="+mn-lt"/>
              </a:rPr>
              <a:t>Zustand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völliger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Erschöpfung</a:t>
            </a:r>
            <a:r>
              <a:rPr lang="en-US" sz="1100" dirty="0">
                <a:ea typeface="+mn-lt"/>
                <a:cs typeface="+mn-lt"/>
              </a:rPr>
              <a:t> auf der Flucht, </a:t>
            </a:r>
            <a:r>
              <a:rPr lang="en-US" sz="1100" dirty="0" err="1">
                <a:ea typeface="+mn-lt"/>
                <a:cs typeface="+mn-lt"/>
              </a:rPr>
              <a:t>verbunden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mit</a:t>
            </a:r>
            <a:r>
              <a:rPr lang="en-US" sz="1100" dirty="0">
                <a:ea typeface="+mn-lt"/>
                <a:cs typeface="+mn-lt"/>
              </a:rPr>
              <a:t> Angst um das </a:t>
            </a:r>
            <a:r>
              <a:rPr lang="en-US" sz="1100" dirty="0" err="1">
                <a:ea typeface="+mn-lt"/>
                <a:cs typeface="+mn-lt"/>
              </a:rPr>
              <a:t>eigene</a:t>
            </a:r>
            <a:r>
              <a:rPr lang="en-US" sz="1100" dirty="0">
                <a:ea typeface="+mn-lt"/>
                <a:cs typeface="+mn-lt"/>
              </a:rPr>
              <a:t> Leben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das Leben der Kinder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der Partner, </a:t>
            </a:r>
            <a:r>
              <a:rPr lang="en-US" sz="1100" dirty="0" err="1">
                <a:ea typeface="+mn-lt"/>
                <a:cs typeface="+mn-lt"/>
              </a:rPr>
              <a:t>zum</a:t>
            </a:r>
            <a:r>
              <a:rPr lang="en-US" sz="1100" dirty="0">
                <a:ea typeface="+mn-lt"/>
                <a:cs typeface="+mn-lt"/>
              </a:rPr>
              <a:t> Glück </a:t>
            </a:r>
            <a:r>
              <a:rPr lang="en-US" sz="1100" dirty="0" err="1">
                <a:ea typeface="+mn-lt"/>
                <a:cs typeface="+mn-lt"/>
              </a:rPr>
              <a:t>nicht</a:t>
            </a:r>
            <a:r>
              <a:rPr lang="en-US" sz="1100" dirty="0">
                <a:ea typeface="+mn-lt"/>
                <a:cs typeface="+mn-lt"/>
              </a:rPr>
              <a:t>. Menschen, die </a:t>
            </a:r>
            <a:r>
              <a:rPr lang="en-US" sz="1100" dirty="0" err="1">
                <a:ea typeface="+mn-lt"/>
                <a:cs typeface="+mn-lt"/>
              </a:rPr>
              <a:t>sich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zum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Beispiel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aus</a:t>
            </a:r>
            <a:r>
              <a:rPr lang="en-US" sz="1100" dirty="0">
                <a:ea typeface="+mn-lt"/>
                <a:cs typeface="+mn-lt"/>
              </a:rPr>
              <a:t> Eritrea, </a:t>
            </a:r>
            <a:r>
              <a:rPr lang="en-US" sz="1100" dirty="0" err="1">
                <a:ea typeface="+mn-lt"/>
                <a:cs typeface="+mn-lt"/>
              </a:rPr>
              <a:t>aus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Syrien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dem </a:t>
            </a:r>
            <a:r>
              <a:rPr lang="en-US" sz="1100" dirty="0" err="1">
                <a:ea typeface="+mn-lt"/>
                <a:cs typeface="+mn-lt"/>
              </a:rPr>
              <a:t>Nordirak</a:t>
            </a:r>
            <a:r>
              <a:rPr lang="en-US" sz="1100" dirty="0">
                <a:ea typeface="+mn-lt"/>
                <a:cs typeface="+mn-lt"/>
              </a:rPr>
              <a:t> auf den Weg </a:t>
            </a:r>
            <a:r>
              <a:rPr lang="en-US" sz="1100" dirty="0" err="1">
                <a:ea typeface="+mn-lt"/>
                <a:cs typeface="+mn-lt"/>
              </a:rPr>
              <a:t>machen</a:t>
            </a:r>
            <a:r>
              <a:rPr lang="en-US" sz="1100" dirty="0">
                <a:ea typeface="+mn-lt"/>
                <a:cs typeface="+mn-lt"/>
              </a:rPr>
              <a:t>, </a:t>
            </a:r>
            <a:r>
              <a:rPr lang="en-US" sz="1100" dirty="0" err="1">
                <a:ea typeface="+mn-lt"/>
                <a:cs typeface="+mn-lt"/>
              </a:rPr>
              <a:t>müssen</a:t>
            </a:r>
            <a:r>
              <a:rPr lang="en-US" sz="1100" dirty="0">
                <a:ea typeface="+mn-lt"/>
                <a:cs typeface="+mn-lt"/>
              </a:rPr>
              <a:t> oft </a:t>
            </a:r>
            <a:r>
              <a:rPr lang="en-US" sz="1100" dirty="0" err="1">
                <a:ea typeface="+mn-lt"/>
                <a:cs typeface="+mn-lt"/>
              </a:rPr>
              <a:t>Situationen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überwinden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oder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Ängste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aushalten</a:t>
            </a:r>
            <a:r>
              <a:rPr lang="en-US" sz="1100" dirty="0">
                <a:ea typeface="+mn-lt"/>
                <a:cs typeface="+mn-lt"/>
              </a:rPr>
              <a:t>, die </a:t>
            </a:r>
            <a:r>
              <a:rPr lang="en-US" sz="1100" dirty="0" err="1">
                <a:ea typeface="+mn-lt"/>
                <a:cs typeface="+mn-lt"/>
              </a:rPr>
              <a:t>uns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wahrscheinlich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schlichtweg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zusammenbrechen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ließen</a:t>
            </a:r>
            <a:r>
              <a:rPr lang="en-US" sz="1100" dirty="0">
                <a:ea typeface="+mn-lt"/>
                <a:cs typeface="+mn-lt"/>
              </a:rPr>
              <a:t>. </a:t>
            </a:r>
            <a:r>
              <a:rPr lang="en-US" sz="1100" dirty="0" err="1">
                <a:ea typeface="+mn-lt"/>
                <a:cs typeface="+mn-lt"/>
              </a:rPr>
              <a:t>Deshalb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müssen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wir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beim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Umgang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mit</a:t>
            </a:r>
            <a:r>
              <a:rPr lang="en-US" sz="1100" dirty="0">
                <a:ea typeface="+mn-lt"/>
                <a:cs typeface="+mn-lt"/>
              </a:rPr>
              <a:t> Menschen, die </a:t>
            </a:r>
            <a:r>
              <a:rPr lang="en-US" sz="1100" dirty="0" err="1">
                <a:ea typeface="+mn-lt"/>
                <a:cs typeface="+mn-lt"/>
              </a:rPr>
              <a:t>jetzt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zu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uns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kommen</a:t>
            </a:r>
            <a:r>
              <a:rPr lang="en-US" sz="1100" dirty="0">
                <a:ea typeface="+mn-lt"/>
                <a:cs typeface="+mn-lt"/>
              </a:rPr>
              <a:t>, </a:t>
            </a:r>
            <a:r>
              <a:rPr lang="en-US" sz="1100" dirty="0" err="1">
                <a:ea typeface="+mn-lt"/>
                <a:cs typeface="+mn-lt"/>
              </a:rPr>
              <a:t>einige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klare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Grundsätze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gelten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lassen</a:t>
            </a:r>
            <a:r>
              <a:rPr lang="en-US" sz="1100" dirty="0">
                <a:ea typeface="+mn-lt"/>
                <a:cs typeface="+mn-lt"/>
              </a:rPr>
              <a:t>. </a:t>
            </a:r>
            <a:r>
              <a:rPr lang="en-US" sz="1100" dirty="0" err="1">
                <a:ea typeface="+mn-lt"/>
                <a:cs typeface="+mn-lt"/>
              </a:rPr>
              <a:t>Diese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Grundsätze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entstammen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nicht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mehr</a:t>
            </a:r>
            <a:r>
              <a:rPr lang="en-US" sz="1100" dirty="0">
                <a:ea typeface="+mn-lt"/>
                <a:cs typeface="+mn-lt"/>
              </a:rPr>
              <a:t> und </a:t>
            </a:r>
            <a:r>
              <a:rPr lang="en-US" sz="1100" dirty="0" err="1">
                <a:ea typeface="+mn-lt"/>
                <a:cs typeface="+mn-lt"/>
              </a:rPr>
              <a:t>nicht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weniger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als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unserem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Grundgesetz</a:t>
            </a:r>
            <a:r>
              <a:rPr lang="en-US" sz="1100" dirty="0">
                <a:ea typeface="+mn-lt"/>
                <a:cs typeface="+mn-lt"/>
              </a:rPr>
              <a:t>, </a:t>
            </a:r>
            <a:r>
              <a:rPr lang="en-US" sz="1100" dirty="0" err="1">
                <a:ea typeface="+mn-lt"/>
                <a:cs typeface="+mn-lt"/>
              </a:rPr>
              <a:t>unserer</a:t>
            </a:r>
            <a:r>
              <a:rPr lang="en-US" sz="1100" dirty="0">
                <a:ea typeface="+mn-lt"/>
                <a:cs typeface="+mn-lt"/>
              </a:rPr>
              <a:t> </a:t>
            </a:r>
            <a:r>
              <a:rPr lang="en-US" sz="1100" dirty="0" err="1">
                <a:ea typeface="+mn-lt"/>
                <a:cs typeface="+mn-lt"/>
              </a:rPr>
              <a:t>Verfassung</a:t>
            </a:r>
            <a:r>
              <a:rPr lang="en-US" sz="1100" dirty="0">
                <a:ea typeface="+mn-lt"/>
                <a:cs typeface="+mn-lt"/>
              </a:rPr>
              <a:t>.</a:t>
            </a:r>
            <a:endParaRPr lang="en-US" sz="1600" dirty="0">
              <a:ea typeface="+mn-lt"/>
              <a:cs typeface="+mn-lt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65EB02FA-06FA-9370-D2B3-E40E9F243C7D}"/>
              </a:ext>
            </a:extLst>
          </p:cNvPr>
          <p:cNvSpPr/>
          <p:nvPr/>
        </p:nvSpPr>
        <p:spPr>
          <a:xfrm>
            <a:off x="4678504" y="3362004"/>
            <a:ext cx="2134441" cy="1125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cs typeface="Microsoft New Tai Lue"/>
              </a:rPr>
              <a:t>GPT-3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840F6C-FCE2-E89A-DDE9-C95F54B7B0AA}"/>
              </a:ext>
            </a:extLst>
          </p:cNvPr>
          <p:cNvSpPr txBox="1"/>
          <p:nvPr/>
        </p:nvSpPr>
        <p:spPr>
          <a:xfrm>
            <a:off x="5031464" y="4467330"/>
            <a:ext cx="14233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summarize</a:t>
            </a:r>
            <a:endParaRPr lang="en-US" dirty="0">
              <a:cs typeface="Microsoft New Tai L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1D3111-E012-59AE-DFA4-16581FFA116C}"/>
              </a:ext>
            </a:extLst>
          </p:cNvPr>
          <p:cNvSpPr txBox="1"/>
          <p:nvPr/>
        </p:nvSpPr>
        <p:spPr>
          <a:xfrm>
            <a:off x="6909361" y="3130936"/>
            <a:ext cx="3614658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“1. I am in favor of </a:t>
            </a:r>
            <a:r>
              <a:rPr lang="en-US" sz="2400" dirty="0">
                <a:highlight>
                  <a:srgbClr val="FFFF00"/>
                </a:highlight>
              </a:rPr>
              <a:t>limiting</a:t>
            </a:r>
            <a:r>
              <a:rPr lang="en-US" sz="2400" dirty="0"/>
              <a:t> immigration.</a:t>
            </a:r>
          </a:p>
          <a:p>
            <a:r>
              <a:rPr lang="en-US" sz="2400" dirty="0"/>
              <a:t>2. I am in favor of </a:t>
            </a:r>
            <a:r>
              <a:rPr lang="en-US" sz="2400" dirty="0">
                <a:highlight>
                  <a:srgbClr val="FFFF00"/>
                </a:highlight>
              </a:rPr>
              <a:t>limiting</a:t>
            </a:r>
            <a:r>
              <a:rPr lang="en-US" sz="2400" dirty="0"/>
              <a:t> immigration for humanitarian reasons.</a:t>
            </a:r>
            <a:endParaRPr lang="en-US" sz="2400" dirty="0">
              <a:cs typeface="Microsoft New Tai Lue"/>
            </a:endParaRPr>
          </a:p>
          <a:p>
            <a:r>
              <a:rPr lang="en-US" sz="2400" dirty="0"/>
              <a:t>3. I am in favor of </a:t>
            </a:r>
            <a:r>
              <a:rPr lang="en-US" sz="2400" dirty="0">
                <a:highlight>
                  <a:srgbClr val="FFFF00"/>
                </a:highlight>
              </a:rPr>
              <a:t>limiting</a:t>
            </a:r>
            <a:r>
              <a:rPr lang="en-US" sz="2400" dirty="0"/>
              <a:t> immigration for economic reasons.”</a:t>
            </a:r>
            <a:endParaRPr lang="en-US" sz="2400" dirty="0">
              <a:cs typeface="Microsoft New Tai Lue"/>
            </a:endParaRPr>
          </a:p>
        </p:txBody>
      </p:sp>
      <p:pic>
        <p:nvPicPr>
          <p:cNvPr id="13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CC9073FD-4802-6F70-6D52-25ACC5B3E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540" y="2189982"/>
            <a:ext cx="1518107" cy="7982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C871A-6768-51C5-7CF2-BB4C6E3365FD}"/>
              </a:ext>
            </a:extLst>
          </p:cNvPr>
          <p:cNvSpPr txBox="1"/>
          <p:nvPr/>
        </p:nvSpPr>
        <p:spPr>
          <a:xfrm>
            <a:off x="4838073" y="1634307"/>
            <a:ext cx="3381003" cy="954107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cs typeface="Microsoft New Tai Lue"/>
              </a:rPr>
              <a:t>Values are altered to reflect US 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19D78-9788-65F8-3DFC-1186CB3F54EB}"/>
              </a:ext>
            </a:extLst>
          </p:cNvPr>
          <p:cNvSpPr txBox="1"/>
          <p:nvPr/>
        </p:nvSpPr>
        <p:spPr>
          <a:xfrm>
            <a:off x="6837530" y="2787562"/>
            <a:ext cx="14233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/>
              <a:t>(translation)</a:t>
            </a:r>
            <a:endParaRPr lang="en-US" sz="1600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620460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D6234-10BE-4A43-A92A-15AA3D36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77" y="670786"/>
            <a:ext cx="7967664" cy="865188"/>
          </a:xfrm>
        </p:spPr>
        <p:txBody>
          <a:bodyPr anchor="t">
            <a:normAutofit/>
          </a:bodyPr>
          <a:lstStyle/>
          <a:p>
            <a:r>
              <a:rPr lang="en-US" dirty="0"/>
              <a:t>Strategies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6BDE2-7389-48F5-8C4E-97845436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9FE41-08FF-4BB9-BCF3-A1D8BD1B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41</a:t>
            </a:fld>
            <a:endParaRPr lang="en-GB" dirty="0"/>
          </a:p>
        </p:txBody>
      </p:sp>
      <p:graphicFrame>
        <p:nvGraphicFramePr>
          <p:cNvPr id="175" name="Content Placeholder 2">
            <a:extLst>
              <a:ext uri="{FF2B5EF4-FFF2-40B4-BE49-F238E27FC236}">
                <a16:creationId xmlns:a16="http://schemas.microsoft.com/office/drawing/2014/main" id="{58EA262A-F3E4-72D8-68B5-6781D7AE6A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801231"/>
              </p:ext>
            </p:extLst>
          </p:nvPr>
        </p:nvGraphicFramePr>
        <p:xfrm>
          <a:off x="2257318" y="1322576"/>
          <a:ext cx="7967663" cy="4668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:a16="http://schemas.microsoft.com/office/drawing/2014/main" id="{7108AD7A-B09C-4007-A574-172FABF707CF}"/>
              </a:ext>
            </a:extLst>
          </p:cNvPr>
          <p:cNvGrpSpPr/>
          <p:nvPr/>
        </p:nvGrpSpPr>
        <p:grpSpPr>
          <a:xfrm>
            <a:off x="459229" y="5247118"/>
            <a:ext cx="6653021" cy="1540230"/>
            <a:chOff x="459229" y="5247118"/>
            <a:chExt cx="6653021" cy="15402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242801-E3FC-898E-297A-884A2B28D066}"/>
                </a:ext>
              </a:extLst>
            </p:cNvPr>
            <p:cNvSpPr txBox="1"/>
            <p:nvPr/>
          </p:nvSpPr>
          <p:spPr>
            <a:xfrm>
              <a:off x="459229" y="5247118"/>
              <a:ext cx="3633600" cy="461665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cs typeface="Microsoft New Tai Lue"/>
                </a:rPr>
                <a:t>Culture-sensitive curation</a:t>
              </a: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BC0BE9-A935-98DA-B154-9F4CD2FCED17}"/>
                </a:ext>
              </a:extLst>
            </p:cNvPr>
            <p:cNvSpPr txBox="1"/>
            <p:nvPr/>
          </p:nvSpPr>
          <p:spPr>
            <a:xfrm>
              <a:off x="697305" y="5802545"/>
              <a:ext cx="3961975" cy="461665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cs typeface="Microsoft New Tai Lue"/>
                </a:rPr>
                <a:t>Culturally diverse collection</a:t>
              </a:r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B03CC0-7C87-FAE6-B694-619B6FBD1602}"/>
                </a:ext>
              </a:extLst>
            </p:cNvPr>
            <p:cNvSpPr txBox="1"/>
            <p:nvPr/>
          </p:nvSpPr>
          <p:spPr>
            <a:xfrm>
              <a:off x="952685" y="6325683"/>
              <a:ext cx="6159565" cy="461665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cs typeface="Microsoft New Tai Lue"/>
                </a:rPr>
                <a:t>Native data or culturally sensitive translation</a:t>
              </a:r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12826B-A822-2AFB-8DF6-CF0F388C3B5F}"/>
              </a:ext>
            </a:extLst>
          </p:cNvPr>
          <p:cNvGrpSpPr/>
          <p:nvPr/>
        </p:nvGrpSpPr>
        <p:grpSpPr>
          <a:xfrm>
            <a:off x="7217781" y="4953942"/>
            <a:ext cx="4937875" cy="1600931"/>
            <a:chOff x="7217781" y="4953942"/>
            <a:chExt cx="4937875" cy="1600931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51B5CE09-3191-48E7-C016-21B23FE65874}"/>
                </a:ext>
              </a:extLst>
            </p:cNvPr>
            <p:cNvSpPr txBox="1"/>
            <p:nvPr/>
          </p:nvSpPr>
          <p:spPr>
            <a:xfrm>
              <a:off x="7217781" y="4953942"/>
              <a:ext cx="2006278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cs typeface="Microsoft New Tai Lue"/>
                </a:rPr>
                <a:t>Style transfer</a:t>
              </a:r>
              <a:endParaRPr lang="en-US" dirty="0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2B0B18A8-D97D-AD2B-CF7A-DAB4C0537565}"/>
                </a:ext>
              </a:extLst>
            </p:cNvPr>
            <p:cNvSpPr txBox="1"/>
            <p:nvPr/>
          </p:nvSpPr>
          <p:spPr>
            <a:xfrm>
              <a:off x="7820067" y="5524866"/>
              <a:ext cx="2534840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cs typeface="Microsoft New Tai Lue"/>
                </a:rPr>
                <a:t>Entity adaptation</a:t>
              </a:r>
              <a:endParaRPr lang="en-US" dirty="0"/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FE93DA52-847E-20D9-506B-4C911C44BC87}"/>
                </a:ext>
              </a:extLst>
            </p:cNvPr>
            <p:cNvSpPr txBox="1"/>
            <p:nvPr/>
          </p:nvSpPr>
          <p:spPr>
            <a:xfrm>
              <a:off x="8521023" y="6086751"/>
              <a:ext cx="3634633" cy="46812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cs typeface="Microsoft New Tai Lue"/>
                </a:rPr>
                <a:t>Explanation by analogy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9773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CEB5D-CC72-43C0-B28A-F9F7A81C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52" y="528718"/>
            <a:ext cx="7967662" cy="865188"/>
          </a:xfrm>
        </p:spPr>
        <p:txBody>
          <a:bodyPr anchor="t">
            <a:normAutofit/>
          </a:bodyPr>
          <a:lstStyle/>
          <a:p>
            <a:r>
              <a:rPr lang="en-US" dirty="0"/>
              <a:t>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65314-F398-476E-850F-96CBE3C7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8220E-1897-414F-90B0-DAD1215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dirty="0" smtClean="0"/>
              <a:pPr>
                <a:spcAft>
                  <a:spcPts val="600"/>
                </a:spcAft>
              </a:pPr>
              <a:t>42</a:t>
            </a:fld>
            <a:endParaRPr lang="en-GB" dirty="0"/>
          </a:p>
        </p:txBody>
      </p:sp>
      <p:pic>
        <p:nvPicPr>
          <p:cNvPr id="12" name="Picture 12" descr="A picture containing doughnut, donut, food&#10;&#10;Description automatically generated">
            <a:extLst>
              <a:ext uri="{FF2B5EF4-FFF2-40B4-BE49-F238E27FC236}">
                <a16:creationId xmlns:a16="http://schemas.microsoft.com/office/drawing/2014/main" id="{E13C71D8-930A-44A1-9A9D-CE0F27A2A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21" b="9226"/>
          <a:stretch/>
        </p:blipFill>
        <p:spPr>
          <a:xfrm>
            <a:off x="1973076" y="1504894"/>
            <a:ext cx="2749257" cy="1844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F474AF-B73F-4DBC-8D43-9E7A8A5C25CD}"/>
              </a:ext>
            </a:extLst>
          </p:cNvPr>
          <p:cNvSpPr txBox="1"/>
          <p:nvPr/>
        </p:nvSpPr>
        <p:spPr>
          <a:xfrm>
            <a:off x="689922" y="5977897"/>
            <a:ext cx="52332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6E9B"/>
                </a:solidFill>
                <a:latin typeface="-apple-system"/>
                <a:hlinkClick r:id="rId3"/>
              </a:rPr>
              <a:t>Adapting Entities across Languages and Cultures</a:t>
            </a:r>
            <a:endParaRPr lang="en-US">
              <a:solidFill>
                <a:srgbClr val="000000"/>
              </a:solidFill>
              <a:latin typeface="Microsoft New Tai Lue"/>
              <a:cs typeface="Microsoft New Tai Lue"/>
            </a:endParaRP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(</a:t>
            </a:r>
            <a:r>
              <a:rPr lang="en-US" dirty="0" err="1">
                <a:solidFill>
                  <a:srgbClr val="212529"/>
                </a:solidFill>
                <a:latin typeface="-apple-system"/>
              </a:rPr>
              <a:t>Peskov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 et al., Findings 2021)</a:t>
            </a:r>
            <a:endParaRPr lang="en-US">
              <a:cs typeface="Microsoft New Tai L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B405F9-1EA0-4A03-83D1-A5A1D9BF7B2F}"/>
              </a:ext>
            </a:extLst>
          </p:cNvPr>
          <p:cNvSpPr txBox="1"/>
          <p:nvPr/>
        </p:nvSpPr>
        <p:spPr>
          <a:xfrm>
            <a:off x="961713" y="3388017"/>
            <a:ext cx="47838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“I saw Merkel eating a Berliner from Dietsch on the ICE”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95D63-A960-4B50-95C1-2FB05C3708AC}"/>
              </a:ext>
            </a:extLst>
          </p:cNvPr>
          <p:cNvSpPr txBox="1"/>
          <p:nvPr/>
        </p:nvSpPr>
        <p:spPr>
          <a:xfrm>
            <a:off x="866881" y="4889469"/>
            <a:ext cx="503953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/>
              <a:t>I saw Biden eating a Boston Cream from Dunkin’ Donuts on the Acela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E9D91D9-B898-4F0E-BEB8-8B43C6F4C29F}"/>
              </a:ext>
            </a:extLst>
          </p:cNvPr>
          <p:cNvSpPr/>
          <p:nvPr/>
        </p:nvSpPr>
        <p:spPr>
          <a:xfrm>
            <a:off x="3307636" y="4415414"/>
            <a:ext cx="483809" cy="4233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A420ED0-42D1-26E8-5E69-8AABD660935F}"/>
              </a:ext>
            </a:extLst>
          </p:cNvPr>
          <p:cNvSpPr/>
          <p:nvPr/>
        </p:nvSpPr>
        <p:spPr>
          <a:xfrm>
            <a:off x="651585" y="1713633"/>
            <a:ext cx="5233637" cy="49081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6">
            <a:extLst>
              <a:ext uri="{FF2B5EF4-FFF2-40B4-BE49-F238E27FC236}">
                <a16:creationId xmlns:a16="http://schemas.microsoft.com/office/drawing/2014/main" id="{97E2558A-3B9B-6067-047B-965FBE5DCF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414212" y="1958007"/>
            <a:ext cx="2381250" cy="2381250"/>
          </a:xfrm>
        </p:spPr>
      </p:pic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567DBA7D-20D1-4B53-FAF7-58CAB8C96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33326" y="1136301"/>
            <a:ext cx="4399277" cy="59407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Entity adaptation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F49C56-6C1F-3A8A-964E-3F4A4C92AB79}"/>
              </a:ext>
            </a:extLst>
          </p:cNvPr>
          <p:cNvGrpSpPr/>
          <p:nvPr/>
        </p:nvGrpSpPr>
        <p:grpSpPr>
          <a:xfrm>
            <a:off x="6004957" y="1185379"/>
            <a:ext cx="6073128" cy="5436439"/>
            <a:chOff x="6004957" y="1185379"/>
            <a:chExt cx="6073128" cy="543643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9C28EBF-A392-80BC-230B-F871FB8993A8}"/>
                </a:ext>
              </a:extLst>
            </p:cNvPr>
            <p:cNvSpPr txBox="1"/>
            <p:nvPr/>
          </p:nvSpPr>
          <p:spPr>
            <a:xfrm>
              <a:off x="6164452" y="4750230"/>
              <a:ext cx="5829945" cy="16312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>
                  <a:solidFill>
                    <a:srgbClr val="212121"/>
                  </a:solidFill>
                  <a:latin typeface="Arial"/>
                  <a:cs typeface="Arial"/>
                </a:rPr>
                <a:t>Chinese Okra Salad</a:t>
              </a:r>
            </a:p>
            <a:p>
              <a:r>
                <a:rPr lang="en-US" sz="1050" b="1" dirty="0"/>
                <a:t>Ingredients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8 oz (225 g) okra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2 teaspoons light soy sauce (or soy sauce)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1/2 teaspoons green Sichuan pepper oil (or more to taste)</a:t>
              </a:r>
              <a:endParaRPr lang="en-US" sz="1050">
                <a:cs typeface="Microsoft New Tai Lue"/>
              </a:endParaRPr>
            </a:p>
            <a:p>
              <a:r>
                <a:rPr lang="en-US" sz="1050" b="1" dirty="0"/>
                <a:t>Instructions</a:t>
              </a:r>
              <a:endParaRPr lang="en-US" sz="1050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sz="1050" dirty="0">
                  <a:ea typeface="+mn-lt"/>
                  <a:cs typeface="+mn-lt"/>
                </a:rPr>
                <a:t>Bring a medium pot of water to a boil. Add 1 teaspoon vegetable oil and a pinch of salt...</a:t>
              </a:r>
              <a:endParaRPr lang="en-US" sz="105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D554F49F-C03A-08DA-98D3-C77A640614FE}"/>
                </a:ext>
              </a:extLst>
            </p:cNvPr>
            <p:cNvSpPr/>
            <p:nvPr/>
          </p:nvSpPr>
          <p:spPr>
            <a:xfrm>
              <a:off x="7543838" y="4176481"/>
              <a:ext cx="483809" cy="42333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F61C3AC-66F6-4753-07CC-504E446D1678}"/>
                </a:ext>
              </a:extLst>
            </p:cNvPr>
            <p:cNvSpPr txBox="1"/>
            <p:nvPr/>
          </p:nvSpPr>
          <p:spPr>
            <a:xfrm>
              <a:off x="6164451" y="1902417"/>
              <a:ext cx="3363132" cy="227754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2800">
                  <a:ea typeface="+mn-lt"/>
                  <a:cs typeface="+mn-lt"/>
                </a:rPr>
                <a:t>凉拌秋葵</a:t>
              </a:r>
              <a:endParaRPr lang="en-US" sz="2800">
                <a:cs typeface="Microsoft New Tai Lue"/>
              </a:endParaRPr>
            </a:p>
            <a:p>
              <a:r>
                <a:rPr lang="ja-JP" altLang="en-US" sz="1050" b="1">
                  <a:ea typeface="+mn-lt"/>
                  <a:cs typeface="+mn-lt"/>
                </a:rPr>
                <a:t>用料</a:t>
              </a:r>
              <a:r>
                <a:rPr lang="en-US" sz="1050" b="1" dirty="0">
                  <a:ea typeface="+mn-lt"/>
                  <a:cs typeface="+mn-lt"/>
                </a:rPr>
                <a:t> </a:t>
              </a:r>
              <a:endParaRPr lang="en-US" sz="1050" b="1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秋葵</a:t>
              </a:r>
              <a:r>
                <a:rPr lang="en-US" sz="1050" dirty="0">
                  <a:ea typeface="+mn-lt"/>
                  <a:cs typeface="+mn-lt"/>
                </a:rPr>
                <a:t>    20</a:t>
              </a:r>
              <a:r>
                <a:rPr lang="ja-JP" altLang="en-US" sz="1050">
                  <a:ea typeface="+mn-lt"/>
                  <a:cs typeface="+mn-lt"/>
                </a:rPr>
                <a:t>根左右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生抽</a:t>
              </a:r>
              <a:r>
                <a:rPr lang="en-US" sz="1050" dirty="0">
                  <a:ea typeface="+mn-lt"/>
                  <a:cs typeface="+mn-lt"/>
                </a:rPr>
                <a:t>    2-3</a:t>
              </a:r>
              <a:r>
                <a:rPr lang="ja-JP" altLang="en-US" sz="1050">
                  <a:ea typeface="+mn-lt"/>
                  <a:cs typeface="+mn-lt"/>
                </a:rPr>
                <a:t>勺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 dirty="0">
                  <a:ea typeface="+mn-lt"/>
                  <a:cs typeface="+mn-lt"/>
                </a:rPr>
                <a:t>醋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 dirty="0">
                  <a:ea typeface="+mn-lt"/>
                  <a:cs typeface="+mn-lt"/>
                </a:rPr>
                <a:t>勺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蚝油</a:t>
              </a:r>
              <a:r>
                <a:rPr lang="en-US" sz="1050" dirty="0">
                  <a:ea typeface="+mn-lt"/>
                  <a:cs typeface="+mn-lt"/>
                </a:rPr>
                <a:t>    1</a:t>
              </a:r>
              <a:r>
                <a:rPr lang="ja-JP" altLang="en-US" sz="1050">
                  <a:ea typeface="+mn-lt"/>
                  <a:cs typeface="+mn-lt"/>
                </a:rPr>
                <a:t>勺</a:t>
              </a:r>
              <a:endParaRPr lang="en-US" altLang="ja-JP" sz="1050">
                <a:cs typeface="Microsoft New Tai Lue"/>
              </a:endParaRPr>
            </a:p>
            <a:p>
              <a:pPr>
                <a:buFont typeface="Arial"/>
                <a:buChar char="•"/>
              </a:pPr>
              <a:endParaRPr lang="ja-JP" altLang="en-US" sz="1050" dirty="0">
                <a:cs typeface="Microsoft New Tai Lue"/>
              </a:endParaRPr>
            </a:p>
            <a:p>
              <a:r>
                <a:rPr lang="ja-JP" altLang="en-US" sz="1050" b="1">
                  <a:ea typeface="+mn-lt"/>
                  <a:cs typeface="+mn-lt"/>
                </a:rPr>
                <a:t>做法</a:t>
              </a:r>
              <a:endParaRPr lang="en-US" sz="1050" b="1">
                <a:cs typeface="Microsoft New Tai Lue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将秋葵洗净放开水中焯</a:t>
              </a:r>
              <a:r>
                <a:rPr lang="en-US" sz="1050" dirty="0">
                  <a:ea typeface="+mn-lt"/>
                  <a:cs typeface="+mn-lt"/>
                </a:rPr>
                <a:t>2</a:t>
              </a:r>
              <a:r>
                <a:rPr lang="ja-JP" altLang="en-US" sz="1050">
                  <a:ea typeface="+mn-lt"/>
                  <a:cs typeface="+mn-lt"/>
                </a:rPr>
                <a:t>分钟左右。</a:t>
              </a:r>
              <a:endParaRPr lang="en-US" altLang="ja-JP" sz="1050">
                <a:ea typeface="+mn-lt"/>
                <a:cs typeface="+mn-lt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开水中放盐一勺，油一勺，这样秋葵颜色翠绿鲜艳）</a:t>
              </a:r>
              <a:r>
                <a:rPr lang="en-US" sz="1050" dirty="0">
                  <a:ea typeface="+mn-lt"/>
                  <a:cs typeface="+mn-lt"/>
                </a:rPr>
                <a:t>...</a:t>
              </a:r>
              <a:endParaRPr lang="en-US" sz="1050">
                <a:cs typeface="Microsoft New Tai Lue"/>
              </a:endParaRPr>
            </a:p>
            <a:p>
              <a:endParaRPr lang="en-US" sz="900" b="1" dirty="0">
                <a:solidFill>
                  <a:srgbClr val="212121"/>
                </a:solidFill>
                <a:latin typeface="Arial"/>
                <a:cs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03411BC-1F74-E790-38AF-DFEAD0B8D04B}"/>
                </a:ext>
              </a:extLst>
            </p:cNvPr>
            <p:cNvSpPr txBox="1"/>
            <p:nvPr/>
          </p:nvSpPr>
          <p:spPr>
            <a:xfrm>
              <a:off x="7397856" y="2425484"/>
              <a:ext cx="1994115" cy="9002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香油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糖</a:t>
              </a:r>
              <a:r>
                <a:rPr lang="en-US" altLang="ja-JP" sz="1050" dirty="0">
                  <a:ea typeface="+mn-lt"/>
                  <a:cs typeface="+mn-lt"/>
                </a:rPr>
                <a:t>    </a:t>
              </a:r>
              <a:r>
                <a:rPr lang="en-US" sz="1050" dirty="0">
                  <a:ea typeface="+mn-lt"/>
                  <a:cs typeface="+mn-lt"/>
                </a:rPr>
                <a:t>1</a:t>
              </a:r>
              <a:r>
                <a:rPr lang="ja-JP" sz="1050">
                  <a:ea typeface="+mn-lt"/>
                  <a:cs typeface="+mn-lt"/>
                </a:rPr>
                <a:t>勺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蒜</a:t>
              </a:r>
              <a:r>
                <a:rPr lang="en-US" altLang="ja-JP" sz="1050" dirty="0">
                  <a:ea typeface="+mn-lt"/>
                  <a:cs typeface="+mn-lt"/>
                </a:rPr>
                <a:t>    3-5</a:t>
              </a:r>
              <a:r>
                <a:rPr lang="ja-JP" sz="1050">
                  <a:ea typeface="+mn-lt"/>
                  <a:cs typeface="+mn-lt"/>
                </a:rPr>
                <a:t>瓣</a:t>
              </a:r>
              <a:endParaRPr lang="en-US" altLang="ja-JP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sz="1050">
                  <a:ea typeface="+mn-lt"/>
                  <a:cs typeface="+mn-lt"/>
                </a:rPr>
                <a:t>盐</a:t>
              </a:r>
              <a:r>
                <a:rPr lang="en-US" altLang="ja-JP" sz="1050" dirty="0">
                  <a:ea typeface="+mn-lt"/>
                  <a:cs typeface="+mn-lt"/>
                </a:rPr>
                <a:t>    </a:t>
              </a:r>
              <a:r>
                <a:rPr lang="ja-JP" sz="1050">
                  <a:ea typeface="+mn-lt"/>
                  <a:cs typeface="+mn-lt"/>
                </a:rPr>
                <a:t>酌量</a:t>
              </a:r>
              <a:endParaRPr lang="en-US" sz="1050" dirty="0">
                <a:ea typeface="+mn-lt"/>
                <a:cs typeface="+mn-lt"/>
              </a:endParaRPr>
            </a:p>
            <a:p>
              <a:pPr marL="285750" indent="-285750">
                <a:buFont typeface="Arial,Sans-Serif"/>
                <a:buChar char="•"/>
              </a:pPr>
              <a:r>
                <a:rPr lang="ja-JP" altLang="en-US" sz="1050">
                  <a:ea typeface="+mn-lt"/>
                  <a:cs typeface="+mn-lt"/>
                </a:rPr>
                <a:t>绿芥末膏不用也行</a:t>
              </a:r>
              <a:r>
                <a:rPr lang="en-US" sz="1050" dirty="0">
                  <a:ea typeface="+mn-lt"/>
                  <a:cs typeface="+mn-lt"/>
                </a:rPr>
                <a:t>   </a:t>
              </a:r>
              <a:r>
                <a:rPr lang="en-US" altLang="ja-JP" sz="1050" dirty="0">
                  <a:ea typeface="+mn-lt"/>
                  <a:cs typeface="+mn-lt"/>
                </a:rPr>
                <a:t> </a:t>
              </a:r>
              <a:r>
                <a:rPr lang="ja-JP" altLang="en-US" sz="1050">
                  <a:ea typeface="+mn-lt"/>
                  <a:cs typeface="+mn-lt"/>
                </a:rPr>
                <a:t>酌量</a:t>
              </a:r>
              <a:endParaRPr lang="en-US" sz="1050">
                <a:cs typeface="Microsoft New Tai Lue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2DFF23B-12B9-DFFF-5AB5-A38ED652C7FE}"/>
                </a:ext>
              </a:extLst>
            </p:cNvPr>
            <p:cNvSpPr/>
            <p:nvPr/>
          </p:nvSpPr>
          <p:spPr>
            <a:xfrm>
              <a:off x="6004957" y="1713631"/>
              <a:ext cx="6073128" cy="490818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EF6935E5-6755-7D41-77C4-C197EABBEA8C}"/>
                </a:ext>
              </a:extLst>
            </p:cNvPr>
            <p:cNvSpPr txBox="1">
              <a:spLocks/>
            </p:cNvSpPr>
            <p:nvPr/>
          </p:nvSpPr>
          <p:spPr>
            <a:xfrm>
              <a:off x="7268438" y="1185379"/>
              <a:ext cx="4399277" cy="59407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marL="271463" indent="-271463" algn="l" defTabSz="685800" rtl="0" eaLnBrk="1" latinLnBrk="0" hangingPunct="1">
                <a:lnSpc>
                  <a:spcPct val="10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lang="da-DK" sz="2400" kern="1200" spc="45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5781" marR="0" indent="-264319" algn="l" defTabSz="685800" rtl="0" eaLnBrk="1" fontAlgn="auto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lang="da-DK" sz="2000" kern="1200" spc="45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lang="da-DK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lang="da-DK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808038" indent="-271463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lang="da-DK" sz="1600" kern="1200" spc="45" baseline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08038" indent="-271463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3600">
                  <a:ea typeface="+mn-lt"/>
                  <a:cs typeface="+mn-lt"/>
                </a:rPr>
                <a:t>Recipe</a:t>
              </a:r>
              <a:r>
                <a:rPr lang="en-US" sz="3600" dirty="0">
                  <a:ea typeface="+mn-lt"/>
                  <a:cs typeface="+mn-lt"/>
                </a:rPr>
                <a:t> adaptation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987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FDF31-080E-7C88-990D-BD8283667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76" y="619125"/>
            <a:ext cx="7967662" cy="865188"/>
          </a:xfrm>
        </p:spPr>
        <p:txBody>
          <a:bodyPr anchor="t">
            <a:normAutofit/>
          </a:bodyPr>
          <a:lstStyle/>
          <a:p>
            <a:r>
              <a:rPr lang="en-US" dirty="0"/>
              <a:t>Summary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4A961-E2D9-A441-0580-7898607A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96722" y="85747"/>
            <a:ext cx="814976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20DFC-4FC4-AD60-6980-44D65CC3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01914" y="85747"/>
            <a:ext cx="377124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43</a:t>
            </a:fld>
            <a:endParaRPr lang="en-GB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6CCD1DE-CB99-A233-7E9C-436053B8E2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70120045"/>
              </p:ext>
            </p:extLst>
          </p:nvPr>
        </p:nvGraphicFramePr>
        <p:xfrm>
          <a:off x="5407081" y="1635125"/>
          <a:ext cx="6202415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439416-DB64-6E05-575A-91AC38D63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759" y="2724482"/>
            <a:ext cx="3489866" cy="1969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9231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 txBox="1">
            <a:spLocks noGrp="1"/>
          </p:cNvSpPr>
          <p:nvPr>
            <p:ph type="title"/>
          </p:nvPr>
        </p:nvSpPr>
        <p:spPr>
          <a:xfrm>
            <a:off x="2111376" y="503168"/>
            <a:ext cx="7967663" cy="4668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6000" dirty="0">
                <a:solidFill>
                  <a:schemeClr val="bg1"/>
                </a:solidFill>
              </a:rPr>
              <a:t>Thanks!</a:t>
            </a:r>
            <a:br>
              <a:rPr lang="en-GB" sz="6000" dirty="0"/>
            </a:br>
            <a:r>
              <a:rPr lang="en-GB" sz="6600" dirty="0"/>
              <a:t>danielhers.github.io</a:t>
            </a:r>
            <a:br>
              <a:rPr lang="en-GB" sz="6600" dirty="0"/>
            </a:br>
            <a:r>
              <a:rPr lang="en-GB" sz="6600" dirty="0"/>
              <a:t>dh@di.ku.dk</a:t>
            </a:r>
            <a:br>
              <a:rPr lang="en-GB" sz="6600" dirty="0"/>
            </a:br>
            <a:br>
              <a:rPr lang="en-GB" sz="6600" dirty="0"/>
            </a:br>
            <a:endParaRPr lang="en-GB" sz="6600"/>
          </a:p>
          <a:p>
            <a:pPr>
              <a:lnSpc>
                <a:spcPct val="150000"/>
              </a:lnSpc>
            </a:pPr>
            <a:endParaRPr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984" name="Shape 984"/>
          <p:cNvSpPr txBox="1">
            <a:spLocks noGrp="1"/>
          </p:cNvSpPr>
          <p:nvPr>
            <p:ph type="sldNum" idx="12"/>
          </p:nvPr>
        </p:nvSpPr>
        <p:spPr>
          <a:xfrm>
            <a:off x="9701914" y="85747"/>
            <a:ext cx="377124" cy="1767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fld id="{00000000-1234-1234-1234-123412341234}" type="slidenum">
              <a:rPr lang="en-GB" dirty="0"/>
              <a:pPr/>
              <a:t>44</a:t>
            </a:fld>
            <a:endParaRPr dirty="0"/>
          </a:p>
        </p:txBody>
      </p:sp>
      <p:pic>
        <p:nvPicPr>
          <p:cNvPr id="5" name="Picture 5" descr="Logo&#10;&#10;Description automatically generated">
            <a:extLst>
              <a:ext uri="{FF2B5EF4-FFF2-40B4-BE49-F238E27FC236}">
                <a16:creationId xmlns:a16="http://schemas.microsoft.com/office/drawing/2014/main" id="{7D291414-9512-981E-C65C-3F447D849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32" y="5094376"/>
            <a:ext cx="1960151" cy="19601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DA723-633D-B37F-E9D8-09B8200DE2D0}"/>
              </a:ext>
            </a:extLst>
          </p:cNvPr>
          <p:cNvSpPr txBox="1"/>
          <p:nvPr/>
        </p:nvSpPr>
        <p:spPr>
          <a:xfrm>
            <a:off x="7210586" y="5654298"/>
            <a:ext cx="476443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sigmoid.social</a:t>
            </a:r>
            <a:r>
              <a:rPr lang="en-US" sz="4000" dirty="0">
                <a:solidFill>
                  <a:srgbClr val="FFFFFF"/>
                </a:solidFill>
              </a:rPr>
              <a:t>/@dh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9310F5-E15E-E9FF-9C7F-CC6CB4ED79E4}"/>
              </a:ext>
            </a:extLst>
          </p:cNvPr>
          <p:cNvSpPr txBox="1"/>
          <p:nvPr/>
        </p:nvSpPr>
        <p:spPr>
          <a:xfrm>
            <a:off x="1695774" y="5680129"/>
            <a:ext cx="354394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>
                <a:solidFill>
                  <a:srgbClr val="FFFFFF"/>
                </a:solidFill>
                <a:latin typeface="Arial"/>
              </a:rPr>
              <a:t>@daniel_hers</a:t>
            </a:r>
            <a:endParaRPr lang="en-US" sz="4000"/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:a16="http://schemas.microsoft.com/office/drawing/2014/main" id="{6910F4F7-3363-A6B3-B7DE-B334CB0E4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026" y="5305586"/>
            <a:ext cx="1400014" cy="140001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3ECEC68-19C8-CECE-5D15-EE18800FE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5112" y="3626602"/>
            <a:ext cx="1529167" cy="152916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484B9FE-DCCC-6AD9-8184-560C055C9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230" y="1908874"/>
            <a:ext cx="1393556" cy="139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08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A512-B777-9C4E-2799-050F272F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Language models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5826F-2171-AB18-4052-F7126063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152F-A4AA-3F3B-4E1B-8ED4267A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5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D6FC2-9541-09D6-A6B6-33018D6EB976}"/>
              </a:ext>
            </a:extLst>
          </p:cNvPr>
          <p:cNvSpPr txBox="1"/>
          <p:nvPr/>
        </p:nvSpPr>
        <p:spPr>
          <a:xfrm>
            <a:off x="479670" y="6365630"/>
            <a:ext cx="112326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Exploring the limits of transfer learning with a unified text-to-text transformer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 (</a:t>
            </a:r>
            <a:r>
              <a:rPr lang="en-US" dirty="0">
                <a:solidFill>
                  <a:srgbClr val="212529"/>
                </a:solidFill>
                <a:latin typeface="-apple-system"/>
                <a:ea typeface="+mn-lt"/>
                <a:cs typeface="+mn-lt"/>
              </a:rPr>
              <a:t>Raffel 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et al., JMLR 2020)</a:t>
            </a:r>
            <a:endParaRPr lang="en-US" dirty="0">
              <a:cs typeface="Microsoft New Tai Lue"/>
            </a:endParaRPr>
          </a:p>
        </p:txBody>
      </p:sp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4B5F81C2-98EA-6436-358C-35F2A5041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0922" y="1841695"/>
            <a:ext cx="11423737" cy="4217732"/>
          </a:xfrm>
        </p:spPr>
      </p:pic>
    </p:spTree>
    <p:extLst>
      <p:ext uri="{BB962C8B-B14F-4D97-AF65-F5344CB8AC3E}">
        <p14:creationId xmlns:p14="http://schemas.microsoft.com/office/powerpoint/2010/main" val="1164518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A512-B777-9C4E-2799-050F272F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Language models</a:t>
            </a:r>
            <a:endParaRPr lang="en-US" dirty="0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E14C4937-87A4-D18E-6D56-D17279601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387" y="1227431"/>
            <a:ext cx="10137111" cy="501277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5826F-2171-AB18-4052-F7126063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3CBA-FE51-40BA-9B41-89C7FDAF5BF4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1152F-A4AA-3F3B-4E1B-8ED4267A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6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9D6FC2-9541-09D6-A6B6-33018D6EB976}"/>
              </a:ext>
            </a:extLst>
          </p:cNvPr>
          <p:cNvSpPr txBox="1"/>
          <p:nvPr/>
        </p:nvSpPr>
        <p:spPr>
          <a:xfrm>
            <a:off x="479670" y="6365630"/>
            <a:ext cx="1123266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Scaling Instruction-Finetuned Language Models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 (</a:t>
            </a:r>
            <a:r>
              <a:rPr lang="en-US" dirty="0">
                <a:ea typeface="+mn-lt"/>
                <a:cs typeface="+mn-lt"/>
              </a:rPr>
              <a:t>Chung</a:t>
            </a:r>
            <a:r>
              <a:rPr lang="en-US" dirty="0">
                <a:solidFill>
                  <a:srgbClr val="212529"/>
                </a:solidFill>
                <a:latin typeface="-apple-system"/>
              </a:rPr>
              <a:t> et al., 2022)</a:t>
            </a:r>
            <a:endParaRPr lang="en-US" dirty="0">
              <a:cs typeface="Microsoft New Tai L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6D0A1-FC19-05A0-E615-7BFFCAAA1C4D}"/>
              </a:ext>
            </a:extLst>
          </p:cNvPr>
          <p:cNvSpPr txBox="1"/>
          <p:nvPr/>
        </p:nvSpPr>
        <p:spPr>
          <a:xfrm>
            <a:off x="6029551" y="3244347"/>
            <a:ext cx="15045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ea typeface="+mn-lt"/>
                <a:cs typeface="+mn-lt"/>
              </a:rPr>
              <a:t>Flan-</a:t>
            </a:r>
            <a:r>
              <a:rPr lang="en-US" dirty="0" err="1">
                <a:ea typeface="+mn-lt"/>
                <a:cs typeface="+mn-lt"/>
              </a:rPr>
              <a:t>PaLM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978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3730-0333-17BC-99C3-A8444404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68" y="619125"/>
            <a:ext cx="10623549" cy="865188"/>
          </a:xfrm>
        </p:spPr>
        <p:txBody>
          <a:bodyPr anchor="t">
            <a:normAutofit/>
          </a:bodyPr>
          <a:lstStyle/>
          <a:p>
            <a:r>
              <a:rPr lang="en-US"/>
              <a:t>Text-to-image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48477-978A-6E93-4BA9-F28871ECA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169" y="1633539"/>
            <a:ext cx="4616486" cy="2656758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sz="3600" i="1" dirty="0"/>
              <a:t>Medieval painting of a monk eating </a:t>
            </a:r>
            <a:r>
              <a:rPr lang="en-US" sz="3600" i="1"/>
              <a:t>a sandwich at a poster session on language technology</a:t>
            </a:r>
            <a:endParaRPr lang="en-US" sz="3600" i="1">
              <a:cs typeface="Microsoft New Tai Lue"/>
            </a:endParaRPr>
          </a:p>
        </p:txBody>
      </p:sp>
      <p:pic>
        <p:nvPicPr>
          <p:cNvPr id="6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C8CD11F-0409-3103-B042-3AA3079A7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96" r="1" b="1"/>
          <a:stretch/>
        </p:blipFill>
        <p:spPr>
          <a:xfrm>
            <a:off x="5600856" y="957792"/>
            <a:ext cx="6557902" cy="5912347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739E9-E448-63E6-CB20-05747890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963" y="85747"/>
            <a:ext cx="1086635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76EA7-0A03-DF42-515C-7DB4B59E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885" y="85747"/>
            <a:ext cx="502832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218BBD4E-4C74-A1D9-B63B-260DAECF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57" y="5556026"/>
            <a:ext cx="3993278" cy="7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6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3730-0333-17BC-99C3-A84444042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168" y="619125"/>
            <a:ext cx="10623549" cy="865188"/>
          </a:xfrm>
        </p:spPr>
        <p:txBody>
          <a:bodyPr anchor="t">
            <a:normAutofit/>
          </a:bodyPr>
          <a:lstStyle/>
          <a:p>
            <a:r>
              <a:rPr lang="en-US" dirty="0"/>
              <a:t>Text-to-code with language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739E9-E448-63E6-CB20-05747890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6963" y="85747"/>
            <a:ext cx="1086635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76863CBA-FE51-40BA-9B41-89C7FDAF5BF4}" type="datetime1">
              <a:rPr lang="en-GB" smtClean="0"/>
              <a:pPr>
                <a:spcAft>
                  <a:spcPts val="600"/>
                </a:spcAft>
              </a:pPr>
              <a:t>30/11/2022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76EA7-0A03-DF42-515C-7DB4B59E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3885" y="85747"/>
            <a:ext cx="502832" cy="176797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91A926C-488A-4E3E-9C21-57CAA120E114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pic>
        <p:nvPicPr>
          <p:cNvPr id="10" name="Picture 10" descr="Diagram&#10;&#10;Description automatically generated">
            <a:extLst>
              <a:ext uri="{FF2B5EF4-FFF2-40B4-BE49-F238E27FC236}">
                <a16:creationId xmlns:a16="http://schemas.microsoft.com/office/drawing/2014/main" id="{38FFA2E4-30D5-E3D2-A032-7D9EEE27E7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994" y="1397739"/>
            <a:ext cx="12087072" cy="335745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6CC8EF-870F-589A-AE2C-832431CCD045}"/>
              </a:ext>
            </a:extLst>
          </p:cNvPr>
          <p:cNvSpPr txBox="1"/>
          <p:nvPr/>
        </p:nvSpPr>
        <p:spPr>
          <a:xfrm>
            <a:off x="72714" y="6118910"/>
            <a:ext cx="120316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/>
                <a:cs typeface="Arial"/>
                <a:hlinkClick r:id="rId3"/>
              </a:rPr>
              <a:t>Compositional semantic parsing with large language models </a:t>
            </a:r>
            <a:r>
              <a:rPr lang="en-US" dirty="0">
                <a:solidFill>
                  <a:srgbClr val="222222"/>
                </a:solidFill>
                <a:latin typeface="Arial"/>
                <a:cs typeface="Arial"/>
              </a:rPr>
              <a:t>(Drozdov et al., 2022)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56E61F-DD65-6EFE-1933-98ECE0E1EE29}"/>
              </a:ext>
            </a:extLst>
          </p:cNvPr>
          <p:cNvCxnSpPr/>
          <p:nvPr/>
        </p:nvCxnSpPr>
        <p:spPr>
          <a:xfrm>
            <a:off x="9443820" y="3195917"/>
            <a:ext cx="7968" cy="7550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A29D26-72FC-E88F-C2B3-E180ABC24B4D}"/>
              </a:ext>
            </a:extLst>
          </p:cNvPr>
          <p:cNvCxnSpPr>
            <a:cxnSpLocks/>
          </p:cNvCxnSpPr>
          <p:nvPr/>
        </p:nvCxnSpPr>
        <p:spPr>
          <a:xfrm>
            <a:off x="9473702" y="4525681"/>
            <a:ext cx="7968" cy="7550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84CB20-C1C0-A33B-8F69-4AEA3350F274}"/>
              </a:ext>
            </a:extLst>
          </p:cNvPr>
          <p:cNvSpPr/>
          <p:nvPr/>
        </p:nvSpPr>
        <p:spPr>
          <a:xfrm>
            <a:off x="8406903" y="3994273"/>
            <a:ext cx="2141567" cy="4880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cs typeface="Microsoft New Tai Lue"/>
              </a:rPr>
              <a:t>Knowledge base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5B30DB-CFB0-B932-1A90-D54A98FE5FDE}"/>
              </a:ext>
            </a:extLst>
          </p:cNvPr>
          <p:cNvSpPr txBox="1"/>
          <p:nvPr/>
        </p:nvSpPr>
        <p:spPr>
          <a:xfrm>
            <a:off x="9047380" y="5327027"/>
            <a:ext cx="10697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/>
              </a:rPr>
              <a:t>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478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5EFEE-F6F5-9A42-9868-7A2325659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Microsoft New Tai Lue"/>
              </a:rPr>
              <a:t>Language 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B7C28-DFDC-D66C-0BD8-87BC711660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i="1" dirty="0">
                <a:ea typeface="+mn-lt"/>
                <a:cs typeface="+mn-lt"/>
              </a:rPr>
              <a:t>Masked/bidirectional</a:t>
            </a:r>
            <a:r>
              <a:rPr lang="en-US" dirty="0">
                <a:ea typeface="+mn-lt"/>
                <a:cs typeface="+mn-lt"/>
              </a:rPr>
              <a:t> LMs:</a:t>
            </a:r>
            <a:endParaRPr lang="en-US" dirty="0"/>
          </a:p>
          <a:p>
            <a:pPr marL="271145" indent="-271145"/>
            <a:r>
              <a:rPr lang="en-US">
                <a:ea typeface="+mn-lt"/>
                <a:cs typeface="+mn-lt"/>
              </a:rPr>
              <a:t>ELMo (</a:t>
            </a:r>
            <a:r>
              <a:rPr lang="en-US" u="sng" dirty="0">
                <a:ea typeface="+mn-lt"/>
                <a:cs typeface="+mn-lt"/>
                <a:hlinkClick r:id="rId2"/>
              </a:rPr>
              <a:t>Peters et al., 2018</a:t>
            </a:r>
            <a:r>
              <a:rPr lang="en-US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>
                <a:ea typeface="+mn-lt"/>
                <a:cs typeface="+mn-lt"/>
              </a:rPr>
              <a:t>BERT (</a:t>
            </a:r>
            <a:r>
              <a:rPr lang="en-US" u="sng" dirty="0">
                <a:ea typeface="+mn-lt"/>
                <a:cs typeface="+mn-lt"/>
                <a:hlinkClick r:id="rId3"/>
              </a:rPr>
              <a:t>Devlin et al., 2019</a:t>
            </a:r>
            <a:r>
              <a:rPr lang="en-US" dirty="0">
                <a:ea typeface="+mn-lt"/>
                <a:cs typeface="+mn-lt"/>
              </a:rPr>
              <a:t>)</a:t>
            </a:r>
            <a:endParaRPr lang="en-US">
              <a:cs typeface="Microsoft New Tai Lue"/>
            </a:endParaRPr>
          </a:p>
          <a:p>
            <a:pPr marL="271145" indent="-271145"/>
            <a:r>
              <a:rPr lang="en-US" dirty="0" err="1">
                <a:cs typeface="Microsoft New Tai Lue"/>
              </a:rPr>
              <a:t>RoBERTa</a:t>
            </a:r>
            <a:r>
              <a:rPr lang="en-US" dirty="0">
                <a:cs typeface="Microsoft New Tai Lue"/>
              </a:rPr>
              <a:t> (</a:t>
            </a:r>
            <a:r>
              <a:rPr lang="en-US" dirty="0">
                <a:cs typeface="Microsoft New Tai Lue"/>
                <a:hlinkClick r:id="rId4"/>
              </a:rPr>
              <a:t>Liu et al., 2019</a:t>
            </a:r>
            <a:r>
              <a:rPr lang="en-US" dirty="0">
                <a:cs typeface="Microsoft New Tai Lue"/>
              </a:rPr>
              <a:t>)</a:t>
            </a:r>
            <a:endParaRPr lang="en-US" dirty="0"/>
          </a:p>
          <a:p>
            <a:pPr marL="271145" indent="-271145"/>
            <a:r>
              <a:rPr lang="en-US" dirty="0">
                <a:cs typeface="Microsoft New Tai Lue"/>
              </a:rPr>
              <a:t>...</a:t>
            </a:r>
          </a:p>
          <a:p>
            <a:pPr marL="0" indent="0">
              <a:buNone/>
            </a:pPr>
            <a:endParaRPr lang="en-US">
              <a:cs typeface="Microsoft New Tai Lue"/>
            </a:endParaRPr>
          </a:p>
          <a:p>
            <a:pPr marL="271145" indent="-271145"/>
            <a:endParaRPr lang="en-US">
              <a:cs typeface="Microsoft New Tai Lue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00D8D-47AF-D2BA-64B5-55C5CC56E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9105" y="1635125"/>
            <a:ext cx="5878711" cy="46672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i="1" dirty="0">
                <a:ea typeface="+mn-lt"/>
                <a:cs typeface="+mn-lt"/>
              </a:rPr>
              <a:t>Causal/generative/autoregressive</a:t>
            </a:r>
            <a:r>
              <a:rPr lang="en-US" dirty="0">
                <a:ea typeface="+mn-lt"/>
                <a:cs typeface="+mn-lt"/>
              </a:rPr>
              <a:t> LMs:</a:t>
            </a:r>
            <a:endParaRPr lang="en-US"/>
          </a:p>
          <a:p>
            <a:pPr marL="271145" indent="-271145"/>
            <a:r>
              <a:rPr lang="en-US" dirty="0">
                <a:ea typeface="+mn-lt"/>
                <a:cs typeface="+mn-lt"/>
              </a:rPr>
              <a:t>GPT-2 (</a:t>
            </a:r>
            <a:r>
              <a:rPr lang="en-US" u="sng" dirty="0">
                <a:ea typeface="+mn-lt"/>
                <a:cs typeface="+mn-lt"/>
                <a:hlinkClick r:id="rId5"/>
              </a:rPr>
              <a:t>Radford et al., 2018</a:t>
            </a:r>
            <a:r>
              <a:rPr lang="en-US" dirty="0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>
                <a:ea typeface="+mn-lt"/>
                <a:cs typeface="+mn-lt"/>
              </a:rPr>
              <a:t>GPT-3 (</a:t>
            </a:r>
            <a:r>
              <a:rPr lang="en-US" u="sng" dirty="0">
                <a:ea typeface="+mn-lt"/>
                <a:cs typeface="+mn-lt"/>
                <a:hlinkClick r:id="rId6"/>
              </a:rPr>
              <a:t>Brown et al., 2020</a:t>
            </a:r>
            <a:r>
              <a:rPr lang="en-US">
                <a:ea typeface="+mn-lt"/>
                <a:cs typeface="+mn-lt"/>
              </a:rPr>
              <a:t>)</a:t>
            </a:r>
            <a:endParaRPr lang="en-US" dirty="0">
              <a:ea typeface="+mn-lt"/>
              <a:cs typeface="+mn-lt"/>
            </a:endParaRPr>
          </a:p>
          <a:p>
            <a:pPr marL="271145" indent="-271145"/>
            <a:r>
              <a:rPr lang="en-US" dirty="0">
                <a:ea typeface="+mn-lt"/>
                <a:cs typeface="+mn-lt"/>
              </a:rPr>
              <a:t>T5 (</a:t>
            </a:r>
            <a:r>
              <a:rPr lang="en-US" u="sng" dirty="0">
                <a:ea typeface="+mn-lt"/>
                <a:cs typeface="+mn-lt"/>
                <a:hlinkClick r:id="rId7"/>
              </a:rPr>
              <a:t>Raffel et al., 2019</a:t>
            </a:r>
            <a:r>
              <a:rPr lang="en-US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 dirty="0">
                <a:ea typeface="+mn-lt"/>
                <a:cs typeface="+mn-lt"/>
              </a:rPr>
              <a:t>T0 (</a:t>
            </a:r>
            <a:r>
              <a:rPr lang="en-US" u="sng" dirty="0">
                <a:ea typeface="+mn-lt"/>
                <a:cs typeface="+mn-lt"/>
                <a:hlinkClick r:id="rId8"/>
              </a:rPr>
              <a:t>Sanh et al., 2021</a:t>
            </a:r>
            <a:r>
              <a:rPr lang="en-US" dirty="0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>
                <a:ea typeface="+mn-lt"/>
                <a:cs typeface="+mn-lt"/>
              </a:rPr>
              <a:t>BART (</a:t>
            </a:r>
            <a:r>
              <a:rPr lang="en-US" u="sng" dirty="0">
                <a:ea typeface="+mn-lt"/>
                <a:cs typeface="+mn-lt"/>
                <a:hlinkClick r:id="rId9"/>
              </a:rPr>
              <a:t>Lewis et al., 2020</a:t>
            </a:r>
            <a:r>
              <a:rPr lang="en-US">
                <a:ea typeface="+mn-lt"/>
                <a:cs typeface="+mn-lt"/>
              </a:rPr>
              <a:t>)</a:t>
            </a:r>
            <a:endParaRPr lang="en-US" dirty="0">
              <a:ea typeface="+mn-lt"/>
              <a:cs typeface="+mn-lt"/>
            </a:endParaRPr>
          </a:p>
          <a:p>
            <a:pPr marL="271145" indent="-271145"/>
            <a:r>
              <a:rPr lang="en-US" dirty="0">
                <a:ea typeface="+mn-lt"/>
                <a:cs typeface="+mn-lt"/>
              </a:rPr>
              <a:t>FLAN (</a:t>
            </a:r>
            <a:r>
              <a:rPr lang="en-US" u="sng" dirty="0">
                <a:ea typeface="+mn-lt"/>
                <a:cs typeface="+mn-lt"/>
                <a:hlinkClick r:id="rId10"/>
              </a:rPr>
              <a:t>Wei et al., 2021</a:t>
            </a:r>
            <a:r>
              <a:rPr lang="en-US" dirty="0">
                <a:ea typeface="+mn-lt"/>
                <a:cs typeface="+mn-lt"/>
              </a:rPr>
              <a:t>)</a:t>
            </a:r>
          </a:p>
          <a:p>
            <a:pPr marL="271145" indent="-271145"/>
            <a:r>
              <a:rPr lang="en-US" dirty="0">
                <a:cs typeface="Microsoft New Tai Lue"/>
              </a:rPr>
              <a:t>...</a:t>
            </a:r>
          </a:p>
          <a:p>
            <a:pPr marL="0" indent="0">
              <a:buNone/>
            </a:pPr>
            <a:endParaRPr lang="en-US">
              <a:cs typeface="Microsoft New Tai Lue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F36EE-0DCC-BC74-A8AD-D4E1967E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4B769-5527-4DD4-9DA1-DF6DC20FE7C2}" type="datetime1">
              <a:rPr lang="en-GB" smtClean="0"/>
              <a:t>30/11/2022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383C9-DDDE-2CB2-B1D0-CC447F8C6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en-GB" smtClean="0"/>
              <a:t>9</a:t>
            </a:fld>
            <a:endParaRPr lang="en-GB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240301D-5105-F200-FFA8-1B1413B23A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51668" y="3967119"/>
            <a:ext cx="6327183" cy="2888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15FAB-1C4C-984A-2A41-880640E44C52}"/>
              </a:ext>
            </a:extLst>
          </p:cNvPr>
          <p:cNvSpPr txBox="1"/>
          <p:nvPr/>
        </p:nvSpPr>
        <p:spPr>
          <a:xfrm>
            <a:off x="5902737" y="5567160"/>
            <a:ext cx="4492007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cs typeface="Microsoft New Tai Lue"/>
              </a:rPr>
              <a:t>All trained (almost) only on </a:t>
            </a:r>
            <a:r>
              <a:rPr lang="en-US" sz="2800" b="1" dirty="0">
                <a:cs typeface="Microsoft New Tai Lue"/>
              </a:rPr>
              <a:t>English </a:t>
            </a:r>
            <a:r>
              <a:rPr lang="en-US" sz="2800" dirty="0">
                <a:cs typeface="Microsoft New Tai Lue"/>
              </a:rPr>
              <a:t>text</a:t>
            </a:r>
            <a:endParaRPr lang="en-US" sz="2800" b="1" dirty="0">
              <a:cs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8079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.potx" id="{BBC4C104-08D1-48E4-B555-304674CA3A70}" vid="{B06BF32A-D246-4A7E-93D3-EE23D73D280E}"/>
    </a:ext>
  </a:extLst>
</a:theme>
</file>

<file path=ppt/theme/theme2.xml><?xml version="1.0" encoding="utf-8"?>
<a:theme xmlns:a="http://schemas.openxmlformats.org/drawingml/2006/main" name="Brugerdefineret design">
  <a:themeElements>
    <a:clrScheme name="KU 2016">
      <a:dk1>
        <a:sysClr val="windowText" lastClr="000000"/>
      </a:dk1>
      <a:lt1>
        <a:sysClr val="window" lastClr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D49F3A"/>
      </a:accent3>
      <a:accent4>
        <a:srgbClr val="42759B"/>
      </a:accent4>
      <a:accent5>
        <a:srgbClr val="79ADB1"/>
      </a:accent5>
      <a:accent6>
        <a:srgbClr val="779921"/>
      </a:accent6>
      <a:hlink>
        <a:srgbClr val="A31D20"/>
      </a:hlink>
      <a:folHlink>
        <a:srgbClr val="000000"/>
      </a:folHlink>
    </a:clrScheme>
    <a:fontScheme name="KU2016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_3_ENG_full.potx" id="{BA07BF57-1690-4CDA-A6CE-486A999FF49D}" vid="{3E573EDA-85E8-4228-B311-E4BE38444BB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954</Words>
  <Application>Microsoft Office PowerPoint</Application>
  <PresentationFormat>Widescreen</PresentationFormat>
  <Paragraphs>104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Brugerdefineret design</vt:lpstr>
      <vt:lpstr>Brugerdefineret design</vt:lpstr>
      <vt:lpstr>PowerPoint Presentation</vt:lpstr>
      <vt:lpstr>What is a language model?</vt:lpstr>
      <vt:lpstr>Pre-trained language models</vt:lpstr>
      <vt:lpstr>Language models</vt:lpstr>
      <vt:lpstr>Language models</vt:lpstr>
      <vt:lpstr>Language models</vt:lpstr>
      <vt:lpstr>Text-to-image</vt:lpstr>
      <vt:lpstr>Text-to-code with language models</vt:lpstr>
      <vt:lpstr>Language models</vt:lpstr>
      <vt:lpstr>Resource disparity for languages</vt:lpstr>
      <vt:lpstr>Multilingual language models</vt:lpstr>
      <vt:lpstr>Language distribution in multilingual language models</vt:lpstr>
      <vt:lpstr>Diminishing returns?</vt:lpstr>
      <vt:lpstr>Can we do more with less data?</vt:lpstr>
      <vt:lpstr>Finding meaning by decomposition</vt:lpstr>
      <vt:lpstr>Meaning in text-to-image</vt:lpstr>
      <vt:lpstr>Meaning in text-to-code</vt:lpstr>
      <vt:lpstr>Meaning representation for analysis of language models</vt:lpstr>
      <vt:lpstr>Meaning representation frameworks</vt:lpstr>
      <vt:lpstr>Universal Conceptual Cognitive Annotation (UCCA) </vt:lpstr>
      <vt:lpstr>UCCA example</vt:lpstr>
      <vt:lpstr>Implicit relations in UCCA</vt:lpstr>
      <vt:lpstr>Cross-linguistic stability in UCCA</vt:lpstr>
      <vt:lpstr>UCCA parsing</vt:lpstr>
      <vt:lpstr>Meaning representation parsing</vt:lpstr>
      <vt:lpstr>Uniform Meaning Representation</vt:lpstr>
      <vt:lpstr>PowerPoint Presentation</vt:lpstr>
      <vt:lpstr>Multilingual Compositional Wikidata Questions (MCWQ) </vt:lpstr>
      <vt:lpstr>MCWQ</vt:lpstr>
      <vt:lpstr>Limitations of compositional generalization benchmarks</vt:lpstr>
      <vt:lpstr>Social factors</vt:lpstr>
      <vt:lpstr>Social bias in language models</vt:lpstr>
      <vt:lpstr>Cultural awareness in NLP</vt:lpstr>
      <vt:lpstr>Form 💬 </vt:lpstr>
      <vt:lpstr>Levels of granularity</vt:lpstr>
      <vt:lpstr>Common ground ⛰️ </vt:lpstr>
      <vt:lpstr>Commonsense</vt:lpstr>
      <vt:lpstr>Aboutness 💙 </vt:lpstr>
      <vt:lpstr>Values 🧭 </vt:lpstr>
      <vt:lpstr>Value bias in language models</vt:lpstr>
      <vt:lpstr>Strategies</vt:lpstr>
      <vt:lpstr>Tasks</vt:lpstr>
      <vt:lpstr>Summary </vt:lpstr>
      <vt:lpstr>Thanks! danielhers.github.io dh@di.ku.dk   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1463</cp:revision>
  <dcterms:created xsi:type="dcterms:W3CDTF">2022-05-06T12:33:41Z</dcterms:created>
  <dcterms:modified xsi:type="dcterms:W3CDTF">2022-11-30T09:06:08Z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  <property fmtid="{D5CDD505-2E9C-101B-9397-08002B2CF9AE}" pid="3" name="SD_DocumentLanguage">
    <vt:lpwstr>da-DK</vt:lpwstr>
  </property>
  <property fmtid="{D5CDD505-2E9C-101B-9397-08002B2CF9AE}" pid="4" name="MSIP_Label_6a2630e2-1ac5-455e-8217-0156b1936a76_Enabled">
    <vt:lpwstr>true</vt:lpwstr>
  </property>
  <property fmtid="{D5CDD505-2E9C-101B-9397-08002B2CF9AE}" pid="5" name="MSIP_Label_6a2630e2-1ac5-455e-8217-0156b1936a76_SetDate">
    <vt:lpwstr>2022-09-29T07:21:26Z</vt:lpwstr>
  </property>
  <property fmtid="{D5CDD505-2E9C-101B-9397-08002B2CF9AE}" pid="6" name="MSIP_Label_6a2630e2-1ac5-455e-8217-0156b1936a76_Method">
    <vt:lpwstr>Standard</vt:lpwstr>
  </property>
  <property fmtid="{D5CDD505-2E9C-101B-9397-08002B2CF9AE}" pid="7" name="MSIP_Label_6a2630e2-1ac5-455e-8217-0156b1936a76_Name">
    <vt:lpwstr>Notclass</vt:lpwstr>
  </property>
  <property fmtid="{D5CDD505-2E9C-101B-9397-08002B2CF9AE}" pid="8" name="MSIP_Label_6a2630e2-1ac5-455e-8217-0156b1936a76_SiteId">
    <vt:lpwstr>a3927f91-cda1-4696-af89-8c9f1ceffa91</vt:lpwstr>
  </property>
  <property fmtid="{D5CDD505-2E9C-101B-9397-08002B2CF9AE}" pid="9" name="MSIP_Label_6a2630e2-1ac5-455e-8217-0156b1936a76_ActionId">
    <vt:lpwstr>33c424bd-6fda-4f5c-aaf9-78292c5e5ba7</vt:lpwstr>
  </property>
  <property fmtid="{D5CDD505-2E9C-101B-9397-08002B2CF9AE}" pid="10" name="MSIP_Label_6a2630e2-1ac5-455e-8217-0156b1936a76_ContentBits">
    <vt:lpwstr>0</vt:lpwstr>
  </property>
</Properties>
</file>