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441" r:id="rId2"/>
    <p:sldId id="450" r:id="rId3"/>
    <p:sldId id="671" r:id="rId4"/>
    <p:sldId id="673" r:id="rId5"/>
    <p:sldId id="674" r:id="rId6"/>
    <p:sldId id="669" r:id="rId7"/>
    <p:sldId id="681" r:id="rId8"/>
    <p:sldId id="680" r:id="rId9"/>
    <p:sldId id="667" r:id="rId10"/>
    <p:sldId id="677" r:id="rId11"/>
    <p:sldId id="665" r:id="rId12"/>
    <p:sldId id="666" r:id="rId13"/>
    <p:sldId id="676" r:id="rId14"/>
    <p:sldId id="668" r:id="rId15"/>
    <p:sldId id="664" r:id="rId16"/>
    <p:sldId id="682" r:id="rId17"/>
    <p:sldId id="678" r:id="rId18"/>
    <p:sldId id="683" r:id="rId19"/>
    <p:sldId id="6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3B71F-0A62-4603-BF17-6A4CBF6B83EF}" v="1783" dt="2024-08-12T11:49:41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327" autoAdjust="0"/>
  </p:normalViewPr>
  <p:slideViewPr>
    <p:cSldViewPr snapToGrid="0" showGuides="1">
      <p:cViewPr varScale="1">
        <p:scale>
          <a:sx n="154" d="100"/>
          <a:sy n="154" d="100"/>
        </p:scale>
        <p:origin x="432" y="144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Hershcovich" userId="1b3d3cd0-fb94-4433-8a3c-38cce311c1da" providerId="ADAL" clId="{DA23B71F-0A62-4603-BF17-6A4CBF6B83EF}"/>
    <pc:docChg chg="undo redo custSel addSld delSld modSld sldOrd">
      <pc:chgData name="Daniel Hershcovich" userId="1b3d3cd0-fb94-4433-8a3c-38cce311c1da" providerId="ADAL" clId="{DA23B71F-0A62-4603-BF17-6A4CBF6B83EF}" dt="2024-08-12T11:49:50.091" v="6234" actId="47"/>
      <pc:docMkLst>
        <pc:docMk/>
      </pc:docMkLst>
      <pc:sldChg chg="modSp mod">
        <pc:chgData name="Daniel Hershcovich" userId="1b3d3cd0-fb94-4433-8a3c-38cce311c1da" providerId="ADAL" clId="{DA23B71F-0A62-4603-BF17-6A4CBF6B83EF}" dt="2024-07-18T13:04:52.821" v="89" actId="20577"/>
        <pc:sldMkLst>
          <pc:docMk/>
          <pc:sldMk cId="2609762764" sldId="441"/>
        </pc:sldMkLst>
        <pc:spChg chg="mod">
          <ac:chgData name="Daniel Hershcovich" userId="1b3d3cd0-fb94-4433-8a3c-38cce311c1da" providerId="ADAL" clId="{DA23B71F-0A62-4603-BF17-6A4CBF6B83EF}" dt="2024-07-18T13:04:52.821" v="89" actId="20577"/>
          <ac:spMkLst>
            <pc:docMk/>
            <pc:sldMk cId="2609762764" sldId="441"/>
            <ac:spMk id="16" creationId="{55F9F9FB-61AF-8548-83E5-79EB62A8C86B}"/>
          </ac:spMkLst>
        </pc:spChg>
        <pc:spChg chg="mod">
          <ac:chgData name="Daniel Hershcovich" userId="1b3d3cd0-fb94-4433-8a3c-38cce311c1da" providerId="ADAL" clId="{DA23B71F-0A62-4603-BF17-6A4CBF6B83EF}" dt="2024-07-18T12:44:21.298" v="84" actId="1076"/>
          <ac:spMkLst>
            <pc:docMk/>
            <pc:sldMk cId="2609762764" sldId="441"/>
            <ac:spMk id="17" creationId="{D2D5F85F-0777-314B-A8CB-A12F7D46B70E}"/>
          </ac:spMkLst>
        </pc:spChg>
        <pc:spChg chg="mod">
          <ac:chgData name="Daniel Hershcovich" userId="1b3d3cd0-fb94-4433-8a3c-38cce311c1da" providerId="ADAL" clId="{DA23B71F-0A62-4603-BF17-6A4CBF6B83EF}" dt="2024-07-18T12:44:15.786" v="82" actId="14100"/>
          <ac:spMkLst>
            <pc:docMk/>
            <pc:sldMk cId="2609762764" sldId="441"/>
            <ac:spMk id="18" creationId="{1218C83D-C112-3B45-B0BC-99E9475815DB}"/>
          </ac:spMkLst>
        </pc:spChg>
      </pc:sldChg>
      <pc:sldChg chg="addSp modSp del mod ord">
        <pc:chgData name="Daniel Hershcovich" userId="1b3d3cd0-fb94-4433-8a3c-38cce311c1da" providerId="ADAL" clId="{DA23B71F-0A62-4603-BF17-6A4CBF6B83EF}" dt="2024-08-08T11:24:30.072" v="3686" actId="2696"/>
        <pc:sldMkLst>
          <pc:docMk/>
          <pc:sldMk cId="1079576965" sldId="450"/>
        </pc:sldMkLst>
        <pc:spChg chg="add mod">
          <ac:chgData name="Daniel Hershcovich" userId="1b3d3cd0-fb94-4433-8a3c-38cce311c1da" providerId="ADAL" clId="{DA23B71F-0A62-4603-BF17-6A4CBF6B83EF}" dt="2024-08-02T08:06:54.081" v="1576" actId="1076"/>
          <ac:spMkLst>
            <pc:docMk/>
            <pc:sldMk cId="1079576965" sldId="450"/>
            <ac:spMk id="5" creationId="{6780D2CB-CC0E-468B-64B5-3B59965DC043}"/>
          </ac:spMkLst>
        </pc:spChg>
        <pc:spChg chg="mod">
          <ac:chgData name="Daniel Hershcovich" userId="1b3d3cd0-fb94-4433-8a3c-38cce311c1da" providerId="ADAL" clId="{DA23B71F-0A62-4603-BF17-6A4CBF6B83EF}" dt="2024-08-01T10:00:17.956" v="584" actId="20577"/>
          <ac:spMkLst>
            <pc:docMk/>
            <pc:sldMk cId="1079576965" sldId="450"/>
            <ac:spMk id="12" creationId="{21BB8FA6-59E2-D754-15AB-FF1F47F5C1D1}"/>
          </ac:spMkLst>
        </pc:spChg>
        <pc:picChg chg="mod">
          <ac:chgData name="Daniel Hershcovich" userId="1b3d3cd0-fb94-4433-8a3c-38cce311c1da" providerId="ADAL" clId="{DA23B71F-0A62-4603-BF17-6A4CBF6B83EF}" dt="2024-08-02T08:06:51.073" v="1575" actId="1076"/>
          <ac:picMkLst>
            <pc:docMk/>
            <pc:sldMk cId="1079576965" sldId="450"/>
            <ac:picMk id="7" creationId="{C9D74E1C-3485-D689-5709-4A6276036839}"/>
          </ac:picMkLst>
        </pc:picChg>
      </pc:sldChg>
      <pc:sldChg chg="addSp modSp add mod ord">
        <pc:chgData name="Daniel Hershcovich" userId="1b3d3cd0-fb94-4433-8a3c-38cce311c1da" providerId="ADAL" clId="{DA23B71F-0A62-4603-BF17-6A4CBF6B83EF}" dt="2024-08-09T12:16:50.247" v="5497" actId="20577"/>
        <pc:sldMkLst>
          <pc:docMk/>
          <pc:sldMk cId="1741429798" sldId="450"/>
        </pc:sldMkLst>
        <pc:spChg chg="add mod">
          <ac:chgData name="Daniel Hershcovich" userId="1b3d3cd0-fb94-4433-8a3c-38cce311c1da" providerId="ADAL" clId="{DA23B71F-0A62-4603-BF17-6A4CBF6B83EF}" dt="2024-08-08T13:15:36.043" v="4300" actId="2085"/>
          <ac:spMkLst>
            <pc:docMk/>
            <pc:sldMk cId="1741429798" sldId="450"/>
            <ac:spMk id="4" creationId="{E20D94A5-106F-0581-03D1-7ED099722405}"/>
          </ac:spMkLst>
        </pc:spChg>
        <pc:spChg chg="mod">
          <ac:chgData name="Daniel Hershcovich" userId="1b3d3cd0-fb94-4433-8a3c-38cce311c1da" providerId="ADAL" clId="{DA23B71F-0A62-4603-BF17-6A4CBF6B83EF}" dt="2024-08-08T12:48:27.849" v="3994" actId="1076"/>
          <ac:spMkLst>
            <pc:docMk/>
            <pc:sldMk cId="1741429798" sldId="450"/>
            <ac:spMk id="5" creationId="{6780D2CB-CC0E-468B-64B5-3B59965DC043}"/>
          </ac:spMkLst>
        </pc:spChg>
        <pc:spChg chg="add mod">
          <ac:chgData name="Daniel Hershcovich" userId="1b3d3cd0-fb94-4433-8a3c-38cce311c1da" providerId="ADAL" clId="{DA23B71F-0A62-4603-BF17-6A4CBF6B83EF}" dt="2024-08-08T13:15:42.270" v="4303" actId="14100"/>
          <ac:spMkLst>
            <pc:docMk/>
            <pc:sldMk cId="1741429798" sldId="450"/>
            <ac:spMk id="6" creationId="{7BDECCF2-A57B-821A-565A-5DAEDD7C0D5E}"/>
          </ac:spMkLst>
        </pc:spChg>
        <pc:spChg chg="add mod">
          <ac:chgData name="Daniel Hershcovich" userId="1b3d3cd0-fb94-4433-8a3c-38cce311c1da" providerId="ADAL" clId="{DA23B71F-0A62-4603-BF17-6A4CBF6B83EF}" dt="2024-08-08T13:15:54.769" v="4307" actId="14100"/>
          <ac:spMkLst>
            <pc:docMk/>
            <pc:sldMk cId="1741429798" sldId="450"/>
            <ac:spMk id="8" creationId="{F9E4A166-6DA8-939D-058E-52B68A36B0CA}"/>
          </ac:spMkLst>
        </pc:spChg>
        <pc:spChg chg="add mod">
          <ac:chgData name="Daniel Hershcovich" userId="1b3d3cd0-fb94-4433-8a3c-38cce311c1da" providerId="ADAL" clId="{DA23B71F-0A62-4603-BF17-6A4CBF6B83EF}" dt="2024-08-08T13:16:05.012" v="4313" actId="14100"/>
          <ac:spMkLst>
            <pc:docMk/>
            <pc:sldMk cId="1741429798" sldId="450"/>
            <ac:spMk id="9" creationId="{83F04AD8-5A71-BD14-B998-51D6ACACC469}"/>
          </ac:spMkLst>
        </pc:spChg>
        <pc:spChg chg="add mod">
          <ac:chgData name="Daniel Hershcovich" userId="1b3d3cd0-fb94-4433-8a3c-38cce311c1da" providerId="ADAL" clId="{DA23B71F-0A62-4603-BF17-6A4CBF6B83EF}" dt="2024-08-08T13:16:12.531" v="4316" actId="14100"/>
          <ac:spMkLst>
            <pc:docMk/>
            <pc:sldMk cId="1741429798" sldId="450"/>
            <ac:spMk id="10" creationId="{9D7F3638-1742-863A-6B18-129EEEFE0F59}"/>
          </ac:spMkLst>
        </pc:spChg>
        <pc:spChg chg="add mod">
          <ac:chgData name="Daniel Hershcovich" userId="1b3d3cd0-fb94-4433-8a3c-38cce311c1da" providerId="ADAL" clId="{DA23B71F-0A62-4603-BF17-6A4CBF6B83EF}" dt="2024-08-08T13:16:25.804" v="4321" actId="14100"/>
          <ac:spMkLst>
            <pc:docMk/>
            <pc:sldMk cId="1741429798" sldId="450"/>
            <ac:spMk id="11" creationId="{ED45E9E3-BF87-2B3B-99CA-0AB04B7F4015}"/>
          </ac:spMkLst>
        </pc:spChg>
        <pc:spChg chg="mod">
          <ac:chgData name="Daniel Hershcovich" userId="1b3d3cd0-fb94-4433-8a3c-38cce311c1da" providerId="ADAL" clId="{DA23B71F-0A62-4603-BF17-6A4CBF6B83EF}" dt="2024-08-09T12:16:50.247" v="5497" actId="20577"/>
          <ac:spMkLst>
            <pc:docMk/>
            <pc:sldMk cId="1741429798" sldId="450"/>
            <ac:spMk id="12" creationId="{21BB8FA6-59E2-D754-15AB-FF1F47F5C1D1}"/>
          </ac:spMkLst>
        </pc:spChg>
        <pc:spChg chg="add mod">
          <ac:chgData name="Daniel Hershcovich" userId="1b3d3cd0-fb94-4433-8a3c-38cce311c1da" providerId="ADAL" clId="{DA23B71F-0A62-4603-BF17-6A4CBF6B83EF}" dt="2024-08-08T13:16:32.959" v="4324" actId="14100"/>
          <ac:spMkLst>
            <pc:docMk/>
            <pc:sldMk cId="1741429798" sldId="450"/>
            <ac:spMk id="13" creationId="{243183DE-1F2B-39BE-8FF7-32B383381129}"/>
          </ac:spMkLst>
        </pc:spChg>
        <pc:picChg chg="mod ord">
          <ac:chgData name="Daniel Hershcovich" userId="1b3d3cd0-fb94-4433-8a3c-38cce311c1da" providerId="ADAL" clId="{DA23B71F-0A62-4603-BF17-6A4CBF6B83EF}" dt="2024-08-08T13:14:52.174" v="4297" actId="14100"/>
          <ac:picMkLst>
            <pc:docMk/>
            <pc:sldMk cId="1741429798" sldId="450"/>
            <ac:picMk id="7" creationId="{C9D74E1C-3485-D689-5709-4A6276036839}"/>
          </ac:picMkLst>
        </pc:picChg>
      </pc:sldChg>
      <pc:sldChg chg="delSp modSp del mod">
        <pc:chgData name="Daniel Hershcovich" userId="1b3d3cd0-fb94-4433-8a3c-38cce311c1da" providerId="ADAL" clId="{DA23B71F-0A62-4603-BF17-6A4CBF6B83EF}" dt="2024-08-12T11:49:50.091" v="6234" actId="47"/>
        <pc:sldMkLst>
          <pc:docMk/>
          <pc:sldMk cId="1294232495" sldId="451"/>
        </pc:sldMkLst>
        <pc:spChg chg="del mod">
          <ac:chgData name="Daniel Hershcovich" userId="1b3d3cd0-fb94-4433-8a3c-38cce311c1da" providerId="ADAL" clId="{DA23B71F-0A62-4603-BF17-6A4CBF6B83EF}" dt="2024-08-12T11:41:58.503" v="6029" actId="21"/>
          <ac:spMkLst>
            <pc:docMk/>
            <pc:sldMk cId="1294232495" sldId="451"/>
            <ac:spMk id="11" creationId="{3704F457-2FBA-9920-A444-DC792C40AED5}"/>
          </ac:spMkLst>
        </pc:spChg>
        <pc:spChg chg="del">
          <ac:chgData name="Daniel Hershcovich" userId="1b3d3cd0-fb94-4433-8a3c-38cce311c1da" providerId="ADAL" clId="{DA23B71F-0A62-4603-BF17-6A4CBF6B83EF}" dt="2024-07-18T12:39:25.123" v="60" actId="478"/>
          <ac:spMkLst>
            <pc:docMk/>
            <pc:sldMk cId="1294232495" sldId="451"/>
            <ac:spMk id="12" creationId="{BE7DEF46-144B-445D-A25E-416A91E6B884}"/>
          </ac:spMkLst>
        </pc:spChg>
        <pc:spChg chg="del">
          <ac:chgData name="Daniel Hershcovich" userId="1b3d3cd0-fb94-4433-8a3c-38cce311c1da" providerId="ADAL" clId="{DA23B71F-0A62-4603-BF17-6A4CBF6B83EF}" dt="2024-07-18T12:39:05.180" v="58" actId="478"/>
          <ac:spMkLst>
            <pc:docMk/>
            <pc:sldMk cId="1294232495" sldId="451"/>
            <ac:spMk id="16" creationId="{51B067CE-8FE8-5191-C842-577BD8877EF7}"/>
          </ac:spMkLst>
        </pc:spChg>
        <pc:picChg chg="del">
          <ac:chgData name="Daniel Hershcovich" userId="1b3d3cd0-fb94-4433-8a3c-38cce311c1da" providerId="ADAL" clId="{DA23B71F-0A62-4603-BF17-6A4CBF6B83EF}" dt="2024-07-18T12:39:05.180" v="58" actId="478"/>
          <ac:picMkLst>
            <pc:docMk/>
            <pc:sldMk cId="1294232495" sldId="451"/>
            <ac:picMk id="13" creationId="{BD74AAD5-F277-C248-0CD4-8E0BAD0ACBC7}"/>
          </ac:picMkLst>
        </pc:picChg>
        <pc:picChg chg="del mod">
          <ac:chgData name="Daniel Hershcovich" userId="1b3d3cd0-fb94-4433-8a3c-38cce311c1da" providerId="ADAL" clId="{DA23B71F-0A62-4603-BF17-6A4CBF6B83EF}" dt="2024-08-12T11:41:58.503" v="6029" actId="21"/>
          <ac:picMkLst>
            <pc:docMk/>
            <pc:sldMk cId="1294232495" sldId="451"/>
            <ac:picMk id="14" creationId="{4687D784-50DA-9D3D-01FF-D887AD9AC751}"/>
          </ac:picMkLst>
        </pc:picChg>
        <pc:picChg chg="del mod">
          <ac:chgData name="Daniel Hershcovich" userId="1b3d3cd0-fb94-4433-8a3c-38cce311c1da" providerId="ADAL" clId="{DA23B71F-0A62-4603-BF17-6A4CBF6B83EF}" dt="2024-08-12T11:41:58.503" v="6029" actId="21"/>
          <ac:picMkLst>
            <pc:docMk/>
            <pc:sldMk cId="1294232495" sldId="451"/>
            <ac:picMk id="15" creationId="{E29A6AF8-C5E2-C184-CAFC-99119ACDAA69}"/>
          </ac:picMkLst>
        </pc:picChg>
        <pc:picChg chg="del">
          <ac:chgData name="Daniel Hershcovich" userId="1b3d3cd0-fb94-4433-8a3c-38cce311c1da" providerId="ADAL" clId="{DA23B71F-0A62-4603-BF17-6A4CBF6B83EF}" dt="2024-07-18T12:39:15.959" v="59" actId="478"/>
          <ac:picMkLst>
            <pc:docMk/>
            <pc:sldMk cId="1294232495" sldId="451"/>
            <ac:picMk id="17" creationId="{B927662C-7639-0589-98CB-DA67C887FDFD}"/>
          </ac:picMkLst>
        </pc:picChg>
      </pc:sldChg>
      <pc:sldChg chg="del">
        <pc:chgData name="Daniel Hershcovich" userId="1b3d3cd0-fb94-4433-8a3c-38cce311c1da" providerId="ADAL" clId="{DA23B71F-0A62-4603-BF17-6A4CBF6B83EF}" dt="2024-07-18T12:43:11.955" v="74" actId="47"/>
        <pc:sldMkLst>
          <pc:docMk/>
          <pc:sldMk cId="3620460044" sldId="633"/>
        </pc:sldMkLst>
      </pc:sldChg>
      <pc:sldChg chg="addSp delSp modSp del mod ord addAnim delAnim">
        <pc:chgData name="Daniel Hershcovich" userId="1b3d3cd0-fb94-4433-8a3c-38cce311c1da" providerId="ADAL" clId="{DA23B71F-0A62-4603-BF17-6A4CBF6B83EF}" dt="2024-08-02T08:18:31.199" v="1818" actId="47"/>
        <pc:sldMkLst>
          <pc:docMk/>
          <pc:sldMk cId="579872897" sldId="635"/>
        </pc:sldMkLst>
        <pc:spChg chg="mod">
          <ac:chgData name="Daniel Hershcovich" userId="1b3d3cd0-fb94-4433-8a3c-38cce311c1da" providerId="ADAL" clId="{DA23B71F-0A62-4603-BF17-6A4CBF6B83EF}" dt="2024-08-02T08:13:12.188" v="1596" actId="20577"/>
          <ac:spMkLst>
            <pc:docMk/>
            <pc:sldMk cId="579872897" sldId="635"/>
            <ac:spMk id="2" creationId="{976CEB5D-CC72-43C0-B28A-F9F7A81CFEA1}"/>
          </ac:spMkLst>
        </pc:spChg>
        <pc:spChg chg="add mod">
          <ac:chgData name="Daniel Hershcovich" userId="1b3d3cd0-fb94-4433-8a3c-38cce311c1da" providerId="ADAL" clId="{DA23B71F-0A62-4603-BF17-6A4CBF6B83EF}" dt="2024-08-01T12:27:25.869" v="1052" actId="1076"/>
          <ac:spMkLst>
            <pc:docMk/>
            <pc:sldMk cId="579872897" sldId="635"/>
            <ac:spMk id="7" creationId="{D5C57F0D-D26C-7313-7D28-46FB52E2B9B0}"/>
          </ac:spMkLst>
        </pc:spChg>
        <pc:spChg chg="mod">
          <ac:chgData name="Daniel Hershcovich" userId="1b3d3cd0-fb94-4433-8a3c-38cce311c1da" providerId="ADAL" clId="{DA23B71F-0A62-4603-BF17-6A4CBF6B83EF}" dt="2024-08-02T08:09:51.056" v="1579" actId="1076"/>
          <ac:spMkLst>
            <pc:docMk/>
            <pc:sldMk cId="579872897" sldId="635"/>
            <ac:spMk id="13" creationId="{FDF474AF-B73F-4DBC-8D43-9E7A8A5C25CD}"/>
          </ac:spMkLst>
        </pc:spChg>
        <pc:spChg chg="del">
          <ac:chgData name="Daniel Hershcovich" userId="1b3d3cd0-fb94-4433-8a3c-38cce311c1da" providerId="ADAL" clId="{DA23B71F-0A62-4603-BF17-6A4CBF6B83EF}" dt="2024-08-02T08:10:40.232" v="1582" actId="478"/>
          <ac:spMkLst>
            <pc:docMk/>
            <pc:sldMk cId="579872897" sldId="635"/>
            <ac:spMk id="14" creationId="{23B405F9-1EA0-4A03-83D1-A5A1D9BF7B2F}"/>
          </ac:spMkLst>
        </pc:spChg>
        <pc:spChg chg="del">
          <ac:chgData name="Daniel Hershcovich" userId="1b3d3cd0-fb94-4433-8a3c-38cce311c1da" providerId="ADAL" clId="{DA23B71F-0A62-4603-BF17-6A4CBF6B83EF}" dt="2024-08-02T08:10:35.825" v="1580" actId="478"/>
          <ac:spMkLst>
            <pc:docMk/>
            <pc:sldMk cId="579872897" sldId="635"/>
            <ac:spMk id="15" creationId="{BB095D63-A960-4B50-95C1-2FB05C3708AC}"/>
          </ac:spMkLst>
        </pc:spChg>
        <pc:spChg chg="del">
          <ac:chgData name="Daniel Hershcovich" userId="1b3d3cd0-fb94-4433-8a3c-38cce311c1da" providerId="ADAL" clId="{DA23B71F-0A62-4603-BF17-6A4CBF6B83EF}" dt="2024-08-02T08:10:37.243" v="1581" actId="478"/>
          <ac:spMkLst>
            <pc:docMk/>
            <pc:sldMk cId="579872897" sldId="635"/>
            <ac:spMk id="16" creationId="{9E9D91D9-B898-4F0E-BEB8-8B43C6F4C29F}"/>
          </ac:spMkLst>
        </pc:spChg>
        <pc:grpChg chg="add del">
          <ac:chgData name="Daniel Hershcovich" userId="1b3d3cd0-fb94-4433-8a3c-38cce311c1da" providerId="ADAL" clId="{DA23B71F-0A62-4603-BF17-6A4CBF6B83EF}" dt="2024-08-02T08:17:04.265" v="1809" actId="21"/>
          <ac:grpSpMkLst>
            <pc:docMk/>
            <pc:sldMk cId="579872897" sldId="635"/>
            <ac:grpSpMk id="3" creationId="{A4F49C56-6C1F-3A8A-964E-3F4A4C92AB79}"/>
          </ac:grpSpMkLst>
        </pc:grpChg>
        <pc:picChg chg="add mod">
          <ac:chgData name="Daniel Hershcovich" userId="1b3d3cd0-fb94-4433-8a3c-38cce311c1da" providerId="ADAL" clId="{DA23B71F-0A62-4603-BF17-6A4CBF6B83EF}" dt="2024-08-02T08:10:52.753" v="1587" actId="14100"/>
          <ac:picMkLst>
            <pc:docMk/>
            <pc:sldMk cId="579872897" sldId="635"/>
            <ac:picMk id="9" creationId="{4FF47854-6A19-27B2-5A06-44C62CF00793}"/>
          </ac:picMkLst>
        </pc:picChg>
        <pc:picChg chg="del">
          <ac:chgData name="Daniel Hershcovich" userId="1b3d3cd0-fb94-4433-8a3c-38cce311c1da" providerId="ADAL" clId="{DA23B71F-0A62-4603-BF17-6A4CBF6B83EF}" dt="2024-08-02T08:10:41.581" v="1583" actId="478"/>
          <ac:picMkLst>
            <pc:docMk/>
            <pc:sldMk cId="579872897" sldId="635"/>
            <ac:picMk id="12" creationId="{E13C71D8-930A-44A1-9A9D-CE0F27A2A80D}"/>
          </ac:picMkLst>
        </pc:picChg>
      </pc:sldChg>
      <pc:sldChg chg="del">
        <pc:chgData name="Daniel Hershcovich" userId="1b3d3cd0-fb94-4433-8a3c-38cce311c1da" providerId="ADAL" clId="{DA23B71F-0A62-4603-BF17-6A4CBF6B83EF}" dt="2024-08-01T10:01:52.770" v="585" actId="47"/>
        <pc:sldMkLst>
          <pc:docMk/>
          <pc:sldMk cId="3490199838" sldId="636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3474837095" sldId="637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954913227" sldId="638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3153799457" sldId="639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784494709" sldId="640"/>
        </pc:sldMkLst>
      </pc:sldChg>
      <pc:sldChg chg="del">
        <pc:chgData name="Daniel Hershcovich" userId="1b3d3cd0-fb94-4433-8a3c-38cce311c1da" providerId="ADAL" clId="{DA23B71F-0A62-4603-BF17-6A4CBF6B83EF}" dt="2024-07-18T12:42:43.887" v="69" actId="47"/>
        <pc:sldMkLst>
          <pc:docMk/>
          <pc:sldMk cId="3389571956" sldId="641"/>
        </pc:sldMkLst>
      </pc:sldChg>
      <pc:sldChg chg="del">
        <pc:chgData name="Daniel Hershcovich" userId="1b3d3cd0-fb94-4433-8a3c-38cce311c1da" providerId="ADAL" clId="{DA23B71F-0A62-4603-BF17-6A4CBF6B83EF}" dt="2024-07-18T13:03:47.266" v="85" actId="47"/>
        <pc:sldMkLst>
          <pc:docMk/>
          <pc:sldMk cId="2467730572" sldId="646"/>
        </pc:sldMkLst>
      </pc:sldChg>
      <pc:sldChg chg="del">
        <pc:chgData name="Daniel Hershcovich" userId="1b3d3cd0-fb94-4433-8a3c-38cce311c1da" providerId="ADAL" clId="{DA23B71F-0A62-4603-BF17-6A4CBF6B83EF}" dt="2024-07-18T13:03:47.685" v="86" actId="47"/>
        <pc:sldMkLst>
          <pc:docMk/>
          <pc:sldMk cId="1997561705" sldId="647"/>
        </pc:sldMkLst>
      </pc:sldChg>
      <pc:sldChg chg="add del ord">
        <pc:chgData name="Daniel Hershcovich" userId="1b3d3cd0-fb94-4433-8a3c-38cce311c1da" providerId="ADAL" clId="{DA23B71F-0A62-4603-BF17-6A4CBF6B83EF}" dt="2024-08-02T12:49:20.749" v="2549" actId="47"/>
        <pc:sldMkLst>
          <pc:docMk/>
          <pc:sldMk cId="1635176935" sldId="648"/>
        </pc:sldMkLst>
      </pc:sldChg>
      <pc:sldChg chg="del">
        <pc:chgData name="Daniel Hershcovich" userId="1b3d3cd0-fb94-4433-8a3c-38cce311c1da" providerId="ADAL" clId="{DA23B71F-0A62-4603-BF17-6A4CBF6B83EF}" dt="2024-07-18T12:43:10.652" v="73" actId="47"/>
        <pc:sldMkLst>
          <pc:docMk/>
          <pc:sldMk cId="3026265687" sldId="649"/>
        </pc:sldMkLst>
      </pc:sldChg>
      <pc:sldChg chg="del">
        <pc:chgData name="Daniel Hershcovich" userId="1b3d3cd0-fb94-4433-8a3c-38cce311c1da" providerId="ADAL" clId="{DA23B71F-0A62-4603-BF17-6A4CBF6B83EF}" dt="2024-07-18T12:42:07.608" v="61" actId="47"/>
        <pc:sldMkLst>
          <pc:docMk/>
          <pc:sldMk cId="1802182195" sldId="650"/>
        </pc:sldMkLst>
      </pc:sldChg>
      <pc:sldChg chg="del">
        <pc:chgData name="Daniel Hershcovich" userId="1b3d3cd0-fb94-4433-8a3c-38cce311c1da" providerId="ADAL" clId="{DA23B71F-0A62-4603-BF17-6A4CBF6B83EF}" dt="2024-07-18T12:43:06.545" v="72" actId="47"/>
        <pc:sldMkLst>
          <pc:docMk/>
          <pc:sldMk cId="4213152136" sldId="651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3113166509" sldId="652"/>
        </pc:sldMkLst>
      </pc:sldChg>
      <pc:sldChg chg="del">
        <pc:chgData name="Daniel Hershcovich" userId="1b3d3cd0-fb94-4433-8a3c-38cce311c1da" providerId="ADAL" clId="{DA23B71F-0A62-4603-BF17-6A4CBF6B83EF}" dt="2024-07-18T12:42:11.812" v="63" actId="47"/>
        <pc:sldMkLst>
          <pc:docMk/>
          <pc:sldMk cId="1228386929" sldId="653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2404676519" sldId="654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3404205344" sldId="655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2382943436" sldId="656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3094086358" sldId="657"/>
        </pc:sldMkLst>
      </pc:sldChg>
      <pc:sldChg chg="del">
        <pc:chgData name="Daniel Hershcovich" userId="1b3d3cd0-fb94-4433-8a3c-38cce311c1da" providerId="ADAL" clId="{DA23B71F-0A62-4603-BF17-6A4CBF6B83EF}" dt="2024-07-18T12:43:03.653" v="71" actId="47"/>
        <pc:sldMkLst>
          <pc:docMk/>
          <pc:sldMk cId="1503737246" sldId="660"/>
        </pc:sldMkLst>
      </pc:sldChg>
      <pc:sldChg chg="del">
        <pc:chgData name="Daniel Hershcovich" userId="1b3d3cd0-fb94-4433-8a3c-38cce311c1da" providerId="ADAL" clId="{DA23B71F-0A62-4603-BF17-6A4CBF6B83EF}" dt="2024-07-18T12:42:47.659" v="70" actId="47"/>
        <pc:sldMkLst>
          <pc:docMk/>
          <pc:sldMk cId="2743170822" sldId="661"/>
        </pc:sldMkLst>
      </pc:sldChg>
      <pc:sldChg chg="del">
        <pc:chgData name="Daniel Hershcovich" userId="1b3d3cd0-fb94-4433-8a3c-38cce311c1da" providerId="ADAL" clId="{DA23B71F-0A62-4603-BF17-6A4CBF6B83EF}" dt="2024-07-18T12:42:07.978" v="62" actId="47"/>
        <pc:sldMkLst>
          <pc:docMk/>
          <pc:sldMk cId="3961911962" sldId="662"/>
        </pc:sldMkLst>
      </pc:sldChg>
      <pc:sldChg chg="del">
        <pc:chgData name="Daniel Hershcovich" userId="1b3d3cd0-fb94-4433-8a3c-38cce311c1da" providerId="ADAL" clId="{DA23B71F-0A62-4603-BF17-6A4CBF6B83EF}" dt="2024-07-18T12:42:23.014" v="64" actId="47"/>
        <pc:sldMkLst>
          <pc:docMk/>
          <pc:sldMk cId="2633133990" sldId="663"/>
        </pc:sldMkLst>
      </pc:sldChg>
      <pc:sldChg chg="addSp delSp modSp mod">
        <pc:chgData name="Daniel Hershcovich" userId="1b3d3cd0-fb94-4433-8a3c-38cce311c1da" providerId="ADAL" clId="{DA23B71F-0A62-4603-BF17-6A4CBF6B83EF}" dt="2024-08-02T08:06:13.876" v="1570" actId="1076"/>
        <pc:sldMkLst>
          <pc:docMk/>
          <pc:sldMk cId="1419049175" sldId="664"/>
        </pc:sldMkLst>
        <pc:spChg chg="mod">
          <ac:chgData name="Daniel Hershcovich" userId="1b3d3cd0-fb94-4433-8a3c-38cce311c1da" providerId="ADAL" clId="{DA23B71F-0A62-4603-BF17-6A4CBF6B83EF}" dt="2024-08-01T10:02:56.351" v="595" actId="20577"/>
          <ac:spMkLst>
            <pc:docMk/>
            <pc:sldMk cId="1419049175" sldId="664"/>
            <ac:spMk id="2" creationId="{9165EB90-330F-47C4-2D15-CA0AADDDF44B}"/>
          </ac:spMkLst>
        </pc:spChg>
        <pc:spChg chg="add mod">
          <ac:chgData name="Daniel Hershcovich" userId="1b3d3cd0-fb94-4433-8a3c-38cce311c1da" providerId="ADAL" clId="{DA23B71F-0A62-4603-BF17-6A4CBF6B83EF}" dt="2024-08-02T08:06:13.876" v="1570" actId="1076"/>
          <ac:spMkLst>
            <pc:docMk/>
            <pc:sldMk cId="1419049175" sldId="664"/>
            <ac:spMk id="8" creationId="{71F972CF-09C6-2340-8AE8-F5B210C7BF2A}"/>
          </ac:spMkLst>
        </pc:spChg>
        <pc:spChg chg="del">
          <ac:chgData name="Daniel Hershcovich" userId="1b3d3cd0-fb94-4433-8a3c-38cce311c1da" providerId="ADAL" clId="{DA23B71F-0A62-4603-BF17-6A4CBF6B83EF}" dt="2024-08-02T08:05:10.500" v="1538" actId="478"/>
          <ac:spMkLst>
            <pc:docMk/>
            <pc:sldMk cId="1419049175" sldId="664"/>
            <ac:spMk id="56" creationId="{2E57E8B7-74A8-59F9-5950-AAA1916242E9}"/>
          </ac:spMkLst>
        </pc:spChg>
        <pc:spChg chg="del">
          <ac:chgData name="Daniel Hershcovich" userId="1b3d3cd0-fb94-4433-8a3c-38cce311c1da" providerId="ADAL" clId="{DA23B71F-0A62-4603-BF17-6A4CBF6B83EF}" dt="2024-08-02T08:05:10.500" v="1538" actId="478"/>
          <ac:spMkLst>
            <pc:docMk/>
            <pc:sldMk cId="1419049175" sldId="664"/>
            <ac:spMk id="57" creationId="{4A3A6C51-2BBF-579E-4AE8-7CA612FC20BB}"/>
          </ac:spMkLst>
        </pc:spChg>
        <pc:picChg chg="add mod">
          <ac:chgData name="Daniel Hershcovich" userId="1b3d3cd0-fb94-4433-8a3c-38cce311c1da" providerId="ADAL" clId="{DA23B71F-0A62-4603-BF17-6A4CBF6B83EF}" dt="2024-08-02T08:05:13.375" v="1540" actId="1076"/>
          <ac:picMkLst>
            <pc:docMk/>
            <pc:sldMk cId="1419049175" sldId="664"/>
            <ac:picMk id="3" creationId="{0E70EFA1-73AE-C104-49C6-8323996EF002}"/>
          </ac:picMkLst>
        </pc:picChg>
        <pc:picChg chg="del">
          <ac:chgData name="Daniel Hershcovich" userId="1b3d3cd0-fb94-4433-8a3c-38cce311c1da" providerId="ADAL" clId="{DA23B71F-0A62-4603-BF17-6A4CBF6B83EF}" dt="2024-08-02T08:05:10.500" v="1538" actId="478"/>
          <ac:picMkLst>
            <pc:docMk/>
            <pc:sldMk cId="1419049175" sldId="664"/>
            <ac:picMk id="90" creationId="{819FC81C-D9A6-7460-3B55-52BCD285EA5B}"/>
          </ac:picMkLst>
        </pc:picChg>
      </pc:sldChg>
      <pc:sldChg chg="addSp delSp modSp new mod ord modNotesTx">
        <pc:chgData name="Daniel Hershcovich" userId="1b3d3cd0-fb94-4433-8a3c-38cce311c1da" providerId="ADAL" clId="{DA23B71F-0A62-4603-BF17-6A4CBF6B83EF}" dt="2024-08-08T13:32:12.668" v="4524" actId="20577"/>
        <pc:sldMkLst>
          <pc:docMk/>
          <pc:sldMk cId="1951376848" sldId="665"/>
        </pc:sldMkLst>
        <pc:spChg chg="mod">
          <ac:chgData name="Daniel Hershcovich" userId="1b3d3cd0-fb94-4433-8a3c-38cce311c1da" providerId="ADAL" clId="{DA23B71F-0A62-4603-BF17-6A4CBF6B83EF}" dt="2024-08-08T13:32:12.668" v="4524" actId="20577"/>
          <ac:spMkLst>
            <pc:docMk/>
            <pc:sldMk cId="1951376848" sldId="665"/>
            <ac:spMk id="2" creationId="{26105862-30DA-783D-9AA7-1437F8CF3282}"/>
          </ac:spMkLst>
        </pc:spChg>
        <pc:spChg chg="del mod">
          <ac:chgData name="Daniel Hershcovich" userId="1b3d3cd0-fb94-4433-8a3c-38cce311c1da" providerId="ADAL" clId="{DA23B71F-0A62-4603-BF17-6A4CBF6B83EF}" dt="2024-08-02T12:40:43.360" v="2540" actId="26606"/>
          <ac:spMkLst>
            <pc:docMk/>
            <pc:sldMk cId="1951376848" sldId="665"/>
            <ac:spMk id="3" creationId="{6D18FF1C-B599-33BB-0BE4-2A1BFB64436A}"/>
          </ac:spMkLst>
        </pc:spChg>
        <pc:spChg chg="mod">
          <ac:chgData name="Daniel Hershcovich" userId="1b3d3cd0-fb94-4433-8a3c-38cce311c1da" providerId="ADAL" clId="{DA23B71F-0A62-4603-BF17-6A4CBF6B83EF}" dt="2024-08-02T12:40:43.360" v="2540" actId="26606"/>
          <ac:spMkLst>
            <pc:docMk/>
            <pc:sldMk cId="1951376848" sldId="665"/>
            <ac:spMk id="4" creationId="{CD59CA8F-D65E-20AD-B9B5-00B27F582ACE}"/>
          </ac:spMkLst>
        </pc:spChg>
        <pc:spChg chg="mod">
          <ac:chgData name="Daniel Hershcovich" userId="1b3d3cd0-fb94-4433-8a3c-38cce311c1da" providerId="ADAL" clId="{DA23B71F-0A62-4603-BF17-6A4CBF6B83EF}" dt="2024-08-02T12:40:43.360" v="2540" actId="26606"/>
          <ac:spMkLst>
            <pc:docMk/>
            <pc:sldMk cId="1951376848" sldId="665"/>
            <ac:spMk id="5" creationId="{E37DB5CD-AACE-F310-EAF8-3BA581DC95C5}"/>
          </ac:spMkLst>
        </pc:spChg>
        <pc:graphicFrameChg chg="add mod modGraphic">
          <ac:chgData name="Daniel Hershcovich" userId="1b3d3cd0-fb94-4433-8a3c-38cce311c1da" providerId="ADAL" clId="{DA23B71F-0A62-4603-BF17-6A4CBF6B83EF}" dt="2024-08-08T13:32:06.840" v="4520" actId="403"/>
          <ac:graphicFrameMkLst>
            <pc:docMk/>
            <pc:sldMk cId="1951376848" sldId="665"/>
            <ac:graphicFrameMk id="7" creationId="{EE034C31-44C1-FF94-C4F2-DE34CD216818}"/>
          </ac:graphicFrameMkLst>
        </pc:graphicFrameChg>
      </pc:sldChg>
      <pc:sldChg chg="new del">
        <pc:chgData name="Daniel Hershcovich" userId="1b3d3cd0-fb94-4433-8a3c-38cce311c1da" providerId="ADAL" clId="{DA23B71F-0A62-4603-BF17-6A4CBF6B83EF}" dt="2024-07-18T13:05:08.962" v="91" actId="680"/>
        <pc:sldMkLst>
          <pc:docMk/>
          <pc:sldMk cId="2463220046" sldId="665"/>
        </pc:sldMkLst>
      </pc:sldChg>
      <pc:sldChg chg="del">
        <pc:chgData name="Daniel Hershcovich" userId="1b3d3cd0-fb94-4433-8a3c-38cce311c1da" providerId="ADAL" clId="{DA23B71F-0A62-4603-BF17-6A4CBF6B83EF}" dt="2024-07-18T12:43:27.221" v="75" actId="47"/>
        <pc:sldMkLst>
          <pc:docMk/>
          <pc:sldMk cId="2731418276" sldId="665"/>
        </pc:sldMkLst>
      </pc:sldChg>
      <pc:sldChg chg="del">
        <pc:chgData name="Daniel Hershcovich" userId="1b3d3cd0-fb94-4433-8a3c-38cce311c1da" providerId="ADAL" clId="{DA23B71F-0A62-4603-BF17-6A4CBF6B83EF}" dt="2024-07-18T12:42:36.774" v="65" actId="47"/>
        <pc:sldMkLst>
          <pc:docMk/>
          <pc:sldMk cId="65859753" sldId="666"/>
        </pc:sldMkLst>
      </pc:sldChg>
      <pc:sldChg chg="addSp delSp modSp new mod modAnim">
        <pc:chgData name="Daniel Hershcovich" userId="1b3d3cd0-fb94-4433-8a3c-38cce311c1da" providerId="ADAL" clId="{DA23B71F-0A62-4603-BF17-6A4CBF6B83EF}" dt="2024-08-08T13:34:41.468" v="4538"/>
        <pc:sldMkLst>
          <pc:docMk/>
          <pc:sldMk cId="3041512547" sldId="666"/>
        </pc:sldMkLst>
        <pc:spChg chg="mod">
          <ac:chgData name="Daniel Hershcovich" userId="1b3d3cd0-fb94-4433-8a3c-38cce311c1da" providerId="ADAL" clId="{DA23B71F-0A62-4603-BF17-6A4CBF6B83EF}" dt="2024-07-26T13:30:34.977" v="341" actId="20577"/>
          <ac:spMkLst>
            <pc:docMk/>
            <pc:sldMk cId="3041512547" sldId="666"/>
            <ac:spMk id="2" creationId="{9D0629CC-D408-E80E-87C3-5E9C504DA345}"/>
          </ac:spMkLst>
        </pc:spChg>
        <pc:spChg chg="add mod">
          <ac:chgData name="Daniel Hershcovich" userId="1b3d3cd0-fb94-4433-8a3c-38cce311c1da" providerId="ADAL" clId="{DA23B71F-0A62-4603-BF17-6A4CBF6B83EF}" dt="2024-08-01T10:41:31.202" v="629" actId="1076"/>
          <ac:spMkLst>
            <pc:docMk/>
            <pc:sldMk cId="3041512547" sldId="666"/>
            <ac:spMk id="3" creationId="{CDF0710E-6898-6CB8-7BDD-1E8C98013851}"/>
          </ac:spMkLst>
        </pc:spChg>
        <pc:spChg chg="del">
          <ac:chgData name="Daniel Hershcovich" userId="1b3d3cd0-fb94-4433-8a3c-38cce311c1da" providerId="ADAL" clId="{DA23B71F-0A62-4603-BF17-6A4CBF6B83EF}" dt="2024-07-26T13:30:18.022" v="290" actId="22"/>
          <ac:spMkLst>
            <pc:docMk/>
            <pc:sldMk cId="3041512547" sldId="666"/>
            <ac:spMk id="3" creationId="{DD1E26BB-7063-7421-B249-0A4F56C09018}"/>
          </ac:spMkLst>
        </pc:spChg>
        <pc:spChg chg="add mod">
          <ac:chgData name="Daniel Hershcovich" userId="1b3d3cd0-fb94-4433-8a3c-38cce311c1da" providerId="ADAL" clId="{DA23B71F-0A62-4603-BF17-6A4CBF6B83EF}" dt="2024-08-02T13:26:13.662" v="2982" actId="1076"/>
          <ac:spMkLst>
            <pc:docMk/>
            <pc:sldMk cId="3041512547" sldId="666"/>
            <ac:spMk id="7" creationId="{EAC26907-672B-A2AC-3DAD-17F4CCB0DD6A}"/>
          </ac:spMkLst>
        </pc:spChg>
        <pc:picChg chg="add mod">
          <ac:chgData name="Daniel Hershcovich" userId="1b3d3cd0-fb94-4433-8a3c-38cce311c1da" providerId="ADAL" clId="{DA23B71F-0A62-4603-BF17-6A4CBF6B83EF}" dt="2024-08-01T10:43:07.937" v="645" actId="1076"/>
          <ac:picMkLst>
            <pc:docMk/>
            <pc:sldMk cId="3041512547" sldId="666"/>
            <ac:picMk id="8" creationId="{1C30FF57-51AD-DECF-256B-ECF29AC22A55}"/>
          </ac:picMkLst>
        </pc:picChg>
        <pc:picChg chg="add mod ord modCrop">
          <ac:chgData name="Daniel Hershcovich" userId="1b3d3cd0-fb94-4433-8a3c-38cce311c1da" providerId="ADAL" clId="{DA23B71F-0A62-4603-BF17-6A4CBF6B83EF}" dt="2024-08-02T13:26:06.278" v="2981" actId="732"/>
          <ac:picMkLst>
            <pc:docMk/>
            <pc:sldMk cId="3041512547" sldId="666"/>
            <ac:picMk id="9" creationId="{BA9FDE65-8291-2706-CA8F-0BC15A51C946}"/>
          </ac:picMkLst>
        </pc:picChg>
        <pc:picChg chg="add mod">
          <ac:chgData name="Daniel Hershcovich" userId="1b3d3cd0-fb94-4433-8a3c-38cce311c1da" providerId="ADAL" clId="{DA23B71F-0A62-4603-BF17-6A4CBF6B83EF}" dt="2024-08-01T10:43:06.417" v="644" actId="1076"/>
          <ac:picMkLst>
            <pc:docMk/>
            <pc:sldMk cId="3041512547" sldId="666"/>
            <ac:picMk id="11" creationId="{4074CD96-3D44-E768-CBA1-8BFBE821DE72}"/>
          </ac:picMkLst>
        </pc:picChg>
      </pc:sldChg>
      <pc:sldChg chg="addSp delSp modSp new del mod">
        <pc:chgData name="Daniel Hershcovich" userId="1b3d3cd0-fb94-4433-8a3c-38cce311c1da" providerId="ADAL" clId="{DA23B71F-0A62-4603-BF17-6A4CBF6B83EF}" dt="2024-08-08T12:44:07.358" v="3898" actId="2696"/>
        <pc:sldMkLst>
          <pc:docMk/>
          <pc:sldMk cId="825216442" sldId="667"/>
        </pc:sldMkLst>
        <pc:spChg chg="mod">
          <ac:chgData name="Daniel Hershcovich" userId="1b3d3cd0-fb94-4433-8a3c-38cce311c1da" providerId="ADAL" clId="{DA23B71F-0A62-4603-BF17-6A4CBF6B83EF}" dt="2024-08-02T13:04:56.802" v="2699" actId="20577"/>
          <ac:spMkLst>
            <pc:docMk/>
            <pc:sldMk cId="825216442" sldId="667"/>
            <ac:spMk id="2" creationId="{83AA6D66-BA72-C29A-63F2-CAFDA445C027}"/>
          </ac:spMkLst>
        </pc:spChg>
        <pc:spChg chg="del">
          <ac:chgData name="Daniel Hershcovich" userId="1b3d3cd0-fb94-4433-8a3c-38cce311c1da" providerId="ADAL" clId="{DA23B71F-0A62-4603-BF17-6A4CBF6B83EF}" dt="2024-08-02T13:02:55.670" v="2623" actId="22"/>
          <ac:spMkLst>
            <pc:docMk/>
            <pc:sldMk cId="825216442" sldId="667"/>
            <ac:spMk id="3" creationId="{33C80D92-009F-4140-FDD5-0150DDD0AF5D}"/>
          </ac:spMkLst>
        </pc:spChg>
        <pc:spChg chg="add del mod">
          <ac:chgData name="Daniel Hershcovich" userId="1b3d3cd0-fb94-4433-8a3c-38cce311c1da" providerId="ADAL" clId="{DA23B71F-0A62-4603-BF17-6A4CBF6B83EF}" dt="2024-08-02T13:03:05.650" v="2624" actId="21"/>
          <ac:spMkLst>
            <pc:docMk/>
            <pc:sldMk cId="825216442" sldId="667"/>
            <ac:spMk id="7" creationId="{39B37703-33F7-85CE-6793-B3F3EAF5B4B1}"/>
          </ac:spMkLst>
        </pc:spChg>
        <pc:spChg chg="add del mod">
          <ac:chgData name="Daniel Hershcovich" userId="1b3d3cd0-fb94-4433-8a3c-38cce311c1da" providerId="ADAL" clId="{DA23B71F-0A62-4603-BF17-6A4CBF6B83EF}" dt="2024-08-02T13:01:58.460" v="2593" actId="22"/>
          <ac:spMkLst>
            <pc:docMk/>
            <pc:sldMk cId="825216442" sldId="667"/>
            <ac:spMk id="11" creationId="{A102EDC7-F21E-5B30-3A97-6D5A89368E1D}"/>
          </ac:spMkLst>
        </pc:spChg>
        <pc:spChg chg="add mod">
          <ac:chgData name="Daniel Hershcovich" userId="1b3d3cd0-fb94-4433-8a3c-38cce311c1da" providerId="ADAL" clId="{DA23B71F-0A62-4603-BF17-6A4CBF6B83EF}" dt="2024-08-02T13:02:25.327" v="2620" actId="1076"/>
          <ac:spMkLst>
            <pc:docMk/>
            <pc:sldMk cId="825216442" sldId="667"/>
            <ac:spMk id="13" creationId="{BB3CA53B-6D0E-FBD7-9EA1-E1412BC844AF}"/>
          </ac:spMkLst>
        </pc:spChg>
        <pc:picChg chg="add del mod">
          <ac:chgData name="Daniel Hershcovich" userId="1b3d3cd0-fb94-4433-8a3c-38cce311c1da" providerId="ADAL" clId="{DA23B71F-0A62-4603-BF17-6A4CBF6B83EF}" dt="2024-08-02T13:03:05.650" v="2624" actId="21"/>
          <ac:picMkLst>
            <pc:docMk/>
            <pc:sldMk cId="825216442" sldId="667"/>
            <ac:picMk id="9" creationId="{642EDE19-0E20-886D-33DE-0C604253540D}"/>
          </ac:picMkLst>
        </pc:picChg>
        <pc:picChg chg="add mod ord">
          <ac:chgData name="Daniel Hershcovich" userId="1b3d3cd0-fb94-4433-8a3c-38cce311c1da" providerId="ADAL" clId="{DA23B71F-0A62-4603-BF17-6A4CBF6B83EF}" dt="2024-08-02T13:03:39.752" v="2635" actId="1076"/>
          <ac:picMkLst>
            <pc:docMk/>
            <pc:sldMk cId="825216442" sldId="667"/>
            <ac:picMk id="15" creationId="{70195D91-FC69-5F9C-0617-0B224F134D76}"/>
          </ac:picMkLst>
        </pc:picChg>
      </pc:sldChg>
      <pc:sldChg chg="modSp add mod">
        <pc:chgData name="Daniel Hershcovich" userId="1b3d3cd0-fb94-4433-8a3c-38cce311c1da" providerId="ADAL" clId="{DA23B71F-0A62-4603-BF17-6A4CBF6B83EF}" dt="2024-08-08T12:47:29.860" v="3989" actId="20577"/>
        <pc:sldMkLst>
          <pc:docMk/>
          <pc:sldMk cId="1749177978" sldId="667"/>
        </pc:sldMkLst>
        <pc:spChg chg="mod">
          <ac:chgData name="Daniel Hershcovich" userId="1b3d3cd0-fb94-4433-8a3c-38cce311c1da" providerId="ADAL" clId="{DA23B71F-0A62-4603-BF17-6A4CBF6B83EF}" dt="2024-08-08T12:47:29.860" v="3989" actId="20577"/>
          <ac:spMkLst>
            <pc:docMk/>
            <pc:sldMk cId="1749177978" sldId="667"/>
            <ac:spMk id="2" creationId="{83AA6D66-BA72-C29A-63F2-CAFDA445C027}"/>
          </ac:spMkLst>
        </pc:spChg>
      </pc:sldChg>
      <pc:sldChg chg="del">
        <pc:chgData name="Daniel Hershcovich" userId="1b3d3cd0-fb94-4433-8a3c-38cce311c1da" providerId="ADAL" clId="{DA23B71F-0A62-4603-BF17-6A4CBF6B83EF}" dt="2024-07-18T12:42:41.066" v="67" actId="47"/>
        <pc:sldMkLst>
          <pc:docMk/>
          <pc:sldMk cId="2112166821" sldId="667"/>
        </pc:sldMkLst>
      </pc:sldChg>
      <pc:sldChg chg="del">
        <pc:chgData name="Daniel Hershcovich" userId="1b3d3cd0-fb94-4433-8a3c-38cce311c1da" providerId="ADAL" clId="{DA23B71F-0A62-4603-BF17-6A4CBF6B83EF}" dt="2024-07-18T12:42:42.098" v="68" actId="47"/>
        <pc:sldMkLst>
          <pc:docMk/>
          <pc:sldMk cId="335607056" sldId="668"/>
        </pc:sldMkLst>
      </pc:sldChg>
      <pc:sldChg chg="addSp delSp modSp new mod">
        <pc:chgData name="Daniel Hershcovich" userId="1b3d3cd0-fb94-4433-8a3c-38cce311c1da" providerId="ADAL" clId="{DA23B71F-0A62-4603-BF17-6A4CBF6B83EF}" dt="2024-08-08T11:23:21.939" v="3685" actId="1582"/>
        <pc:sldMkLst>
          <pc:docMk/>
          <pc:sldMk cId="1578103831" sldId="668"/>
        </pc:sldMkLst>
        <pc:spChg chg="mod">
          <ac:chgData name="Daniel Hershcovich" userId="1b3d3cd0-fb94-4433-8a3c-38cce311c1da" providerId="ADAL" clId="{DA23B71F-0A62-4603-BF17-6A4CBF6B83EF}" dt="2024-08-08T11:22:16.819" v="3679" actId="20577"/>
          <ac:spMkLst>
            <pc:docMk/>
            <pc:sldMk cId="1578103831" sldId="668"/>
            <ac:spMk id="2" creationId="{D0C74433-75A1-4087-7698-C1C6B91F29E8}"/>
          </ac:spMkLst>
        </pc:spChg>
        <pc:spChg chg="del mod">
          <ac:chgData name="Daniel Hershcovich" userId="1b3d3cd0-fb94-4433-8a3c-38cce311c1da" providerId="ADAL" clId="{DA23B71F-0A62-4603-BF17-6A4CBF6B83EF}" dt="2024-08-08T11:19:18.370" v="3639" actId="26606"/>
          <ac:spMkLst>
            <pc:docMk/>
            <pc:sldMk cId="1578103831" sldId="668"/>
            <ac:spMk id="3" creationId="{DDAC5D0A-A720-9FBD-B79E-518C79336047}"/>
          </ac:spMkLst>
        </pc:spChg>
        <pc:spChg chg="mod">
          <ac:chgData name="Daniel Hershcovich" userId="1b3d3cd0-fb94-4433-8a3c-38cce311c1da" providerId="ADAL" clId="{DA23B71F-0A62-4603-BF17-6A4CBF6B83EF}" dt="2024-08-08T11:19:18.370" v="3639" actId="26606"/>
          <ac:spMkLst>
            <pc:docMk/>
            <pc:sldMk cId="1578103831" sldId="668"/>
            <ac:spMk id="4" creationId="{0B823D68-00B2-C6F4-84FA-16F79B6E81A9}"/>
          </ac:spMkLst>
        </pc:spChg>
        <pc:spChg chg="mod">
          <ac:chgData name="Daniel Hershcovich" userId="1b3d3cd0-fb94-4433-8a3c-38cce311c1da" providerId="ADAL" clId="{DA23B71F-0A62-4603-BF17-6A4CBF6B83EF}" dt="2024-08-08T11:19:18.370" v="3639" actId="26606"/>
          <ac:spMkLst>
            <pc:docMk/>
            <pc:sldMk cId="1578103831" sldId="668"/>
            <ac:spMk id="5" creationId="{2DD6EF16-62BB-CCB1-AA6E-16618248D5A5}"/>
          </ac:spMkLst>
        </pc:spChg>
        <pc:spChg chg="add mod">
          <ac:chgData name="Daniel Hershcovich" userId="1b3d3cd0-fb94-4433-8a3c-38cce311c1da" providerId="ADAL" clId="{DA23B71F-0A62-4603-BF17-6A4CBF6B83EF}" dt="2024-08-08T11:22:42.055" v="3681" actId="1076"/>
          <ac:spMkLst>
            <pc:docMk/>
            <pc:sldMk cId="1578103831" sldId="668"/>
            <ac:spMk id="8" creationId="{3A57E501-BDA2-5F01-68AF-B1A605CE3E80}"/>
          </ac:spMkLst>
        </pc:spChg>
        <pc:spChg chg="add mod">
          <ac:chgData name="Daniel Hershcovich" userId="1b3d3cd0-fb94-4433-8a3c-38cce311c1da" providerId="ADAL" clId="{DA23B71F-0A62-4603-BF17-6A4CBF6B83EF}" dt="2024-08-08T11:23:21.939" v="3685" actId="1582"/>
          <ac:spMkLst>
            <pc:docMk/>
            <pc:sldMk cId="1578103831" sldId="668"/>
            <ac:spMk id="11" creationId="{BE0B5A4D-5612-EBDD-A7F4-D333277F752F}"/>
          </ac:spMkLst>
        </pc:spChg>
        <pc:graphicFrameChg chg="add mod">
          <ac:chgData name="Daniel Hershcovich" userId="1b3d3cd0-fb94-4433-8a3c-38cce311c1da" providerId="ADAL" clId="{DA23B71F-0A62-4603-BF17-6A4CBF6B83EF}" dt="2024-08-08T11:19:27.238" v="3645" actId="20577"/>
          <ac:graphicFrameMkLst>
            <pc:docMk/>
            <pc:sldMk cId="1578103831" sldId="668"/>
            <ac:graphicFrameMk id="7" creationId="{EBE69FA9-AA45-60CF-A10F-D8BC47E7200F}"/>
          </ac:graphicFrameMkLst>
        </pc:graphicFrameChg>
        <pc:picChg chg="add mod">
          <ac:chgData name="Daniel Hershcovich" userId="1b3d3cd0-fb94-4433-8a3c-38cce311c1da" providerId="ADAL" clId="{DA23B71F-0A62-4603-BF17-6A4CBF6B83EF}" dt="2024-08-08T11:21:56.020" v="3651" actId="1076"/>
          <ac:picMkLst>
            <pc:docMk/>
            <pc:sldMk cId="1578103831" sldId="668"/>
            <ac:picMk id="10" creationId="{AF36336B-ED85-200C-6497-89516E31AF8A}"/>
          </ac:picMkLst>
        </pc:picChg>
      </pc:sldChg>
      <pc:sldChg chg="del">
        <pc:chgData name="Daniel Hershcovich" userId="1b3d3cd0-fb94-4433-8a3c-38cce311c1da" providerId="ADAL" clId="{DA23B71F-0A62-4603-BF17-6A4CBF6B83EF}" dt="2024-07-18T12:42:39.141" v="66" actId="47"/>
        <pc:sldMkLst>
          <pc:docMk/>
          <pc:sldMk cId="646593883" sldId="669"/>
        </pc:sldMkLst>
      </pc:sldChg>
      <pc:sldChg chg="addSp delSp modSp new mod ord modClrScheme modAnim chgLayout modNotesTx">
        <pc:chgData name="Daniel Hershcovich" userId="1b3d3cd0-fb94-4433-8a3c-38cce311c1da" providerId="ADAL" clId="{DA23B71F-0A62-4603-BF17-6A4CBF6B83EF}" dt="2024-08-09T13:22:56.953" v="5701"/>
        <pc:sldMkLst>
          <pc:docMk/>
          <pc:sldMk cId="1336223497" sldId="669"/>
        </pc:sldMkLst>
        <pc:spChg chg="mod">
          <ac:chgData name="Daniel Hershcovich" userId="1b3d3cd0-fb94-4433-8a3c-38cce311c1da" providerId="ADAL" clId="{DA23B71F-0A62-4603-BF17-6A4CBF6B83EF}" dt="2024-08-09T13:02:59.203" v="5612" actId="6549"/>
          <ac:spMkLst>
            <pc:docMk/>
            <pc:sldMk cId="1336223497" sldId="669"/>
            <ac:spMk id="2" creationId="{5DAC126E-3E20-690A-9185-90510A69B9F3}"/>
          </ac:spMkLst>
        </pc:spChg>
        <pc:spChg chg="add del mod">
          <ac:chgData name="Daniel Hershcovich" userId="1b3d3cd0-fb94-4433-8a3c-38cce311c1da" providerId="ADAL" clId="{DA23B71F-0A62-4603-BF17-6A4CBF6B83EF}" dt="2024-08-01T12:39:28.018" v="1397" actId="26606"/>
          <ac:spMkLst>
            <pc:docMk/>
            <pc:sldMk cId="1336223497" sldId="669"/>
            <ac:spMk id="3" creationId="{6DDF442F-D36D-5ECF-3FF1-043F5C4701C0}"/>
          </ac:spMkLst>
        </pc:spChg>
        <pc:spChg chg="mod modVis">
          <ac:chgData name="Daniel Hershcovich" userId="1b3d3cd0-fb94-4433-8a3c-38cce311c1da" providerId="ADAL" clId="{DA23B71F-0A62-4603-BF17-6A4CBF6B83EF}" dt="2024-08-01T12:39:28.018" v="1397" actId="26606"/>
          <ac:spMkLst>
            <pc:docMk/>
            <pc:sldMk cId="1336223497" sldId="669"/>
            <ac:spMk id="4" creationId="{B910E597-1D9D-C3DE-5C04-BE3D9B30EF55}"/>
          </ac:spMkLst>
        </pc:spChg>
        <pc:spChg chg="mod modVis">
          <ac:chgData name="Daniel Hershcovich" userId="1b3d3cd0-fb94-4433-8a3c-38cce311c1da" providerId="ADAL" clId="{DA23B71F-0A62-4603-BF17-6A4CBF6B83EF}" dt="2024-08-01T12:39:28.018" v="1397" actId="26606"/>
          <ac:spMkLst>
            <pc:docMk/>
            <pc:sldMk cId="1336223497" sldId="669"/>
            <ac:spMk id="5" creationId="{C0E7793E-3647-3DCD-381F-3A050CB1E9BD}"/>
          </ac:spMkLst>
        </pc:spChg>
        <pc:spChg chg="add del mod">
          <ac:chgData name="Daniel Hershcovich" userId="1b3d3cd0-fb94-4433-8a3c-38cce311c1da" providerId="ADAL" clId="{DA23B71F-0A62-4603-BF17-6A4CBF6B83EF}" dt="2024-08-01T12:37:55.587" v="1360" actId="26606"/>
          <ac:spMkLst>
            <pc:docMk/>
            <pc:sldMk cId="1336223497" sldId="669"/>
            <ac:spMk id="8" creationId="{73F8D145-3FA3-FFC9-54B0-52B8C13990AB}"/>
          </ac:spMkLst>
        </pc:spChg>
        <pc:spChg chg="add del mod">
          <ac:chgData name="Daniel Hershcovich" userId="1b3d3cd0-fb94-4433-8a3c-38cce311c1da" providerId="ADAL" clId="{DA23B71F-0A62-4603-BF17-6A4CBF6B83EF}" dt="2024-08-09T11:40:51.308" v="5314" actId="478"/>
          <ac:spMkLst>
            <pc:docMk/>
            <pc:sldMk cId="1336223497" sldId="669"/>
            <ac:spMk id="8" creationId="{8D3ACC1C-E4E6-5DDC-ABCE-1CDDC70B9266}"/>
          </ac:spMkLst>
        </pc:spChg>
        <pc:spChg chg="add del mod">
          <ac:chgData name="Daniel Hershcovich" userId="1b3d3cd0-fb94-4433-8a3c-38cce311c1da" providerId="ADAL" clId="{DA23B71F-0A62-4603-BF17-6A4CBF6B83EF}" dt="2024-08-01T12:38:10.168" v="1368" actId="26606"/>
          <ac:spMkLst>
            <pc:docMk/>
            <pc:sldMk cId="1336223497" sldId="669"/>
            <ac:spMk id="10" creationId="{E90E4C92-2215-90CA-EF3E-6D1CE0DD4344}"/>
          </ac:spMkLst>
        </pc:spChg>
        <pc:spChg chg="add mod">
          <ac:chgData name="Daniel Hershcovich" userId="1b3d3cd0-fb94-4433-8a3c-38cce311c1da" providerId="ADAL" clId="{DA23B71F-0A62-4603-BF17-6A4CBF6B83EF}" dt="2024-08-09T11:35:39.725" v="5313" actId="20577"/>
          <ac:spMkLst>
            <pc:docMk/>
            <pc:sldMk cId="1336223497" sldId="669"/>
            <ac:spMk id="10" creationId="{F61A9093-F138-2596-4B26-E2A379D2FAA9}"/>
          </ac:spMkLst>
        </pc:spChg>
        <pc:spChg chg="add del mod">
          <ac:chgData name="Daniel Hershcovich" userId="1b3d3cd0-fb94-4433-8a3c-38cce311c1da" providerId="ADAL" clId="{DA23B71F-0A62-4603-BF17-6A4CBF6B83EF}" dt="2024-08-01T12:35:35.334" v="1271" actId="26606"/>
          <ac:spMkLst>
            <pc:docMk/>
            <pc:sldMk cId="1336223497" sldId="669"/>
            <ac:spMk id="11" creationId="{16ACAEFB-FABC-0376-B945-E9FC8A86C4BB}"/>
          </ac:spMkLst>
        </pc:spChg>
        <pc:spChg chg="add del mod">
          <ac:chgData name="Daniel Hershcovich" userId="1b3d3cd0-fb94-4433-8a3c-38cce311c1da" providerId="ADAL" clId="{DA23B71F-0A62-4603-BF17-6A4CBF6B83EF}" dt="2024-08-01T12:37:57.532" v="1362" actId="26606"/>
          <ac:spMkLst>
            <pc:docMk/>
            <pc:sldMk cId="1336223497" sldId="669"/>
            <ac:spMk id="12" creationId="{39A077D8-1762-2E8C-A0DA-FDEC599E5E1D}"/>
          </ac:spMkLst>
        </pc:spChg>
        <pc:spChg chg="add del mod">
          <ac:chgData name="Daniel Hershcovich" userId="1b3d3cd0-fb94-4433-8a3c-38cce311c1da" providerId="ADAL" clId="{DA23B71F-0A62-4603-BF17-6A4CBF6B83EF}" dt="2024-08-01T12:39:29.840" v="1398" actId="22"/>
          <ac:spMkLst>
            <pc:docMk/>
            <pc:sldMk cId="1336223497" sldId="669"/>
            <ac:spMk id="14" creationId="{B9196FA7-11B7-99A5-3AF2-E3A579178BED}"/>
          </ac:spMkLst>
        </pc:spChg>
        <pc:spChg chg="add del mod">
          <ac:chgData name="Daniel Hershcovich" userId="1b3d3cd0-fb94-4433-8a3c-38cce311c1da" providerId="ADAL" clId="{DA23B71F-0A62-4603-BF17-6A4CBF6B83EF}" dt="2024-08-01T12:38:10.168" v="1368" actId="26606"/>
          <ac:spMkLst>
            <pc:docMk/>
            <pc:sldMk cId="1336223497" sldId="669"/>
            <ac:spMk id="19" creationId="{6DDF442F-D36D-5ECF-3FF1-043F5C4701C0}"/>
          </ac:spMkLst>
        </pc:spChg>
        <pc:spChg chg="add del mod">
          <ac:chgData name="Daniel Hershcovich" userId="1b3d3cd0-fb94-4433-8a3c-38cce311c1da" providerId="ADAL" clId="{DA23B71F-0A62-4603-BF17-6A4CBF6B83EF}" dt="2024-08-09T11:35:27.642" v="5309" actId="478"/>
          <ac:spMkLst>
            <pc:docMk/>
            <pc:sldMk cId="1336223497" sldId="669"/>
            <ac:spMk id="20" creationId="{2EA76135-60C2-9BD1-623A-5095FFCAE738}"/>
          </ac:spMkLst>
        </pc:spChg>
        <pc:spChg chg="add del mod">
          <ac:chgData name="Daniel Hershcovich" userId="1b3d3cd0-fb94-4433-8a3c-38cce311c1da" providerId="ADAL" clId="{DA23B71F-0A62-4603-BF17-6A4CBF6B83EF}" dt="2024-08-01T12:38:12.318" v="1370" actId="26606"/>
          <ac:spMkLst>
            <pc:docMk/>
            <pc:sldMk cId="1336223497" sldId="669"/>
            <ac:spMk id="22" creationId="{A4D3BD2E-9279-A6C1-FF58-0948C3C4BA50}"/>
          </ac:spMkLst>
        </pc:spChg>
        <pc:spChg chg="add del mod">
          <ac:chgData name="Daniel Hershcovich" userId="1b3d3cd0-fb94-4433-8a3c-38cce311c1da" providerId="ADAL" clId="{DA23B71F-0A62-4603-BF17-6A4CBF6B83EF}" dt="2024-08-01T12:38:12.318" v="1370" actId="26606"/>
          <ac:spMkLst>
            <pc:docMk/>
            <pc:sldMk cId="1336223497" sldId="669"/>
            <ac:spMk id="23" creationId="{21330062-6627-1F06-4ACC-C6E314FB1480}"/>
          </ac:spMkLst>
        </pc:spChg>
        <pc:spChg chg="add mod">
          <ac:chgData name="Daniel Hershcovich" userId="1b3d3cd0-fb94-4433-8a3c-38cce311c1da" providerId="ADAL" clId="{DA23B71F-0A62-4603-BF17-6A4CBF6B83EF}" dt="2024-08-09T11:44:20.811" v="5410" actId="207"/>
          <ac:spMkLst>
            <pc:docMk/>
            <pc:sldMk cId="1336223497" sldId="669"/>
            <ac:spMk id="23" creationId="{366FD0E7-8516-856F-F529-431257213883}"/>
          </ac:spMkLst>
        </pc:spChg>
        <pc:spChg chg="add del mod">
          <ac:chgData name="Daniel Hershcovich" userId="1b3d3cd0-fb94-4433-8a3c-38cce311c1da" providerId="ADAL" clId="{DA23B71F-0A62-4603-BF17-6A4CBF6B83EF}" dt="2024-08-01T12:38:12.318" v="1370" actId="26606"/>
          <ac:spMkLst>
            <pc:docMk/>
            <pc:sldMk cId="1336223497" sldId="669"/>
            <ac:spMk id="24" creationId="{6DDF442F-D36D-5ECF-3FF1-043F5C4701C0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25" creationId="{328E4A61-4AF0-81FE-F9ED-2008BA4FF681}"/>
          </ac:spMkLst>
        </pc:spChg>
        <pc:spChg chg="add del mod">
          <ac:chgData name="Daniel Hershcovich" userId="1b3d3cd0-fb94-4433-8a3c-38cce311c1da" providerId="ADAL" clId="{DA23B71F-0A62-4603-BF17-6A4CBF6B83EF}" dt="2024-08-01T12:38:15.442" v="1372" actId="26606"/>
          <ac:spMkLst>
            <pc:docMk/>
            <pc:sldMk cId="1336223497" sldId="669"/>
            <ac:spMk id="26" creationId="{39A077D8-1762-2E8C-A0DA-FDEC599E5E1D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26" creationId="{70178DAC-2AB5-D589-F940-9B85AD32B940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27" creationId="{A40B3C24-5545-2114-53A8-CE9E904A80C3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28" creationId="{4B685E67-A3E4-772A-78A4-6586A86C6F88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29" creationId="{FDC96754-9E9A-5C65-CFB2-9866288E458B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30" creationId="{BD493FDA-C0D2-07EF-CA31-EDAC06AA0EC8}"/>
          </ac:spMkLst>
        </pc:spChg>
        <pc:spChg chg="add mod">
          <ac:chgData name="Daniel Hershcovich" userId="1b3d3cd0-fb94-4433-8a3c-38cce311c1da" providerId="ADAL" clId="{DA23B71F-0A62-4603-BF17-6A4CBF6B83EF}" dt="2024-08-09T13:07:53.245" v="5642" actId="14100"/>
          <ac:spMkLst>
            <pc:docMk/>
            <pc:sldMk cId="1336223497" sldId="669"/>
            <ac:spMk id="31" creationId="{F6EC01D4-4999-172B-5A96-6E7ADCB3E13A}"/>
          </ac:spMkLst>
        </pc:spChg>
        <pc:spChg chg="add del">
          <ac:chgData name="Daniel Hershcovich" userId="1b3d3cd0-fb94-4433-8a3c-38cce311c1da" providerId="ADAL" clId="{DA23B71F-0A62-4603-BF17-6A4CBF6B83EF}" dt="2024-08-09T13:10:29.991" v="5644" actId="22"/>
          <ac:spMkLst>
            <pc:docMk/>
            <pc:sldMk cId="1336223497" sldId="669"/>
            <ac:spMk id="33" creationId="{8E7C41D9-34EA-967D-78CE-C42EE24C8AF8}"/>
          </ac:spMkLst>
        </pc:spChg>
        <pc:spChg chg="add mod">
          <ac:chgData name="Daniel Hershcovich" userId="1b3d3cd0-fb94-4433-8a3c-38cce311c1da" providerId="ADAL" clId="{DA23B71F-0A62-4603-BF17-6A4CBF6B83EF}" dt="2024-08-09T13:12:46.821" v="5669" actId="403"/>
          <ac:spMkLst>
            <pc:docMk/>
            <pc:sldMk cId="1336223497" sldId="669"/>
            <ac:spMk id="37" creationId="{DD0215B4-074E-FB60-6779-E68E0E1EF0DA}"/>
          </ac:spMkLst>
        </pc:spChg>
        <pc:spChg chg="add mod">
          <ac:chgData name="Daniel Hershcovich" userId="1b3d3cd0-fb94-4433-8a3c-38cce311c1da" providerId="ADAL" clId="{DA23B71F-0A62-4603-BF17-6A4CBF6B83EF}" dt="2024-08-09T13:12:46.821" v="5669" actId="403"/>
          <ac:spMkLst>
            <pc:docMk/>
            <pc:sldMk cId="1336223497" sldId="669"/>
            <ac:spMk id="39" creationId="{9C35437B-4FC9-56AA-D478-A194340D74F6}"/>
          </ac:spMkLst>
        </pc:spChg>
        <pc:spChg chg="add mod">
          <ac:chgData name="Daniel Hershcovich" userId="1b3d3cd0-fb94-4433-8a3c-38cce311c1da" providerId="ADAL" clId="{DA23B71F-0A62-4603-BF17-6A4CBF6B83EF}" dt="2024-08-09T13:12:53.519" v="5670" actId="1076"/>
          <ac:spMkLst>
            <pc:docMk/>
            <pc:sldMk cId="1336223497" sldId="669"/>
            <ac:spMk id="41" creationId="{713810A1-1B4A-4A4A-87B9-9056BDB7CAEA}"/>
          </ac:spMkLst>
        </pc:spChg>
        <pc:spChg chg="add mod">
          <ac:chgData name="Daniel Hershcovich" userId="1b3d3cd0-fb94-4433-8a3c-38cce311c1da" providerId="ADAL" clId="{DA23B71F-0A62-4603-BF17-6A4CBF6B83EF}" dt="2024-08-09T13:13:03.225" v="5672" actId="1076"/>
          <ac:spMkLst>
            <pc:docMk/>
            <pc:sldMk cId="1336223497" sldId="669"/>
            <ac:spMk id="43" creationId="{0ED90316-BC4A-59A6-3DFF-AE655FB3AFE1}"/>
          </ac:spMkLst>
        </pc:spChg>
        <pc:spChg chg="add del mod">
          <ac:chgData name="Daniel Hershcovich" userId="1b3d3cd0-fb94-4433-8a3c-38cce311c1da" providerId="ADAL" clId="{DA23B71F-0A62-4603-BF17-6A4CBF6B83EF}" dt="2024-08-09T13:12:13.791" v="5665" actId="478"/>
          <ac:spMkLst>
            <pc:docMk/>
            <pc:sldMk cId="1336223497" sldId="669"/>
            <ac:spMk id="45" creationId="{7EA4ECFD-4412-4BB7-746B-9137F638AB9E}"/>
          </ac:spMkLst>
        </pc:spChg>
        <pc:graphicFrameChg chg="add del mod">
          <ac:chgData name="Daniel Hershcovich" userId="1b3d3cd0-fb94-4433-8a3c-38cce311c1da" providerId="ADAL" clId="{DA23B71F-0A62-4603-BF17-6A4CBF6B83EF}" dt="2024-08-01T12:35:35.334" v="1271" actId="26606"/>
          <ac:graphicFrameMkLst>
            <pc:docMk/>
            <pc:sldMk cId="1336223497" sldId="669"/>
            <ac:graphicFrameMk id="7" creationId="{72E40931-E318-5CF5-F56D-EECA21FC3E84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01T12:37:55.587" v="1360" actId="26606"/>
          <ac:graphicFrameMkLst>
            <pc:docMk/>
            <pc:sldMk cId="1336223497" sldId="669"/>
            <ac:graphicFrameMk id="9" creationId="{3A63C3D8-85A2-44D3-02C4-B487DB8147A7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01T12:37:57.532" v="1362" actId="26606"/>
          <ac:graphicFrameMkLst>
            <pc:docMk/>
            <pc:sldMk cId="1336223497" sldId="669"/>
            <ac:graphicFrameMk id="13" creationId="{5C5B051D-CF30-D66B-ABB5-B93D56061779}"/>
          </ac:graphicFrameMkLst>
        </pc:graphicFrameChg>
        <pc:graphicFrameChg chg="add del">
          <ac:chgData name="Daniel Hershcovich" userId="1b3d3cd0-fb94-4433-8a3c-38cce311c1da" providerId="ADAL" clId="{DA23B71F-0A62-4603-BF17-6A4CBF6B83EF}" dt="2024-08-01T12:38:01.982" v="1364" actId="26606"/>
          <ac:graphicFrameMkLst>
            <pc:docMk/>
            <pc:sldMk cId="1336223497" sldId="669"/>
            <ac:graphicFrameMk id="15" creationId="{8D1CEA86-7BAE-CB1F-50D4-CA0F2872861A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09T13:12:09.923" v="5664" actId="478"/>
          <ac:graphicFrameMkLst>
            <pc:docMk/>
            <pc:sldMk cId="1336223497" sldId="669"/>
            <ac:graphicFrameMk id="16" creationId="{D9412A99-62C6-9A58-688F-EEECB93C9940}"/>
          </ac:graphicFrameMkLst>
        </pc:graphicFrameChg>
        <pc:graphicFrameChg chg="add del">
          <ac:chgData name="Daniel Hershcovich" userId="1b3d3cd0-fb94-4433-8a3c-38cce311c1da" providerId="ADAL" clId="{DA23B71F-0A62-4603-BF17-6A4CBF6B83EF}" dt="2024-08-01T12:38:05.942" v="1366" actId="26606"/>
          <ac:graphicFrameMkLst>
            <pc:docMk/>
            <pc:sldMk cId="1336223497" sldId="669"/>
            <ac:graphicFrameMk id="17" creationId="{511CAD70-DC38-E7BC-8576-3511D1D1DAEF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01T12:38:15.442" v="1372" actId="26606"/>
          <ac:graphicFrameMkLst>
            <pc:docMk/>
            <pc:sldMk cId="1336223497" sldId="669"/>
            <ac:graphicFrameMk id="27" creationId="{5C5B051D-CF30-D66B-ABB5-B93D56061779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01T12:38:17.827" v="1374" actId="26606"/>
          <ac:graphicFrameMkLst>
            <pc:docMk/>
            <pc:sldMk cId="1336223497" sldId="669"/>
            <ac:graphicFrameMk id="29" creationId="{E952BFC4-C498-1F36-0CEE-1E7040A9AAFC}"/>
          </ac:graphicFrameMkLst>
        </pc:graphicFrameChg>
        <pc:graphicFrameChg chg="add del">
          <ac:chgData name="Daniel Hershcovich" userId="1b3d3cd0-fb94-4433-8a3c-38cce311c1da" providerId="ADAL" clId="{DA23B71F-0A62-4603-BF17-6A4CBF6B83EF}" dt="2024-08-01T12:38:35.236" v="1376" actId="26606"/>
          <ac:graphicFrameMkLst>
            <pc:docMk/>
            <pc:sldMk cId="1336223497" sldId="669"/>
            <ac:graphicFrameMk id="31" creationId="{8D1CEA86-7BAE-CB1F-50D4-CA0F2872861A}"/>
          </ac:graphicFrameMkLst>
        </pc:graphicFrameChg>
        <pc:picChg chg="add mod">
          <ac:chgData name="Daniel Hershcovich" userId="1b3d3cd0-fb94-4433-8a3c-38cce311c1da" providerId="ADAL" clId="{DA23B71F-0A62-4603-BF17-6A4CBF6B83EF}" dt="2024-08-09T11:40:58.156" v="5317" actId="1076"/>
          <ac:picMkLst>
            <pc:docMk/>
            <pc:sldMk cId="1336223497" sldId="669"/>
            <ac:picMk id="6" creationId="{FFA6B135-DCB2-E020-A664-FD96D72AA48F}"/>
          </ac:picMkLst>
        </pc:picChg>
        <pc:picChg chg="add mod">
          <ac:chgData name="Daniel Hershcovich" userId="1b3d3cd0-fb94-4433-8a3c-38cce311c1da" providerId="ADAL" clId="{DA23B71F-0A62-4603-BF17-6A4CBF6B83EF}" dt="2024-08-09T11:43:59.116" v="5405" actId="14100"/>
          <ac:picMkLst>
            <pc:docMk/>
            <pc:sldMk cId="1336223497" sldId="669"/>
            <ac:picMk id="12" creationId="{4E14B427-85D9-D5CF-B00A-A821E9D6C1C9}"/>
          </ac:picMkLst>
        </pc:picChg>
        <pc:picChg chg="add mod modCrop">
          <ac:chgData name="Daniel Hershcovich" userId="1b3d3cd0-fb94-4433-8a3c-38cce311c1da" providerId="ADAL" clId="{DA23B71F-0A62-4603-BF17-6A4CBF6B83EF}" dt="2024-08-09T11:43:29.013" v="5399" actId="732"/>
          <ac:picMkLst>
            <pc:docMk/>
            <pc:sldMk cId="1336223497" sldId="669"/>
            <ac:picMk id="14" creationId="{0FBBDA01-C274-D48B-BF2D-8363C05DFC86}"/>
          </ac:picMkLst>
        </pc:picChg>
        <pc:picChg chg="add mod">
          <ac:chgData name="Daniel Hershcovich" userId="1b3d3cd0-fb94-4433-8a3c-38cce311c1da" providerId="ADAL" clId="{DA23B71F-0A62-4603-BF17-6A4CBF6B83EF}" dt="2024-08-09T11:44:01.708" v="5406" actId="1076"/>
          <ac:picMkLst>
            <pc:docMk/>
            <pc:sldMk cId="1336223497" sldId="669"/>
            <ac:picMk id="17" creationId="{700F8074-6741-91C8-ABC6-EA29AEEF1C68}"/>
          </ac:picMkLst>
        </pc:picChg>
        <pc:picChg chg="add del mod ord">
          <ac:chgData name="Daniel Hershcovich" userId="1b3d3cd0-fb94-4433-8a3c-38cce311c1da" providerId="ADAL" clId="{DA23B71F-0A62-4603-BF17-6A4CBF6B83EF}" dt="2024-08-09T11:35:23.875" v="5308" actId="478"/>
          <ac:picMkLst>
            <pc:docMk/>
            <pc:sldMk cId="1336223497" sldId="669"/>
            <ac:picMk id="18" creationId="{BB64CC28-7AA9-0E24-2606-CE2370E92070}"/>
          </ac:picMkLst>
        </pc:picChg>
        <pc:picChg chg="add del">
          <ac:chgData name="Daniel Hershcovich" userId="1b3d3cd0-fb94-4433-8a3c-38cce311c1da" providerId="ADAL" clId="{DA23B71F-0A62-4603-BF17-6A4CBF6B83EF}" dt="2024-08-01T12:38:12.318" v="1370" actId="26606"/>
          <ac:picMkLst>
            <pc:docMk/>
            <pc:sldMk cId="1336223497" sldId="669"/>
            <ac:picMk id="21" creationId="{5993704A-6655-7E5D-1DAC-6FF5AA46673F}"/>
          </ac:picMkLst>
        </pc:picChg>
        <pc:picChg chg="add mod modCrop">
          <ac:chgData name="Daniel Hershcovich" userId="1b3d3cd0-fb94-4433-8a3c-38cce311c1da" providerId="ADAL" clId="{DA23B71F-0A62-4603-BF17-6A4CBF6B83EF}" dt="2024-08-09T11:43:33.925" v="5400" actId="732"/>
          <ac:picMkLst>
            <pc:docMk/>
            <pc:sldMk cId="1336223497" sldId="669"/>
            <ac:picMk id="21" creationId="{B39BE4E9-E09C-1F75-A331-D94372C0660F}"/>
          </ac:picMkLst>
        </pc:picChg>
        <pc:picChg chg="add mod modCrop">
          <ac:chgData name="Daniel Hershcovich" userId="1b3d3cd0-fb94-4433-8a3c-38cce311c1da" providerId="ADAL" clId="{DA23B71F-0A62-4603-BF17-6A4CBF6B83EF}" dt="2024-08-09T11:43:40.815" v="5401" actId="1076"/>
          <ac:picMkLst>
            <pc:docMk/>
            <pc:sldMk cId="1336223497" sldId="669"/>
            <ac:picMk id="22" creationId="{86431C70-308E-8C08-4478-09D33B38AFA0}"/>
          </ac:picMkLst>
        </pc:picChg>
        <pc:picChg chg="add mod">
          <ac:chgData name="Daniel Hershcovich" userId="1b3d3cd0-fb94-4433-8a3c-38cce311c1da" providerId="ADAL" clId="{DA23B71F-0A62-4603-BF17-6A4CBF6B83EF}" dt="2024-08-09T13:07:53.245" v="5642" actId="14100"/>
          <ac:picMkLst>
            <pc:docMk/>
            <pc:sldMk cId="1336223497" sldId="669"/>
            <ac:picMk id="24" creationId="{FA99C5E4-E158-36BB-6A3A-D2644F580A61}"/>
          </ac:picMkLst>
        </pc:picChg>
        <pc:picChg chg="add mod modCrop">
          <ac:chgData name="Daniel Hershcovich" userId="1b3d3cd0-fb94-4433-8a3c-38cce311c1da" providerId="ADAL" clId="{DA23B71F-0A62-4603-BF17-6A4CBF6B83EF}" dt="2024-08-09T13:12:38.770" v="5667" actId="1076"/>
          <ac:picMkLst>
            <pc:docMk/>
            <pc:sldMk cId="1336223497" sldId="669"/>
            <ac:picMk id="35" creationId="{4B54AD9D-9456-14B2-F35E-A3770DDEA83C}"/>
          </ac:picMkLst>
        </pc:picChg>
      </pc:sldChg>
      <pc:sldChg chg="addSp delSp modSp new del mod">
        <pc:chgData name="Daniel Hershcovich" userId="1b3d3cd0-fb94-4433-8a3c-38cce311c1da" providerId="ADAL" clId="{DA23B71F-0A62-4603-BF17-6A4CBF6B83EF}" dt="2024-08-08T11:29:31.408" v="3720" actId="47"/>
        <pc:sldMkLst>
          <pc:docMk/>
          <pc:sldMk cId="155591101" sldId="670"/>
        </pc:sldMkLst>
        <pc:spChg chg="mod">
          <ac:chgData name="Daniel Hershcovich" userId="1b3d3cd0-fb94-4433-8a3c-38cce311c1da" providerId="ADAL" clId="{DA23B71F-0A62-4603-BF17-6A4CBF6B83EF}" dt="2024-08-08T11:27:01.077" v="3695"/>
          <ac:spMkLst>
            <pc:docMk/>
            <pc:sldMk cId="155591101" sldId="670"/>
            <ac:spMk id="2" creationId="{F8B9BA99-2D15-4A53-5633-9AB3301CF52D}"/>
          </ac:spMkLst>
        </pc:spChg>
        <pc:spChg chg="add del">
          <ac:chgData name="Daniel Hershcovich" userId="1b3d3cd0-fb94-4433-8a3c-38cce311c1da" providerId="ADAL" clId="{DA23B71F-0A62-4603-BF17-6A4CBF6B83EF}" dt="2024-08-02T07:10:33.931" v="1417" actId="22"/>
          <ac:spMkLst>
            <pc:docMk/>
            <pc:sldMk cId="155591101" sldId="670"/>
            <ac:spMk id="7" creationId="{521C63EA-3A02-2721-14C4-7783606FC719}"/>
          </ac:spMkLst>
        </pc:spChg>
        <pc:spChg chg="add del mod">
          <ac:chgData name="Daniel Hershcovich" userId="1b3d3cd0-fb94-4433-8a3c-38cce311c1da" providerId="ADAL" clId="{DA23B71F-0A62-4603-BF17-6A4CBF6B83EF}" dt="2024-08-08T11:28:27.549" v="3703" actId="21"/>
          <ac:spMkLst>
            <pc:docMk/>
            <pc:sldMk cId="155591101" sldId="670"/>
            <ac:spMk id="9" creationId="{A8F0E975-4DBB-6DDA-F9CD-C822DF56B5DF}"/>
          </ac:spMkLst>
        </pc:spChg>
        <pc:picChg chg="add del mod">
          <ac:chgData name="Daniel Hershcovich" userId="1b3d3cd0-fb94-4433-8a3c-38cce311c1da" providerId="ADAL" clId="{DA23B71F-0A62-4603-BF17-6A4CBF6B83EF}" dt="2024-08-08T11:28:27.549" v="3703" actId="21"/>
          <ac:picMkLst>
            <pc:docMk/>
            <pc:sldMk cId="155591101" sldId="670"/>
            <ac:picMk id="11" creationId="{7C2A8FB7-F19F-0F64-B83D-1EE753921F8E}"/>
          </ac:picMkLst>
        </pc:picChg>
      </pc:sldChg>
      <pc:sldChg chg="addSp delSp modSp new del mod ord modClrScheme modAnim chgLayout modNotesTx">
        <pc:chgData name="Daniel Hershcovich" userId="1b3d3cd0-fb94-4433-8a3c-38cce311c1da" providerId="ADAL" clId="{DA23B71F-0A62-4603-BF17-6A4CBF6B83EF}" dt="2024-08-08T11:24:30.072" v="3686" actId="2696"/>
        <pc:sldMkLst>
          <pc:docMk/>
          <pc:sldMk cId="2463039018" sldId="671"/>
        </pc:sldMkLst>
        <pc:spChg chg="mod">
          <ac:chgData name="Daniel Hershcovich" userId="1b3d3cd0-fb94-4433-8a3c-38cce311c1da" providerId="ADAL" clId="{DA23B71F-0A62-4603-BF17-6A4CBF6B83EF}" dt="2024-08-02T08:18:10.794" v="1815"/>
          <ac:spMkLst>
            <pc:docMk/>
            <pc:sldMk cId="2463039018" sldId="671"/>
            <ac:spMk id="2" creationId="{96F6A662-2352-8A95-5D43-61EA77F83DDC}"/>
          </ac:spMkLst>
        </pc:spChg>
        <pc:spChg chg="del mod">
          <ac:chgData name="Daniel Hershcovich" userId="1b3d3cd0-fb94-4433-8a3c-38cce311c1da" providerId="ADAL" clId="{DA23B71F-0A62-4603-BF17-6A4CBF6B83EF}" dt="2024-08-01T12:23:24.021" v="1002" actId="26606"/>
          <ac:spMkLst>
            <pc:docMk/>
            <pc:sldMk cId="2463039018" sldId="671"/>
            <ac:spMk id="3" creationId="{4E353FCB-EB8E-C545-573A-690EFA56F328}"/>
          </ac:spMkLst>
        </pc:spChg>
        <pc:spChg chg="mod">
          <ac:chgData name="Daniel Hershcovich" userId="1b3d3cd0-fb94-4433-8a3c-38cce311c1da" providerId="ADAL" clId="{DA23B71F-0A62-4603-BF17-6A4CBF6B83EF}" dt="2024-08-01T12:23:24.021" v="1002" actId="26606"/>
          <ac:spMkLst>
            <pc:docMk/>
            <pc:sldMk cId="2463039018" sldId="671"/>
            <ac:spMk id="4" creationId="{064777A1-8CDF-AB21-014A-88028E4C37BB}"/>
          </ac:spMkLst>
        </pc:spChg>
        <pc:spChg chg="mod">
          <ac:chgData name="Daniel Hershcovich" userId="1b3d3cd0-fb94-4433-8a3c-38cce311c1da" providerId="ADAL" clId="{DA23B71F-0A62-4603-BF17-6A4CBF6B83EF}" dt="2024-08-01T12:23:24.021" v="1002" actId="26606"/>
          <ac:spMkLst>
            <pc:docMk/>
            <pc:sldMk cId="2463039018" sldId="671"/>
            <ac:spMk id="5" creationId="{F4FD3853-F506-B160-9FCE-9FD3D2CFBFE5}"/>
          </ac:spMkLst>
        </pc:spChg>
        <pc:spChg chg="add del mod">
          <ac:chgData name="Daniel Hershcovich" userId="1b3d3cd0-fb94-4433-8a3c-38cce311c1da" providerId="ADAL" clId="{DA23B71F-0A62-4603-BF17-6A4CBF6B83EF}" dt="2024-08-01T12:15:19.190" v="797" actId="21"/>
          <ac:spMkLst>
            <pc:docMk/>
            <pc:sldMk cId="2463039018" sldId="671"/>
            <ac:spMk id="7" creationId="{777B8285-F411-0C1A-CC1F-524DDDE30B36}"/>
          </ac:spMkLst>
        </pc:spChg>
        <pc:spChg chg="add del mod">
          <ac:chgData name="Daniel Hershcovich" userId="1b3d3cd0-fb94-4433-8a3c-38cce311c1da" providerId="ADAL" clId="{DA23B71F-0A62-4603-BF17-6A4CBF6B83EF}" dt="2024-08-01T12:01:49.047" v="676" actId="478"/>
          <ac:spMkLst>
            <pc:docMk/>
            <pc:sldMk cId="2463039018" sldId="671"/>
            <ac:spMk id="10" creationId="{0D8E4E22-5C6F-D9C9-45DE-1531BB9B8870}"/>
          </ac:spMkLst>
        </pc:spChg>
        <pc:spChg chg="add del mod">
          <ac:chgData name="Daniel Hershcovich" userId="1b3d3cd0-fb94-4433-8a3c-38cce311c1da" providerId="ADAL" clId="{DA23B71F-0A62-4603-BF17-6A4CBF6B83EF}" dt="2024-08-01T12:23:38.589" v="1005"/>
          <ac:spMkLst>
            <pc:docMk/>
            <pc:sldMk cId="2463039018" sldId="671"/>
            <ac:spMk id="11" creationId="{F3B456F2-50AC-6C59-B167-BAF9B3E369C8}"/>
          </ac:spMkLst>
        </pc:spChg>
        <pc:spChg chg="add del mod">
          <ac:chgData name="Daniel Hershcovich" userId="1b3d3cd0-fb94-4433-8a3c-38cce311c1da" providerId="ADAL" clId="{DA23B71F-0A62-4603-BF17-6A4CBF6B83EF}" dt="2024-08-02T08:17:56.970" v="1811" actId="478"/>
          <ac:spMkLst>
            <pc:docMk/>
            <pc:sldMk cId="2463039018" sldId="671"/>
            <ac:spMk id="12" creationId="{777B8285-F411-0C1A-CC1F-524DDDE30B36}"/>
          </ac:spMkLst>
        </pc:spChg>
        <pc:spChg chg="add del mod">
          <ac:chgData name="Daniel Hershcovich" userId="1b3d3cd0-fb94-4433-8a3c-38cce311c1da" providerId="ADAL" clId="{DA23B71F-0A62-4603-BF17-6A4CBF6B83EF}" dt="2024-08-02T08:18:44.910" v="1820" actId="478"/>
          <ac:spMkLst>
            <pc:docMk/>
            <pc:sldMk cId="2463039018" sldId="671"/>
            <ac:spMk id="16" creationId="{C58508BE-9778-67BA-5C8F-230257FBC7E9}"/>
          </ac:spMkLst>
        </pc:spChg>
        <pc:spChg chg="mod">
          <ac:chgData name="Daniel Hershcovich" userId="1b3d3cd0-fb94-4433-8a3c-38cce311c1da" providerId="ADAL" clId="{DA23B71F-0A62-4603-BF17-6A4CBF6B83EF}" dt="2024-08-02T08:17:57.324" v="1812"/>
          <ac:spMkLst>
            <pc:docMk/>
            <pc:sldMk cId="2463039018" sldId="671"/>
            <ac:spMk id="19" creationId="{CE56A5B1-C810-DA8E-C5AD-815BBD63D86B}"/>
          </ac:spMkLst>
        </pc:spChg>
        <pc:spChg chg="mod">
          <ac:chgData name="Daniel Hershcovich" userId="1b3d3cd0-fb94-4433-8a3c-38cce311c1da" providerId="ADAL" clId="{DA23B71F-0A62-4603-BF17-6A4CBF6B83EF}" dt="2024-08-02T08:17:57.324" v="1812"/>
          <ac:spMkLst>
            <pc:docMk/>
            <pc:sldMk cId="2463039018" sldId="671"/>
            <ac:spMk id="20" creationId="{BEC4C85B-41CB-4320-D506-94C910A0E3C8}"/>
          </ac:spMkLst>
        </pc:spChg>
        <pc:spChg chg="mod">
          <ac:chgData name="Daniel Hershcovich" userId="1b3d3cd0-fb94-4433-8a3c-38cce311c1da" providerId="ADAL" clId="{DA23B71F-0A62-4603-BF17-6A4CBF6B83EF}" dt="2024-08-02T08:17:57.324" v="1812"/>
          <ac:spMkLst>
            <pc:docMk/>
            <pc:sldMk cId="2463039018" sldId="671"/>
            <ac:spMk id="21" creationId="{7E8CE533-F2BF-87F7-4E67-38E815DD4BAA}"/>
          </ac:spMkLst>
        </pc:spChg>
        <pc:spChg chg="mod">
          <ac:chgData name="Daniel Hershcovich" userId="1b3d3cd0-fb94-4433-8a3c-38cce311c1da" providerId="ADAL" clId="{DA23B71F-0A62-4603-BF17-6A4CBF6B83EF}" dt="2024-08-02T08:17:57.324" v="1812"/>
          <ac:spMkLst>
            <pc:docMk/>
            <pc:sldMk cId="2463039018" sldId="671"/>
            <ac:spMk id="22" creationId="{9337FF6E-C75F-D5CB-E215-A6921E247058}"/>
          </ac:spMkLst>
        </pc:spChg>
        <pc:spChg chg="del mod">
          <ac:chgData name="Daniel Hershcovich" userId="1b3d3cd0-fb94-4433-8a3c-38cce311c1da" providerId="ADAL" clId="{DA23B71F-0A62-4603-BF17-6A4CBF6B83EF}" dt="2024-08-02T08:18:39.810" v="1819" actId="478"/>
          <ac:spMkLst>
            <pc:docMk/>
            <pc:sldMk cId="2463039018" sldId="671"/>
            <ac:spMk id="23" creationId="{4212F93F-1E70-AF49-1C5C-7900246D9453}"/>
          </ac:spMkLst>
        </pc:spChg>
        <pc:spChg chg="del mod">
          <ac:chgData name="Daniel Hershcovich" userId="1b3d3cd0-fb94-4433-8a3c-38cce311c1da" providerId="ADAL" clId="{DA23B71F-0A62-4603-BF17-6A4CBF6B83EF}" dt="2024-08-02T08:18:05.890" v="1814" actId="478"/>
          <ac:spMkLst>
            <pc:docMk/>
            <pc:sldMk cId="2463039018" sldId="671"/>
            <ac:spMk id="24" creationId="{DFA9FA8D-B349-F954-05EF-3A165739F2AD}"/>
          </ac:spMkLst>
        </pc:spChg>
        <pc:spChg chg="add mod">
          <ac:chgData name="Daniel Hershcovich" userId="1b3d3cd0-fb94-4433-8a3c-38cce311c1da" providerId="ADAL" clId="{DA23B71F-0A62-4603-BF17-6A4CBF6B83EF}" dt="2024-08-02T08:18:49.263" v="1821" actId="1076"/>
          <ac:spMkLst>
            <pc:docMk/>
            <pc:sldMk cId="2463039018" sldId="671"/>
            <ac:spMk id="25" creationId="{F6D88EC5-4F34-D4B9-EB86-8346953AEA63}"/>
          </ac:spMkLst>
        </pc:spChg>
        <pc:grpChg chg="add mod">
          <ac:chgData name="Daniel Hershcovich" userId="1b3d3cd0-fb94-4433-8a3c-38cce311c1da" providerId="ADAL" clId="{DA23B71F-0A62-4603-BF17-6A4CBF6B83EF}" dt="2024-08-02T08:18:02.897" v="1813" actId="1076"/>
          <ac:grpSpMkLst>
            <pc:docMk/>
            <pc:sldMk cId="2463039018" sldId="671"/>
            <ac:grpSpMk id="18" creationId="{469D0E52-9B30-3061-67B0-55A318EC17D7}"/>
          </ac:grpSpMkLst>
        </pc:grpChg>
        <pc:graphicFrameChg chg="add mod modGraphic">
          <ac:chgData name="Daniel Hershcovich" userId="1b3d3cd0-fb94-4433-8a3c-38cce311c1da" providerId="ADAL" clId="{DA23B71F-0A62-4603-BF17-6A4CBF6B83EF}" dt="2024-08-02T12:42:52.579" v="2543" actId="1076"/>
          <ac:graphicFrameMkLst>
            <pc:docMk/>
            <pc:sldMk cId="2463039018" sldId="671"/>
            <ac:graphicFrameMk id="8" creationId="{3401DA46-1A37-A00F-21FC-4324DE494E7F}"/>
          </ac:graphicFrameMkLst>
        </pc:graphicFrameChg>
        <pc:picChg chg="add del mod">
          <ac:chgData name="Daniel Hershcovich" userId="1b3d3cd0-fb94-4433-8a3c-38cce311c1da" providerId="ADAL" clId="{DA23B71F-0A62-4603-BF17-6A4CBF6B83EF}" dt="2024-08-01T12:15:19.190" v="797" actId="21"/>
          <ac:picMkLst>
            <pc:docMk/>
            <pc:sldMk cId="2463039018" sldId="671"/>
            <ac:picMk id="9" creationId="{B4A886CA-1774-B6E4-0901-CD67501911CA}"/>
          </ac:picMkLst>
        </pc:picChg>
        <pc:picChg chg="add del mod">
          <ac:chgData name="Daniel Hershcovich" userId="1b3d3cd0-fb94-4433-8a3c-38cce311c1da" providerId="ADAL" clId="{DA23B71F-0A62-4603-BF17-6A4CBF6B83EF}" dt="2024-08-01T12:23:37.187" v="1004" actId="21"/>
          <ac:picMkLst>
            <pc:docMk/>
            <pc:sldMk cId="2463039018" sldId="671"/>
            <ac:picMk id="13" creationId="{B4A886CA-1774-B6E4-0901-CD67501911CA}"/>
          </ac:picMkLst>
        </pc:picChg>
        <pc:picChg chg="add del mod">
          <ac:chgData name="Daniel Hershcovich" userId="1b3d3cd0-fb94-4433-8a3c-38cce311c1da" providerId="ADAL" clId="{DA23B71F-0A62-4603-BF17-6A4CBF6B83EF}" dt="2024-08-02T08:17:56.970" v="1811" actId="478"/>
          <ac:picMkLst>
            <pc:docMk/>
            <pc:sldMk cId="2463039018" sldId="671"/>
            <ac:picMk id="14" creationId="{B4A886CA-1774-B6E4-0901-CD67501911CA}"/>
          </ac:picMkLst>
        </pc:picChg>
        <pc:picChg chg="add mod">
          <ac:chgData name="Daniel Hershcovich" userId="1b3d3cd0-fb94-4433-8a3c-38cce311c1da" providerId="ADAL" clId="{DA23B71F-0A62-4603-BF17-6A4CBF6B83EF}" dt="2024-08-02T08:18:02.897" v="1813" actId="1076"/>
          <ac:picMkLst>
            <pc:docMk/>
            <pc:sldMk cId="2463039018" sldId="671"/>
            <ac:picMk id="17" creationId="{C5075C95-C0AA-F50F-8F97-99B78479A9D2}"/>
          </ac:picMkLst>
        </pc:picChg>
      </pc:sldChg>
      <pc:sldChg chg="addSp modSp add mod ord modAnim">
        <pc:chgData name="Daniel Hershcovich" userId="1b3d3cd0-fb94-4433-8a3c-38cce311c1da" providerId="ADAL" clId="{DA23B71F-0A62-4603-BF17-6A4CBF6B83EF}" dt="2024-08-09T13:03:15.758" v="5623" actId="20577"/>
        <pc:sldMkLst>
          <pc:docMk/>
          <pc:sldMk cId="4225357148" sldId="671"/>
        </pc:sldMkLst>
        <pc:spChg chg="mod">
          <ac:chgData name="Daniel Hershcovich" userId="1b3d3cd0-fb94-4433-8a3c-38cce311c1da" providerId="ADAL" clId="{DA23B71F-0A62-4603-BF17-6A4CBF6B83EF}" dt="2024-08-09T13:03:15.758" v="5623" actId="20577"/>
          <ac:spMkLst>
            <pc:docMk/>
            <pc:sldMk cId="4225357148" sldId="671"/>
            <ac:spMk id="2" creationId="{96F6A662-2352-8A95-5D43-61EA77F83DDC}"/>
          </ac:spMkLst>
        </pc:spChg>
        <pc:spChg chg="add mod">
          <ac:chgData name="Daniel Hershcovich" userId="1b3d3cd0-fb94-4433-8a3c-38cce311c1da" providerId="ADAL" clId="{DA23B71F-0A62-4603-BF17-6A4CBF6B83EF}" dt="2024-08-08T13:11:43.747" v="4294" actId="1076"/>
          <ac:spMkLst>
            <pc:docMk/>
            <pc:sldMk cId="4225357148" sldId="671"/>
            <ac:spMk id="9" creationId="{DC1E9B56-F69A-2119-241C-689E12206C53}"/>
          </ac:spMkLst>
        </pc:spChg>
        <pc:spChg chg="mod">
          <ac:chgData name="Daniel Hershcovich" userId="1b3d3cd0-fb94-4433-8a3c-38cce311c1da" providerId="ADAL" clId="{DA23B71F-0A62-4603-BF17-6A4CBF6B83EF}" dt="2024-08-08T13:10:49.109" v="4250" actId="1076"/>
          <ac:spMkLst>
            <pc:docMk/>
            <pc:sldMk cId="4225357148" sldId="671"/>
            <ac:spMk id="19" creationId="{CE56A5B1-C810-DA8E-C5AD-815BBD63D86B}"/>
          </ac:spMkLst>
        </pc:spChg>
        <pc:spChg chg="mod">
          <ac:chgData name="Daniel Hershcovich" userId="1b3d3cd0-fb94-4433-8a3c-38cce311c1da" providerId="ADAL" clId="{DA23B71F-0A62-4603-BF17-6A4CBF6B83EF}" dt="2024-08-08T13:10:41.685" v="4249" actId="1076"/>
          <ac:spMkLst>
            <pc:docMk/>
            <pc:sldMk cId="4225357148" sldId="671"/>
            <ac:spMk id="20" creationId="{BEC4C85B-41CB-4320-D506-94C910A0E3C8}"/>
          </ac:spMkLst>
        </pc:spChg>
        <pc:spChg chg="mod">
          <ac:chgData name="Daniel Hershcovich" userId="1b3d3cd0-fb94-4433-8a3c-38cce311c1da" providerId="ADAL" clId="{DA23B71F-0A62-4603-BF17-6A4CBF6B83EF}" dt="2024-08-08T13:10:35.730" v="4246" actId="404"/>
          <ac:spMkLst>
            <pc:docMk/>
            <pc:sldMk cId="4225357148" sldId="671"/>
            <ac:spMk id="21" creationId="{7E8CE533-F2BF-87F7-4E67-38E815DD4BAA}"/>
          </ac:spMkLst>
        </pc:spChg>
        <pc:spChg chg="mod">
          <ac:chgData name="Daniel Hershcovich" userId="1b3d3cd0-fb94-4433-8a3c-38cce311c1da" providerId="ADAL" clId="{DA23B71F-0A62-4603-BF17-6A4CBF6B83EF}" dt="2024-08-08T13:10:35.730" v="4246" actId="404"/>
          <ac:spMkLst>
            <pc:docMk/>
            <pc:sldMk cId="4225357148" sldId="671"/>
            <ac:spMk id="22" creationId="{9337FF6E-C75F-D5CB-E215-A6921E247058}"/>
          </ac:spMkLst>
        </pc:spChg>
        <pc:spChg chg="mod">
          <ac:chgData name="Daniel Hershcovich" userId="1b3d3cd0-fb94-4433-8a3c-38cce311c1da" providerId="ADAL" clId="{DA23B71F-0A62-4603-BF17-6A4CBF6B83EF}" dt="2024-08-08T13:08:59.880" v="4231" actId="1076"/>
          <ac:spMkLst>
            <pc:docMk/>
            <pc:sldMk cId="4225357148" sldId="671"/>
            <ac:spMk id="25" creationId="{F6D88EC5-4F34-D4B9-EB86-8346953AEA63}"/>
          </ac:spMkLst>
        </pc:spChg>
        <pc:grpChg chg="mod">
          <ac:chgData name="Daniel Hershcovich" userId="1b3d3cd0-fb94-4433-8a3c-38cce311c1da" providerId="ADAL" clId="{DA23B71F-0A62-4603-BF17-6A4CBF6B83EF}" dt="2024-08-08T13:10:38.525" v="4248" actId="1076"/>
          <ac:grpSpMkLst>
            <pc:docMk/>
            <pc:sldMk cId="4225357148" sldId="671"/>
            <ac:grpSpMk id="18" creationId="{469D0E52-9B30-3061-67B0-55A318EC17D7}"/>
          </ac:grpSpMkLst>
        </pc:grpChg>
        <pc:graphicFrameChg chg="mod modGraphic">
          <ac:chgData name="Daniel Hershcovich" userId="1b3d3cd0-fb94-4433-8a3c-38cce311c1da" providerId="ADAL" clId="{DA23B71F-0A62-4603-BF17-6A4CBF6B83EF}" dt="2024-08-09T11:24:05.303" v="5210" actId="14100"/>
          <ac:graphicFrameMkLst>
            <pc:docMk/>
            <pc:sldMk cId="4225357148" sldId="671"/>
            <ac:graphicFrameMk id="8" creationId="{3401DA46-1A37-A00F-21FC-4324DE494E7F}"/>
          </ac:graphicFrameMkLst>
        </pc:graphicFrameChg>
        <pc:picChg chg="add mod ord">
          <ac:chgData name="Daniel Hershcovich" userId="1b3d3cd0-fb94-4433-8a3c-38cce311c1da" providerId="ADAL" clId="{DA23B71F-0A62-4603-BF17-6A4CBF6B83EF}" dt="2024-08-08T13:17:33.232" v="4325" actId="1076"/>
          <ac:picMkLst>
            <pc:docMk/>
            <pc:sldMk cId="4225357148" sldId="671"/>
            <ac:picMk id="6" creationId="{7A4ECB4C-BC3F-5588-8852-6DECAEC0CDE6}"/>
          </ac:picMkLst>
        </pc:picChg>
        <pc:picChg chg="mod">
          <ac:chgData name="Daniel Hershcovich" userId="1b3d3cd0-fb94-4433-8a3c-38cce311c1da" providerId="ADAL" clId="{DA23B71F-0A62-4603-BF17-6A4CBF6B83EF}" dt="2024-08-08T13:07:41.308" v="4222" actId="14100"/>
          <ac:picMkLst>
            <pc:docMk/>
            <pc:sldMk cId="4225357148" sldId="671"/>
            <ac:picMk id="17" creationId="{C5075C95-C0AA-F50F-8F97-99B78479A9D2}"/>
          </ac:picMkLst>
        </pc:picChg>
      </pc:sldChg>
      <pc:sldChg chg="modSp new del mod">
        <pc:chgData name="Daniel Hershcovich" userId="1b3d3cd0-fb94-4433-8a3c-38cce311c1da" providerId="ADAL" clId="{DA23B71F-0A62-4603-BF17-6A4CBF6B83EF}" dt="2024-08-02T07:29:58.807" v="1489" actId="47"/>
        <pc:sldMkLst>
          <pc:docMk/>
          <pc:sldMk cId="2662038105" sldId="672"/>
        </pc:sldMkLst>
        <pc:spChg chg="mod">
          <ac:chgData name="Daniel Hershcovich" userId="1b3d3cd0-fb94-4433-8a3c-38cce311c1da" providerId="ADAL" clId="{DA23B71F-0A62-4603-BF17-6A4CBF6B83EF}" dt="2024-08-02T07:29:27.523" v="1488" actId="20577"/>
          <ac:spMkLst>
            <pc:docMk/>
            <pc:sldMk cId="2662038105" sldId="672"/>
            <ac:spMk id="2" creationId="{EA5A482A-9F23-0BB0-DB37-F8F5A937800F}"/>
          </ac:spMkLst>
        </pc:spChg>
      </pc:sldChg>
      <pc:sldChg chg="modSp new del mod">
        <pc:chgData name="Daniel Hershcovich" userId="1b3d3cd0-fb94-4433-8a3c-38cce311c1da" providerId="ADAL" clId="{DA23B71F-0A62-4603-BF17-6A4CBF6B83EF}" dt="2024-08-02T08:18:24.269" v="1817" actId="47"/>
        <pc:sldMkLst>
          <pc:docMk/>
          <pc:sldMk cId="2754519507" sldId="672"/>
        </pc:sldMkLst>
        <pc:spChg chg="mod">
          <ac:chgData name="Daniel Hershcovich" userId="1b3d3cd0-fb94-4433-8a3c-38cce311c1da" providerId="ADAL" clId="{DA23B71F-0A62-4603-BF17-6A4CBF6B83EF}" dt="2024-08-02T08:13:57.065" v="1617" actId="20577"/>
          <ac:spMkLst>
            <pc:docMk/>
            <pc:sldMk cId="2754519507" sldId="672"/>
            <ac:spMk id="2" creationId="{5EE35349-8660-3406-DF5F-D7D8AFA2C060}"/>
          </ac:spMkLst>
        </pc:spChg>
        <pc:spChg chg="mod">
          <ac:chgData name="Daniel Hershcovich" userId="1b3d3cd0-fb94-4433-8a3c-38cce311c1da" providerId="ADAL" clId="{DA23B71F-0A62-4603-BF17-6A4CBF6B83EF}" dt="2024-08-02T08:16:40.016" v="1807" actId="20577"/>
          <ac:spMkLst>
            <pc:docMk/>
            <pc:sldMk cId="2754519507" sldId="672"/>
            <ac:spMk id="3" creationId="{48A81693-BDF9-75F0-6D82-A8EF033A2E88}"/>
          </ac:spMkLst>
        </pc:spChg>
      </pc:sldChg>
      <pc:sldChg chg="addSp delSp modSp add mod ord delAnim modAnim">
        <pc:chgData name="Daniel Hershcovich" userId="1b3d3cd0-fb94-4433-8a3c-38cce311c1da" providerId="ADAL" clId="{DA23B71F-0A62-4603-BF17-6A4CBF6B83EF}" dt="2024-08-09T13:21:42.925" v="5699"/>
        <pc:sldMkLst>
          <pc:docMk/>
          <pc:sldMk cId="675412128" sldId="673"/>
        </pc:sldMkLst>
        <pc:spChg chg="mod">
          <ac:chgData name="Daniel Hershcovich" userId="1b3d3cd0-fb94-4433-8a3c-38cce311c1da" providerId="ADAL" clId="{DA23B71F-0A62-4603-BF17-6A4CBF6B83EF}" dt="2024-08-09T13:02:44.402" v="5598" actId="20577"/>
          <ac:spMkLst>
            <pc:docMk/>
            <pc:sldMk cId="675412128" sldId="673"/>
            <ac:spMk id="2" creationId="{96F6A662-2352-8A95-5D43-61EA77F83DDC}"/>
          </ac:spMkLst>
        </pc:spChg>
        <pc:spChg chg="add mod">
          <ac:chgData name="Daniel Hershcovich" userId="1b3d3cd0-fb94-4433-8a3c-38cce311c1da" providerId="ADAL" clId="{DA23B71F-0A62-4603-BF17-6A4CBF6B83EF}" dt="2024-08-09T13:04:51.521" v="5627" actId="207"/>
          <ac:spMkLst>
            <pc:docMk/>
            <pc:sldMk cId="675412128" sldId="673"/>
            <ac:spMk id="3" creationId="{1E81227A-7E56-BA3A-4586-4349B1B8D786}"/>
          </ac:spMkLst>
        </pc:spChg>
        <pc:spChg chg="add del mod">
          <ac:chgData name="Daniel Hershcovich" userId="1b3d3cd0-fb94-4433-8a3c-38cce311c1da" providerId="ADAL" clId="{DA23B71F-0A62-4603-BF17-6A4CBF6B83EF}" dt="2024-08-09T13:15:25.973" v="5674" actId="478"/>
          <ac:spMkLst>
            <pc:docMk/>
            <pc:sldMk cId="675412128" sldId="673"/>
            <ac:spMk id="7" creationId="{39528F58-BEEE-67E4-50AE-1A2BE9D17AEF}"/>
          </ac:spMkLst>
        </pc:spChg>
        <pc:spChg chg="add mod ord">
          <ac:chgData name="Daniel Hershcovich" userId="1b3d3cd0-fb94-4433-8a3c-38cce311c1da" providerId="ADAL" clId="{DA23B71F-0A62-4603-BF17-6A4CBF6B83EF}" dt="2024-08-09T13:16:47.947" v="5686" actId="167"/>
          <ac:spMkLst>
            <pc:docMk/>
            <pc:sldMk cId="675412128" sldId="673"/>
            <ac:spMk id="9" creationId="{A8F0E975-4DBB-6DDA-F9CD-C822DF56B5DF}"/>
          </ac:spMkLst>
        </pc:spChg>
        <pc:spChg chg="add mod">
          <ac:chgData name="Daniel Hershcovich" userId="1b3d3cd0-fb94-4433-8a3c-38cce311c1da" providerId="ADAL" clId="{DA23B71F-0A62-4603-BF17-6A4CBF6B83EF}" dt="2024-08-09T13:16:38.656" v="5685" actId="1076"/>
          <ac:spMkLst>
            <pc:docMk/>
            <pc:sldMk cId="675412128" sldId="673"/>
            <ac:spMk id="10" creationId="{99038B8D-E4CA-7989-E4D5-1BF7734DF03F}"/>
          </ac:spMkLst>
        </pc:spChg>
        <pc:spChg chg="del mod">
          <ac:chgData name="Daniel Hershcovich" userId="1b3d3cd0-fb94-4433-8a3c-38cce311c1da" providerId="ADAL" clId="{DA23B71F-0A62-4603-BF17-6A4CBF6B83EF}" dt="2024-08-09T13:15:21.911" v="5673" actId="478"/>
          <ac:spMkLst>
            <pc:docMk/>
            <pc:sldMk cId="675412128" sldId="673"/>
            <ac:spMk id="12" creationId="{777B8285-F411-0C1A-CC1F-524DDDE30B36}"/>
          </ac:spMkLst>
        </pc:spChg>
        <pc:graphicFrameChg chg="mod">
          <ac:chgData name="Daniel Hershcovich" userId="1b3d3cd0-fb94-4433-8a3c-38cce311c1da" providerId="ADAL" clId="{DA23B71F-0A62-4603-BF17-6A4CBF6B83EF}" dt="2024-08-09T13:05:44.506" v="5638" actId="20577"/>
          <ac:graphicFrameMkLst>
            <pc:docMk/>
            <pc:sldMk cId="675412128" sldId="673"/>
            <ac:graphicFrameMk id="8" creationId="{3401DA46-1A37-A00F-21FC-4324DE494E7F}"/>
          </ac:graphicFrameMkLst>
        </pc:graphicFrameChg>
        <pc:picChg chg="add mod">
          <ac:chgData name="Daniel Hershcovich" userId="1b3d3cd0-fb94-4433-8a3c-38cce311c1da" providerId="ADAL" clId="{DA23B71F-0A62-4603-BF17-6A4CBF6B83EF}" dt="2024-08-09T13:04:21.015" v="5625" actId="14100"/>
          <ac:picMkLst>
            <pc:docMk/>
            <pc:sldMk cId="675412128" sldId="673"/>
            <ac:picMk id="11" creationId="{7C2A8FB7-F19F-0F64-B83D-1EE753921F8E}"/>
          </ac:picMkLst>
        </pc:picChg>
        <pc:picChg chg="add mod">
          <ac:chgData name="Daniel Hershcovich" userId="1b3d3cd0-fb94-4433-8a3c-38cce311c1da" providerId="ADAL" clId="{DA23B71F-0A62-4603-BF17-6A4CBF6B83EF}" dt="2024-08-09T13:16:32.742" v="5684" actId="14100"/>
          <ac:picMkLst>
            <pc:docMk/>
            <pc:sldMk cId="675412128" sldId="673"/>
            <ac:picMk id="13" creationId="{BB1FED68-DD98-0EC3-A8B1-069057A15E57}"/>
          </ac:picMkLst>
        </pc:picChg>
        <pc:picChg chg="del mod">
          <ac:chgData name="Daniel Hershcovich" userId="1b3d3cd0-fb94-4433-8a3c-38cce311c1da" providerId="ADAL" clId="{DA23B71F-0A62-4603-BF17-6A4CBF6B83EF}" dt="2024-08-09T13:15:21.911" v="5673" actId="478"/>
          <ac:picMkLst>
            <pc:docMk/>
            <pc:sldMk cId="675412128" sldId="673"/>
            <ac:picMk id="14" creationId="{B4A886CA-1774-B6E4-0901-CD67501911CA}"/>
          </ac:picMkLst>
        </pc:picChg>
      </pc:sldChg>
      <pc:sldChg chg="addSp delSp modSp new mod ord modClrScheme modAnim chgLayout">
        <pc:chgData name="Daniel Hershcovich" userId="1b3d3cd0-fb94-4433-8a3c-38cce311c1da" providerId="ADAL" clId="{DA23B71F-0A62-4603-BF17-6A4CBF6B83EF}" dt="2024-08-09T13:18:52.607" v="5696"/>
        <pc:sldMkLst>
          <pc:docMk/>
          <pc:sldMk cId="3490341980" sldId="674"/>
        </pc:sldMkLst>
        <pc:spChg chg="mod">
          <ac:chgData name="Daniel Hershcovich" userId="1b3d3cd0-fb94-4433-8a3c-38cce311c1da" providerId="ADAL" clId="{DA23B71F-0A62-4603-BF17-6A4CBF6B83EF}" dt="2024-08-09T12:37:33.228" v="5509" actId="20577"/>
          <ac:spMkLst>
            <pc:docMk/>
            <pc:sldMk cId="3490341980" sldId="674"/>
            <ac:spMk id="2" creationId="{C55F1103-080E-11A1-3821-28773B96708A}"/>
          </ac:spMkLst>
        </pc:spChg>
        <pc:spChg chg="del mod">
          <ac:chgData name="Daniel Hershcovich" userId="1b3d3cd0-fb94-4433-8a3c-38cce311c1da" providerId="ADAL" clId="{DA23B71F-0A62-4603-BF17-6A4CBF6B83EF}" dt="2024-08-02T10:06:42.745" v="2166" actId="26606"/>
          <ac:spMkLst>
            <pc:docMk/>
            <pc:sldMk cId="3490341980" sldId="674"/>
            <ac:spMk id="3" creationId="{A28593C0-0630-5020-F333-AB9B9901AB94}"/>
          </ac:spMkLst>
        </pc:spChg>
        <pc:spChg chg="mod">
          <ac:chgData name="Daniel Hershcovich" userId="1b3d3cd0-fb94-4433-8a3c-38cce311c1da" providerId="ADAL" clId="{DA23B71F-0A62-4603-BF17-6A4CBF6B83EF}" dt="2024-08-02T10:06:42.745" v="2166" actId="26606"/>
          <ac:spMkLst>
            <pc:docMk/>
            <pc:sldMk cId="3490341980" sldId="674"/>
            <ac:spMk id="4" creationId="{D51038BE-F709-0B47-1C5F-7FC955F841CA}"/>
          </ac:spMkLst>
        </pc:spChg>
        <pc:spChg chg="mod">
          <ac:chgData name="Daniel Hershcovich" userId="1b3d3cd0-fb94-4433-8a3c-38cce311c1da" providerId="ADAL" clId="{DA23B71F-0A62-4603-BF17-6A4CBF6B83EF}" dt="2024-08-02T10:06:42.745" v="2166" actId="26606"/>
          <ac:spMkLst>
            <pc:docMk/>
            <pc:sldMk cId="3490341980" sldId="674"/>
            <ac:spMk id="5" creationId="{CF0095F8-C8E6-101A-3E12-94EE1FD78756}"/>
          </ac:spMkLst>
        </pc:spChg>
        <pc:spChg chg="add mod">
          <ac:chgData name="Daniel Hershcovich" userId="1b3d3cd0-fb94-4433-8a3c-38cce311c1da" providerId="ADAL" clId="{DA23B71F-0A62-4603-BF17-6A4CBF6B83EF}" dt="2024-08-02T10:07:34.013" v="2188" actId="14100"/>
          <ac:spMkLst>
            <pc:docMk/>
            <pc:sldMk cId="3490341980" sldId="674"/>
            <ac:spMk id="6" creationId="{E96F8E9E-8997-EDBC-9140-F064BBEAC1B0}"/>
          </ac:spMkLst>
        </pc:spChg>
        <pc:spChg chg="add mod">
          <ac:chgData name="Daniel Hershcovich" userId="1b3d3cd0-fb94-4433-8a3c-38cce311c1da" providerId="ADAL" clId="{DA23B71F-0A62-4603-BF17-6A4CBF6B83EF}" dt="2024-08-09T12:40:17.052" v="5521" actId="1076"/>
          <ac:spMkLst>
            <pc:docMk/>
            <pc:sldMk cId="3490341980" sldId="674"/>
            <ac:spMk id="10" creationId="{A1A633ED-5967-A475-BBEB-E620018458E7}"/>
          </ac:spMkLst>
        </pc:spChg>
        <pc:spChg chg="add del mod">
          <ac:chgData name="Daniel Hershcovich" userId="1b3d3cd0-fb94-4433-8a3c-38cce311c1da" providerId="ADAL" clId="{DA23B71F-0A62-4603-BF17-6A4CBF6B83EF}" dt="2024-08-02T10:10:39.230" v="2220" actId="478"/>
          <ac:spMkLst>
            <pc:docMk/>
            <pc:sldMk cId="3490341980" sldId="674"/>
            <ac:spMk id="11" creationId="{E8D1FC90-EADA-F156-D074-E538BC8D9E77}"/>
          </ac:spMkLst>
        </pc:spChg>
        <pc:spChg chg="add mod">
          <ac:chgData name="Daniel Hershcovich" userId="1b3d3cd0-fb94-4433-8a3c-38cce311c1da" providerId="ADAL" clId="{DA23B71F-0A62-4603-BF17-6A4CBF6B83EF}" dt="2024-08-09T13:18:46.918" v="5694"/>
          <ac:spMkLst>
            <pc:docMk/>
            <pc:sldMk cId="3490341980" sldId="674"/>
            <ac:spMk id="12" creationId="{1934CB1E-AD46-BAEE-5730-C358D8989394}"/>
          </ac:spMkLst>
        </pc:spChg>
        <pc:spChg chg="add mod">
          <ac:chgData name="Daniel Hershcovich" userId="1b3d3cd0-fb94-4433-8a3c-38cce311c1da" providerId="ADAL" clId="{DA23B71F-0A62-4603-BF17-6A4CBF6B83EF}" dt="2024-08-09T13:18:46.918" v="5694"/>
          <ac:spMkLst>
            <pc:docMk/>
            <pc:sldMk cId="3490341980" sldId="674"/>
            <ac:spMk id="14" creationId="{6B4BB19B-F14D-6CE9-F253-1AF7B37CA8D9}"/>
          </ac:spMkLst>
        </pc:spChg>
        <pc:spChg chg="add mod">
          <ac:chgData name="Daniel Hershcovich" userId="1b3d3cd0-fb94-4433-8a3c-38cce311c1da" providerId="ADAL" clId="{DA23B71F-0A62-4603-BF17-6A4CBF6B83EF}" dt="2024-08-09T13:18:46.918" v="5694"/>
          <ac:spMkLst>
            <pc:docMk/>
            <pc:sldMk cId="3490341980" sldId="674"/>
            <ac:spMk id="15" creationId="{403AC984-B93B-4E62-1EDB-1B9A21E9515C}"/>
          </ac:spMkLst>
        </pc:spChg>
        <pc:spChg chg="add mod">
          <ac:chgData name="Daniel Hershcovich" userId="1b3d3cd0-fb94-4433-8a3c-38cce311c1da" providerId="ADAL" clId="{DA23B71F-0A62-4603-BF17-6A4CBF6B83EF}" dt="2024-08-09T13:18:46.918" v="5694"/>
          <ac:spMkLst>
            <pc:docMk/>
            <pc:sldMk cId="3490341980" sldId="674"/>
            <ac:spMk id="16" creationId="{C7CF461F-2B4E-02CF-9EC7-94D9C91DF998}"/>
          </ac:spMkLst>
        </pc:spChg>
        <pc:grpChg chg="add mod">
          <ac:chgData name="Daniel Hershcovich" userId="1b3d3cd0-fb94-4433-8a3c-38cce311c1da" providerId="ADAL" clId="{DA23B71F-0A62-4603-BF17-6A4CBF6B83EF}" dt="2024-08-09T13:18:50.501" v="5695" actId="1076"/>
          <ac:grpSpMkLst>
            <pc:docMk/>
            <pc:sldMk cId="3490341980" sldId="674"/>
            <ac:grpSpMk id="8" creationId="{BC077EF9-8673-B304-6FEF-8B1C09684073}"/>
          </ac:grpSpMkLst>
        </pc:grpChg>
        <pc:grpChg chg="add mod">
          <ac:chgData name="Daniel Hershcovich" userId="1b3d3cd0-fb94-4433-8a3c-38cce311c1da" providerId="ADAL" clId="{DA23B71F-0A62-4603-BF17-6A4CBF6B83EF}" dt="2024-08-09T13:18:50.501" v="5695" actId="1076"/>
          <ac:grpSpMkLst>
            <pc:docMk/>
            <pc:sldMk cId="3490341980" sldId="674"/>
            <ac:grpSpMk id="11" creationId="{F151963D-2646-3FB9-4D37-CF32CCEFA8A7}"/>
          </ac:grpSpMkLst>
        </pc:grpChg>
        <pc:graphicFrameChg chg="add mod">
          <ac:chgData name="Daniel Hershcovich" userId="1b3d3cd0-fb94-4433-8a3c-38cce311c1da" providerId="ADAL" clId="{DA23B71F-0A62-4603-BF17-6A4CBF6B83EF}" dt="2024-08-08T13:21:27.915" v="4354" actId="1076"/>
          <ac:graphicFrameMkLst>
            <pc:docMk/>
            <pc:sldMk cId="3490341980" sldId="674"/>
            <ac:graphicFrameMk id="3" creationId="{DE1E7B9B-7DDF-64B3-E104-13F7DC0DB0CD}"/>
          </ac:graphicFrameMkLst>
        </pc:graphicFrameChg>
        <pc:graphicFrameChg chg="add mod modGraphic">
          <ac:chgData name="Daniel Hershcovich" userId="1b3d3cd0-fb94-4433-8a3c-38cce311c1da" providerId="ADAL" clId="{DA23B71F-0A62-4603-BF17-6A4CBF6B83EF}" dt="2024-08-09T13:18:45.707" v="5693" actId="14100"/>
          <ac:graphicFrameMkLst>
            <pc:docMk/>
            <pc:sldMk cId="3490341980" sldId="674"/>
            <ac:graphicFrameMk id="7" creationId="{FABC691D-5C17-26AE-1522-DD6F5A2132DD}"/>
          </ac:graphicFrameMkLst>
        </pc:graphicFrameChg>
        <pc:picChg chg="add mod">
          <ac:chgData name="Daniel Hershcovich" userId="1b3d3cd0-fb94-4433-8a3c-38cce311c1da" providerId="ADAL" clId="{DA23B71F-0A62-4603-BF17-6A4CBF6B83EF}" dt="2024-08-02T10:08:02.953" v="2193" actId="1076"/>
          <ac:picMkLst>
            <pc:docMk/>
            <pc:sldMk cId="3490341980" sldId="674"/>
            <ac:picMk id="9" creationId="{BD7F82B3-1A9B-05F3-D3E8-A19F0BD08C3A}"/>
          </ac:picMkLst>
        </pc:picChg>
        <pc:picChg chg="add mod">
          <ac:chgData name="Daniel Hershcovich" userId="1b3d3cd0-fb94-4433-8a3c-38cce311c1da" providerId="ADAL" clId="{DA23B71F-0A62-4603-BF17-6A4CBF6B83EF}" dt="2024-08-02T10:10:51.450" v="2222" actId="1076"/>
          <ac:picMkLst>
            <pc:docMk/>
            <pc:sldMk cId="3490341980" sldId="674"/>
            <ac:picMk id="13" creationId="{DFBBEFF4-85EF-1593-0FDC-34AD0DD223ED}"/>
          </ac:picMkLst>
        </pc:picChg>
      </pc:sldChg>
      <pc:sldChg chg="addSp delSp modSp add del mod ord">
        <pc:chgData name="Daniel Hershcovich" userId="1b3d3cd0-fb94-4433-8a3c-38cce311c1da" providerId="ADAL" clId="{DA23B71F-0A62-4603-BF17-6A4CBF6B83EF}" dt="2024-08-08T13:32:55.604" v="4525" actId="47"/>
        <pc:sldMkLst>
          <pc:docMk/>
          <pc:sldMk cId="2564065993" sldId="675"/>
        </pc:sldMkLst>
        <pc:spChg chg="mod">
          <ac:chgData name="Daniel Hershcovich" userId="1b3d3cd0-fb94-4433-8a3c-38cce311c1da" providerId="ADAL" clId="{DA23B71F-0A62-4603-BF17-6A4CBF6B83EF}" dt="2024-08-08T11:25:55.196" v="3691" actId="20577"/>
          <ac:spMkLst>
            <pc:docMk/>
            <pc:sldMk cId="2564065993" sldId="675"/>
            <ac:spMk id="2" creationId="{83AA6D66-BA72-C29A-63F2-CAFDA445C027}"/>
          </ac:spMkLst>
        </pc:spChg>
        <pc:spChg chg="add mod">
          <ac:chgData name="Daniel Hershcovich" userId="1b3d3cd0-fb94-4433-8a3c-38cce311c1da" providerId="ADAL" clId="{DA23B71F-0A62-4603-BF17-6A4CBF6B83EF}" dt="2024-08-08T11:47:35.342" v="3771" actId="1076"/>
          <ac:spMkLst>
            <pc:docMk/>
            <pc:sldMk cId="2564065993" sldId="675"/>
            <ac:spMk id="3" creationId="{0E295ECC-4BF3-5344-CFA9-AC96203A4F48}"/>
          </ac:spMkLst>
        </pc:spChg>
        <pc:spChg chg="add del mod">
          <ac:chgData name="Daniel Hershcovich" userId="1b3d3cd0-fb94-4433-8a3c-38cce311c1da" providerId="ADAL" clId="{DA23B71F-0A62-4603-BF17-6A4CBF6B83EF}" dt="2024-08-02T13:03:59.603" v="2641" actId="478"/>
          <ac:spMkLst>
            <pc:docMk/>
            <pc:sldMk cId="2564065993" sldId="675"/>
            <ac:spMk id="6" creationId="{F6EBAB14-E685-23CA-B357-194339DDC28C}"/>
          </ac:spMkLst>
        </pc:spChg>
        <pc:spChg chg="add mod">
          <ac:chgData name="Daniel Hershcovich" userId="1b3d3cd0-fb94-4433-8a3c-38cce311c1da" providerId="ADAL" clId="{DA23B71F-0A62-4603-BF17-6A4CBF6B83EF}" dt="2024-08-08T11:45:18.375" v="3732" actId="1076"/>
          <ac:spMkLst>
            <pc:docMk/>
            <pc:sldMk cId="2564065993" sldId="675"/>
            <ac:spMk id="7" creationId="{39B37703-33F7-85CE-6793-B3F3EAF5B4B1}"/>
          </ac:spMkLst>
        </pc:spChg>
        <pc:spChg chg="del">
          <ac:chgData name="Daniel Hershcovich" userId="1b3d3cd0-fb94-4433-8a3c-38cce311c1da" providerId="ADAL" clId="{DA23B71F-0A62-4603-BF17-6A4CBF6B83EF}" dt="2024-08-02T13:03:17.192" v="2627" actId="478"/>
          <ac:spMkLst>
            <pc:docMk/>
            <pc:sldMk cId="2564065993" sldId="675"/>
            <ac:spMk id="13" creationId="{BB3CA53B-6D0E-FBD7-9EA1-E1412BC844AF}"/>
          </ac:spMkLst>
        </pc:spChg>
        <pc:picChg chg="add mod">
          <ac:chgData name="Daniel Hershcovich" userId="1b3d3cd0-fb94-4433-8a3c-38cce311c1da" providerId="ADAL" clId="{DA23B71F-0A62-4603-BF17-6A4CBF6B83EF}" dt="2024-08-08T11:47:31.735" v="3770" actId="1076"/>
          <ac:picMkLst>
            <pc:docMk/>
            <pc:sldMk cId="2564065993" sldId="675"/>
            <ac:picMk id="8" creationId="{E15DC0AB-FBB8-37A3-21DE-D5964E2BC0FE}"/>
          </ac:picMkLst>
        </pc:picChg>
        <pc:picChg chg="add mod">
          <ac:chgData name="Daniel Hershcovich" userId="1b3d3cd0-fb94-4433-8a3c-38cce311c1da" providerId="ADAL" clId="{DA23B71F-0A62-4603-BF17-6A4CBF6B83EF}" dt="2024-08-08T11:47:40.642" v="3773" actId="1076"/>
          <ac:picMkLst>
            <pc:docMk/>
            <pc:sldMk cId="2564065993" sldId="675"/>
            <ac:picMk id="9" creationId="{642EDE19-0E20-886D-33DE-0C604253540D}"/>
          </ac:picMkLst>
        </pc:picChg>
        <pc:picChg chg="del">
          <ac:chgData name="Daniel Hershcovich" userId="1b3d3cd0-fb94-4433-8a3c-38cce311c1da" providerId="ADAL" clId="{DA23B71F-0A62-4603-BF17-6A4CBF6B83EF}" dt="2024-08-02T13:03:11.231" v="2626" actId="478"/>
          <ac:picMkLst>
            <pc:docMk/>
            <pc:sldMk cId="2564065993" sldId="675"/>
            <ac:picMk id="15" creationId="{70195D91-FC69-5F9C-0617-0B224F134D76}"/>
          </ac:picMkLst>
        </pc:picChg>
      </pc:sldChg>
      <pc:sldChg chg="addSp delSp modSp add mod">
        <pc:chgData name="Daniel Hershcovich" userId="1b3d3cd0-fb94-4433-8a3c-38cce311c1da" providerId="ADAL" clId="{DA23B71F-0A62-4603-BF17-6A4CBF6B83EF}" dt="2024-08-09T13:31:38.749" v="5822" actId="20577"/>
        <pc:sldMkLst>
          <pc:docMk/>
          <pc:sldMk cId="1678563804" sldId="676"/>
        </pc:sldMkLst>
        <pc:spChg chg="mod">
          <ac:chgData name="Daniel Hershcovich" userId="1b3d3cd0-fb94-4433-8a3c-38cce311c1da" providerId="ADAL" clId="{DA23B71F-0A62-4603-BF17-6A4CBF6B83EF}" dt="2024-08-02T13:05:27.067" v="2737" actId="20577"/>
          <ac:spMkLst>
            <pc:docMk/>
            <pc:sldMk cId="1678563804" sldId="676"/>
            <ac:spMk id="2" creationId="{83AA6D66-BA72-C29A-63F2-CAFDA445C027}"/>
          </ac:spMkLst>
        </pc:spChg>
        <pc:spChg chg="add mod">
          <ac:chgData name="Daniel Hershcovich" userId="1b3d3cd0-fb94-4433-8a3c-38cce311c1da" providerId="ADAL" clId="{DA23B71F-0A62-4603-BF17-6A4CBF6B83EF}" dt="2024-08-09T13:29:16.566" v="5756" actId="207"/>
          <ac:spMkLst>
            <pc:docMk/>
            <pc:sldMk cId="1678563804" sldId="676"/>
            <ac:spMk id="3" creationId="{B7945AED-F5EC-9C4C-D50E-6A960F4B6A54}"/>
          </ac:spMkLst>
        </pc:spChg>
        <pc:spChg chg="add mod">
          <ac:chgData name="Daniel Hershcovich" userId="1b3d3cd0-fb94-4433-8a3c-38cce311c1da" providerId="ADAL" clId="{DA23B71F-0A62-4603-BF17-6A4CBF6B83EF}" dt="2024-08-09T13:28:57.200" v="5752" actId="5793"/>
          <ac:spMkLst>
            <pc:docMk/>
            <pc:sldMk cId="1678563804" sldId="676"/>
            <ac:spMk id="6" creationId="{C9218EC3-8506-ACC0-3404-E7956B910875}"/>
          </ac:spMkLst>
        </pc:spChg>
        <pc:spChg chg="add mod">
          <ac:chgData name="Daniel Hershcovich" userId="1b3d3cd0-fb94-4433-8a3c-38cce311c1da" providerId="ADAL" clId="{DA23B71F-0A62-4603-BF17-6A4CBF6B83EF}" dt="2024-08-02T13:31:27.438" v="3108" actId="1076"/>
          <ac:spMkLst>
            <pc:docMk/>
            <pc:sldMk cId="1678563804" sldId="676"/>
            <ac:spMk id="8" creationId="{8871E8BA-07DC-8222-E835-D17184C00226}"/>
          </ac:spMkLst>
        </pc:spChg>
        <pc:spChg chg="add mod">
          <ac:chgData name="Daniel Hershcovich" userId="1b3d3cd0-fb94-4433-8a3c-38cce311c1da" providerId="ADAL" clId="{DA23B71F-0A62-4603-BF17-6A4CBF6B83EF}" dt="2024-08-02T13:28:48.102" v="3041" actId="1076"/>
          <ac:spMkLst>
            <pc:docMk/>
            <pc:sldMk cId="1678563804" sldId="676"/>
            <ac:spMk id="9" creationId="{391087B8-4298-67A9-794C-1AFBAD754B39}"/>
          </ac:spMkLst>
        </pc:spChg>
        <pc:spChg chg="add mod">
          <ac:chgData name="Daniel Hershcovich" userId="1b3d3cd0-fb94-4433-8a3c-38cce311c1da" providerId="ADAL" clId="{DA23B71F-0A62-4603-BF17-6A4CBF6B83EF}" dt="2024-08-02T13:28:21.601" v="3023" actId="207"/>
          <ac:spMkLst>
            <pc:docMk/>
            <pc:sldMk cId="1678563804" sldId="676"/>
            <ac:spMk id="10" creationId="{A1591F8A-6D63-6D5F-C26F-F445EC7A53A9}"/>
          </ac:spMkLst>
        </pc:spChg>
        <pc:spChg chg="add mod">
          <ac:chgData name="Daniel Hershcovich" userId="1b3d3cd0-fb94-4433-8a3c-38cce311c1da" providerId="ADAL" clId="{DA23B71F-0A62-4603-BF17-6A4CBF6B83EF}" dt="2024-08-09T13:30:09.680" v="5769" actId="20577"/>
          <ac:spMkLst>
            <pc:docMk/>
            <pc:sldMk cId="1678563804" sldId="676"/>
            <ac:spMk id="11" creationId="{B9B3B481-765D-1659-D18A-614A7B577E38}"/>
          </ac:spMkLst>
        </pc:spChg>
        <pc:spChg chg="add mod">
          <ac:chgData name="Daniel Hershcovich" userId="1b3d3cd0-fb94-4433-8a3c-38cce311c1da" providerId="ADAL" clId="{DA23B71F-0A62-4603-BF17-6A4CBF6B83EF}" dt="2024-08-02T13:29:56.661" v="3059" actId="1076"/>
          <ac:spMkLst>
            <pc:docMk/>
            <pc:sldMk cId="1678563804" sldId="676"/>
            <ac:spMk id="12" creationId="{5B2E0CDA-7DBF-4F3D-532B-22C5CD68B6BF}"/>
          </ac:spMkLst>
        </pc:spChg>
        <pc:spChg chg="add mod">
          <ac:chgData name="Daniel Hershcovich" userId="1b3d3cd0-fb94-4433-8a3c-38cce311c1da" providerId="ADAL" clId="{DA23B71F-0A62-4603-BF17-6A4CBF6B83EF}" dt="2024-08-09T13:29:23.808" v="5759" actId="14100"/>
          <ac:spMkLst>
            <pc:docMk/>
            <pc:sldMk cId="1678563804" sldId="676"/>
            <ac:spMk id="13" creationId="{90AEE2C6-6EF6-E387-D87F-3BD095F4F58D}"/>
          </ac:spMkLst>
        </pc:spChg>
        <pc:spChg chg="del">
          <ac:chgData name="Daniel Hershcovich" userId="1b3d3cd0-fb94-4433-8a3c-38cce311c1da" providerId="ADAL" clId="{DA23B71F-0A62-4603-BF17-6A4CBF6B83EF}" dt="2024-08-02T13:03:50.636" v="2640" actId="478"/>
          <ac:spMkLst>
            <pc:docMk/>
            <pc:sldMk cId="1678563804" sldId="676"/>
            <ac:spMk id="13" creationId="{BB3CA53B-6D0E-FBD7-9EA1-E1412BC844AF}"/>
          </ac:spMkLst>
        </pc:spChg>
        <pc:spChg chg="add del mod">
          <ac:chgData name="Daniel Hershcovich" userId="1b3d3cd0-fb94-4433-8a3c-38cce311c1da" providerId="ADAL" clId="{DA23B71F-0A62-4603-BF17-6A4CBF6B83EF}" dt="2024-08-02T13:29:59.953" v="3061" actId="478"/>
          <ac:spMkLst>
            <pc:docMk/>
            <pc:sldMk cId="1678563804" sldId="676"/>
            <ac:spMk id="14" creationId="{8246DD6A-757F-9E4F-4398-187BF1ED6CF3}"/>
          </ac:spMkLst>
        </pc:spChg>
        <pc:spChg chg="add mod">
          <ac:chgData name="Daniel Hershcovich" userId="1b3d3cd0-fb94-4433-8a3c-38cce311c1da" providerId="ADAL" clId="{DA23B71F-0A62-4603-BF17-6A4CBF6B83EF}" dt="2024-08-09T13:30:55.763" v="5814" actId="1076"/>
          <ac:spMkLst>
            <pc:docMk/>
            <pc:sldMk cId="1678563804" sldId="676"/>
            <ac:spMk id="16" creationId="{E8EE6053-A6F6-98F8-EC1D-2883AEEC2508}"/>
          </ac:spMkLst>
        </pc:spChg>
        <pc:spChg chg="add mod">
          <ac:chgData name="Daniel Hershcovich" userId="1b3d3cd0-fb94-4433-8a3c-38cce311c1da" providerId="ADAL" clId="{DA23B71F-0A62-4603-BF17-6A4CBF6B83EF}" dt="2024-08-09T13:31:38.749" v="5822" actId="20577"/>
          <ac:spMkLst>
            <pc:docMk/>
            <pc:sldMk cId="1678563804" sldId="676"/>
            <ac:spMk id="17" creationId="{1B65E8CE-76F0-91A8-CADC-C6E4519539CD}"/>
          </ac:spMkLst>
        </pc:spChg>
        <pc:picChg chg="add mod modCrop">
          <ac:chgData name="Daniel Hershcovich" userId="1b3d3cd0-fb94-4433-8a3c-38cce311c1da" providerId="ADAL" clId="{DA23B71F-0A62-4603-BF17-6A4CBF6B83EF}" dt="2024-08-02T13:29:04.524" v="3043" actId="732"/>
          <ac:picMkLst>
            <pc:docMk/>
            <pc:sldMk cId="1678563804" sldId="676"/>
            <ac:picMk id="7" creationId="{278CD80A-5B5D-CEFA-EDD8-652288D03419}"/>
          </ac:picMkLst>
        </pc:picChg>
        <pc:picChg chg="del">
          <ac:chgData name="Daniel Hershcovich" userId="1b3d3cd0-fb94-4433-8a3c-38cce311c1da" providerId="ADAL" clId="{DA23B71F-0A62-4603-BF17-6A4CBF6B83EF}" dt="2024-08-02T13:03:47.301" v="2639" actId="478"/>
          <ac:picMkLst>
            <pc:docMk/>
            <pc:sldMk cId="1678563804" sldId="676"/>
            <ac:picMk id="15" creationId="{70195D91-FC69-5F9C-0617-0B224F134D76}"/>
          </ac:picMkLst>
        </pc:picChg>
      </pc:sldChg>
      <pc:sldChg chg="addSp delSp modSp new mod ord">
        <pc:chgData name="Daniel Hershcovich" userId="1b3d3cd0-fb94-4433-8a3c-38cce311c1da" providerId="ADAL" clId="{DA23B71F-0A62-4603-BF17-6A4CBF6B83EF}" dt="2024-08-09T13:27:47.279" v="5751"/>
        <pc:sldMkLst>
          <pc:docMk/>
          <pc:sldMk cId="3249019128" sldId="677"/>
        </pc:sldMkLst>
        <pc:spChg chg="mod">
          <ac:chgData name="Daniel Hershcovich" userId="1b3d3cd0-fb94-4433-8a3c-38cce311c1da" providerId="ADAL" clId="{DA23B71F-0A62-4603-BF17-6A4CBF6B83EF}" dt="2024-08-02T13:16:00.952" v="2890" actId="20577"/>
          <ac:spMkLst>
            <pc:docMk/>
            <pc:sldMk cId="3249019128" sldId="677"/>
            <ac:spMk id="2" creationId="{03A39965-62D2-8EC0-9DD7-8876D03FB274}"/>
          </ac:spMkLst>
        </pc:spChg>
        <pc:spChg chg="add mod">
          <ac:chgData name="Daniel Hershcovich" userId="1b3d3cd0-fb94-4433-8a3c-38cce311c1da" providerId="ADAL" clId="{DA23B71F-0A62-4603-BF17-6A4CBF6B83EF}" dt="2024-08-08T13:33:46.768" v="4532"/>
          <ac:spMkLst>
            <pc:docMk/>
            <pc:sldMk cId="3249019128" sldId="677"/>
            <ac:spMk id="3" creationId="{3E5A8A17-47B3-E192-C054-F7FFC4CCCBF7}"/>
          </ac:spMkLst>
        </pc:spChg>
        <pc:spChg chg="del">
          <ac:chgData name="Daniel Hershcovich" userId="1b3d3cd0-fb94-4433-8a3c-38cce311c1da" providerId="ADAL" clId="{DA23B71F-0A62-4603-BF17-6A4CBF6B83EF}" dt="2024-08-02T13:16:02.395" v="2891" actId="22"/>
          <ac:spMkLst>
            <pc:docMk/>
            <pc:sldMk cId="3249019128" sldId="677"/>
            <ac:spMk id="3" creationId="{A391D42D-FBDB-8745-0530-B3A7BA87969F}"/>
          </ac:spMkLst>
        </pc:spChg>
        <pc:spChg chg="add del mod">
          <ac:chgData name="Daniel Hershcovich" userId="1b3d3cd0-fb94-4433-8a3c-38cce311c1da" providerId="ADAL" clId="{DA23B71F-0A62-4603-BF17-6A4CBF6B83EF}" dt="2024-08-08T13:33:10.078" v="4526" actId="478"/>
          <ac:spMkLst>
            <pc:docMk/>
            <pc:sldMk cId="3249019128" sldId="677"/>
            <ac:spMk id="9" creationId="{6DBAD8A9-021D-CB17-87E7-EECE3BD5F03B}"/>
          </ac:spMkLst>
        </pc:spChg>
        <pc:picChg chg="add mod ord">
          <ac:chgData name="Daniel Hershcovich" userId="1b3d3cd0-fb94-4433-8a3c-38cce311c1da" providerId="ADAL" clId="{DA23B71F-0A62-4603-BF17-6A4CBF6B83EF}" dt="2024-08-02T13:16:22.123" v="2893" actId="1076"/>
          <ac:picMkLst>
            <pc:docMk/>
            <pc:sldMk cId="3249019128" sldId="677"/>
            <ac:picMk id="7" creationId="{254C9712-9A31-49F1-515E-0C3BD202979D}"/>
          </ac:picMkLst>
        </pc:picChg>
      </pc:sldChg>
      <pc:sldChg chg="addSp delSp modSp new mod">
        <pc:chgData name="Daniel Hershcovich" userId="1b3d3cd0-fb94-4433-8a3c-38cce311c1da" providerId="ADAL" clId="{DA23B71F-0A62-4603-BF17-6A4CBF6B83EF}" dt="2024-08-12T11:48:15.806" v="6175" actId="20577"/>
        <pc:sldMkLst>
          <pc:docMk/>
          <pc:sldMk cId="345457358" sldId="678"/>
        </pc:sldMkLst>
        <pc:spChg chg="mod">
          <ac:chgData name="Daniel Hershcovich" userId="1b3d3cd0-fb94-4433-8a3c-38cce311c1da" providerId="ADAL" clId="{DA23B71F-0A62-4603-BF17-6A4CBF6B83EF}" dt="2024-08-05T07:32:44.156" v="3366" actId="26606"/>
          <ac:spMkLst>
            <pc:docMk/>
            <pc:sldMk cId="345457358" sldId="678"/>
            <ac:spMk id="2" creationId="{A7592426-0FBC-E094-3724-9B91ED2FF749}"/>
          </ac:spMkLst>
        </pc:spChg>
        <pc:spChg chg="del mod">
          <ac:chgData name="Daniel Hershcovich" userId="1b3d3cd0-fb94-4433-8a3c-38cce311c1da" providerId="ADAL" clId="{DA23B71F-0A62-4603-BF17-6A4CBF6B83EF}" dt="2024-08-05T07:32:44.156" v="3366" actId="26606"/>
          <ac:spMkLst>
            <pc:docMk/>
            <pc:sldMk cId="345457358" sldId="678"/>
            <ac:spMk id="3" creationId="{068FECBF-0619-7F8E-F7E7-23028F4BB911}"/>
          </ac:spMkLst>
        </pc:spChg>
        <pc:spChg chg="mod">
          <ac:chgData name="Daniel Hershcovich" userId="1b3d3cd0-fb94-4433-8a3c-38cce311c1da" providerId="ADAL" clId="{DA23B71F-0A62-4603-BF17-6A4CBF6B83EF}" dt="2024-08-05T07:32:44.156" v="3366" actId="26606"/>
          <ac:spMkLst>
            <pc:docMk/>
            <pc:sldMk cId="345457358" sldId="678"/>
            <ac:spMk id="4" creationId="{880371EF-B834-2681-1C7B-4F970849E78E}"/>
          </ac:spMkLst>
        </pc:spChg>
        <pc:spChg chg="mod">
          <ac:chgData name="Daniel Hershcovich" userId="1b3d3cd0-fb94-4433-8a3c-38cce311c1da" providerId="ADAL" clId="{DA23B71F-0A62-4603-BF17-6A4CBF6B83EF}" dt="2024-08-05T07:32:44.156" v="3366" actId="26606"/>
          <ac:spMkLst>
            <pc:docMk/>
            <pc:sldMk cId="345457358" sldId="678"/>
            <ac:spMk id="5" creationId="{418A5D45-5B56-92CD-C183-6E4A19EACD3A}"/>
          </ac:spMkLst>
        </pc:spChg>
        <pc:spChg chg="add">
          <ac:chgData name="Daniel Hershcovich" userId="1b3d3cd0-fb94-4433-8a3c-38cce311c1da" providerId="ADAL" clId="{DA23B71F-0A62-4603-BF17-6A4CBF6B83EF}" dt="2024-08-05T07:30:00.992" v="3227"/>
          <ac:spMkLst>
            <pc:docMk/>
            <pc:sldMk cId="345457358" sldId="678"/>
            <ac:spMk id="6" creationId="{13FC9C16-7F60-057C-633C-E96B48F13180}"/>
          </ac:spMkLst>
        </pc:spChg>
        <pc:graphicFrameChg chg="add mod">
          <ac:chgData name="Daniel Hershcovich" userId="1b3d3cd0-fb94-4433-8a3c-38cce311c1da" providerId="ADAL" clId="{DA23B71F-0A62-4603-BF17-6A4CBF6B83EF}" dt="2024-08-12T11:48:15.806" v="6175" actId="20577"/>
          <ac:graphicFrameMkLst>
            <pc:docMk/>
            <pc:sldMk cId="345457358" sldId="678"/>
            <ac:graphicFrameMk id="7" creationId="{B7223759-652F-19B5-D29B-5CD062C33596}"/>
          </ac:graphicFrameMkLst>
        </pc:graphicFrameChg>
        <pc:picChg chg="add mod">
          <ac:chgData name="Daniel Hershcovich" userId="1b3d3cd0-fb94-4433-8a3c-38cce311c1da" providerId="ADAL" clId="{DA23B71F-0A62-4603-BF17-6A4CBF6B83EF}" dt="2024-08-05T07:33:12.544" v="3376" actId="1076"/>
          <ac:picMkLst>
            <pc:docMk/>
            <pc:sldMk cId="345457358" sldId="678"/>
            <ac:picMk id="1027" creationId="{624D40C0-8DE2-2B08-C12C-08B9F98B376B}"/>
          </ac:picMkLst>
        </pc:picChg>
      </pc:sldChg>
      <pc:sldChg chg="addSp delSp modSp add mod ord modAnim">
        <pc:chgData name="Daniel Hershcovich" userId="1b3d3cd0-fb94-4433-8a3c-38cce311c1da" providerId="ADAL" clId="{DA23B71F-0A62-4603-BF17-6A4CBF6B83EF}" dt="2024-08-09T12:47:06.196" v="5525"/>
        <pc:sldMkLst>
          <pc:docMk/>
          <pc:sldMk cId="2177588607" sldId="679"/>
        </pc:sldMkLst>
        <pc:spChg chg="mod">
          <ac:chgData name="Daniel Hershcovich" userId="1b3d3cd0-fb94-4433-8a3c-38cce311c1da" providerId="ADAL" clId="{DA23B71F-0A62-4603-BF17-6A4CBF6B83EF}" dt="2024-08-09T09:12:46.665" v="4871" actId="20577"/>
          <ac:spMkLst>
            <pc:docMk/>
            <pc:sldMk cId="2177588607" sldId="679"/>
            <ac:spMk id="2" creationId="{03A39965-62D2-8EC0-9DD7-8876D03FB274}"/>
          </ac:spMkLst>
        </pc:spChg>
        <pc:spChg chg="add mod">
          <ac:chgData name="Daniel Hershcovich" userId="1b3d3cd0-fb94-4433-8a3c-38cce311c1da" providerId="ADAL" clId="{DA23B71F-0A62-4603-BF17-6A4CBF6B83EF}" dt="2024-08-08T12:19:26.874" v="3788" actId="478"/>
          <ac:spMkLst>
            <pc:docMk/>
            <pc:sldMk cId="2177588607" sldId="679"/>
            <ac:spMk id="6" creationId="{35BC5F1A-B3CE-3152-6C8D-7957507ACC8E}"/>
          </ac:spMkLst>
        </pc:spChg>
        <pc:spChg chg="mod ord">
          <ac:chgData name="Daniel Hershcovich" userId="1b3d3cd0-fb94-4433-8a3c-38cce311c1da" providerId="ADAL" clId="{DA23B71F-0A62-4603-BF17-6A4CBF6B83EF}" dt="2024-08-08T13:29:36.498" v="4518" actId="1076"/>
          <ac:spMkLst>
            <pc:docMk/>
            <pc:sldMk cId="2177588607" sldId="679"/>
            <ac:spMk id="9" creationId="{6DBAD8A9-021D-CB17-87E7-EECE3BD5F03B}"/>
          </ac:spMkLst>
        </pc:spChg>
        <pc:spChg chg="add del mod">
          <ac:chgData name="Daniel Hershcovich" userId="1b3d3cd0-fb94-4433-8a3c-38cce311c1da" providerId="ADAL" clId="{DA23B71F-0A62-4603-BF17-6A4CBF6B83EF}" dt="2024-08-08T13:27:53.845" v="4492" actId="478"/>
          <ac:spMkLst>
            <pc:docMk/>
            <pc:sldMk cId="2177588607" sldId="679"/>
            <ac:spMk id="11" creationId="{534DFB0B-7207-4A46-E1A2-193969D95C37}"/>
          </ac:spMkLst>
        </pc:spChg>
        <pc:spChg chg="add mod">
          <ac:chgData name="Daniel Hershcovich" userId="1b3d3cd0-fb94-4433-8a3c-38cce311c1da" providerId="ADAL" clId="{DA23B71F-0A62-4603-BF17-6A4CBF6B83EF}" dt="2024-08-08T13:29:17.172" v="4514" actId="1582"/>
          <ac:spMkLst>
            <pc:docMk/>
            <pc:sldMk cId="2177588607" sldId="679"/>
            <ac:spMk id="13" creationId="{D0E04A7C-7607-34EB-98E7-2486BFB80F67}"/>
          </ac:spMkLst>
        </pc:spChg>
        <pc:picChg chg="del">
          <ac:chgData name="Daniel Hershcovich" userId="1b3d3cd0-fb94-4433-8a3c-38cce311c1da" providerId="ADAL" clId="{DA23B71F-0A62-4603-BF17-6A4CBF6B83EF}" dt="2024-08-08T12:19:26.874" v="3788" actId="478"/>
          <ac:picMkLst>
            <pc:docMk/>
            <pc:sldMk cId="2177588607" sldId="679"/>
            <ac:picMk id="7" creationId="{254C9712-9A31-49F1-515E-0C3BD202979D}"/>
          </ac:picMkLst>
        </pc:picChg>
        <pc:picChg chg="add mod">
          <ac:chgData name="Daniel Hershcovich" userId="1b3d3cd0-fb94-4433-8a3c-38cce311c1da" providerId="ADAL" clId="{DA23B71F-0A62-4603-BF17-6A4CBF6B83EF}" dt="2024-08-08T13:28:04.679" v="4496" actId="1076"/>
          <ac:picMkLst>
            <pc:docMk/>
            <pc:sldMk cId="2177588607" sldId="679"/>
            <ac:picMk id="10" creationId="{6FA21089-7F49-FF1E-C09E-3C1435F64AEE}"/>
          </ac:picMkLst>
        </pc:picChg>
        <pc:picChg chg="add mod modCrop">
          <ac:chgData name="Daniel Hershcovich" userId="1b3d3cd0-fb94-4433-8a3c-38cce311c1da" providerId="ADAL" clId="{DA23B71F-0A62-4603-BF17-6A4CBF6B83EF}" dt="2024-08-08T13:28:49.775" v="4510" actId="1076"/>
          <ac:picMkLst>
            <pc:docMk/>
            <pc:sldMk cId="2177588607" sldId="679"/>
            <ac:picMk id="12" creationId="{530C7D2F-6AE2-DADB-8E8F-18A153B4E817}"/>
          </ac:picMkLst>
        </pc:picChg>
      </pc:sldChg>
      <pc:sldChg chg="addSp delSp modSp new mod ord modAnim">
        <pc:chgData name="Daniel Hershcovich" userId="1b3d3cd0-fb94-4433-8a3c-38cce311c1da" providerId="ADAL" clId="{DA23B71F-0A62-4603-BF17-6A4CBF6B83EF}" dt="2024-08-09T13:26:13.594" v="5749" actId="20577"/>
        <pc:sldMkLst>
          <pc:docMk/>
          <pc:sldMk cId="4169224063" sldId="680"/>
        </pc:sldMkLst>
        <pc:spChg chg="mod">
          <ac:chgData name="Daniel Hershcovich" userId="1b3d3cd0-fb94-4433-8a3c-38cce311c1da" providerId="ADAL" clId="{DA23B71F-0A62-4603-BF17-6A4CBF6B83EF}" dt="2024-08-09T13:26:13.594" v="5749" actId="20577"/>
          <ac:spMkLst>
            <pc:docMk/>
            <pc:sldMk cId="4169224063" sldId="680"/>
            <ac:spMk id="2" creationId="{9B1274C3-7EBE-BE5F-7D9B-E0B7D3ABA80C}"/>
          </ac:spMkLst>
        </pc:spChg>
        <pc:spChg chg="del">
          <ac:chgData name="Daniel Hershcovich" userId="1b3d3cd0-fb94-4433-8a3c-38cce311c1da" providerId="ADAL" clId="{DA23B71F-0A62-4603-BF17-6A4CBF6B83EF}" dt="2024-08-08T12:41:23.247" v="3875" actId="22"/>
          <ac:spMkLst>
            <pc:docMk/>
            <pc:sldMk cId="4169224063" sldId="680"/>
            <ac:spMk id="3" creationId="{D79F83B6-E3BB-2A4C-2ACB-0ACEDC07DC41}"/>
          </ac:spMkLst>
        </pc:spChg>
        <pc:spChg chg="del">
          <ac:chgData name="Daniel Hershcovich" userId="1b3d3cd0-fb94-4433-8a3c-38cce311c1da" providerId="ADAL" clId="{DA23B71F-0A62-4603-BF17-6A4CBF6B83EF}" dt="2024-08-08T12:35:59.555" v="3832" actId="22"/>
          <ac:spMkLst>
            <pc:docMk/>
            <pc:sldMk cId="4169224063" sldId="680"/>
            <ac:spMk id="4" creationId="{672CCEF0-7840-2ECE-DC42-69A07E7071DC}"/>
          </ac:spMkLst>
        </pc:spChg>
        <pc:spChg chg="add mod">
          <ac:chgData name="Daniel Hershcovich" userId="1b3d3cd0-fb94-4433-8a3c-38cce311c1da" providerId="ADAL" clId="{DA23B71F-0A62-4603-BF17-6A4CBF6B83EF}" dt="2024-08-08T12:42:19.102" v="3886" actId="14100"/>
          <ac:spMkLst>
            <pc:docMk/>
            <pc:sldMk cId="4169224063" sldId="680"/>
            <ac:spMk id="9" creationId="{12B23E2F-F01E-63A5-20C3-1593EA285186}"/>
          </ac:spMkLst>
        </pc:spChg>
        <pc:spChg chg="add mod">
          <ac:chgData name="Daniel Hershcovich" userId="1b3d3cd0-fb94-4433-8a3c-38cce311c1da" providerId="ADAL" clId="{DA23B71F-0A62-4603-BF17-6A4CBF6B83EF}" dt="2024-08-08T12:41:52.457" v="3881" actId="1076"/>
          <ac:spMkLst>
            <pc:docMk/>
            <pc:sldMk cId="4169224063" sldId="680"/>
            <ac:spMk id="12" creationId="{71783D84-69B6-672D-877F-D7D30A10BC2D}"/>
          </ac:spMkLst>
        </pc:spChg>
        <pc:picChg chg="add mod ord">
          <ac:chgData name="Daniel Hershcovich" userId="1b3d3cd0-fb94-4433-8a3c-38cce311c1da" providerId="ADAL" clId="{DA23B71F-0A62-4603-BF17-6A4CBF6B83EF}" dt="2024-08-08T12:37:05.545" v="3874" actId="14100"/>
          <ac:picMkLst>
            <pc:docMk/>
            <pc:sldMk cId="4169224063" sldId="680"/>
            <ac:picMk id="8" creationId="{423FF5B0-CF52-BAE5-B4AC-A1780E2A7395}"/>
          </ac:picMkLst>
        </pc:picChg>
        <pc:picChg chg="add mod ord modCrop">
          <ac:chgData name="Daniel Hershcovich" userId="1b3d3cd0-fb94-4433-8a3c-38cce311c1da" providerId="ADAL" clId="{DA23B71F-0A62-4603-BF17-6A4CBF6B83EF}" dt="2024-08-08T12:42:11.872" v="3885" actId="1076"/>
          <ac:picMkLst>
            <pc:docMk/>
            <pc:sldMk cId="4169224063" sldId="680"/>
            <ac:picMk id="11" creationId="{8AC8E4B7-232A-E315-59C5-35F348BECC2F}"/>
          </ac:picMkLst>
        </pc:picChg>
      </pc:sldChg>
      <pc:sldChg chg="addSp delSp modSp add mod ord modAnim">
        <pc:chgData name="Daniel Hershcovich" userId="1b3d3cd0-fb94-4433-8a3c-38cce311c1da" providerId="ADAL" clId="{DA23B71F-0A62-4603-BF17-6A4CBF6B83EF}" dt="2024-08-09T13:25:17.068" v="5740" actId="20577"/>
        <pc:sldMkLst>
          <pc:docMk/>
          <pc:sldMk cId="3815766908" sldId="681"/>
        </pc:sldMkLst>
        <pc:spChg chg="mod">
          <ac:chgData name="Daniel Hershcovich" userId="1b3d3cd0-fb94-4433-8a3c-38cce311c1da" providerId="ADAL" clId="{DA23B71F-0A62-4603-BF17-6A4CBF6B83EF}" dt="2024-08-09T13:25:17.068" v="5740" actId="20577"/>
          <ac:spMkLst>
            <pc:docMk/>
            <pc:sldMk cId="3815766908" sldId="681"/>
            <ac:spMk id="2" creationId="{83AA6D66-BA72-C29A-63F2-CAFDA445C027}"/>
          </ac:spMkLst>
        </pc:spChg>
        <pc:spChg chg="del">
          <ac:chgData name="Daniel Hershcovich" userId="1b3d3cd0-fb94-4433-8a3c-38cce311c1da" providerId="ADAL" clId="{DA23B71F-0A62-4603-BF17-6A4CBF6B83EF}" dt="2024-08-08T13:33:32.011" v="4529" actId="478"/>
          <ac:spMkLst>
            <pc:docMk/>
            <pc:sldMk cId="3815766908" sldId="681"/>
            <ac:spMk id="3" creationId="{0E295ECC-4BF3-5344-CFA9-AC96203A4F48}"/>
          </ac:spMkLst>
        </pc:spChg>
        <pc:spChg chg="add mod">
          <ac:chgData name="Daniel Hershcovich" userId="1b3d3cd0-fb94-4433-8a3c-38cce311c1da" providerId="ADAL" clId="{DA23B71F-0A62-4603-BF17-6A4CBF6B83EF}" dt="2024-08-08T13:33:38.677" v="4531" actId="1076"/>
          <ac:spMkLst>
            <pc:docMk/>
            <pc:sldMk cId="3815766908" sldId="681"/>
            <ac:spMk id="6" creationId="{99BF4E23-3850-8D22-9858-079BB9D1B4AD}"/>
          </ac:spMkLst>
        </pc:spChg>
        <pc:spChg chg="mod">
          <ac:chgData name="Daniel Hershcovich" userId="1b3d3cd0-fb94-4433-8a3c-38cce311c1da" providerId="ADAL" clId="{DA23B71F-0A62-4603-BF17-6A4CBF6B83EF}" dt="2024-08-08T13:34:04.184" v="4534" actId="14100"/>
          <ac:spMkLst>
            <pc:docMk/>
            <pc:sldMk cId="3815766908" sldId="681"/>
            <ac:spMk id="7" creationId="{39B37703-33F7-85CE-6793-B3F3EAF5B4B1}"/>
          </ac:spMkLst>
        </pc:spChg>
      </pc:sldChg>
      <pc:sldChg chg="addSp delSp modSp new mod">
        <pc:chgData name="Daniel Hershcovich" userId="1b3d3cd0-fb94-4433-8a3c-38cce311c1da" providerId="ADAL" clId="{DA23B71F-0A62-4603-BF17-6A4CBF6B83EF}" dt="2024-08-12T09:15:31.097" v="5863" actId="114"/>
        <pc:sldMkLst>
          <pc:docMk/>
          <pc:sldMk cId="1618299090" sldId="682"/>
        </pc:sldMkLst>
        <pc:spChg chg="mod">
          <ac:chgData name="Daniel Hershcovich" userId="1b3d3cd0-fb94-4433-8a3c-38cce311c1da" providerId="ADAL" clId="{DA23B71F-0A62-4603-BF17-6A4CBF6B83EF}" dt="2024-08-09T08:57:53.795" v="4821" actId="26606"/>
          <ac:spMkLst>
            <pc:docMk/>
            <pc:sldMk cId="1618299090" sldId="682"/>
            <ac:spMk id="2" creationId="{0FEE0781-E416-2588-AE8E-C1D75529C426}"/>
          </ac:spMkLst>
        </pc:spChg>
        <pc:spChg chg="del mod">
          <ac:chgData name="Daniel Hershcovich" userId="1b3d3cd0-fb94-4433-8a3c-38cce311c1da" providerId="ADAL" clId="{DA23B71F-0A62-4603-BF17-6A4CBF6B83EF}" dt="2024-08-09T08:57:53.795" v="4821" actId="26606"/>
          <ac:spMkLst>
            <pc:docMk/>
            <pc:sldMk cId="1618299090" sldId="682"/>
            <ac:spMk id="3" creationId="{F053E44D-FA57-3BBE-FB48-A48D98C75F57}"/>
          </ac:spMkLst>
        </pc:spChg>
        <pc:spChg chg="mod">
          <ac:chgData name="Daniel Hershcovich" userId="1b3d3cd0-fb94-4433-8a3c-38cce311c1da" providerId="ADAL" clId="{DA23B71F-0A62-4603-BF17-6A4CBF6B83EF}" dt="2024-08-09T08:57:53.795" v="4821" actId="26606"/>
          <ac:spMkLst>
            <pc:docMk/>
            <pc:sldMk cId="1618299090" sldId="682"/>
            <ac:spMk id="4" creationId="{8E4529B0-C236-2C09-31D8-C62F1D7E9E2A}"/>
          </ac:spMkLst>
        </pc:spChg>
        <pc:spChg chg="mod">
          <ac:chgData name="Daniel Hershcovich" userId="1b3d3cd0-fb94-4433-8a3c-38cce311c1da" providerId="ADAL" clId="{DA23B71F-0A62-4603-BF17-6A4CBF6B83EF}" dt="2024-08-09T08:57:53.795" v="4821" actId="26606"/>
          <ac:spMkLst>
            <pc:docMk/>
            <pc:sldMk cId="1618299090" sldId="682"/>
            <ac:spMk id="5" creationId="{2464309A-CC9D-5710-0C77-6B76363C879B}"/>
          </ac:spMkLst>
        </pc:spChg>
        <pc:spChg chg="add mod">
          <ac:chgData name="Daniel Hershcovich" userId="1b3d3cd0-fb94-4433-8a3c-38cce311c1da" providerId="ADAL" clId="{DA23B71F-0A62-4603-BF17-6A4CBF6B83EF}" dt="2024-08-09T08:59:29.942" v="4842" actId="1076"/>
          <ac:spMkLst>
            <pc:docMk/>
            <pc:sldMk cId="1618299090" sldId="682"/>
            <ac:spMk id="8" creationId="{8CC83CD3-8999-2C91-AC34-B51661057D5B}"/>
          </ac:spMkLst>
        </pc:spChg>
        <pc:spChg chg="add mod">
          <ac:chgData name="Daniel Hershcovich" userId="1b3d3cd0-fb94-4433-8a3c-38cce311c1da" providerId="ADAL" clId="{DA23B71F-0A62-4603-BF17-6A4CBF6B83EF}" dt="2024-08-12T09:15:31.097" v="5863" actId="114"/>
          <ac:spMkLst>
            <pc:docMk/>
            <pc:sldMk cId="1618299090" sldId="682"/>
            <ac:spMk id="10" creationId="{85A91CFB-CD48-25B6-178D-499D9C50E806}"/>
          </ac:spMkLst>
        </pc:spChg>
        <pc:spChg chg="add mod">
          <ac:chgData name="Daniel Hershcovich" userId="1b3d3cd0-fb94-4433-8a3c-38cce311c1da" providerId="ADAL" clId="{DA23B71F-0A62-4603-BF17-6A4CBF6B83EF}" dt="2024-08-12T08:15:15.983" v="5823" actId="14100"/>
          <ac:spMkLst>
            <pc:docMk/>
            <pc:sldMk cId="1618299090" sldId="682"/>
            <ac:spMk id="11" creationId="{CC80C8B5-5215-7A2C-05DF-7F8199A4D152}"/>
          </ac:spMkLst>
        </pc:spChg>
        <pc:graphicFrameChg chg="add mod modGraphic">
          <ac:chgData name="Daniel Hershcovich" userId="1b3d3cd0-fb94-4433-8a3c-38cce311c1da" providerId="ADAL" clId="{DA23B71F-0A62-4603-BF17-6A4CBF6B83EF}" dt="2024-08-09T08:59:56.667" v="4850" actId="478"/>
          <ac:graphicFrameMkLst>
            <pc:docMk/>
            <pc:sldMk cId="1618299090" sldId="682"/>
            <ac:graphicFrameMk id="7" creationId="{0C2667DF-B68D-927C-5077-094BA5F65B08}"/>
          </ac:graphicFrameMkLst>
        </pc:graphicFrameChg>
      </pc:sldChg>
      <pc:sldChg chg="modSp add del mod">
        <pc:chgData name="Daniel Hershcovich" userId="1b3d3cd0-fb94-4433-8a3c-38cce311c1da" providerId="ADAL" clId="{DA23B71F-0A62-4603-BF17-6A4CBF6B83EF}" dt="2024-08-09T08:51:26.828" v="4545" actId="47"/>
        <pc:sldMkLst>
          <pc:docMk/>
          <pc:sldMk cId="1804120339" sldId="682"/>
        </pc:sldMkLst>
        <pc:spChg chg="mod">
          <ac:chgData name="Daniel Hershcovich" userId="1b3d3cd0-fb94-4433-8a3c-38cce311c1da" providerId="ADAL" clId="{DA23B71F-0A62-4603-BF17-6A4CBF6B83EF}" dt="2024-08-09T08:51:12.574" v="4544" actId="20577"/>
          <ac:spMkLst>
            <pc:docMk/>
            <pc:sldMk cId="1804120339" sldId="682"/>
            <ac:spMk id="2" creationId="{A7592426-0FBC-E094-3724-9B91ED2FF749}"/>
          </ac:spMkLst>
        </pc:spChg>
      </pc:sldChg>
      <pc:sldChg chg="addSp delSp modSp new mod modClrScheme chgLayout">
        <pc:chgData name="Daniel Hershcovich" userId="1b3d3cd0-fb94-4433-8a3c-38cce311c1da" providerId="ADAL" clId="{DA23B71F-0A62-4603-BF17-6A4CBF6B83EF}" dt="2024-08-12T11:49:41.498" v="6233" actId="20577"/>
        <pc:sldMkLst>
          <pc:docMk/>
          <pc:sldMk cId="3224811393" sldId="683"/>
        </pc:sldMkLst>
        <pc:spChg chg="mod">
          <ac:chgData name="Daniel Hershcovich" userId="1b3d3cd0-fb94-4433-8a3c-38cce311c1da" providerId="ADAL" clId="{DA23B71F-0A62-4603-BF17-6A4CBF6B83EF}" dt="2024-08-12T11:31:07.376" v="6025" actId="26606"/>
          <ac:spMkLst>
            <pc:docMk/>
            <pc:sldMk cId="3224811393" sldId="683"/>
            <ac:spMk id="2" creationId="{B1F205A1-C32B-62D2-E829-8E1305DD093F}"/>
          </ac:spMkLst>
        </pc:spChg>
        <pc:spChg chg="add del mod">
          <ac:chgData name="Daniel Hershcovich" userId="1b3d3cd0-fb94-4433-8a3c-38cce311c1da" providerId="ADAL" clId="{DA23B71F-0A62-4603-BF17-6A4CBF6B83EF}" dt="2024-08-12T11:31:07.376" v="6025" actId="26606"/>
          <ac:spMkLst>
            <pc:docMk/>
            <pc:sldMk cId="3224811393" sldId="683"/>
            <ac:spMk id="3" creationId="{CF626F34-B787-DC55-C9A8-80C01C503C6A}"/>
          </ac:spMkLst>
        </pc:spChg>
        <pc:spChg chg="mod">
          <ac:chgData name="Daniel Hershcovich" userId="1b3d3cd0-fb94-4433-8a3c-38cce311c1da" providerId="ADAL" clId="{DA23B71F-0A62-4603-BF17-6A4CBF6B83EF}" dt="2024-08-12T11:31:07.376" v="6025" actId="26606"/>
          <ac:spMkLst>
            <pc:docMk/>
            <pc:sldMk cId="3224811393" sldId="683"/>
            <ac:spMk id="4" creationId="{66D76707-1A45-7731-2C85-BEBA30961668}"/>
          </ac:spMkLst>
        </pc:spChg>
        <pc:spChg chg="mod">
          <ac:chgData name="Daniel Hershcovich" userId="1b3d3cd0-fb94-4433-8a3c-38cce311c1da" providerId="ADAL" clId="{DA23B71F-0A62-4603-BF17-6A4CBF6B83EF}" dt="2024-08-12T11:31:07.376" v="6025" actId="26606"/>
          <ac:spMkLst>
            <pc:docMk/>
            <pc:sldMk cId="3224811393" sldId="683"/>
            <ac:spMk id="5" creationId="{FE8926CF-6825-0CD4-EF36-B33085E612E7}"/>
          </ac:spMkLst>
        </pc:spChg>
        <pc:spChg chg="add mod">
          <ac:chgData name="Daniel Hershcovich" userId="1b3d3cd0-fb94-4433-8a3c-38cce311c1da" providerId="ADAL" clId="{DA23B71F-0A62-4603-BF17-6A4CBF6B83EF}" dt="2024-08-12T11:30:50.153" v="6019"/>
          <ac:spMkLst>
            <pc:docMk/>
            <pc:sldMk cId="3224811393" sldId="683"/>
            <ac:spMk id="6" creationId="{7A245C32-8E8F-B5A3-D679-4402920B5428}"/>
          </ac:spMkLst>
        </pc:spChg>
        <pc:spChg chg="add del mod">
          <ac:chgData name="Daniel Hershcovich" userId="1b3d3cd0-fb94-4433-8a3c-38cce311c1da" providerId="ADAL" clId="{DA23B71F-0A62-4603-BF17-6A4CBF6B83EF}" dt="2024-08-12T11:30:32.041" v="6015" actId="26606"/>
          <ac:spMkLst>
            <pc:docMk/>
            <pc:sldMk cId="3224811393" sldId="683"/>
            <ac:spMk id="11" creationId="{EFDD2C7B-5DDC-3F90-10A3-0923BC909BBD}"/>
          </ac:spMkLst>
        </pc:spChg>
        <pc:spChg chg="add del mod">
          <ac:chgData name="Daniel Hershcovich" userId="1b3d3cd0-fb94-4433-8a3c-38cce311c1da" providerId="ADAL" clId="{DA23B71F-0A62-4603-BF17-6A4CBF6B83EF}" dt="2024-08-12T11:31:15.543" v="6028"/>
          <ac:spMkLst>
            <pc:docMk/>
            <pc:sldMk cId="3224811393" sldId="683"/>
            <ac:spMk id="12" creationId="{3CF0C345-14A7-3F9D-81DD-9E939F592621}"/>
          </ac:spMkLst>
        </pc:spChg>
        <pc:spChg chg="add mod">
          <ac:chgData name="Daniel Hershcovich" userId="1b3d3cd0-fb94-4433-8a3c-38cce311c1da" providerId="ADAL" clId="{DA23B71F-0A62-4603-BF17-6A4CBF6B83EF}" dt="2024-08-12T11:46:08.063" v="6156" actId="1076"/>
          <ac:spMkLst>
            <pc:docMk/>
            <pc:sldMk cId="3224811393" sldId="683"/>
            <ac:spMk id="16" creationId="{379EDC57-4971-B7B0-B6DE-997770ED8820}"/>
          </ac:spMkLst>
        </pc:spChg>
        <pc:spChg chg="add mod">
          <ac:chgData name="Daniel Hershcovich" userId="1b3d3cd0-fb94-4433-8a3c-38cce311c1da" providerId="ADAL" clId="{DA23B71F-0A62-4603-BF17-6A4CBF6B83EF}" dt="2024-08-12T11:41:59.392" v="6030"/>
          <ac:spMkLst>
            <pc:docMk/>
            <pc:sldMk cId="3224811393" sldId="683"/>
            <ac:spMk id="18" creationId="{3704F457-2FBA-9920-A444-DC792C40AED5}"/>
          </ac:spMkLst>
        </pc:spChg>
        <pc:spChg chg="add del mod">
          <ac:chgData name="Daniel Hershcovich" userId="1b3d3cd0-fb94-4433-8a3c-38cce311c1da" providerId="ADAL" clId="{DA23B71F-0A62-4603-BF17-6A4CBF6B83EF}" dt="2024-08-12T11:42:34.122" v="6043" actId="478"/>
          <ac:spMkLst>
            <pc:docMk/>
            <pc:sldMk cId="3224811393" sldId="683"/>
            <ac:spMk id="21" creationId="{25E2D762-DC7E-D56F-5667-20C7AF28F613}"/>
          </ac:spMkLst>
        </pc:spChg>
        <pc:spChg chg="add mod">
          <ac:chgData name="Daniel Hershcovich" userId="1b3d3cd0-fb94-4433-8a3c-38cce311c1da" providerId="ADAL" clId="{DA23B71F-0A62-4603-BF17-6A4CBF6B83EF}" dt="2024-08-12T11:49:21.130" v="6226" actId="6549"/>
          <ac:spMkLst>
            <pc:docMk/>
            <pc:sldMk cId="3224811393" sldId="683"/>
            <ac:spMk id="24" creationId="{E15227ED-34AE-2078-EA5F-C6D3532D675D}"/>
          </ac:spMkLst>
        </pc:spChg>
        <pc:graphicFrameChg chg="add del">
          <ac:chgData name="Daniel Hershcovich" userId="1b3d3cd0-fb94-4433-8a3c-38cce311c1da" providerId="ADAL" clId="{DA23B71F-0A62-4603-BF17-6A4CBF6B83EF}" dt="2024-08-12T11:30:28.370" v="6013" actId="26606"/>
          <ac:graphicFrameMkLst>
            <pc:docMk/>
            <pc:sldMk cId="3224811393" sldId="683"/>
            <ac:graphicFrameMk id="7" creationId="{EB26C764-D1A0-FE1F-B4D8-1FAA8503A0B4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12T11:30:32.041" v="6015" actId="26606"/>
          <ac:graphicFrameMkLst>
            <pc:docMk/>
            <pc:sldMk cId="3224811393" sldId="683"/>
            <ac:graphicFrameMk id="9" creationId="{C4EF6AFB-6A45-64C4-252D-0D3FE4F7997B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12T11:31:02.715" v="6024" actId="26606"/>
          <ac:graphicFrameMkLst>
            <pc:docMk/>
            <pc:sldMk cId="3224811393" sldId="683"/>
            <ac:graphicFrameMk id="13" creationId="{EB26C764-D1A0-FE1F-B4D8-1FAA8503A0B4}"/>
          </ac:graphicFrameMkLst>
        </pc:graphicFrameChg>
        <pc:graphicFrameChg chg="add del mod">
          <ac:chgData name="Daniel Hershcovich" userId="1b3d3cd0-fb94-4433-8a3c-38cce311c1da" providerId="ADAL" clId="{DA23B71F-0A62-4603-BF17-6A4CBF6B83EF}" dt="2024-08-12T11:31:14.665" v="6027" actId="21"/>
          <ac:graphicFrameMkLst>
            <pc:docMk/>
            <pc:sldMk cId="3224811393" sldId="683"/>
            <ac:graphicFrameMk id="14" creationId="{F7B236B5-1330-A721-FC6F-6B111A828680}"/>
          </ac:graphicFrameMkLst>
        </pc:graphicFrameChg>
        <pc:graphicFrameChg chg="add mod">
          <ac:chgData name="Daniel Hershcovich" userId="1b3d3cd0-fb94-4433-8a3c-38cce311c1da" providerId="ADAL" clId="{DA23B71F-0A62-4603-BF17-6A4CBF6B83EF}" dt="2024-08-12T11:49:41.498" v="6233" actId="20577"/>
          <ac:graphicFrameMkLst>
            <pc:docMk/>
            <pc:sldMk cId="3224811393" sldId="683"/>
            <ac:graphicFrameMk id="17" creationId="{F7B236B5-1330-A721-FC6F-6B111A828680}"/>
          </ac:graphicFrameMkLst>
        </pc:graphicFrameChg>
        <pc:picChg chg="add mod">
          <ac:chgData name="Daniel Hershcovich" userId="1b3d3cd0-fb94-4433-8a3c-38cce311c1da" providerId="ADAL" clId="{DA23B71F-0A62-4603-BF17-6A4CBF6B83EF}" dt="2024-08-12T11:30:50.153" v="6019"/>
          <ac:picMkLst>
            <pc:docMk/>
            <pc:sldMk cId="3224811393" sldId="683"/>
            <ac:picMk id="8" creationId="{2E98794B-2DC2-E9B6-0E06-C5B031D7331A}"/>
          </ac:picMkLst>
        </pc:picChg>
        <pc:picChg chg="add mod">
          <ac:chgData name="Daniel Hershcovich" userId="1b3d3cd0-fb94-4433-8a3c-38cce311c1da" providerId="ADAL" clId="{DA23B71F-0A62-4603-BF17-6A4CBF6B83EF}" dt="2024-08-12T11:30:50.153" v="6019"/>
          <ac:picMkLst>
            <pc:docMk/>
            <pc:sldMk cId="3224811393" sldId="683"/>
            <ac:picMk id="10" creationId="{D9663BDB-2D0B-7B3F-9AA6-59E121429218}"/>
          </ac:picMkLst>
        </pc:picChg>
        <pc:picChg chg="add mod">
          <ac:chgData name="Daniel Hershcovich" userId="1b3d3cd0-fb94-4433-8a3c-38cce311c1da" providerId="ADAL" clId="{DA23B71F-0A62-4603-BF17-6A4CBF6B83EF}" dt="2024-08-12T11:41:59.392" v="6030"/>
          <ac:picMkLst>
            <pc:docMk/>
            <pc:sldMk cId="3224811393" sldId="683"/>
            <ac:picMk id="19" creationId="{4687D784-50DA-9D3D-01FF-D887AD9AC751}"/>
          </ac:picMkLst>
        </pc:picChg>
        <pc:picChg chg="add mod">
          <ac:chgData name="Daniel Hershcovich" userId="1b3d3cd0-fb94-4433-8a3c-38cce311c1da" providerId="ADAL" clId="{DA23B71F-0A62-4603-BF17-6A4CBF6B83EF}" dt="2024-08-12T11:41:59.392" v="6030"/>
          <ac:picMkLst>
            <pc:docMk/>
            <pc:sldMk cId="3224811393" sldId="683"/>
            <ac:picMk id="20" creationId="{E29A6AF8-C5E2-C184-CAFC-99119ACDAA69}"/>
          </ac:picMkLst>
        </pc:picChg>
        <pc:picChg chg="add del mod">
          <ac:chgData name="Daniel Hershcovich" userId="1b3d3cd0-fb94-4433-8a3c-38cce311c1da" providerId="ADAL" clId="{DA23B71F-0A62-4603-BF17-6A4CBF6B83EF}" dt="2024-08-12T11:42:28.199" v="6040" actId="478"/>
          <ac:picMkLst>
            <pc:docMk/>
            <pc:sldMk cId="3224811393" sldId="683"/>
            <ac:picMk id="22" creationId="{91524A8E-D982-5D18-DFE3-373586B8CAB3}"/>
          </ac:picMkLst>
        </pc:picChg>
        <pc:picChg chg="add del mod">
          <ac:chgData name="Daniel Hershcovich" userId="1b3d3cd0-fb94-4433-8a3c-38cce311c1da" providerId="ADAL" clId="{DA23B71F-0A62-4603-BF17-6A4CBF6B83EF}" dt="2024-08-12T11:42:29.858" v="6041" actId="478"/>
          <ac:picMkLst>
            <pc:docMk/>
            <pc:sldMk cId="3224811393" sldId="683"/>
            <ac:picMk id="23" creationId="{836F6217-1FEE-2E3D-09A4-29543E4618A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1.acl-long.245" TargetMode="External"/><Relationship Id="rId2" Type="http://schemas.openxmlformats.org/officeDocument/2006/relationships/hyperlink" Target="https://aclanthology.org/2023.emnlp-main.603" TargetMode="External"/><Relationship Id="rId1" Type="http://schemas.openxmlformats.org/officeDocument/2006/relationships/hyperlink" Target="https://aclanthology.org/2021.findings-emnlp.315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9-1566/" TargetMode="External"/><Relationship Id="rId7" Type="http://schemas.openxmlformats.org/officeDocument/2006/relationships/hyperlink" Target="https://aclanthology.org/2023.bea-1.53" TargetMode="External"/><Relationship Id="rId2" Type="http://schemas.openxmlformats.org/officeDocument/2006/relationships/hyperlink" Target="https://aclanthology.org/2024.bea-1.29" TargetMode="External"/><Relationship Id="rId1" Type="http://schemas.openxmlformats.org/officeDocument/2006/relationships/hyperlink" Target="https://aclanthology.org/2022.findings-emnlp.335/" TargetMode="External"/><Relationship Id="rId6" Type="http://schemas.openxmlformats.org/officeDocument/2006/relationships/hyperlink" Target="https://www.pnas.org/doi/10.1073/pnas.2311627120" TargetMode="External"/><Relationship Id="rId5" Type="http://schemas.openxmlformats.org/officeDocument/2006/relationships/hyperlink" Target="https://www.anthropic.com/news/measuring-model-persuasiveness" TargetMode="External"/><Relationship Id="rId4" Type="http://schemas.openxmlformats.org/officeDocument/2006/relationships/hyperlink" Target="https://arxiv.org/abs/2406.17753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404.06833" TargetMode="External"/><Relationship Id="rId3" Type="http://schemas.openxmlformats.org/officeDocument/2006/relationships/hyperlink" Target="https://aclanthology.org/2023.c3nlp-1.12" TargetMode="External"/><Relationship Id="rId7" Type="http://schemas.openxmlformats.org/officeDocument/2006/relationships/hyperlink" Target="https://arxiv.org/abs/2305.14456" TargetMode="External"/><Relationship Id="rId2" Type="http://schemas.openxmlformats.org/officeDocument/2006/relationships/hyperlink" Target="https://aclanthology.org/2024.c3nlp-1.1/" TargetMode="External"/><Relationship Id="rId1" Type="http://schemas.openxmlformats.org/officeDocument/2006/relationships/hyperlink" Target="https://aclanthology.org/2023.c3nlp-1.7/" TargetMode="External"/><Relationship Id="rId6" Type="http://schemas.openxmlformats.org/officeDocument/2006/relationships/hyperlink" Target="https://arxiv.org/abs/2306.16388" TargetMode="External"/><Relationship Id="rId11" Type="http://schemas.openxmlformats.org/officeDocument/2006/relationships/hyperlink" Target="https://aclanthology.org/2024.c3nlp-1.8/" TargetMode="External"/><Relationship Id="rId5" Type="http://schemas.openxmlformats.org/officeDocument/2006/relationships/hyperlink" Target="https://arxiv.org/abs/2402.13231" TargetMode="External"/><Relationship Id="rId10" Type="http://schemas.openxmlformats.org/officeDocument/2006/relationships/hyperlink" Target="https://arxiv.org/abs/2402.06015" TargetMode="External"/><Relationship Id="rId4" Type="http://schemas.openxmlformats.org/officeDocument/2006/relationships/hyperlink" Target="https://aclanthology.org/2024.lrec-main.1539" TargetMode="External"/><Relationship Id="rId9" Type="http://schemas.openxmlformats.org/officeDocument/2006/relationships/hyperlink" Target="https://arxiv.org/abs/2406.11030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1.09768" TargetMode="External"/><Relationship Id="rId2" Type="http://schemas.openxmlformats.org/officeDocument/2006/relationships/hyperlink" Target="https://arxiv.org/abs/1606.06565" TargetMode="External"/><Relationship Id="rId1" Type="http://schemas.openxmlformats.org/officeDocument/2006/relationships/hyperlink" Target="https://ojs.aaai.org/aimagazine/index.php/aimagazine/article/view/2577" TargetMode="External"/><Relationship Id="rId5" Type="http://schemas.openxmlformats.org/officeDocument/2006/relationships/hyperlink" Target="https://arxiv.org/abs/2406.09264" TargetMode="External"/><Relationship Id="rId4" Type="http://schemas.openxmlformats.org/officeDocument/2006/relationships/hyperlink" Target="https://arxiv.org/abs/2402.05070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hyperlink" Target="https://sites.google.com/view/c3nlp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3.svg"/><Relationship Id="rId2" Type="http://schemas.openxmlformats.org/officeDocument/2006/relationships/image" Target="../media/image64.png"/><Relationship Id="rId1" Type="http://schemas.openxmlformats.org/officeDocument/2006/relationships/hyperlink" Target="https://sites.google.com/view/sicon2024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3.emnlp-main.603" TargetMode="External"/><Relationship Id="rId2" Type="http://schemas.openxmlformats.org/officeDocument/2006/relationships/hyperlink" Target="https://aclanthology.org/2021.findings-emnlp.315" TargetMode="External"/><Relationship Id="rId1" Type="http://schemas.openxmlformats.org/officeDocument/2006/relationships/hyperlink" Target="https://aclanthology.org/2021.acl-long.245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P19-1566/" TargetMode="External"/><Relationship Id="rId7" Type="http://schemas.openxmlformats.org/officeDocument/2006/relationships/hyperlink" Target="https://aclanthology.org/2023.bea-1.53" TargetMode="External"/><Relationship Id="rId2" Type="http://schemas.openxmlformats.org/officeDocument/2006/relationships/hyperlink" Target="https://www.pnas.org/doi/10.1073/pnas.2311627120" TargetMode="External"/><Relationship Id="rId1" Type="http://schemas.openxmlformats.org/officeDocument/2006/relationships/hyperlink" Target="https://aclanthology.org/2022.findings-emnlp.335/" TargetMode="External"/><Relationship Id="rId6" Type="http://schemas.openxmlformats.org/officeDocument/2006/relationships/hyperlink" Target="https://aclanthology.org/2024.bea-1.29" TargetMode="External"/><Relationship Id="rId5" Type="http://schemas.openxmlformats.org/officeDocument/2006/relationships/hyperlink" Target="https://www.anthropic.com/news/measuring-model-persuasiveness" TargetMode="External"/><Relationship Id="rId4" Type="http://schemas.openxmlformats.org/officeDocument/2006/relationships/hyperlink" Target="https://arxiv.org/abs/2406.17753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404.06833" TargetMode="External"/><Relationship Id="rId3" Type="http://schemas.openxmlformats.org/officeDocument/2006/relationships/hyperlink" Target="https://aclanthology.org/2023.c3nlp-1.12" TargetMode="External"/><Relationship Id="rId7" Type="http://schemas.openxmlformats.org/officeDocument/2006/relationships/hyperlink" Target="https://arxiv.org/abs/2305.14456" TargetMode="External"/><Relationship Id="rId2" Type="http://schemas.openxmlformats.org/officeDocument/2006/relationships/hyperlink" Target="https://aclanthology.org/2024.c3nlp-1.1/" TargetMode="External"/><Relationship Id="rId1" Type="http://schemas.openxmlformats.org/officeDocument/2006/relationships/hyperlink" Target="https://aclanthology.org/2023.c3nlp-1.7/" TargetMode="External"/><Relationship Id="rId6" Type="http://schemas.openxmlformats.org/officeDocument/2006/relationships/hyperlink" Target="https://arxiv.org/abs/2306.16388" TargetMode="External"/><Relationship Id="rId11" Type="http://schemas.openxmlformats.org/officeDocument/2006/relationships/hyperlink" Target="https://aclanthology.org/2024.c3nlp-1.8/" TargetMode="External"/><Relationship Id="rId5" Type="http://schemas.openxmlformats.org/officeDocument/2006/relationships/hyperlink" Target="https://arxiv.org/abs/2402.13231" TargetMode="External"/><Relationship Id="rId10" Type="http://schemas.openxmlformats.org/officeDocument/2006/relationships/hyperlink" Target="https://arxiv.org/abs/2402.06015" TargetMode="External"/><Relationship Id="rId4" Type="http://schemas.openxmlformats.org/officeDocument/2006/relationships/hyperlink" Target="https://aclanthology.org/2024.lrec-main.1539" TargetMode="External"/><Relationship Id="rId9" Type="http://schemas.openxmlformats.org/officeDocument/2006/relationships/hyperlink" Target="https://arxiv.org/abs/2406.11030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1.09768" TargetMode="External"/><Relationship Id="rId2" Type="http://schemas.openxmlformats.org/officeDocument/2006/relationships/hyperlink" Target="https://arxiv.org/abs/1606.06565" TargetMode="External"/><Relationship Id="rId1" Type="http://schemas.openxmlformats.org/officeDocument/2006/relationships/hyperlink" Target="https://ojs.aaai.org/aimagazine/index.php/aimagazine/article/view/2577" TargetMode="External"/><Relationship Id="rId5" Type="http://schemas.openxmlformats.org/officeDocument/2006/relationships/hyperlink" Target="https://arxiv.org/abs/2406.09264" TargetMode="External"/><Relationship Id="rId4" Type="http://schemas.openxmlformats.org/officeDocument/2006/relationships/hyperlink" Target="https://arxiv.org/abs/2402.05070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Relationship Id="rId9" Type="http://schemas.openxmlformats.org/officeDocument/2006/relationships/hyperlink" Target="https://sites.google.com/view/c3nlp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hyperlink" Target="https://sites.google.com/view/sicon2024" TargetMode="External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C5D1C-DD74-4C6C-9404-8272B3898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FF45D-C0FE-44FF-9360-37A7E30AF2D6}">
      <dgm:prSet custT="1"/>
      <dgm:spPr/>
      <dgm:t>
        <a:bodyPr/>
        <a:lstStyle/>
        <a:p>
          <a:r>
            <a:rPr lang="en-GB" sz="3200" dirty="0"/>
            <a:t>Cross-cultural translation</a:t>
          </a:r>
          <a:endParaRPr lang="en-US" sz="3200" dirty="0"/>
        </a:p>
      </dgm:t>
    </dgm:pt>
    <dgm:pt modelId="{81058D75-954F-45A6-A71E-2A10A0B5FAC5}" type="parTrans" cxnId="{06572CBA-42F0-44C4-9073-DF4E6187D6E4}">
      <dgm:prSet/>
      <dgm:spPr/>
      <dgm:t>
        <a:bodyPr/>
        <a:lstStyle/>
        <a:p>
          <a:endParaRPr lang="en-US" sz="2800"/>
        </a:p>
      </dgm:t>
    </dgm:pt>
    <dgm:pt modelId="{3E12A2C2-FDB8-4B94-816A-ED07923197F3}" type="sibTrans" cxnId="{06572CBA-42F0-44C4-9073-DF4E6187D6E4}">
      <dgm:prSet/>
      <dgm:spPr/>
      <dgm:t>
        <a:bodyPr/>
        <a:lstStyle/>
        <a:p>
          <a:endParaRPr lang="en-US" sz="2800"/>
        </a:p>
      </dgm:t>
    </dgm:pt>
    <dgm:pt modelId="{08206155-EC61-4401-8899-571C51E29C56}">
      <dgm:prSet custT="1"/>
      <dgm:spPr/>
      <dgm:t>
        <a:bodyPr/>
        <a:lstStyle/>
        <a:p>
          <a:r>
            <a:rPr lang="en-GB" sz="2000" dirty="0"/>
            <a:t>… entity substitution (</a:t>
          </a:r>
          <a:r>
            <a:rPr lang="en-GB" sz="2000" dirty="0">
              <a:hlinkClick xmlns:r="http://schemas.openxmlformats.org/officeDocument/2006/relationships" r:id="rId1"/>
            </a:rPr>
            <a:t>Peskov et al., 2021</a:t>
          </a:r>
          <a:r>
            <a:rPr lang="en-GB" sz="2000" dirty="0"/>
            <a:t>),</a:t>
          </a:r>
        </a:p>
      </dgm:t>
    </dgm:pt>
    <dgm:pt modelId="{9CAA03D0-F77B-4276-B127-41F80CEB7369}" type="parTrans" cxnId="{B4E7D4E0-2D87-40B9-B11A-5CEA21772AC6}">
      <dgm:prSet/>
      <dgm:spPr/>
      <dgm:t>
        <a:bodyPr/>
        <a:lstStyle/>
        <a:p>
          <a:endParaRPr lang="en-GB" sz="1600"/>
        </a:p>
      </dgm:t>
    </dgm:pt>
    <dgm:pt modelId="{6CFD08D8-CFF7-4827-9764-28D1F898F950}" type="sibTrans" cxnId="{B4E7D4E0-2D87-40B9-B11A-5CEA21772AC6}">
      <dgm:prSet/>
      <dgm:spPr/>
      <dgm:t>
        <a:bodyPr/>
        <a:lstStyle/>
        <a:p>
          <a:endParaRPr lang="en-GB" sz="1600"/>
        </a:p>
      </dgm:t>
    </dgm:pt>
    <dgm:pt modelId="{47465D5D-C95D-4F9B-9D03-330E838584F5}">
      <dgm:prSet custT="1"/>
      <dgm:spPr/>
      <dgm:t>
        <a:bodyPr/>
        <a:lstStyle/>
        <a:p>
          <a:r>
            <a:rPr lang="en-GB" sz="2000" dirty="0"/>
            <a:t>… or </a:t>
          </a:r>
          <a:r>
            <a:rPr lang="en-GB" sz="2000" dirty="0" err="1"/>
            <a:t>explicitation</a:t>
          </a:r>
          <a:r>
            <a:rPr lang="en-GB" sz="2000" dirty="0"/>
            <a:t> (</a:t>
          </a:r>
          <a:r>
            <a:rPr lang="en-GB" sz="2000" dirty="0">
              <a:hlinkClick xmlns:r="http://schemas.openxmlformats.org/officeDocument/2006/relationships" r:id="rId2"/>
            </a:rPr>
            <a:t>Han et al., 2023</a:t>
          </a:r>
          <a:r>
            <a:rPr lang="en-GB" sz="2000" dirty="0"/>
            <a:t>)</a:t>
          </a:r>
        </a:p>
      </dgm:t>
    </dgm:pt>
    <dgm:pt modelId="{BB372608-3671-428D-AAF1-24CCA33CC7E7}" type="parTrans" cxnId="{D2C9B6A1-2923-4423-ADF0-5EA35D6F4B75}">
      <dgm:prSet/>
      <dgm:spPr/>
      <dgm:t>
        <a:bodyPr/>
        <a:lstStyle/>
        <a:p>
          <a:endParaRPr lang="en-GB" sz="1600"/>
        </a:p>
      </dgm:t>
    </dgm:pt>
    <dgm:pt modelId="{EF72AFD8-1540-4D45-846E-0DF279AEA766}" type="sibTrans" cxnId="{D2C9B6A1-2923-4423-ADF0-5EA35D6F4B75}">
      <dgm:prSet/>
      <dgm:spPr/>
      <dgm:t>
        <a:bodyPr/>
        <a:lstStyle/>
        <a:p>
          <a:endParaRPr lang="en-GB" sz="1600"/>
        </a:p>
      </dgm:t>
    </dgm:pt>
    <dgm:pt modelId="{8792138E-5CBD-43CE-9BE1-199844236C78}">
      <dgm:prSet custT="1"/>
      <dgm:spPr/>
      <dgm:t>
        <a:bodyPr/>
        <a:lstStyle/>
        <a:p>
          <a:r>
            <a:rPr lang="en-GB" sz="2000" dirty="0"/>
            <a:t>Bridging knowledge gaps by code-switching </a:t>
          </a:r>
          <a:r>
            <a:rPr lang="en-US" sz="2000" b="0" i="0" dirty="0"/>
            <a:t>(</a:t>
          </a:r>
          <a:r>
            <a:rPr lang="en-US" sz="2000" b="0" i="0" dirty="0" err="1">
              <a:hlinkClick xmlns:r="http://schemas.openxmlformats.org/officeDocument/2006/relationships" r:id="rId3"/>
            </a:rPr>
            <a:t>Tarunesh</a:t>
          </a:r>
          <a:r>
            <a:rPr lang="en-US" sz="2000" b="0" i="0" dirty="0">
              <a:hlinkClick xmlns:r="http://schemas.openxmlformats.org/officeDocument/2006/relationships" r:id="rId3"/>
            </a:rPr>
            <a:t> et al., 2021</a:t>
          </a:r>
          <a:r>
            <a:rPr lang="en-US" sz="2000" b="0" i="0" dirty="0"/>
            <a:t>),</a:t>
          </a:r>
          <a:endParaRPr lang="en-GB" sz="2000" dirty="0"/>
        </a:p>
      </dgm:t>
    </dgm:pt>
    <dgm:pt modelId="{C85CE591-3A11-4525-B162-06C7752BACE3}" type="parTrans" cxnId="{F30D9842-59D5-4DB9-8C68-405D07461E27}">
      <dgm:prSet/>
      <dgm:spPr/>
      <dgm:t>
        <a:bodyPr/>
        <a:lstStyle/>
        <a:p>
          <a:endParaRPr lang="en-GB" sz="1600"/>
        </a:p>
      </dgm:t>
    </dgm:pt>
    <dgm:pt modelId="{2CE766A5-299B-4307-A24E-B71A0F6B7395}" type="sibTrans" cxnId="{F30D9842-59D5-4DB9-8C68-405D07461E27}">
      <dgm:prSet/>
      <dgm:spPr/>
      <dgm:t>
        <a:bodyPr/>
        <a:lstStyle/>
        <a:p>
          <a:endParaRPr lang="en-GB" sz="1600"/>
        </a:p>
      </dgm:t>
    </dgm:pt>
    <dgm:pt modelId="{E79B13EA-0D6B-4215-874B-362B538A7E88}" type="pres">
      <dgm:prSet presAssocID="{687C5D1C-DD74-4C6C-9404-8272B3898A90}" presName="linear" presStyleCnt="0">
        <dgm:presLayoutVars>
          <dgm:dir/>
          <dgm:animLvl val="lvl"/>
          <dgm:resizeHandles val="exact"/>
        </dgm:presLayoutVars>
      </dgm:prSet>
      <dgm:spPr/>
    </dgm:pt>
    <dgm:pt modelId="{AA55F6CC-73AF-4D4F-89D3-1CEBD6C3E498}" type="pres">
      <dgm:prSet presAssocID="{59CFF45D-C0FE-44FF-9360-37A7E30AF2D6}" presName="parentLin" presStyleCnt="0"/>
      <dgm:spPr/>
    </dgm:pt>
    <dgm:pt modelId="{6D71EA99-497C-4226-93B9-703E6AEAC69F}" type="pres">
      <dgm:prSet presAssocID="{59CFF45D-C0FE-44FF-9360-37A7E30AF2D6}" presName="parentLeftMargin" presStyleLbl="node1" presStyleIdx="0" presStyleCnt="1"/>
      <dgm:spPr/>
    </dgm:pt>
    <dgm:pt modelId="{499ABCB3-3244-4FEB-81A5-4C666AAF5B68}" type="pres">
      <dgm:prSet presAssocID="{59CFF45D-C0FE-44FF-9360-37A7E30AF2D6}" presName="parentText" presStyleLbl="node1" presStyleIdx="0" presStyleCnt="1" custScaleX="126948" custScaleY="43868" custLinFactNeighborX="8607" custLinFactNeighborY="7868">
        <dgm:presLayoutVars>
          <dgm:chMax val="0"/>
          <dgm:bulletEnabled val="1"/>
        </dgm:presLayoutVars>
      </dgm:prSet>
      <dgm:spPr/>
    </dgm:pt>
    <dgm:pt modelId="{44D05FD2-1C99-4A3E-B803-E10A712755DF}" type="pres">
      <dgm:prSet presAssocID="{59CFF45D-C0FE-44FF-9360-37A7E30AF2D6}" presName="negativeSpace" presStyleCnt="0"/>
      <dgm:spPr/>
    </dgm:pt>
    <dgm:pt modelId="{EFBDE84E-D1CF-4B4C-8C65-1F8F7A084F98}" type="pres">
      <dgm:prSet presAssocID="{59CFF45D-C0FE-44FF-9360-37A7E30AF2D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30D9842-59D5-4DB9-8C68-405D07461E27}" srcId="{59CFF45D-C0FE-44FF-9360-37A7E30AF2D6}" destId="{8792138E-5CBD-43CE-9BE1-199844236C78}" srcOrd="0" destOrd="0" parTransId="{C85CE591-3A11-4525-B162-06C7752BACE3}" sibTransId="{2CE766A5-299B-4307-A24E-B71A0F6B7395}"/>
    <dgm:cxn modelId="{7EEB3B75-68D4-438A-BC3C-28C274BE7F77}" type="presOf" srcId="{59CFF45D-C0FE-44FF-9360-37A7E30AF2D6}" destId="{6D71EA99-497C-4226-93B9-703E6AEAC69F}" srcOrd="0" destOrd="0" presId="urn:microsoft.com/office/officeart/2005/8/layout/list1"/>
    <dgm:cxn modelId="{8F52C480-6460-4113-B290-EF7E9E42550D}" type="presOf" srcId="{59CFF45D-C0FE-44FF-9360-37A7E30AF2D6}" destId="{499ABCB3-3244-4FEB-81A5-4C666AAF5B68}" srcOrd="1" destOrd="0" presId="urn:microsoft.com/office/officeart/2005/8/layout/list1"/>
    <dgm:cxn modelId="{A19F348F-5306-4156-95A5-2FF6F9823EEA}" type="presOf" srcId="{687C5D1C-DD74-4C6C-9404-8272B3898A90}" destId="{E79B13EA-0D6B-4215-874B-362B538A7E88}" srcOrd="0" destOrd="0" presId="urn:microsoft.com/office/officeart/2005/8/layout/list1"/>
    <dgm:cxn modelId="{D2C9B6A1-2923-4423-ADF0-5EA35D6F4B75}" srcId="{59CFF45D-C0FE-44FF-9360-37A7E30AF2D6}" destId="{47465D5D-C95D-4F9B-9D03-330E838584F5}" srcOrd="2" destOrd="0" parTransId="{BB372608-3671-428D-AAF1-24CCA33CC7E7}" sibTransId="{EF72AFD8-1540-4D45-846E-0DF279AEA766}"/>
    <dgm:cxn modelId="{541DCBB2-E772-4D1E-AF3B-377EC28FE9D9}" type="presOf" srcId="{8792138E-5CBD-43CE-9BE1-199844236C78}" destId="{EFBDE84E-D1CF-4B4C-8C65-1F8F7A084F98}" srcOrd="0" destOrd="0" presId="urn:microsoft.com/office/officeart/2005/8/layout/list1"/>
    <dgm:cxn modelId="{06572CBA-42F0-44C4-9073-DF4E6187D6E4}" srcId="{687C5D1C-DD74-4C6C-9404-8272B3898A90}" destId="{59CFF45D-C0FE-44FF-9360-37A7E30AF2D6}" srcOrd="0" destOrd="0" parTransId="{81058D75-954F-45A6-A71E-2A10A0B5FAC5}" sibTransId="{3E12A2C2-FDB8-4B94-816A-ED07923197F3}"/>
    <dgm:cxn modelId="{DFF1CEC8-30BD-403E-ABAA-98D502BA151F}" type="presOf" srcId="{08206155-EC61-4401-8899-571C51E29C56}" destId="{EFBDE84E-D1CF-4B4C-8C65-1F8F7A084F98}" srcOrd="0" destOrd="1" presId="urn:microsoft.com/office/officeart/2005/8/layout/list1"/>
    <dgm:cxn modelId="{B4E7D4E0-2D87-40B9-B11A-5CEA21772AC6}" srcId="{59CFF45D-C0FE-44FF-9360-37A7E30AF2D6}" destId="{08206155-EC61-4401-8899-571C51E29C56}" srcOrd="1" destOrd="0" parTransId="{9CAA03D0-F77B-4276-B127-41F80CEB7369}" sibTransId="{6CFD08D8-CFF7-4827-9764-28D1F898F950}"/>
    <dgm:cxn modelId="{731D2BFF-E577-4B39-A08B-156C070D8D7F}" type="presOf" srcId="{47465D5D-C95D-4F9B-9D03-330E838584F5}" destId="{EFBDE84E-D1CF-4B4C-8C65-1F8F7A084F98}" srcOrd="0" destOrd="2" presId="urn:microsoft.com/office/officeart/2005/8/layout/list1"/>
    <dgm:cxn modelId="{2005FAE8-775F-4A88-8DB5-EACC962DA740}" type="presParOf" srcId="{E79B13EA-0D6B-4215-874B-362B538A7E88}" destId="{AA55F6CC-73AF-4D4F-89D3-1CEBD6C3E498}" srcOrd="0" destOrd="0" presId="urn:microsoft.com/office/officeart/2005/8/layout/list1"/>
    <dgm:cxn modelId="{2A5ED610-8689-40A8-841D-D564F99341DD}" type="presParOf" srcId="{AA55F6CC-73AF-4D4F-89D3-1CEBD6C3E498}" destId="{6D71EA99-497C-4226-93B9-703E6AEAC69F}" srcOrd="0" destOrd="0" presId="urn:microsoft.com/office/officeart/2005/8/layout/list1"/>
    <dgm:cxn modelId="{33D71710-7CE6-40ED-AEA0-90508401BA0A}" type="presParOf" srcId="{AA55F6CC-73AF-4D4F-89D3-1CEBD6C3E498}" destId="{499ABCB3-3244-4FEB-81A5-4C666AAF5B68}" srcOrd="1" destOrd="0" presId="urn:microsoft.com/office/officeart/2005/8/layout/list1"/>
    <dgm:cxn modelId="{3F72914C-19E2-4507-80F2-A080B373707A}" type="presParOf" srcId="{E79B13EA-0D6B-4215-874B-362B538A7E88}" destId="{44D05FD2-1C99-4A3E-B803-E10A712755DF}" srcOrd="1" destOrd="0" presId="urn:microsoft.com/office/officeart/2005/8/layout/list1"/>
    <dgm:cxn modelId="{3761F140-58C8-49B6-AEAC-4DA1E487F35B}" type="presParOf" srcId="{E79B13EA-0D6B-4215-874B-362B538A7E88}" destId="{EFBDE84E-D1CF-4B4C-8C65-1F8F7A084F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C5D1C-DD74-4C6C-9404-8272B3898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FF45D-C0FE-44FF-9360-37A7E30AF2D6}">
      <dgm:prSet custT="1"/>
      <dgm:spPr/>
      <dgm:t>
        <a:bodyPr/>
        <a:lstStyle/>
        <a:p>
          <a:r>
            <a:rPr lang="en-US" sz="2000" b="0" i="0" baseline="0" dirty="0"/>
            <a:t>Democratic discourse</a:t>
          </a:r>
          <a:endParaRPr lang="en-US" sz="2000" dirty="0"/>
        </a:p>
      </dgm:t>
    </dgm:pt>
    <dgm:pt modelId="{81058D75-954F-45A6-A71E-2A10A0B5FAC5}" type="parTrans" cxnId="{06572CBA-42F0-44C4-9073-DF4E6187D6E4}">
      <dgm:prSet/>
      <dgm:spPr/>
      <dgm:t>
        <a:bodyPr/>
        <a:lstStyle/>
        <a:p>
          <a:endParaRPr lang="en-US" sz="3200"/>
        </a:p>
      </dgm:t>
    </dgm:pt>
    <dgm:pt modelId="{3E12A2C2-FDB8-4B94-816A-ED07923197F3}" type="sibTrans" cxnId="{06572CBA-42F0-44C4-9073-DF4E6187D6E4}">
      <dgm:prSet/>
      <dgm:spPr/>
      <dgm:t>
        <a:bodyPr/>
        <a:lstStyle/>
        <a:p>
          <a:endParaRPr lang="en-US" sz="3200"/>
        </a:p>
      </dgm:t>
    </dgm:pt>
    <dgm:pt modelId="{9CD966DF-8F1D-403B-B3A7-EB111DC02B03}">
      <dgm:prSet custT="1"/>
      <dgm:spPr/>
      <dgm:t>
        <a:bodyPr/>
        <a:lstStyle/>
        <a:p>
          <a:r>
            <a:rPr lang="en-GB" sz="2000" b="0" i="0" baseline="0" dirty="0"/>
            <a:t>Opening up minds (</a:t>
          </a:r>
          <a:r>
            <a:rPr lang="en-GB" sz="2000" b="0" i="0" baseline="0" dirty="0">
              <a:hlinkClick xmlns:r="http://schemas.openxmlformats.org/officeDocument/2006/relationships" r:id="rId1"/>
            </a:rPr>
            <a:t>Farag et al., 2022</a:t>
          </a:r>
          <a:r>
            <a:rPr lang="en-GB" sz="2000" b="0" i="0" baseline="0" dirty="0"/>
            <a:t>)</a:t>
          </a:r>
          <a:endParaRPr lang="en-US" sz="2000" dirty="0"/>
        </a:p>
      </dgm:t>
    </dgm:pt>
    <dgm:pt modelId="{71AA5FAB-E82F-4E7B-AC81-766974928E6C}" type="parTrans" cxnId="{0EA48C38-E97E-471A-82DD-BC3B482DFF97}">
      <dgm:prSet/>
      <dgm:spPr/>
      <dgm:t>
        <a:bodyPr/>
        <a:lstStyle/>
        <a:p>
          <a:endParaRPr lang="en-US" sz="3200"/>
        </a:p>
      </dgm:t>
    </dgm:pt>
    <dgm:pt modelId="{5676E020-00DB-4550-95B6-E4A1EEF0C29A}" type="sibTrans" cxnId="{0EA48C38-E97E-471A-82DD-BC3B482DFF97}">
      <dgm:prSet/>
      <dgm:spPr/>
      <dgm:t>
        <a:bodyPr/>
        <a:lstStyle/>
        <a:p>
          <a:endParaRPr lang="en-US" sz="3200"/>
        </a:p>
      </dgm:t>
    </dgm:pt>
    <dgm:pt modelId="{AC9D49B6-621A-4A30-9A56-8D5286771A32}">
      <dgm:prSet custT="1"/>
      <dgm:spPr/>
      <dgm:t>
        <a:bodyPr/>
        <a:lstStyle/>
        <a:p>
          <a:r>
            <a:rPr lang="en-US" sz="2000" b="0" i="0" baseline="0" dirty="0"/>
            <a:t>Human learning &amp; training</a:t>
          </a:r>
          <a:endParaRPr lang="en-US" sz="2000" dirty="0"/>
        </a:p>
      </dgm:t>
    </dgm:pt>
    <dgm:pt modelId="{84B6C3B3-6A03-42A2-8306-85F607912A47}" type="parTrans" cxnId="{9CD2E68B-2C1E-4A49-8E15-D38301D0CC9E}">
      <dgm:prSet/>
      <dgm:spPr/>
      <dgm:t>
        <a:bodyPr/>
        <a:lstStyle/>
        <a:p>
          <a:endParaRPr lang="en-US" sz="3200"/>
        </a:p>
      </dgm:t>
    </dgm:pt>
    <dgm:pt modelId="{9D8B1184-B738-4241-91E9-C206E02C3296}" type="sibTrans" cxnId="{9CD2E68B-2C1E-4A49-8E15-D38301D0CC9E}">
      <dgm:prSet/>
      <dgm:spPr/>
      <dgm:t>
        <a:bodyPr/>
        <a:lstStyle/>
        <a:p>
          <a:endParaRPr lang="en-US" sz="3200"/>
        </a:p>
      </dgm:t>
    </dgm:pt>
    <dgm:pt modelId="{E800F25D-81F8-4330-B43F-3537F3032C89}">
      <dgm:prSet custT="1"/>
      <dgm:spPr/>
      <dgm:t>
        <a:bodyPr/>
        <a:lstStyle/>
        <a:p>
          <a:r>
            <a:rPr lang="en-US" sz="2000" b="0" i="0" baseline="0" dirty="0"/>
            <a:t>Language learning (</a:t>
          </a:r>
          <a:r>
            <a:rPr lang="en-US" sz="2000" b="0" i="0" baseline="0" dirty="0">
              <a:hlinkClick xmlns:r="http://schemas.openxmlformats.org/officeDocument/2006/relationships" r:id="rId2"/>
            </a:rPr>
            <a:t>Paddags et al., 2024</a:t>
          </a:r>
          <a:r>
            <a:rPr lang="en-US" sz="2000" b="0" i="0" baseline="0" dirty="0"/>
            <a:t>)</a:t>
          </a:r>
          <a:endParaRPr lang="en-US" sz="2000" dirty="0"/>
        </a:p>
      </dgm:t>
    </dgm:pt>
    <dgm:pt modelId="{55138916-F24F-4FB5-A184-75A627E02B98}" type="parTrans" cxnId="{189E2B32-1D01-485F-BFE6-CA300B4D3B61}">
      <dgm:prSet/>
      <dgm:spPr/>
      <dgm:t>
        <a:bodyPr/>
        <a:lstStyle/>
        <a:p>
          <a:endParaRPr lang="en-US" sz="3200"/>
        </a:p>
      </dgm:t>
    </dgm:pt>
    <dgm:pt modelId="{8416C61F-8135-49AD-AC7D-AD1E37353365}" type="sibTrans" cxnId="{189E2B32-1D01-485F-BFE6-CA300B4D3B61}">
      <dgm:prSet/>
      <dgm:spPr/>
      <dgm:t>
        <a:bodyPr/>
        <a:lstStyle/>
        <a:p>
          <a:endParaRPr lang="en-US" sz="3200"/>
        </a:p>
      </dgm:t>
    </dgm:pt>
    <dgm:pt modelId="{91FF1E36-EFC5-4E8F-95BF-788909576A45}">
      <dgm:prSet custT="1"/>
      <dgm:spPr/>
      <dgm:t>
        <a:bodyPr/>
        <a:lstStyle/>
        <a:p>
          <a:r>
            <a:rPr lang="en-US" sz="2000" dirty="0"/>
            <a:t>Persuasion</a:t>
          </a:r>
        </a:p>
      </dgm:t>
    </dgm:pt>
    <dgm:pt modelId="{B3935505-FB27-4C20-8A89-6F63C2BFAA65}" type="parTrans" cxnId="{23C22366-81D8-47CF-8C6E-52F0AE9694AD}">
      <dgm:prSet/>
      <dgm:spPr/>
      <dgm:t>
        <a:bodyPr/>
        <a:lstStyle/>
        <a:p>
          <a:endParaRPr lang="en-GB"/>
        </a:p>
      </dgm:t>
    </dgm:pt>
    <dgm:pt modelId="{D495149A-4B89-4861-9FE2-0EF07722BDB0}" type="sibTrans" cxnId="{23C22366-81D8-47CF-8C6E-52F0AE9694AD}">
      <dgm:prSet/>
      <dgm:spPr/>
      <dgm:t>
        <a:bodyPr/>
        <a:lstStyle/>
        <a:p>
          <a:endParaRPr lang="en-GB"/>
        </a:p>
      </dgm:t>
    </dgm:pt>
    <dgm:pt modelId="{F2B92753-A054-4FF3-BC8B-2EB5F3B539BB}">
      <dgm:prSet custT="1"/>
      <dgm:spPr/>
      <dgm:t>
        <a:bodyPr/>
        <a:lstStyle/>
        <a:p>
          <a:r>
            <a:rPr lang="en-US" sz="2000" dirty="0"/>
            <a:t>Social good </a:t>
          </a:r>
          <a:r>
            <a:rPr lang="en-US" sz="2000" b="0" i="0" dirty="0"/>
            <a:t>(</a:t>
          </a:r>
          <a:r>
            <a:rPr lang="en-US" sz="2000" b="0" i="0" dirty="0">
              <a:hlinkClick xmlns:r="http://schemas.openxmlformats.org/officeDocument/2006/relationships" r:id="rId3"/>
            </a:rPr>
            <a:t>Wang et al., 2019</a:t>
          </a:r>
          <a:r>
            <a:rPr lang="en-US" sz="2000" b="0" i="0" dirty="0"/>
            <a:t>, </a:t>
          </a:r>
          <a:r>
            <a:rPr lang="en-US" sz="2000" b="0" i="0" dirty="0">
              <a:hlinkClick xmlns:r="http://schemas.openxmlformats.org/officeDocument/2006/relationships" r:id="rId4"/>
            </a:rPr>
            <a:t>Pauli et al., 2024</a:t>
          </a:r>
          <a:r>
            <a:rPr lang="en-US" sz="2000" b="0" i="0" dirty="0"/>
            <a:t>)</a:t>
          </a:r>
          <a:endParaRPr lang="en-US" sz="2000" dirty="0"/>
        </a:p>
      </dgm:t>
    </dgm:pt>
    <dgm:pt modelId="{3599713A-64F8-41E2-B697-FFFD1E9059EB}" type="parTrans" cxnId="{E48BE204-ACE5-4594-95F9-32501ECC33D0}">
      <dgm:prSet/>
      <dgm:spPr/>
      <dgm:t>
        <a:bodyPr/>
        <a:lstStyle/>
        <a:p>
          <a:endParaRPr lang="en-GB"/>
        </a:p>
      </dgm:t>
    </dgm:pt>
    <dgm:pt modelId="{F6EBCE87-5EE4-4AFB-A4A6-2C7A0B5DF3C4}" type="sibTrans" cxnId="{E48BE204-ACE5-4594-95F9-32501ECC33D0}">
      <dgm:prSet/>
      <dgm:spPr/>
      <dgm:t>
        <a:bodyPr/>
        <a:lstStyle/>
        <a:p>
          <a:endParaRPr lang="en-GB"/>
        </a:p>
      </dgm:t>
    </dgm:pt>
    <dgm:pt modelId="{14711A6D-31D5-4DC7-BF3D-13A17B27B35E}">
      <dgm:prSet custT="1"/>
      <dgm:spPr/>
      <dgm:t>
        <a:bodyPr/>
        <a:lstStyle/>
        <a:p>
          <a:r>
            <a:rPr lang="en-US" sz="2000" dirty="0"/>
            <a:t>Policy issues (</a:t>
          </a:r>
          <a:r>
            <a:rPr lang="en-US" sz="2000" dirty="0" err="1">
              <a:hlinkClick xmlns:r="http://schemas.openxmlformats.org/officeDocument/2006/relationships" r:id="rId5"/>
            </a:rPr>
            <a:t>Durmus</a:t>
          </a:r>
          <a:r>
            <a:rPr lang="en-US" sz="2000" dirty="0">
              <a:hlinkClick xmlns:r="http://schemas.openxmlformats.org/officeDocument/2006/relationships" r:id="rId5"/>
            </a:rPr>
            <a:t> et al., 2024</a:t>
          </a:r>
          <a:r>
            <a:rPr lang="en-US" sz="2000" dirty="0"/>
            <a:t>)</a:t>
          </a:r>
        </a:p>
      </dgm:t>
    </dgm:pt>
    <dgm:pt modelId="{116DDD82-C28E-4CD6-97CD-D2A5D3E8DE1F}" type="parTrans" cxnId="{7E656384-9D76-4CFC-A4FD-1F7CF0B49D2F}">
      <dgm:prSet/>
      <dgm:spPr/>
      <dgm:t>
        <a:bodyPr/>
        <a:lstStyle/>
        <a:p>
          <a:endParaRPr lang="en-GB"/>
        </a:p>
      </dgm:t>
    </dgm:pt>
    <dgm:pt modelId="{2A8A7662-BCEC-4415-86F5-53B367AD1181}" type="sibTrans" cxnId="{7E656384-9D76-4CFC-A4FD-1F7CF0B49D2F}">
      <dgm:prSet/>
      <dgm:spPr/>
      <dgm:t>
        <a:bodyPr/>
        <a:lstStyle/>
        <a:p>
          <a:endParaRPr lang="en-GB"/>
        </a:p>
      </dgm:t>
    </dgm:pt>
    <dgm:pt modelId="{CAA2D483-06C7-4EA1-A0A4-9B4B60100030}">
      <dgm:prSet custT="1"/>
      <dgm:spPr/>
      <dgm:t>
        <a:bodyPr/>
        <a:lstStyle/>
        <a:p>
          <a:r>
            <a:rPr lang="en-US" sz="2000" dirty="0"/>
            <a:t>Improving political conversations (</a:t>
          </a:r>
          <a:r>
            <a:rPr lang="en-US" sz="2000" dirty="0">
              <a:hlinkClick xmlns:r="http://schemas.openxmlformats.org/officeDocument/2006/relationships" r:id="rId6"/>
            </a:rPr>
            <a:t>Argyle et al., 2024</a:t>
          </a:r>
          <a:r>
            <a:rPr lang="en-US" sz="2000" dirty="0"/>
            <a:t>)</a:t>
          </a:r>
        </a:p>
      </dgm:t>
    </dgm:pt>
    <dgm:pt modelId="{8FB320B6-734C-4549-92FE-68C570CA3D02}" type="parTrans" cxnId="{BFD732E4-7561-4F18-9765-257F994031F7}">
      <dgm:prSet/>
      <dgm:spPr/>
      <dgm:t>
        <a:bodyPr/>
        <a:lstStyle/>
        <a:p>
          <a:endParaRPr lang="en-GB"/>
        </a:p>
      </dgm:t>
    </dgm:pt>
    <dgm:pt modelId="{A90A7E32-CD27-4EF7-B62D-05FACCA09D08}" type="sibTrans" cxnId="{BFD732E4-7561-4F18-9765-257F994031F7}">
      <dgm:prSet/>
      <dgm:spPr/>
      <dgm:t>
        <a:bodyPr/>
        <a:lstStyle/>
        <a:p>
          <a:endParaRPr lang="en-GB"/>
        </a:p>
      </dgm:t>
    </dgm:pt>
    <dgm:pt modelId="{CFF4C1C4-5092-4BE4-A017-7EDF9E52F32D}">
      <dgm:prSet custT="1"/>
      <dgm:spPr/>
      <dgm:t>
        <a:bodyPr/>
        <a:lstStyle/>
        <a:p>
          <a:r>
            <a:rPr lang="en-US" sz="2000" dirty="0"/>
            <a:t>Teacher coaching </a:t>
          </a:r>
          <a:r>
            <a:rPr lang="en-US" sz="2000" b="0" i="0" dirty="0"/>
            <a:t>(</a:t>
          </a:r>
          <a:r>
            <a:rPr lang="en-US" sz="2000" b="0" i="0" dirty="0">
              <a:hlinkClick xmlns:r="http://schemas.openxmlformats.org/officeDocument/2006/relationships" r:id="rId7"/>
            </a:rPr>
            <a:t>Wang &amp; </a:t>
          </a:r>
          <a:r>
            <a:rPr lang="en-US" sz="2000" b="0" i="0" dirty="0" err="1">
              <a:hlinkClick xmlns:r="http://schemas.openxmlformats.org/officeDocument/2006/relationships" r:id="rId7"/>
            </a:rPr>
            <a:t>Demszky</a:t>
          </a:r>
          <a:r>
            <a:rPr lang="en-US" sz="2000" b="0" i="0" dirty="0">
              <a:hlinkClick xmlns:r="http://schemas.openxmlformats.org/officeDocument/2006/relationships" r:id="rId7"/>
            </a:rPr>
            <a:t>, 2023</a:t>
          </a:r>
          <a:r>
            <a:rPr lang="en-US" sz="2000" b="0" i="0" dirty="0"/>
            <a:t>)</a:t>
          </a:r>
          <a:endParaRPr lang="en-US" sz="2000" dirty="0"/>
        </a:p>
      </dgm:t>
    </dgm:pt>
    <dgm:pt modelId="{A673A331-FAB2-41D2-9B18-B1D7BB078956}" type="parTrans" cxnId="{BF1520FE-0139-43DE-AC2B-39A5F4ABC0E1}">
      <dgm:prSet/>
      <dgm:spPr/>
      <dgm:t>
        <a:bodyPr/>
        <a:lstStyle/>
        <a:p>
          <a:endParaRPr lang="en-GB"/>
        </a:p>
      </dgm:t>
    </dgm:pt>
    <dgm:pt modelId="{B13BCE59-AE84-4A17-96D0-69F525901A52}" type="sibTrans" cxnId="{BF1520FE-0139-43DE-AC2B-39A5F4ABC0E1}">
      <dgm:prSet/>
      <dgm:spPr/>
      <dgm:t>
        <a:bodyPr/>
        <a:lstStyle/>
        <a:p>
          <a:endParaRPr lang="en-GB"/>
        </a:p>
      </dgm:t>
    </dgm:pt>
    <dgm:pt modelId="{E79B13EA-0D6B-4215-874B-362B538A7E88}" type="pres">
      <dgm:prSet presAssocID="{687C5D1C-DD74-4C6C-9404-8272B3898A90}" presName="linear" presStyleCnt="0">
        <dgm:presLayoutVars>
          <dgm:dir/>
          <dgm:animLvl val="lvl"/>
          <dgm:resizeHandles val="exact"/>
        </dgm:presLayoutVars>
      </dgm:prSet>
      <dgm:spPr/>
    </dgm:pt>
    <dgm:pt modelId="{AA55F6CC-73AF-4D4F-89D3-1CEBD6C3E498}" type="pres">
      <dgm:prSet presAssocID="{59CFF45D-C0FE-44FF-9360-37A7E30AF2D6}" presName="parentLin" presStyleCnt="0"/>
      <dgm:spPr/>
    </dgm:pt>
    <dgm:pt modelId="{6D71EA99-497C-4226-93B9-703E6AEAC69F}" type="pres">
      <dgm:prSet presAssocID="{59CFF45D-C0FE-44FF-9360-37A7E30AF2D6}" presName="parentLeftMargin" presStyleLbl="node1" presStyleIdx="0" presStyleCnt="3"/>
      <dgm:spPr/>
    </dgm:pt>
    <dgm:pt modelId="{499ABCB3-3244-4FEB-81A5-4C666AAF5B68}" type="pres">
      <dgm:prSet presAssocID="{59CFF45D-C0FE-44FF-9360-37A7E30AF2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D05FD2-1C99-4A3E-B803-E10A712755DF}" type="pres">
      <dgm:prSet presAssocID="{59CFF45D-C0FE-44FF-9360-37A7E30AF2D6}" presName="negativeSpace" presStyleCnt="0"/>
      <dgm:spPr/>
    </dgm:pt>
    <dgm:pt modelId="{EFBDE84E-D1CF-4B4C-8C65-1F8F7A084F98}" type="pres">
      <dgm:prSet presAssocID="{59CFF45D-C0FE-44FF-9360-37A7E30AF2D6}" presName="childText" presStyleLbl="conFgAcc1" presStyleIdx="0" presStyleCnt="3">
        <dgm:presLayoutVars>
          <dgm:bulletEnabled val="1"/>
        </dgm:presLayoutVars>
      </dgm:prSet>
      <dgm:spPr/>
    </dgm:pt>
    <dgm:pt modelId="{6D09B9D9-92D3-45A4-8DDA-DC145B1AE32B}" type="pres">
      <dgm:prSet presAssocID="{3E12A2C2-FDB8-4B94-816A-ED07923197F3}" presName="spaceBetweenRectangles" presStyleCnt="0"/>
      <dgm:spPr/>
    </dgm:pt>
    <dgm:pt modelId="{8F93C606-7082-4328-93F3-9109169274FF}" type="pres">
      <dgm:prSet presAssocID="{91FF1E36-EFC5-4E8F-95BF-788909576A45}" presName="parentLin" presStyleCnt="0"/>
      <dgm:spPr/>
    </dgm:pt>
    <dgm:pt modelId="{176E046A-1724-43E4-BBC9-3D536E352FC2}" type="pres">
      <dgm:prSet presAssocID="{91FF1E36-EFC5-4E8F-95BF-788909576A45}" presName="parentLeftMargin" presStyleLbl="node1" presStyleIdx="0" presStyleCnt="3"/>
      <dgm:spPr/>
    </dgm:pt>
    <dgm:pt modelId="{EF55D34B-A84D-45A2-99FF-724D8300433D}" type="pres">
      <dgm:prSet presAssocID="{91FF1E36-EFC5-4E8F-95BF-788909576A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296861-D157-492B-BE72-F6D412223136}" type="pres">
      <dgm:prSet presAssocID="{91FF1E36-EFC5-4E8F-95BF-788909576A45}" presName="negativeSpace" presStyleCnt="0"/>
      <dgm:spPr/>
    </dgm:pt>
    <dgm:pt modelId="{23FE97C4-02FE-489D-89E0-380384BE8E86}" type="pres">
      <dgm:prSet presAssocID="{91FF1E36-EFC5-4E8F-95BF-788909576A45}" presName="childText" presStyleLbl="conFgAcc1" presStyleIdx="1" presStyleCnt="3">
        <dgm:presLayoutVars>
          <dgm:bulletEnabled val="1"/>
        </dgm:presLayoutVars>
      </dgm:prSet>
      <dgm:spPr/>
    </dgm:pt>
    <dgm:pt modelId="{E84C1A52-D114-422E-A0BA-0B3A302DD1A1}" type="pres">
      <dgm:prSet presAssocID="{D495149A-4B89-4861-9FE2-0EF07722BDB0}" presName="spaceBetweenRectangles" presStyleCnt="0"/>
      <dgm:spPr/>
    </dgm:pt>
    <dgm:pt modelId="{E183905F-2F19-4B48-9F8D-E0F7FEA7C178}" type="pres">
      <dgm:prSet presAssocID="{AC9D49B6-621A-4A30-9A56-8D5286771A32}" presName="parentLin" presStyleCnt="0"/>
      <dgm:spPr/>
    </dgm:pt>
    <dgm:pt modelId="{E5B491E2-50C4-4D3C-B387-E6738A08718D}" type="pres">
      <dgm:prSet presAssocID="{AC9D49B6-621A-4A30-9A56-8D5286771A32}" presName="parentLeftMargin" presStyleLbl="node1" presStyleIdx="1" presStyleCnt="3"/>
      <dgm:spPr/>
    </dgm:pt>
    <dgm:pt modelId="{2AB84BAF-0082-482A-A9AF-3EADC3DF8D6F}" type="pres">
      <dgm:prSet presAssocID="{AC9D49B6-621A-4A30-9A56-8D5286771A3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E7CC12-9655-4979-89D5-1E6A9955B645}" type="pres">
      <dgm:prSet presAssocID="{AC9D49B6-621A-4A30-9A56-8D5286771A32}" presName="negativeSpace" presStyleCnt="0"/>
      <dgm:spPr/>
    </dgm:pt>
    <dgm:pt modelId="{FD3FAF3B-2127-4712-A459-41B06A0429C7}" type="pres">
      <dgm:prSet presAssocID="{AC9D49B6-621A-4A30-9A56-8D5286771A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8BE204-ACE5-4594-95F9-32501ECC33D0}" srcId="{91FF1E36-EFC5-4E8F-95BF-788909576A45}" destId="{F2B92753-A054-4FF3-BC8B-2EB5F3B539BB}" srcOrd="0" destOrd="0" parTransId="{3599713A-64F8-41E2-B697-FFFD1E9059EB}" sibTransId="{F6EBCE87-5EE4-4AFB-A4A6-2C7A0B5DF3C4}"/>
    <dgm:cxn modelId="{EEE21107-8389-4D6A-B838-DAF6DA8263A5}" type="presOf" srcId="{14711A6D-31D5-4DC7-BF3D-13A17B27B35E}" destId="{23FE97C4-02FE-489D-89E0-380384BE8E86}" srcOrd="0" destOrd="1" presId="urn:microsoft.com/office/officeart/2005/8/layout/list1"/>
    <dgm:cxn modelId="{90AEB612-C12D-4A8A-921A-3AC253927200}" type="presOf" srcId="{CFF4C1C4-5092-4BE4-A017-7EDF9E52F32D}" destId="{FD3FAF3B-2127-4712-A459-41B06A0429C7}" srcOrd="0" destOrd="1" presId="urn:microsoft.com/office/officeart/2005/8/layout/list1"/>
    <dgm:cxn modelId="{99D21E21-3F36-4874-BFC5-D5BF19E2ED2C}" type="presOf" srcId="{E800F25D-81F8-4330-B43F-3537F3032C89}" destId="{FD3FAF3B-2127-4712-A459-41B06A0429C7}" srcOrd="0" destOrd="0" presId="urn:microsoft.com/office/officeart/2005/8/layout/list1"/>
    <dgm:cxn modelId="{8338012A-4F09-4306-8A31-D11A184ABC4B}" type="presOf" srcId="{AC9D49B6-621A-4A30-9A56-8D5286771A32}" destId="{2AB84BAF-0082-482A-A9AF-3EADC3DF8D6F}" srcOrd="1" destOrd="0" presId="urn:microsoft.com/office/officeart/2005/8/layout/list1"/>
    <dgm:cxn modelId="{189E2B32-1D01-485F-BFE6-CA300B4D3B61}" srcId="{AC9D49B6-621A-4A30-9A56-8D5286771A32}" destId="{E800F25D-81F8-4330-B43F-3537F3032C89}" srcOrd="0" destOrd="0" parTransId="{55138916-F24F-4FB5-A184-75A627E02B98}" sibTransId="{8416C61F-8135-49AD-AC7D-AD1E37353365}"/>
    <dgm:cxn modelId="{0EA48C38-E97E-471A-82DD-BC3B482DFF97}" srcId="{59CFF45D-C0FE-44FF-9360-37A7E30AF2D6}" destId="{9CD966DF-8F1D-403B-B3A7-EB111DC02B03}" srcOrd="0" destOrd="0" parTransId="{71AA5FAB-E82F-4E7B-AC81-766974928E6C}" sibTransId="{5676E020-00DB-4550-95B6-E4A1EEF0C29A}"/>
    <dgm:cxn modelId="{23C22366-81D8-47CF-8C6E-52F0AE9694AD}" srcId="{687C5D1C-DD74-4C6C-9404-8272B3898A90}" destId="{91FF1E36-EFC5-4E8F-95BF-788909576A45}" srcOrd="1" destOrd="0" parTransId="{B3935505-FB27-4C20-8A89-6F63C2BFAA65}" sibTransId="{D495149A-4B89-4861-9FE2-0EF07722BDB0}"/>
    <dgm:cxn modelId="{7EEB3B75-68D4-438A-BC3C-28C274BE7F77}" type="presOf" srcId="{59CFF45D-C0FE-44FF-9360-37A7E30AF2D6}" destId="{6D71EA99-497C-4226-93B9-703E6AEAC69F}" srcOrd="0" destOrd="0" presId="urn:microsoft.com/office/officeart/2005/8/layout/list1"/>
    <dgm:cxn modelId="{8F52C480-6460-4113-B290-EF7E9E42550D}" type="presOf" srcId="{59CFF45D-C0FE-44FF-9360-37A7E30AF2D6}" destId="{499ABCB3-3244-4FEB-81A5-4C666AAF5B68}" srcOrd="1" destOrd="0" presId="urn:microsoft.com/office/officeart/2005/8/layout/list1"/>
    <dgm:cxn modelId="{7E656384-9D76-4CFC-A4FD-1F7CF0B49D2F}" srcId="{91FF1E36-EFC5-4E8F-95BF-788909576A45}" destId="{14711A6D-31D5-4DC7-BF3D-13A17B27B35E}" srcOrd="1" destOrd="0" parTransId="{116DDD82-C28E-4CD6-97CD-D2A5D3E8DE1F}" sibTransId="{2A8A7662-BCEC-4415-86F5-53B367AD1181}"/>
    <dgm:cxn modelId="{D0E0D388-6894-4763-8460-36E8E6CE692A}" type="presOf" srcId="{F2B92753-A054-4FF3-BC8B-2EB5F3B539BB}" destId="{23FE97C4-02FE-489D-89E0-380384BE8E86}" srcOrd="0" destOrd="0" presId="urn:microsoft.com/office/officeart/2005/8/layout/list1"/>
    <dgm:cxn modelId="{9CD2E68B-2C1E-4A49-8E15-D38301D0CC9E}" srcId="{687C5D1C-DD74-4C6C-9404-8272B3898A90}" destId="{AC9D49B6-621A-4A30-9A56-8D5286771A32}" srcOrd="2" destOrd="0" parTransId="{84B6C3B3-6A03-42A2-8306-85F607912A47}" sibTransId="{9D8B1184-B738-4241-91E9-C206E02C3296}"/>
    <dgm:cxn modelId="{38EBAE8C-EE00-4F1A-8694-A86555E4667E}" type="presOf" srcId="{91FF1E36-EFC5-4E8F-95BF-788909576A45}" destId="{EF55D34B-A84D-45A2-99FF-724D8300433D}" srcOrd="1" destOrd="0" presId="urn:microsoft.com/office/officeart/2005/8/layout/list1"/>
    <dgm:cxn modelId="{A19F348F-5306-4156-95A5-2FF6F9823EEA}" type="presOf" srcId="{687C5D1C-DD74-4C6C-9404-8272B3898A90}" destId="{E79B13EA-0D6B-4215-874B-362B538A7E88}" srcOrd="0" destOrd="0" presId="urn:microsoft.com/office/officeart/2005/8/layout/list1"/>
    <dgm:cxn modelId="{D8524698-0041-492E-AE5B-666EDCE1BED5}" type="presOf" srcId="{CAA2D483-06C7-4EA1-A0A4-9B4B60100030}" destId="{EFBDE84E-D1CF-4B4C-8C65-1F8F7A084F98}" srcOrd="0" destOrd="1" presId="urn:microsoft.com/office/officeart/2005/8/layout/list1"/>
    <dgm:cxn modelId="{3D297BA6-5F93-4A62-8196-6FB891F8F0B0}" type="presOf" srcId="{9CD966DF-8F1D-403B-B3A7-EB111DC02B03}" destId="{EFBDE84E-D1CF-4B4C-8C65-1F8F7A084F98}" srcOrd="0" destOrd="0" presId="urn:microsoft.com/office/officeart/2005/8/layout/list1"/>
    <dgm:cxn modelId="{06572CBA-42F0-44C4-9073-DF4E6187D6E4}" srcId="{687C5D1C-DD74-4C6C-9404-8272B3898A90}" destId="{59CFF45D-C0FE-44FF-9360-37A7E30AF2D6}" srcOrd="0" destOrd="0" parTransId="{81058D75-954F-45A6-A71E-2A10A0B5FAC5}" sibTransId="{3E12A2C2-FDB8-4B94-816A-ED07923197F3}"/>
    <dgm:cxn modelId="{880DC2CB-E568-4B15-8F18-AEE2548B4645}" type="presOf" srcId="{91FF1E36-EFC5-4E8F-95BF-788909576A45}" destId="{176E046A-1724-43E4-BBC9-3D536E352FC2}" srcOrd="0" destOrd="0" presId="urn:microsoft.com/office/officeart/2005/8/layout/list1"/>
    <dgm:cxn modelId="{BFD732E4-7561-4F18-9765-257F994031F7}" srcId="{59CFF45D-C0FE-44FF-9360-37A7E30AF2D6}" destId="{CAA2D483-06C7-4EA1-A0A4-9B4B60100030}" srcOrd="1" destOrd="0" parTransId="{8FB320B6-734C-4549-92FE-68C570CA3D02}" sibTransId="{A90A7E32-CD27-4EF7-B62D-05FACCA09D08}"/>
    <dgm:cxn modelId="{594731FC-DE51-4291-A654-6F1B444EB718}" type="presOf" srcId="{AC9D49B6-621A-4A30-9A56-8D5286771A32}" destId="{E5B491E2-50C4-4D3C-B387-E6738A08718D}" srcOrd="0" destOrd="0" presId="urn:microsoft.com/office/officeart/2005/8/layout/list1"/>
    <dgm:cxn modelId="{BF1520FE-0139-43DE-AC2B-39A5F4ABC0E1}" srcId="{AC9D49B6-621A-4A30-9A56-8D5286771A32}" destId="{CFF4C1C4-5092-4BE4-A017-7EDF9E52F32D}" srcOrd="1" destOrd="0" parTransId="{A673A331-FAB2-41D2-9B18-B1D7BB078956}" sibTransId="{B13BCE59-AE84-4A17-96D0-69F525901A52}"/>
    <dgm:cxn modelId="{2005FAE8-775F-4A88-8DB5-EACC962DA740}" type="presParOf" srcId="{E79B13EA-0D6B-4215-874B-362B538A7E88}" destId="{AA55F6CC-73AF-4D4F-89D3-1CEBD6C3E498}" srcOrd="0" destOrd="0" presId="urn:microsoft.com/office/officeart/2005/8/layout/list1"/>
    <dgm:cxn modelId="{2A5ED610-8689-40A8-841D-D564F99341DD}" type="presParOf" srcId="{AA55F6CC-73AF-4D4F-89D3-1CEBD6C3E498}" destId="{6D71EA99-497C-4226-93B9-703E6AEAC69F}" srcOrd="0" destOrd="0" presId="urn:microsoft.com/office/officeart/2005/8/layout/list1"/>
    <dgm:cxn modelId="{33D71710-7CE6-40ED-AEA0-90508401BA0A}" type="presParOf" srcId="{AA55F6CC-73AF-4D4F-89D3-1CEBD6C3E498}" destId="{499ABCB3-3244-4FEB-81A5-4C666AAF5B68}" srcOrd="1" destOrd="0" presId="urn:microsoft.com/office/officeart/2005/8/layout/list1"/>
    <dgm:cxn modelId="{3F72914C-19E2-4507-80F2-A080B373707A}" type="presParOf" srcId="{E79B13EA-0D6B-4215-874B-362B538A7E88}" destId="{44D05FD2-1C99-4A3E-B803-E10A712755DF}" srcOrd="1" destOrd="0" presId="urn:microsoft.com/office/officeart/2005/8/layout/list1"/>
    <dgm:cxn modelId="{3761F140-58C8-49B6-AEAC-4DA1E487F35B}" type="presParOf" srcId="{E79B13EA-0D6B-4215-874B-362B538A7E88}" destId="{EFBDE84E-D1CF-4B4C-8C65-1F8F7A084F98}" srcOrd="2" destOrd="0" presId="urn:microsoft.com/office/officeart/2005/8/layout/list1"/>
    <dgm:cxn modelId="{709CC814-9B3F-430D-9B6E-9ACE67F02066}" type="presParOf" srcId="{E79B13EA-0D6B-4215-874B-362B538A7E88}" destId="{6D09B9D9-92D3-45A4-8DDA-DC145B1AE32B}" srcOrd="3" destOrd="0" presId="urn:microsoft.com/office/officeart/2005/8/layout/list1"/>
    <dgm:cxn modelId="{5285C27B-17C1-4130-90B1-1BE49A6A1BE1}" type="presParOf" srcId="{E79B13EA-0D6B-4215-874B-362B538A7E88}" destId="{8F93C606-7082-4328-93F3-9109169274FF}" srcOrd="4" destOrd="0" presId="urn:microsoft.com/office/officeart/2005/8/layout/list1"/>
    <dgm:cxn modelId="{31AE7203-339D-4F57-BA29-23DDC0B75C20}" type="presParOf" srcId="{8F93C606-7082-4328-93F3-9109169274FF}" destId="{176E046A-1724-43E4-BBC9-3D536E352FC2}" srcOrd="0" destOrd="0" presId="urn:microsoft.com/office/officeart/2005/8/layout/list1"/>
    <dgm:cxn modelId="{9ACEFEC3-1816-47BE-AEA6-37ED680CB7C8}" type="presParOf" srcId="{8F93C606-7082-4328-93F3-9109169274FF}" destId="{EF55D34B-A84D-45A2-99FF-724D8300433D}" srcOrd="1" destOrd="0" presId="urn:microsoft.com/office/officeart/2005/8/layout/list1"/>
    <dgm:cxn modelId="{5158CBA3-0CAE-4902-B0B0-5E4B462CF9F2}" type="presParOf" srcId="{E79B13EA-0D6B-4215-874B-362B538A7E88}" destId="{D9296861-D157-492B-BE72-F6D412223136}" srcOrd="5" destOrd="0" presId="urn:microsoft.com/office/officeart/2005/8/layout/list1"/>
    <dgm:cxn modelId="{D1241565-0D13-4910-B2F2-240274FBA7B1}" type="presParOf" srcId="{E79B13EA-0D6B-4215-874B-362B538A7E88}" destId="{23FE97C4-02FE-489D-89E0-380384BE8E86}" srcOrd="6" destOrd="0" presId="urn:microsoft.com/office/officeart/2005/8/layout/list1"/>
    <dgm:cxn modelId="{9D00F882-DEB2-412E-9562-218199D18F27}" type="presParOf" srcId="{E79B13EA-0D6B-4215-874B-362B538A7E88}" destId="{E84C1A52-D114-422E-A0BA-0B3A302DD1A1}" srcOrd="7" destOrd="0" presId="urn:microsoft.com/office/officeart/2005/8/layout/list1"/>
    <dgm:cxn modelId="{57FEC964-5DCE-4EFD-8D3A-EF1E53DD615C}" type="presParOf" srcId="{E79B13EA-0D6B-4215-874B-362B538A7E88}" destId="{E183905F-2F19-4B48-9F8D-E0F7FEA7C178}" srcOrd="8" destOrd="0" presId="urn:microsoft.com/office/officeart/2005/8/layout/list1"/>
    <dgm:cxn modelId="{E31F9E3E-D049-4F25-ADE2-16FD414C1C24}" type="presParOf" srcId="{E183905F-2F19-4B48-9F8D-E0F7FEA7C178}" destId="{E5B491E2-50C4-4D3C-B387-E6738A08718D}" srcOrd="0" destOrd="0" presId="urn:microsoft.com/office/officeart/2005/8/layout/list1"/>
    <dgm:cxn modelId="{648607FF-6C4C-4E85-888C-C22DD4433090}" type="presParOf" srcId="{E183905F-2F19-4B48-9F8D-E0F7FEA7C178}" destId="{2AB84BAF-0082-482A-A9AF-3EADC3DF8D6F}" srcOrd="1" destOrd="0" presId="urn:microsoft.com/office/officeart/2005/8/layout/list1"/>
    <dgm:cxn modelId="{FB8E9F45-7EAB-430D-AAFF-B044BAD170DA}" type="presParOf" srcId="{E79B13EA-0D6B-4215-874B-362B538A7E88}" destId="{4EE7CC12-9655-4979-89D5-1E6A9955B645}" srcOrd="9" destOrd="0" presId="urn:microsoft.com/office/officeart/2005/8/layout/list1"/>
    <dgm:cxn modelId="{4AF9FBEB-7D63-4883-8AA1-14AFFABBE46E}" type="presParOf" srcId="{E79B13EA-0D6B-4215-874B-362B538A7E88}" destId="{FD3FAF3B-2127-4712-A459-41B06A0429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2EC0D-011F-4D94-B765-EEF9D8EE7A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D3808-A948-4243-9030-3070BCC19A6B}">
      <dgm:prSet/>
      <dgm:spPr/>
      <dgm:t>
        <a:bodyPr/>
        <a:lstStyle/>
        <a:p>
          <a:r>
            <a:rPr lang="en-GB" b="0" i="0" baseline="0" dirty="0"/>
            <a:t>Abundant evidence</a:t>
          </a:r>
          <a:endParaRPr lang="en-US" dirty="0"/>
        </a:p>
      </dgm:t>
    </dgm:pt>
    <dgm:pt modelId="{9B11EBC4-46FE-4792-B94F-4542E7FEA176}" type="parTrans" cxnId="{3E3E8CF1-7D03-44C3-86A7-B2C878675A9D}">
      <dgm:prSet/>
      <dgm:spPr/>
      <dgm:t>
        <a:bodyPr/>
        <a:lstStyle/>
        <a:p>
          <a:endParaRPr lang="en-US"/>
        </a:p>
      </dgm:t>
    </dgm:pt>
    <dgm:pt modelId="{4BF6C01B-1B4E-4EDF-B981-096D1B2450A9}" type="sibTrans" cxnId="{3E3E8CF1-7D03-44C3-86A7-B2C878675A9D}">
      <dgm:prSet/>
      <dgm:spPr/>
      <dgm:t>
        <a:bodyPr/>
        <a:lstStyle/>
        <a:p>
          <a:endParaRPr lang="en-US"/>
        </a:p>
      </dgm:t>
    </dgm:pt>
    <dgm:pt modelId="{863B9A3C-A4EB-4A1A-A891-2E8FB75030A0}">
      <dgm:prSet/>
      <dgm:spPr/>
      <dgm:t>
        <a:bodyPr/>
        <a:lstStyle/>
        <a:p>
          <a:r>
            <a:rPr lang="en-GB" b="0" i="0" baseline="0" dirty="0"/>
            <a:t>…</a:t>
          </a:r>
          <a:endParaRPr lang="en-US" dirty="0"/>
        </a:p>
      </dgm:t>
    </dgm:pt>
    <dgm:pt modelId="{9B207C96-32B3-4702-BA4F-4B59DE4E1AF4}" type="parTrans" cxnId="{273FE1B1-DE0C-4D3C-8B04-40B75118C209}">
      <dgm:prSet/>
      <dgm:spPr/>
      <dgm:t>
        <a:bodyPr/>
        <a:lstStyle/>
        <a:p>
          <a:endParaRPr lang="en-US"/>
        </a:p>
      </dgm:t>
    </dgm:pt>
    <dgm:pt modelId="{DBDACA21-13D6-4E0F-8400-3B4072B84B6D}" type="sibTrans" cxnId="{273FE1B1-DE0C-4D3C-8B04-40B75118C209}">
      <dgm:prSet/>
      <dgm:spPr/>
      <dgm:t>
        <a:bodyPr/>
        <a:lstStyle/>
        <a:p>
          <a:endParaRPr lang="en-US"/>
        </a:p>
      </dgm:t>
    </dgm:pt>
    <dgm:pt modelId="{24490179-0490-439B-B7A2-887F74F7D93F}">
      <dgm:prSet/>
      <dgm:spPr/>
      <dgm:t>
        <a:bodyPr/>
        <a:lstStyle/>
        <a:p>
          <a:r>
            <a:rPr lang="en-US" b="1" dirty="0"/>
            <a:t>Values</a:t>
          </a:r>
        </a:p>
      </dgm:t>
    </dgm:pt>
    <dgm:pt modelId="{D0E84139-3E70-4142-90D9-611DC3E37336}" type="parTrans" cxnId="{1DD24F07-1C07-41AB-873C-0AFED80441CC}">
      <dgm:prSet/>
      <dgm:spPr/>
      <dgm:t>
        <a:bodyPr/>
        <a:lstStyle/>
        <a:p>
          <a:endParaRPr lang="en-GB"/>
        </a:p>
      </dgm:t>
    </dgm:pt>
    <dgm:pt modelId="{34F30ED3-E396-471D-B14D-5611F6636308}" type="sibTrans" cxnId="{1DD24F07-1C07-41AB-873C-0AFED80441CC}">
      <dgm:prSet/>
      <dgm:spPr/>
      <dgm:t>
        <a:bodyPr/>
        <a:lstStyle/>
        <a:p>
          <a:endParaRPr lang="en-GB"/>
        </a:p>
      </dgm:t>
    </dgm:pt>
    <dgm:pt modelId="{06241A39-E4A1-438E-99FE-05D56B8F9CAF}">
      <dgm:prSet/>
      <dgm:spPr/>
      <dgm:t>
        <a:bodyPr/>
        <a:lstStyle/>
        <a:p>
          <a:r>
            <a:rPr lang="en-US" b="1" dirty="0"/>
            <a:t>Knowledge</a:t>
          </a:r>
        </a:p>
      </dgm:t>
    </dgm:pt>
    <dgm:pt modelId="{383D21B5-6C7D-42A3-B45B-B6687403C2BB}" type="parTrans" cxnId="{41F21763-4D0E-4737-BC99-497FB5862FB7}">
      <dgm:prSet/>
      <dgm:spPr/>
      <dgm:t>
        <a:bodyPr/>
        <a:lstStyle/>
        <a:p>
          <a:endParaRPr lang="en-GB"/>
        </a:p>
      </dgm:t>
    </dgm:pt>
    <dgm:pt modelId="{C5A3AAB7-790A-4049-944C-2F3622667E6E}" type="sibTrans" cxnId="{41F21763-4D0E-4737-BC99-497FB5862FB7}">
      <dgm:prSet/>
      <dgm:spPr/>
      <dgm:t>
        <a:bodyPr/>
        <a:lstStyle/>
        <a:p>
          <a:endParaRPr lang="en-GB"/>
        </a:p>
      </dgm:t>
    </dgm:pt>
    <dgm:pt modelId="{57A20A65-739B-4BB9-B24F-B298D2DB7B84}">
      <dgm:prSet/>
      <dgm:spPr/>
      <dgm:t>
        <a:bodyPr/>
        <a:lstStyle/>
        <a:p>
          <a:r>
            <a:rPr lang="en-US" dirty="0"/>
            <a:t>Hofstede survey (</a:t>
          </a:r>
          <a:r>
            <a:rPr lang="en-GB" b="0" i="0" baseline="0" dirty="0">
              <a:hlinkClick xmlns:r="http://schemas.openxmlformats.org/officeDocument/2006/relationships" r:id="rId1"/>
            </a:rPr>
            <a:t>Cao et al., 2023</a:t>
          </a:r>
          <a:r>
            <a:rPr lang="en-GB" b="0" i="0" baseline="0" dirty="0"/>
            <a:t>, </a:t>
          </a:r>
          <a:r>
            <a:rPr lang="en-US" dirty="0">
              <a:hlinkClick xmlns:r="http://schemas.openxmlformats.org/officeDocument/2006/relationships" r:id="rId2"/>
            </a:rPr>
            <a:t>Wang et al., 2024</a:t>
          </a:r>
          <a:r>
            <a:rPr lang="en-GB" b="0" i="0" baseline="0" dirty="0"/>
            <a:t>), </a:t>
          </a:r>
          <a:r>
            <a:rPr lang="en-US" dirty="0"/>
            <a:t>World Values Survey (</a:t>
          </a:r>
          <a:r>
            <a:rPr lang="en-US" b="0" i="0" dirty="0">
              <a:hlinkClick xmlns:r="http://schemas.openxmlformats.org/officeDocument/2006/relationships" r:id="rId3"/>
            </a:rPr>
            <a:t>Arora et al., 2023</a:t>
          </a:r>
          <a:r>
            <a:rPr lang="en-US" b="0" i="0" dirty="0"/>
            <a:t>, </a:t>
          </a:r>
          <a:r>
            <a:rPr lang="da-DK" b="0" i="0" dirty="0">
              <a:hlinkClick xmlns:r="http://schemas.openxmlformats.org/officeDocument/2006/relationships" r:id="rId4"/>
            </a:rPr>
            <a:t>Zhao et al., 2024</a:t>
          </a:r>
          <a:r>
            <a:rPr lang="da-DK" b="0" i="0" dirty="0"/>
            <a:t>, </a:t>
          </a:r>
          <a:r>
            <a:rPr lang="en-GB" dirty="0" err="1">
              <a:hlinkClick xmlns:r="http://schemas.openxmlformats.org/officeDocument/2006/relationships" r:id="rId5"/>
            </a:rPr>
            <a:t>AlKhamissi</a:t>
          </a:r>
          <a:r>
            <a:rPr lang="en-GB" dirty="0">
              <a:hlinkClick xmlns:r="http://schemas.openxmlformats.org/officeDocument/2006/relationships" r:id="rId5"/>
            </a:rPr>
            <a:t> et al., 2024</a:t>
          </a:r>
          <a:r>
            <a:rPr lang="en-GB" dirty="0"/>
            <a:t>, </a:t>
          </a:r>
          <a:r>
            <a:rPr lang="en-US" dirty="0" err="1">
              <a:hlinkClick xmlns:r="http://schemas.openxmlformats.org/officeDocument/2006/relationships" r:id="rId6"/>
            </a:rPr>
            <a:t>Durmus</a:t>
          </a:r>
          <a:r>
            <a:rPr lang="en-US" dirty="0">
              <a:hlinkClick xmlns:r="http://schemas.openxmlformats.org/officeDocument/2006/relationships" r:id="rId6"/>
            </a:rPr>
            <a:t> et al., 2024</a:t>
          </a:r>
          <a:r>
            <a:rPr lang="da-DK" b="0" i="0" dirty="0"/>
            <a:t>)...</a:t>
          </a:r>
          <a:endParaRPr lang="en-US" dirty="0"/>
        </a:p>
      </dgm:t>
    </dgm:pt>
    <dgm:pt modelId="{C05785DC-71F7-4BF5-B9EE-6FCF38EDB0E8}" type="parTrans" cxnId="{5B37C708-6995-4A13-8489-5545FA669B96}">
      <dgm:prSet/>
      <dgm:spPr/>
      <dgm:t>
        <a:bodyPr/>
        <a:lstStyle/>
        <a:p>
          <a:endParaRPr lang="en-GB"/>
        </a:p>
      </dgm:t>
    </dgm:pt>
    <dgm:pt modelId="{BB8F0356-13E3-4ABF-8018-C91995F8A95E}" type="sibTrans" cxnId="{5B37C708-6995-4A13-8489-5545FA669B96}">
      <dgm:prSet/>
      <dgm:spPr/>
      <dgm:t>
        <a:bodyPr/>
        <a:lstStyle/>
        <a:p>
          <a:endParaRPr lang="en-GB"/>
        </a:p>
      </dgm:t>
    </dgm:pt>
    <dgm:pt modelId="{AB6B6187-10FF-4C17-AE55-6B86A8305470}">
      <dgm:prSet/>
      <dgm:spPr/>
      <dgm:t>
        <a:bodyPr/>
        <a:lstStyle/>
        <a:p>
          <a:r>
            <a:rPr lang="en-US" dirty="0"/>
            <a:t>Names, drinks (</a:t>
          </a:r>
          <a:r>
            <a:rPr lang="en-GB" b="0" i="0" baseline="0" dirty="0" err="1">
              <a:hlinkClick xmlns:r="http://schemas.openxmlformats.org/officeDocument/2006/relationships" r:id="rId7"/>
            </a:rPr>
            <a:t>Naous</a:t>
          </a:r>
          <a:r>
            <a:rPr lang="en-GB" b="0" i="0" baseline="0" dirty="0">
              <a:hlinkClick xmlns:r="http://schemas.openxmlformats.org/officeDocument/2006/relationships" r:id="rId7"/>
            </a:rPr>
            <a:t> et al., 2024</a:t>
          </a:r>
          <a:r>
            <a:rPr lang="en-GB" b="0" i="0" baseline="0" dirty="0"/>
            <a:t>), food (</a:t>
          </a:r>
          <a:r>
            <a:rPr lang="en-GB" b="0" i="0" baseline="0" dirty="0">
              <a:hlinkClick xmlns:r="http://schemas.openxmlformats.org/officeDocument/2006/relationships" r:id="rId8"/>
            </a:rPr>
            <a:t>Zhou et al., 2024</a:t>
          </a:r>
          <a:r>
            <a:rPr lang="en-GB" b="0" i="0" baseline="0" dirty="0"/>
            <a:t>, </a:t>
          </a:r>
          <a:r>
            <a:rPr lang="en-GB" b="0" i="0" baseline="0" dirty="0">
              <a:hlinkClick xmlns:r="http://schemas.openxmlformats.org/officeDocument/2006/relationships" r:id="rId9"/>
            </a:rPr>
            <a:t>Li et al., 2024</a:t>
          </a:r>
          <a:r>
            <a:rPr lang="en-GB" b="0" i="0" baseline="0" dirty="0"/>
            <a:t>), images (</a:t>
          </a:r>
          <a:r>
            <a:rPr lang="en-GB" b="0" i="0" baseline="0" dirty="0">
              <a:hlinkClick xmlns:r="http://schemas.openxmlformats.org/officeDocument/2006/relationships" r:id="rId10"/>
            </a:rPr>
            <a:t>Cao et al., 2024</a:t>
          </a:r>
          <a:r>
            <a:rPr lang="en-GB" b="0" i="0" baseline="0" dirty="0"/>
            <a:t>)</a:t>
          </a:r>
          <a:endParaRPr lang="en-US" dirty="0"/>
        </a:p>
      </dgm:t>
    </dgm:pt>
    <dgm:pt modelId="{D2FFFD0C-559B-48FD-8359-3C0E380DC1FA}" type="parTrans" cxnId="{3BB4BFC4-70EA-49F0-BB5D-29858588D327}">
      <dgm:prSet/>
      <dgm:spPr/>
      <dgm:t>
        <a:bodyPr/>
        <a:lstStyle/>
        <a:p>
          <a:endParaRPr lang="en-GB"/>
        </a:p>
      </dgm:t>
    </dgm:pt>
    <dgm:pt modelId="{917789A7-E9C9-4C08-B3EC-66B1D4ABF250}" type="sibTrans" cxnId="{3BB4BFC4-70EA-49F0-BB5D-29858588D327}">
      <dgm:prSet/>
      <dgm:spPr/>
      <dgm:t>
        <a:bodyPr/>
        <a:lstStyle/>
        <a:p>
          <a:endParaRPr lang="en-GB"/>
        </a:p>
      </dgm:t>
    </dgm:pt>
    <dgm:pt modelId="{208827B8-4EBB-4703-ADFB-B8DB55D2EF13}">
      <dgm:prSet/>
      <dgm:spPr/>
      <dgm:t>
        <a:bodyPr/>
        <a:lstStyle/>
        <a:p>
          <a:r>
            <a:rPr lang="en-US" b="1" dirty="0"/>
            <a:t>Style</a:t>
          </a:r>
          <a:endParaRPr lang="en-US" dirty="0"/>
        </a:p>
      </dgm:t>
    </dgm:pt>
    <dgm:pt modelId="{C5AEB848-3195-465E-8E06-B2E7D991AFC5}" type="parTrans" cxnId="{A787C9A8-B0E9-4110-9669-5775503ECE0F}">
      <dgm:prSet/>
      <dgm:spPr/>
      <dgm:t>
        <a:bodyPr/>
        <a:lstStyle/>
        <a:p>
          <a:endParaRPr lang="en-GB"/>
        </a:p>
      </dgm:t>
    </dgm:pt>
    <dgm:pt modelId="{F5BE39FC-42E0-4B62-BDD6-8A2E09266DA3}" type="sibTrans" cxnId="{A787C9A8-B0E9-4110-9669-5775503ECE0F}">
      <dgm:prSet/>
      <dgm:spPr/>
      <dgm:t>
        <a:bodyPr/>
        <a:lstStyle/>
        <a:p>
          <a:endParaRPr lang="en-GB"/>
        </a:p>
      </dgm:t>
    </dgm:pt>
    <dgm:pt modelId="{93B699EC-A908-40C4-BB0E-D7E47627725D}">
      <dgm:prSet/>
      <dgm:spPr/>
      <dgm:t>
        <a:bodyPr/>
        <a:lstStyle/>
        <a:p>
          <a:r>
            <a:rPr lang="en-US" dirty="0"/>
            <a:t>Emotion (</a:t>
          </a:r>
          <a:r>
            <a:rPr lang="da-DK" b="0" i="0" dirty="0">
              <a:hlinkClick xmlns:r="http://schemas.openxmlformats.org/officeDocument/2006/relationships" r:id="rId11"/>
            </a:rPr>
            <a:t>Ahmad et al., 2024</a:t>
          </a:r>
          <a:r>
            <a:rPr lang="da-DK" b="0" i="0" dirty="0"/>
            <a:t>)</a:t>
          </a:r>
          <a:endParaRPr lang="en-US" dirty="0"/>
        </a:p>
      </dgm:t>
    </dgm:pt>
    <dgm:pt modelId="{15E9B17E-9193-464F-98AE-DCCC25152F47}" type="parTrans" cxnId="{2806FBF2-A831-477A-8C80-D4F386B51915}">
      <dgm:prSet/>
      <dgm:spPr/>
      <dgm:t>
        <a:bodyPr/>
        <a:lstStyle/>
        <a:p>
          <a:endParaRPr lang="en-GB"/>
        </a:p>
      </dgm:t>
    </dgm:pt>
    <dgm:pt modelId="{841AC74D-C5B6-4ED7-BE46-64C422B2C84E}" type="sibTrans" cxnId="{2806FBF2-A831-477A-8C80-D4F386B51915}">
      <dgm:prSet/>
      <dgm:spPr/>
      <dgm:t>
        <a:bodyPr/>
        <a:lstStyle/>
        <a:p>
          <a:endParaRPr lang="en-GB"/>
        </a:p>
      </dgm:t>
    </dgm:pt>
    <dgm:pt modelId="{DC2681BB-5194-4726-9DE8-CE60900D0358}" type="pres">
      <dgm:prSet presAssocID="{7082EC0D-011F-4D94-B765-EEF9D8EE7ACA}" presName="linear" presStyleCnt="0">
        <dgm:presLayoutVars>
          <dgm:animLvl val="lvl"/>
          <dgm:resizeHandles val="exact"/>
        </dgm:presLayoutVars>
      </dgm:prSet>
      <dgm:spPr/>
    </dgm:pt>
    <dgm:pt modelId="{1521F0BC-0BEF-48EC-B35A-8B637EA3793D}" type="pres">
      <dgm:prSet presAssocID="{79FD3808-A948-4243-9030-3070BCC19A6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B931C96-F9CE-4003-8F7F-678072381424}" type="pres">
      <dgm:prSet presAssocID="{79FD3808-A948-4243-9030-3070BCC19A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DD24F07-1C07-41AB-873C-0AFED80441CC}" srcId="{79FD3808-A948-4243-9030-3070BCC19A6B}" destId="{24490179-0490-439B-B7A2-887F74F7D93F}" srcOrd="0" destOrd="0" parTransId="{D0E84139-3E70-4142-90D9-611DC3E37336}" sibTransId="{34F30ED3-E396-471D-B14D-5611F6636308}"/>
    <dgm:cxn modelId="{5B37C708-6995-4A13-8489-5545FA669B96}" srcId="{24490179-0490-439B-B7A2-887F74F7D93F}" destId="{57A20A65-739B-4BB9-B24F-B298D2DB7B84}" srcOrd="0" destOrd="0" parTransId="{C05785DC-71F7-4BF5-B9EE-6FCF38EDB0E8}" sibTransId="{BB8F0356-13E3-4ABF-8018-C91995F8A95E}"/>
    <dgm:cxn modelId="{5F62E132-B508-469D-9DE2-F76B3563F0E5}" type="presOf" srcId="{863B9A3C-A4EB-4A1A-A891-2E8FB75030A0}" destId="{4B931C96-F9CE-4003-8F7F-678072381424}" srcOrd="0" destOrd="6" presId="urn:microsoft.com/office/officeart/2005/8/layout/vList2"/>
    <dgm:cxn modelId="{2F2F0C37-7106-4224-A88A-C7795CED0FE2}" type="presOf" srcId="{93B699EC-A908-40C4-BB0E-D7E47627725D}" destId="{4B931C96-F9CE-4003-8F7F-678072381424}" srcOrd="0" destOrd="5" presId="urn:microsoft.com/office/officeart/2005/8/layout/vList2"/>
    <dgm:cxn modelId="{41F21763-4D0E-4737-BC99-497FB5862FB7}" srcId="{79FD3808-A948-4243-9030-3070BCC19A6B}" destId="{06241A39-E4A1-438E-99FE-05D56B8F9CAF}" srcOrd="1" destOrd="0" parTransId="{383D21B5-6C7D-42A3-B45B-B6687403C2BB}" sibTransId="{C5A3AAB7-790A-4049-944C-2F3622667E6E}"/>
    <dgm:cxn modelId="{36632063-65D7-47EA-B4AF-EAFD91A28066}" type="presOf" srcId="{57A20A65-739B-4BB9-B24F-B298D2DB7B84}" destId="{4B931C96-F9CE-4003-8F7F-678072381424}" srcOrd="0" destOrd="1" presId="urn:microsoft.com/office/officeart/2005/8/layout/vList2"/>
    <dgm:cxn modelId="{AFA59558-E652-4DA4-8C15-13D40B0800F0}" type="presOf" srcId="{AB6B6187-10FF-4C17-AE55-6B86A8305470}" destId="{4B931C96-F9CE-4003-8F7F-678072381424}" srcOrd="0" destOrd="3" presId="urn:microsoft.com/office/officeart/2005/8/layout/vList2"/>
    <dgm:cxn modelId="{DAC8F258-5168-41A1-9479-FE6B1FAAAB5A}" type="presOf" srcId="{79FD3808-A948-4243-9030-3070BCC19A6B}" destId="{1521F0BC-0BEF-48EC-B35A-8B637EA3793D}" srcOrd="0" destOrd="0" presId="urn:microsoft.com/office/officeart/2005/8/layout/vList2"/>
    <dgm:cxn modelId="{FC10658E-0072-4F00-881F-3E3D793C7648}" type="presOf" srcId="{24490179-0490-439B-B7A2-887F74F7D93F}" destId="{4B931C96-F9CE-4003-8F7F-678072381424}" srcOrd="0" destOrd="0" presId="urn:microsoft.com/office/officeart/2005/8/layout/vList2"/>
    <dgm:cxn modelId="{A787C9A8-B0E9-4110-9669-5775503ECE0F}" srcId="{79FD3808-A948-4243-9030-3070BCC19A6B}" destId="{208827B8-4EBB-4703-ADFB-B8DB55D2EF13}" srcOrd="2" destOrd="0" parTransId="{C5AEB848-3195-465E-8E06-B2E7D991AFC5}" sibTransId="{F5BE39FC-42E0-4B62-BDD6-8A2E09266DA3}"/>
    <dgm:cxn modelId="{273FE1B1-DE0C-4D3C-8B04-40B75118C209}" srcId="{79FD3808-A948-4243-9030-3070BCC19A6B}" destId="{863B9A3C-A4EB-4A1A-A891-2E8FB75030A0}" srcOrd="3" destOrd="0" parTransId="{9B207C96-32B3-4702-BA4F-4B59DE4E1AF4}" sibTransId="{DBDACA21-13D6-4E0F-8400-3B4072B84B6D}"/>
    <dgm:cxn modelId="{3BB4BFC4-70EA-49F0-BB5D-29858588D327}" srcId="{06241A39-E4A1-438E-99FE-05D56B8F9CAF}" destId="{AB6B6187-10FF-4C17-AE55-6B86A8305470}" srcOrd="0" destOrd="0" parTransId="{D2FFFD0C-559B-48FD-8359-3C0E380DC1FA}" sibTransId="{917789A7-E9C9-4C08-B3EC-66B1D4ABF250}"/>
    <dgm:cxn modelId="{5FA4DCD0-8D29-440A-8B84-76F98CA70564}" type="presOf" srcId="{208827B8-4EBB-4703-ADFB-B8DB55D2EF13}" destId="{4B931C96-F9CE-4003-8F7F-678072381424}" srcOrd="0" destOrd="4" presId="urn:microsoft.com/office/officeart/2005/8/layout/vList2"/>
    <dgm:cxn modelId="{39CF66D7-C555-40CC-971A-D57DADC3E7A0}" type="presOf" srcId="{7082EC0D-011F-4D94-B765-EEF9D8EE7ACA}" destId="{DC2681BB-5194-4726-9DE8-CE60900D0358}" srcOrd="0" destOrd="0" presId="urn:microsoft.com/office/officeart/2005/8/layout/vList2"/>
    <dgm:cxn modelId="{3E3E8CF1-7D03-44C3-86A7-B2C878675A9D}" srcId="{7082EC0D-011F-4D94-B765-EEF9D8EE7ACA}" destId="{79FD3808-A948-4243-9030-3070BCC19A6B}" srcOrd="0" destOrd="0" parTransId="{9B11EBC4-46FE-4792-B94F-4542E7FEA176}" sibTransId="{4BF6C01B-1B4E-4EDF-B981-096D1B2450A9}"/>
    <dgm:cxn modelId="{2806FBF2-A831-477A-8C80-D4F386B51915}" srcId="{208827B8-4EBB-4703-ADFB-B8DB55D2EF13}" destId="{93B699EC-A908-40C4-BB0E-D7E47627725D}" srcOrd="0" destOrd="0" parTransId="{15E9B17E-9193-464F-98AE-DCCC25152F47}" sibTransId="{841AC74D-C5B6-4ED7-BE46-64C422B2C84E}"/>
    <dgm:cxn modelId="{1D6ED8F8-E72D-47CB-8BB9-67611B80A633}" type="presOf" srcId="{06241A39-E4A1-438E-99FE-05D56B8F9CAF}" destId="{4B931C96-F9CE-4003-8F7F-678072381424}" srcOrd="0" destOrd="2" presId="urn:microsoft.com/office/officeart/2005/8/layout/vList2"/>
    <dgm:cxn modelId="{C0D4926C-D53F-461E-ACA5-3EA351EACB36}" type="presParOf" srcId="{DC2681BB-5194-4726-9DE8-CE60900D0358}" destId="{1521F0BC-0BEF-48EC-B35A-8B637EA3793D}" srcOrd="0" destOrd="0" presId="urn:microsoft.com/office/officeart/2005/8/layout/vList2"/>
    <dgm:cxn modelId="{0B631936-8725-480E-99BD-D352F7D404A1}" type="presParOf" srcId="{DC2681BB-5194-4726-9DE8-CE60900D0358}" destId="{4B931C96-F9CE-4003-8F7F-6780723814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75989-971E-457A-87DF-C22BB8A72EB2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9FF393C-93C6-40E2-A110-73D511C0E4F2}">
      <dgm:prSet custT="1"/>
      <dgm:spPr/>
      <dgm:t>
        <a:bodyPr/>
        <a:lstStyle/>
        <a:p>
          <a:r>
            <a:rPr lang="en-GB" sz="2400" b="0" i="0" baseline="0"/>
            <a:t>“</a:t>
          </a:r>
          <a:r>
            <a:rPr lang="en-US" sz="2400" b="0" i="0" baseline="0"/>
            <a:t>our AI systems must </a:t>
          </a:r>
          <a:r>
            <a:rPr lang="en-US" sz="2400" b="1" i="0" baseline="0"/>
            <a:t>do</a:t>
          </a:r>
          <a:r>
            <a:rPr lang="en-US" sz="2400" b="0" i="0" baseline="0"/>
            <a:t> what we want them to do” (</a:t>
          </a:r>
          <a:r>
            <a:rPr lang="en-US" sz="2400" b="0" i="0" baseline="0">
              <a:hlinkClick xmlns:r="http://schemas.openxmlformats.org/officeDocument/2006/relationships" r:id="rId1"/>
            </a:rPr>
            <a:t>Russel et al., 2015</a:t>
          </a:r>
          <a:r>
            <a:rPr lang="en-US" sz="2400" b="0" i="0" baseline="0"/>
            <a:t>)</a:t>
          </a:r>
          <a:endParaRPr lang="en-US" sz="2400"/>
        </a:p>
      </dgm:t>
    </dgm:pt>
    <dgm:pt modelId="{DC5BA14C-311C-4E8A-A0CC-CB2F5F120AC0}" type="parTrans" cxnId="{E352F2D0-827D-49DB-B1F8-C0793475B945}">
      <dgm:prSet/>
      <dgm:spPr/>
      <dgm:t>
        <a:bodyPr/>
        <a:lstStyle/>
        <a:p>
          <a:endParaRPr lang="en-US" sz="2400"/>
        </a:p>
      </dgm:t>
    </dgm:pt>
    <dgm:pt modelId="{C7B0A424-8AE8-40B1-8C45-3477E4C4663B}" type="sibTrans" cxnId="{E352F2D0-827D-49DB-B1F8-C0793475B945}">
      <dgm:prSet/>
      <dgm:spPr/>
      <dgm:t>
        <a:bodyPr/>
        <a:lstStyle/>
        <a:p>
          <a:endParaRPr lang="en-US" sz="2400"/>
        </a:p>
      </dgm:t>
    </dgm:pt>
    <dgm:pt modelId="{13E149CE-7E6C-4366-B779-8F5411E46A61}">
      <dgm:prSet custT="1"/>
      <dgm:spPr/>
      <dgm:t>
        <a:bodyPr/>
        <a:lstStyle/>
        <a:p>
          <a:r>
            <a:rPr lang="en-GB" sz="2400" b="0" i="0" baseline="0"/>
            <a:t>“</a:t>
          </a:r>
          <a:r>
            <a:rPr lang="en-US" sz="2400" b="0" i="0" baseline="0"/>
            <a:t>prevent [autonomous systems] from </a:t>
          </a:r>
          <a:r>
            <a:rPr lang="en-US" sz="2400" b="1" i="0" baseline="0"/>
            <a:t>causing</a:t>
          </a:r>
          <a:r>
            <a:rPr lang="en-US" sz="2400" b="0" i="0" baseline="0"/>
            <a:t> unintended harm” (</a:t>
          </a:r>
          <a:r>
            <a:rPr lang="en-US" sz="2400" b="0" i="0" baseline="0">
              <a:hlinkClick xmlns:r="http://schemas.openxmlformats.org/officeDocument/2006/relationships" r:id="rId2"/>
            </a:rPr>
            <a:t>Amodei et al., 2016</a:t>
          </a:r>
          <a:r>
            <a:rPr lang="en-US" sz="2400" b="0" i="0" baseline="0"/>
            <a:t>)</a:t>
          </a:r>
          <a:endParaRPr lang="en-US" sz="2400"/>
        </a:p>
      </dgm:t>
    </dgm:pt>
    <dgm:pt modelId="{575E5B26-0E27-4451-A123-A56358AD9AFF}" type="parTrans" cxnId="{0FAD63CF-EC75-498D-8BB5-9394B6F225FB}">
      <dgm:prSet/>
      <dgm:spPr/>
      <dgm:t>
        <a:bodyPr/>
        <a:lstStyle/>
        <a:p>
          <a:endParaRPr lang="en-US" sz="2400"/>
        </a:p>
      </dgm:t>
    </dgm:pt>
    <dgm:pt modelId="{ABD2453D-89FB-43A5-8563-FB7ED854145E}" type="sibTrans" cxnId="{0FAD63CF-EC75-498D-8BB5-9394B6F225FB}">
      <dgm:prSet/>
      <dgm:spPr/>
      <dgm:t>
        <a:bodyPr/>
        <a:lstStyle/>
        <a:p>
          <a:endParaRPr lang="en-US" sz="2400"/>
        </a:p>
      </dgm:t>
    </dgm:pt>
    <dgm:pt modelId="{2B0222C1-4813-474A-9365-50EC974F7293}">
      <dgm:prSet custT="1"/>
      <dgm:spPr/>
      <dgm:t>
        <a:bodyPr/>
        <a:lstStyle/>
        <a:p>
          <a:r>
            <a:rPr lang="en-US" sz="2400" b="0" i="0" baseline="0"/>
            <a:t>“imbuing artificial agents with moral values becomes increasingly important as computer systems </a:t>
          </a:r>
          <a:r>
            <a:rPr lang="en-US" sz="2400" b="1" i="0" baseline="0"/>
            <a:t>operate</a:t>
          </a:r>
          <a:r>
            <a:rPr lang="en-US" sz="2400" b="0" i="0" baseline="0"/>
            <a:t> with greater autonomy” (</a:t>
          </a:r>
          <a:r>
            <a:rPr lang="en-US" sz="2400" b="0" i="0" baseline="0">
              <a:hlinkClick xmlns:r="http://schemas.openxmlformats.org/officeDocument/2006/relationships" r:id="rId3"/>
            </a:rPr>
            <a:t>Gabriel, 2020</a:t>
          </a:r>
          <a:r>
            <a:rPr lang="en-US" sz="2400" b="0" i="0" baseline="0"/>
            <a:t>)</a:t>
          </a:r>
          <a:endParaRPr lang="en-US" sz="2400"/>
        </a:p>
      </dgm:t>
    </dgm:pt>
    <dgm:pt modelId="{8CB4EB36-27BF-4DF3-9962-90F143A8C9AC}" type="parTrans" cxnId="{1D69245D-E693-41AE-9C0E-1E5824B73F98}">
      <dgm:prSet/>
      <dgm:spPr/>
      <dgm:t>
        <a:bodyPr/>
        <a:lstStyle/>
        <a:p>
          <a:endParaRPr lang="en-US" sz="2400"/>
        </a:p>
      </dgm:t>
    </dgm:pt>
    <dgm:pt modelId="{A7A15A53-8A41-47F9-B584-3EA1923AAEEF}" type="sibTrans" cxnId="{1D69245D-E693-41AE-9C0E-1E5824B73F98}">
      <dgm:prSet/>
      <dgm:spPr/>
      <dgm:t>
        <a:bodyPr/>
        <a:lstStyle/>
        <a:p>
          <a:endParaRPr lang="en-US" sz="2400"/>
        </a:p>
      </dgm:t>
    </dgm:pt>
    <dgm:pt modelId="{279DBDCE-6C40-4DFC-88FF-A8BDFC21E35A}">
      <dgm:prSet custT="1"/>
      <dgm:spPr/>
      <dgm:t>
        <a:bodyPr/>
        <a:lstStyle/>
        <a:p>
          <a:r>
            <a:rPr lang="en-US" sz="2400" b="0" i="0" baseline="0" dirty="0"/>
            <a:t>“we need systems that can understand and </a:t>
          </a:r>
          <a:r>
            <a:rPr lang="en-US" sz="2400" b="1" i="0" baseline="0" dirty="0"/>
            <a:t>cater to</a:t>
          </a:r>
          <a:r>
            <a:rPr lang="en-US" sz="2400" b="0" i="0" baseline="0" dirty="0"/>
            <a:t> a broader set of needs” (</a:t>
          </a:r>
          <a:r>
            <a:rPr lang="en-US" sz="2400" b="0" i="0" baseline="0" dirty="0">
              <a:hlinkClick xmlns:r="http://schemas.openxmlformats.org/officeDocument/2006/relationships" r:id="rId4"/>
            </a:rPr>
            <a:t>Sorensen et al., 2024</a:t>
          </a:r>
          <a:r>
            <a:rPr lang="en-US" sz="2400" b="0" i="0" baseline="0" dirty="0"/>
            <a:t>)</a:t>
          </a:r>
          <a:endParaRPr lang="en-US" sz="2400" dirty="0"/>
        </a:p>
      </dgm:t>
    </dgm:pt>
    <dgm:pt modelId="{369280B0-AC92-41BF-AC40-5865CAB40328}" type="parTrans" cxnId="{7F17A7E7-3221-4811-96AD-7EE46628B67D}">
      <dgm:prSet/>
      <dgm:spPr/>
      <dgm:t>
        <a:bodyPr/>
        <a:lstStyle/>
        <a:p>
          <a:endParaRPr lang="en-US" sz="2400"/>
        </a:p>
      </dgm:t>
    </dgm:pt>
    <dgm:pt modelId="{EF42DB0D-4852-4B05-A53B-28B252803F9A}" type="sibTrans" cxnId="{7F17A7E7-3221-4811-96AD-7EE46628B67D}">
      <dgm:prSet/>
      <dgm:spPr/>
      <dgm:t>
        <a:bodyPr/>
        <a:lstStyle/>
        <a:p>
          <a:endParaRPr lang="en-US" sz="2400"/>
        </a:p>
      </dgm:t>
    </dgm:pt>
    <dgm:pt modelId="{11CEF5F2-D126-44F8-B993-34AF34568403}">
      <dgm:prSet custT="1"/>
      <dgm:spPr/>
      <dgm:t>
        <a:bodyPr/>
        <a:lstStyle/>
        <a:p>
          <a:r>
            <a:rPr lang="en-US" sz="2400" dirty="0"/>
            <a:t>“</a:t>
          </a:r>
          <a:r>
            <a:rPr lang="en-US" sz="2400" i="1" dirty="0"/>
            <a:t>aligning AI to humans</a:t>
          </a:r>
          <a:r>
            <a:rPr lang="en-US" sz="2400" dirty="0"/>
            <a:t> ensures AI produces the intended outcomes determined by humans, […] </a:t>
          </a:r>
          <a:r>
            <a:rPr lang="en-US" sz="2400" i="1" dirty="0"/>
            <a:t>aligning humans to AI</a:t>
          </a:r>
          <a:r>
            <a:rPr lang="en-US" sz="2400" dirty="0"/>
            <a:t> aims to help individuals and society </a:t>
          </a:r>
          <a:r>
            <a:rPr lang="en-US" sz="2400" b="1" dirty="0"/>
            <a:t>adjust to AI advancements</a:t>
          </a:r>
          <a:r>
            <a:rPr lang="en-US" sz="2400" dirty="0"/>
            <a:t>” (</a:t>
          </a:r>
          <a:r>
            <a:rPr lang="en-US" sz="2400" dirty="0">
              <a:hlinkClick xmlns:r="http://schemas.openxmlformats.org/officeDocument/2006/relationships" r:id="rId5"/>
            </a:rPr>
            <a:t>Shen et al., 2024</a:t>
          </a:r>
          <a:r>
            <a:rPr lang="en-US" sz="2400" dirty="0"/>
            <a:t>)</a:t>
          </a:r>
        </a:p>
      </dgm:t>
    </dgm:pt>
    <dgm:pt modelId="{51BBA92C-C86E-4577-B9C5-2A925B7CA804}" type="parTrans" cxnId="{5E67290C-CC19-4458-BB0D-B15ED74959E7}">
      <dgm:prSet/>
      <dgm:spPr/>
      <dgm:t>
        <a:bodyPr/>
        <a:lstStyle/>
        <a:p>
          <a:endParaRPr lang="en-GB" sz="2400"/>
        </a:p>
      </dgm:t>
    </dgm:pt>
    <dgm:pt modelId="{84A14989-505C-4F0A-9C9E-E4FA835629E5}" type="sibTrans" cxnId="{5E67290C-CC19-4458-BB0D-B15ED74959E7}">
      <dgm:prSet/>
      <dgm:spPr/>
      <dgm:t>
        <a:bodyPr/>
        <a:lstStyle/>
        <a:p>
          <a:endParaRPr lang="en-GB" sz="2400"/>
        </a:p>
      </dgm:t>
    </dgm:pt>
    <dgm:pt modelId="{3BC5FF4F-C949-484E-858B-687634F24EFA}" type="pres">
      <dgm:prSet presAssocID="{F0D75989-971E-457A-87DF-C22BB8A72EB2}" presName="vert0" presStyleCnt="0">
        <dgm:presLayoutVars>
          <dgm:dir/>
          <dgm:animOne val="branch"/>
          <dgm:animLvl val="lvl"/>
        </dgm:presLayoutVars>
      </dgm:prSet>
      <dgm:spPr/>
    </dgm:pt>
    <dgm:pt modelId="{1C74FCB4-6014-4BF8-9265-07896C9E772A}" type="pres">
      <dgm:prSet presAssocID="{89FF393C-93C6-40E2-A110-73D511C0E4F2}" presName="thickLine" presStyleLbl="alignNode1" presStyleIdx="0" presStyleCnt="5"/>
      <dgm:spPr/>
    </dgm:pt>
    <dgm:pt modelId="{E90D55DF-E589-40B3-841D-7F830ADFE960}" type="pres">
      <dgm:prSet presAssocID="{89FF393C-93C6-40E2-A110-73D511C0E4F2}" presName="horz1" presStyleCnt="0"/>
      <dgm:spPr/>
    </dgm:pt>
    <dgm:pt modelId="{75584AFF-A032-44BA-BD93-705E1B1F7C69}" type="pres">
      <dgm:prSet presAssocID="{89FF393C-93C6-40E2-A110-73D511C0E4F2}" presName="tx1" presStyleLbl="revTx" presStyleIdx="0" presStyleCnt="5"/>
      <dgm:spPr/>
    </dgm:pt>
    <dgm:pt modelId="{09D5005C-52E3-452C-ABD7-387C87B9ADA1}" type="pres">
      <dgm:prSet presAssocID="{89FF393C-93C6-40E2-A110-73D511C0E4F2}" presName="vert1" presStyleCnt="0"/>
      <dgm:spPr/>
    </dgm:pt>
    <dgm:pt modelId="{176411C0-34C5-40DB-B74C-E9F07DBB895D}" type="pres">
      <dgm:prSet presAssocID="{13E149CE-7E6C-4366-B779-8F5411E46A61}" presName="thickLine" presStyleLbl="alignNode1" presStyleIdx="1" presStyleCnt="5"/>
      <dgm:spPr/>
    </dgm:pt>
    <dgm:pt modelId="{4DB52D32-9422-4BD1-A00D-B0042FBCC156}" type="pres">
      <dgm:prSet presAssocID="{13E149CE-7E6C-4366-B779-8F5411E46A61}" presName="horz1" presStyleCnt="0"/>
      <dgm:spPr/>
    </dgm:pt>
    <dgm:pt modelId="{9DC627D4-EF90-455B-95F3-01202E75E568}" type="pres">
      <dgm:prSet presAssocID="{13E149CE-7E6C-4366-B779-8F5411E46A61}" presName="tx1" presStyleLbl="revTx" presStyleIdx="1" presStyleCnt="5"/>
      <dgm:spPr/>
    </dgm:pt>
    <dgm:pt modelId="{3CD75A96-BD2B-401F-B539-90D151A185AF}" type="pres">
      <dgm:prSet presAssocID="{13E149CE-7E6C-4366-B779-8F5411E46A61}" presName="vert1" presStyleCnt="0"/>
      <dgm:spPr/>
    </dgm:pt>
    <dgm:pt modelId="{EB6E0619-C1D1-4BD1-88AB-FC206F7B0978}" type="pres">
      <dgm:prSet presAssocID="{2B0222C1-4813-474A-9365-50EC974F7293}" presName="thickLine" presStyleLbl="alignNode1" presStyleIdx="2" presStyleCnt="5"/>
      <dgm:spPr/>
    </dgm:pt>
    <dgm:pt modelId="{D6455DCD-D513-44E2-B862-BD2F7F2DC860}" type="pres">
      <dgm:prSet presAssocID="{2B0222C1-4813-474A-9365-50EC974F7293}" presName="horz1" presStyleCnt="0"/>
      <dgm:spPr/>
    </dgm:pt>
    <dgm:pt modelId="{0A7D02E3-A873-4599-9C6F-DB4904EB6595}" type="pres">
      <dgm:prSet presAssocID="{2B0222C1-4813-474A-9365-50EC974F7293}" presName="tx1" presStyleLbl="revTx" presStyleIdx="2" presStyleCnt="5"/>
      <dgm:spPr/>
    </dgm:pt>
    <dgm:pt modelId="{ED18FD43-26B0-4970-9928-13D3D5C7996A}" type="pres">
      <dgm:prSet presAssocID="{2B0222C1-4813-474A-9365-50EC974F7293}" presName="vert1" presStyleCnt="0"/>
      <dgm:spPr/>
    </dgm:pt>
    <dgm:pt modelId="{ED8E498E-4E38-4284-881D-C0903158B56E}" type="pres">
      <dgm:prSet presAssocID="{279DBDCE-6C40-4DFC-88FF-A8BDFC21E35A}" presName="thickLine" presStyleLbl="alignNode1" presStyleIdx="3" presStyleCnt="5"/>
      <dgm:spPr/>
    </dgm:pt>
    <dgm:pt modelId="{1AE7BE2C-7C24-46C1-8D11-A3FCCE45A14E}" type="pres">
      <dgm:prSet presAssocID="{279DBDCE-6C40-4DFC-88FF-A8BDFC21E35A}" presName="horz1" presStyleCnt="0"/>
      <dgm:spPr/>
    </dgm:pt>
    <dgm:pt modelId="{3BDF4877-319A-4444-80E4-F73412A4F95C}" type="pres">
      <dgm:prSet presAssocID="{279DBDCE-6C40-4DFC-88FF-A8BDFC21E35A}" presName="tx1" presStyleLbl="revTx" presStyleIdx="3" presStyleCnt="5"/>
      <dgm:spPr/>
    </dgm:pt>
    <dgm:pt modelId="{B838650E-3517-4AE6-A023-5A6829BB0AE2}" type="pres">
      <dgm:prSet presAssocID="{279DBDCE-6C40-4DFC-88FF-A8BDFC21E35A}" presName="vert1" presStyleCnt="0"/>
      <dgm:spPr/>
    </dgm:pt>
    <dgm:pt modelId="{FA3352DA-95F5-4ED2-BFD6-29E7AFEF1018}" type="pres">
      <dgm:prSet presAssocID="{11CEF5F2-D126-44F8-B993-34AF34568403}" presName="thickLine" presStyleLbl="alignNode1" presStyleIdx="4" presStyleCnt="5"/>
      <dgm:spPr/>
    </dgm:pt>
    <dgm:pt modelId="{2424AD3A-0130-4536-A7AE-593AE9FBECC9}" type="pres">
      <dgm:prSet presAssocID="{11CEF5F2-D126-44F8-B993-34AF34568403}" presName="horz1" presStyleCnt="0"/>
      <dgm:spPr/>
    </dgm:pt>
    <dgm:pt modelId="{2F75999B-F2CF-48EE-9E02-8874C59093B8}" type="pres">
      <dgm:prSet presAssocID="{11CEF5F2-D126-44F8-B993-34AF34568403}" presName="tx1" presStyleLbl="revTx" presStyleIdx="4" presStyleCnt="5"/>
      <dgm:spPr/>
    </dgm:pt>
    <dgm:pt modelId="{C0B378B3-AB99-4A4B-8DD2-215381029EF4}" type="pres">
      <dgm:prSet presAssocID="{11CEF5F2-D126-44F8-B993-34AF34568403}" presName="vert1" presStyleCnt="0"/>
      <dgm:spPr/>
    </dgm:pt>
  </dgm:ptLst>
  <dgm:cxnLst>
    <dgm:cxn modelId="{5E67290C-CC19-4458-BB0D-B15ED74959E7}" srcId="{F0D75989-971E-457A-87DF-C22BB8A72EB2}" destId="{11CEF5F2-D126-44F8-B993-34AF34568403}" srcOrd="4" destOrd="0" parTransId="{51BBA92C-C86E-4577-B9C5-2A925B7CA804}" sibTransId="{84A14989-505C-4F0A-9C9E-E4FA835629E5}"/>
    <dgm:cxn modelId="{51B5BC19-E03F-4856-9503-527802BF0733}" type="presOf" srcId="{279DBDCE-6C40-4DFC-88FF-A8BDFC21E35A}" destId="{3BDF4877-319A-4444-80E4-F73412A4F95C}" srcOrd="0" destOrd="0" presId="urn:microsoft.com/office/officeart/2008/layout/LinedList"/>
    <dgm:cxn modelId="{45DDF222-F3F0-4AC0-AB94-6C36DF189C08}" type="presOf" srcId="{2B0222C1-4813-474A-9365-50EC974F7293}" destId="{0A7D02E3-A873-4599-9C6F-DB4904EB6595}" srcOrd="0" destOrd="0" presId="urn:microsoft.com/office/officeart/2008/layout/LinedList"/>
    <dgm:cxn modelId="{1692A533-0E9E-460A-82CA-CA5CF1F7C612}" type="presOf" srcId="{89FF393C-93C6-40E2-A110-73D511C0E4F2}" destId="{75584AFF-A032-44BA-BD93-705E1B1F7C69}" srcOrd="0" destOrd="0" presId="urn:microsoft.com/office/officeart/2008/layout/LinedList"/>
    <dgm:cxn modelId="{1D69245D-E693-41AE-9C0E-1E5824B73F98}" srcId="{F0D75989-971E-457A-87DF-C22BB8A72EB2}" destId="{2B0222C1-4813-474A-9365-50EC974F7293}" srcOrd="2" destOrd="0" parTransId="{8CB4EB36-27BF-4DF3-9962-90F143A8C9AC}" sibTransId="{A7A15A53-8A41-47F9-B584-3EA1923AAEEF}"/>
    <dgm:cxn modelId="{E68CE16F-B7C1-47DB-AF36-B0ACF0A56769}" type="presOf" srcId="{F0D75989-971E-457A-87DF-C22BB8A72EB2}" destId="{3BC5FF4F-C949-484E-858B-687634F24EFA}" srcOrd="0" destOrd="0" presId="urn:microsoft.com/office/officeart/2008/layout/LinedList"/>
    <dgm:cxn modelId="{12ADE358-4E04-4A95-9920-1BE707FA2D77}" type="presOf" srcId="{11CEF5F2-D126-44F8-B993-34AF34568403}" destId="{2F75999B-F2CF-48EE-9E02-8874C59093B8}" srcOrd="0" destOrd="0" presId="urn:microsoft.com/office/officeart/2008/layout/LinedList"/>
    <dgm:cxn modelId="{2304CB7F-7829-4F25-91B6-98CB8345EE03}" type="presOf" srcId="{13E149CE-7E6C-4366-B779-8F5411E46A61}" destId="{9DC627D4-EF90-455B-95F3-01202E75E568}" srcOrd="0" destOrd="0" presId="urn:microsoft.com/office/officeart/2008/layout/LinedList"/>
    <dgm:cxn modelId="{0FAD63CF-EC75-498D-8BB5-9394B6F225FB}" srcId="{F0D75989-971E-457A-87DF-C22BB8A72EB2}" destId="{13E149CE-7E6C-4366-B779-8F5411E46A61}" srcOrd="1" destOrd="0" parTransId="{575E5B26-0E27-4451-A123-A56358AD9AFF}" sibTransId="{ABD2453D-89FB-43A5-8563-FB7ED854145E}"/>
    <dgm:cxn modelId="{E352F2D0-827D-49DB-B1F8-C0793475B945}" srcId="{F0D75989-971E-457A-87DF-C22BB8A72EB2}" destId="{89FF393C-93C6-40E2-A110-73D511C0E4F2}" srcOrd="0" destOrd="0" parTransId="{DC5BA14C-311C-4E8A-A0CC-CB2F5F120AC0}" sibTransId="{C7B0A424-8AE8-40B1-8C45-3477E4C4663B}"/>
    <dgm:cxn modelId="{7F17A7E7-3221-4811-96AD-7EE46628B67D}" srcId="{F0D75989-971E-457A-87DF-C22BB8A72EB2}" destId="{279DBDCE-6C40-4DFC-88FF-A8BDFC21E35A}" srcOrd="3" destOrd="0" parTransId="{369280B0-AC92-41BF-AC40-5865CAB40328}" sibTransId="{EF42DB0D-4852-4B05-A53B-28B252803F9A}"/>
    <dgm:cxn modelId="{D82AF29A-D45E-436D-82CE-609E9F219291}" type="presParOf" srcId="{3BC5FF4F-C949-484E-858B-687634F24EFA}" destId="{1C74FCB4-6014-4BF8-9265-07896C9E772A}" srcOrd="0" destOrd="0" presId="urn:microsoft.com/office/officeart/2008/layout/LinedList"/>
    <dgm:cxn modelId="{B6746083-3330-4E41-A8D0-375E5891D13F}" type="presParOf" srcId="{3BC5FF4F-C949-484E-858B-687634F24EFA}" destId="{E90D55DF-E589-40B3-841D-7F830ADFE960}" srcOrd="1" destOrd="0" presId="urn:microsoft.com/office/officeart/2008/layout/LinedList"/>
    <dgm:cxn modelId="{2F2C9446-257E-4193-BD9E-92787E526302}" type="presParOf" srcId="{E90D55DF-E589-40B3-841D-7F830ADFE960}" destId="{75584AFF-A032-44BA-BD93-705E1B1F7C69}" srcOrd="0" destOrd="0" presId="urn:microsoft.com/office/officeart/2008/layout/LinedList"/>
    <dgm:cxn modelId="{C361EC17-51B1-49A5-BCBC-0753FDDB5A7F}" type="presParOf" srcId="{E90D55DF-E589-40B3-841D-7F830ADFE960}" destId="{09D5005C-52E3-452C-ABD7-387C87B9ADA1}" srcOrd="1" destOrd="0" presId="urn:microsoft.com/office/officeart/2008/layout/LinedList"/>
    <dgm:cxn modelId="{EB7B33F7-BFB2-4FE1-9739-25EA1CB7161D}" type="presParOf" srcId="{3BC5FF4F-C949-484E-858B-687634F24EFA}" destId="{176411C0-34C5-40DB-B74C-E9F07DBB895D}" srcOrd="2" destOrd="0" presId="urn:microsoft.com/office/officeart/2008/layout/LinedList"/>
    <dgm:cxn modelId="{916CA7F5-DD66-4D75-9357-8BEA7B9109F3}" type="presParOf" srcId="{3BC5FF4F-C949-484E-858B-687634F24EFA}" destId="{4DB52D32-9422-4BD1-A00D-B0042FBCC156}" srcOrd="3" destOrd="0" presId="urn:microsoft.com/office/officeart/2008/layout/LinedList"/>
    <dgm:cxn modelId="{73430165-C91A-4A47-873E-B3F0C89DAAC3}" type="presParOf" srcId="{4DB52D32-9422-4BD1-A00D-B0042FBCC156}" destId="{9DC627D4-EF90-455B-95F3-01202E75E568}" srcOrd="0" destOrd="0" presId="urn:microsoft.com/office/officeart/2008/layout/LinedList"/>
    <dgm:cxn modelId="{E786977A-E6D1-4F60-9FCC-093E62132866}" type="presParOf" srcId="{4DB52D32-9422-4BD1-A00D-B0042FBCC156}" destId="{3CD75A96-BD2B-401F-B539-90D151A185AF}" srcOrd="1" destOrd="0" presId="urn:microsoft.com/office/officeart/2008/layout/LinedList"/>
    <dgm:cxn modelId="{CD6BE206-4DD0-4802-A41A-6B89C9CD903F}" type="presParOf" srcId="{3BC5FF4F-C949-484E-858B-687634F24EFA}" destId="{EB6E0619-C1D1-4BD1-88AB-FC206F7B0978}" srcOrd="4" destOrd="0" presId="urn:microsoft.com/office/officeart/2008/layout/LinedList"/>
    <dgm:cxn modelId="{30404174-3F1E-458E-89AF-74A247E65D82}" type="presParOf" srcId="{3BC5FF4F-C949-484E-858B-687634F24EFA}" destId="{D6455DCD-D513-44E2-B862-BD2F7F2DC860}" srcOrd="5" destOrd="0" presId="urn:microsoft.com/office/officeart/2008/layout/LinedList"/>
    <dgm:cxn modelId="{84A6A00B-E8BB-47D9-BDD7-D467D9970DAC}" type="presParOf" srcId="{D6455DCD-D513-44E2-B862-BD2F7F2DC860}" destId="{0A7D02E3-A873-4599-9C6F-DB4904EB6595}" srcOrd="0" destOrd="0" presId="urn:microsoft.com/office/officeart/2008/layout/LinedList"/>
    <dgm:cxn modelId="{1B847728-8F13-47C1-A254-E311E97DFE30}" type="presParOf" srcId="{D6455DCD-D513-44E2-B862-BD2F7F2DC860}" destId="{ED18FD43-26B0-4970-9928-13D3D5C7996A}" srcOrd="1" destOrd="0" presId="urn:microsoft.com/office/officeart/2008/layout/LinedList"/>
    <dgm:cxn modelId="{822768AD-FC72-46BF-B163-E777A7E78AF2}" type="presParOf" srcId="{3BC5FF4F-C949-484E-858B-687634F24EFA}" destId="{ED8E498E-4E38-4284-881D-C0903158B56E}" srcOrd="6" destOrd="0" presId="urn:microsoft.com/office/officeart/2008/layout/LinedList"/>
    <dgm:cxn modelId="{9AFB861D-B27F-421B-815B-2F205C05B608}" type="presParOf" srcId="{3BC5FF4F-C949-484E-858B-687634F24EFA}" destId="{1AE7BE2C-7C24-46C1-8D11-A3FCCE45A14E}" srcOrd="7" destOrd="0" presId="urn:microsoft.com/office/officeart/2008/layout/LinedList"/>
    <dgm:cxn modelId="{3F1D3378-7D98-42B0-B009-28A2317D0F68}" type="presParOf" srcId="{1AE7BE2C-7C24-46C1-8D11-A3FCCE45A14E}" destId="{3BDF4877-319A-4444-80E4-F73412A4F95C}" srcOrd="0" destOrd="0" presId="urn:microsoft.com/office/officeart/2008/layout/LinedList"/>
    <dgm:cxn modelId="{5EF0232F-A63D-473B-AF5A-C9859DCA78CA}" type="presParOf" srcId="{1AE7BE2C-7C24-46C1-8D11-A3FCCE45A14E}" destId="{B838650E-3517-4AE6-A023-5A6829BB0AE2}" srcOrd="1" destOrd="0" presId="urn:microsoft.com/office/officeart/2008/layout/LinedList"/>
    <dgm:cxn modelId="{F6626CBC-C29D-4A06-A6E8-CB77E84682CD}" type="presParOf" srcId="{3BC5FF4F-C949-484E-858B-687634F24EFA}" destId="{FA3352DA-95F5-4ED2-BFD6-29E7AFEF1018}" srcOrd="8" destOrd="0" presId="urn:microsoft.com/office/officeart/2008/layout/LinedList"/>
    <dgm:cxn modelId="{0C6A2363-3B1C-45E5-AC67-336FCDC15EFB}" type="presParOf" srcId="{3BC5FF4F-C949-484E-858B-687634F24EFA}" destId="{2424AD3A-0130-4536-A7AE-593AE9FBECC9}" srcOrd="9" destOrd="0" presId="urn:microsoft.com/office/officeart/2008/layout/LinedList"/>
    <dgm:cxn modelId="{577B60CD-923A-47B8-8536-E883565DFCDF}" type="presParOf" srcId="{2424AD3A-0130-4536-A7AE-593AE9FBECC9}" destId="{2F75999B-F2CF-48EE-9E02-8874C59093B8}" srcOrd="0" destOrd="0" presId="urn:microsoft.com/office/officeart/2008/layout/LinedList"/>
    <dgm:cxn modelId="{165B48B2-1723-4BD2-AD16-96BBF46E8FF0}" type="presParOf" srcId="{2424AD3A-0130-4536-A7AE-593AE9FBECC9}" destId="{C0B378B3-AB99-4A4B-8DD2-215381029E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9ABBB6-1FD5-4B6E-8C9B-57860C7A03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6C0749-1959-44E9-A6A8-C5A355666C09}">
      <dgm:prSet/>
      <dgm:spPr/>
      <dgm:t>
        <a:bodyPr/>
        <a:lstStyle/>
        <a:p>
          <a:r>
            <a:rPr lang="en-GB"/>
            <a:t>Modeling social change</a:t>
          </a:r>
          <a:endParaRPr lang="en-US"/>
        </a:p>
      </dgm:t>
    </dgm:pt>
    <dgm:pt modelId="{5666998C-8E88-45AE-A158-CC7C7313AE4C}" type="parTrans" cxnId="{DD9CBDEB-C383-4F83-A0A1-BD9BDCA4DB55}">
      <dgm:prSet/>
      <dgm:spPr/>
      <dgm:t>
        <a:bodyPr/>
        <a:lstStyle/>
        <a:p>
          <a:endParaRPr lang="en-US"/>
        </a:p>
      </dgm:t>
    </dgm:pt>
    <dgm:pt modelId="{DE9C592D-FCE6-4846-8635-4842494571FC}" type="sibTrans" cxnId="{DD9CBDEB-C383-4F83-A0A1-BD9BDCA4DB55}">
      <dgm:prSet/>
      <dgm:spPr/>
      <dgm:t>
        <a:bodyPr/>
        <a:lstStyle/>
        <a:p>
          <a:endParaRPr lang="en-US"/>
        </a:p>
      </dgm:t>
    </dgm:pt>
    <dgm:pt modelId="{40050017-216C-4BB0-AC1C-EB82AD559B6D}">
      <dgm:prSet/>
      <dgm:spPr/>
      <dgm:t>
        <a:bodyPr/>
        <a:lstStyle/>
        <a:p>
          <a:r>
            <a:rPr lang="en-GB"/>
            <a:t>Determining the objective</a:t>
          </a:r>
          <a:endParaRPr lang="en-US"/>
        </a:p>
      </dgm:t>
    </dgm:pt>
    <dgm:pt modelId="{032173E7-E479-4A51-A1D0-497F3C9FC3E7}" type="parTrans" cxnId="{A0D617D2-4F30-4DA2-9C5B-47D7236984BD}">
      <dgm:prSet/>
      <dgm:spPr/>
      <dgm:t>
        <a:bodyPr/>
        <a:lstStyle/>
        <a:p>
          <a:endParaRPr lang="en-US"/>
        </a:p>
      </dgm:t>
    </dgm:pt>
    <dgm:pt modelId="{ED72CAC2-26CD-49CD-AC07-8B3CB7E77D76}" type="sibTrans" cxnId="{A0D617D2-4F30-4DA2-9C5B-47D7236984BD}">
      <dgm:prSet/>
      <dgm:spPr/>
      <dgm:t>
        <a:bodyPr/>
        <a:lstStyle/>
        <a:p>
          <a:endParaRPr lang="en-US"/>
        </a:p>
      </dgm:t>
    </dgm:pt>
    <dgm:pt modelId="{6C8ABE7F-01DA-4023-8ECA-97BF0548DB3B}">
      <dgm:prSet/>
      <dgm:spPr/>
      <dgm:t>
        <a:bodyPr/>
        <a:lstStyle/>
        <a:p>
          <a:r>
            <a:rPr lang="en-GB" dirty="0"/>
            <a:t>Reinforcement learning with very delayed rewards</a:t>
          </a:r>
          <a:endParaRPr lang="en-US" dirty="0"/>
        </a:p>
      </dgm:t>
    </dgm:pt>
    <dgm:pt modelId="{0960BF7B-DE2E-4C4D-BBC8-12D3496D7B57}" type="parTrans" cxnId="{983A9A63-C131-4DAA-8D7B-1A9FBAE34429}">
      <dgm:prSet/>
      <dgm:spPr/>
      <dgm:t>
        <a:bodyPr/>
        <a:lstStyle/>
        <a:p>
          <a:endParaRPr lang="en-US"/>
        </a:p>
      </dgm:t>
    </dgm:pt>
    <dgm:pt modelId="{66EA35FA-264B-45E0-8D60-71CCC2E2D842}" type="sibTrans" cxnId="{983A9A63-C131-4DAA-8D7B-1A9FBAE34429}">
      <dgm:prSet/>
      <dgm:spPr/>
      <dgm:t>
        <a:bodyPr/>
        <a:lstStyle/>
        <a:p>
          <a:endParaRPr lang="en-US"/>
        </a:p>
      </dgm:t>
    </dgm:pt>
    <dgm:pt modelId="{253F1568-E7FC-4DE2-936A-8D3D97A87432}" type="pres">
      <dgm:prSet presAssocID="{7A9ABBB6-1FD5-4B6E-8C9B-57860C7A0386}" presName="root" presStyleCnt="0">
        <dgm:presLayoutVars>
          <dgm:dir/>
          <dgm:resizeHandles val="exact"/>
        </dgm:presLayoutVars>
      </dgm:prSet>
      <dgm:spPr/>
    </dgm:pt>
    <dgm:pt modelId="{88DCA308-C12C-4F73-A16A-6811659140E1}" type="pres">
      <dgm:prSet presAssocID="{2A6C0749-1959-44E9-A6A8-C5A355666C09}" presName="compNode" presStyleCnt="0"/>
      <dgm:spPr/>
    </dgm:pt>
    <dgm:pt modelId="{6826618C-79BE-48AA-9F8A-3127BE1EC885}" type="pres">
      <dgm:prSet presAssocID="{2A6C0749-1959-44E9-A6A8-C5A355666C09}" presName="bgRect" presStyleLbl="bgShp" presStyleIdx="0" presStyleCnt="3"/>
      <dgm:spPr/>
    </dgm:pt>
    <dgm:pt modelId="{6140B2C3-5655-4DE2-AE5A-D1C86A8A0A60}" type="pres">
      <dgm:prSet presAssocID="{2A6C0749-1959-44E9-A6A8-C5A355666C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3CBC19D-1A84-4E1B-98B6-59584E96E6C2}" type="pres">
      <dgm:prSet presAssocID="{2A6C0749-1959-44E9-A6A8-C5A355666C09}" presName="spaceRect" presStyleCnt="0"/>
      <dgm:spPr/>
    </dgm:pt>
    <dgm:pt modelId="{406B935F-1400-4F82-A10F-38C217AFB5EC}" type="pres">
      <dgm:prSet presAssocID="{2A6C0749-1959-44E9-A6A8-C5A355666C09}" presName="parTx" presStyleLbl="revTx" presStyleIdx="0" presStyleCnt="3">
        <dgm:presLayoutVars>
          <dgm:chMax val="0"/>
          <dgm:chPref val="0"/>
        </dgm:presLayoutVars>
      </dgm:prSet>
      <dgm:spPr/>
    </dgm:pt>
    <dgm:pt modelId="{807C161B-0173-4715-A5DA-9FD86F42D0F7}" type="pres">
      <dgm:prSet presAssocID="{DE9C592D-FCE6-4846-8635-4842494571FC}" presName="sibTrans" presStyleCnt="0"/>
      <dgm:spPr/>
    </dgm:pt>
    <dgm:pt modelId="{2EC3C1E0-A74E-4A7E-86CE-92EC855FE9E7}" type="pres">
      <dgm:prSet presAssocID="{40050017-216C-4BB0-AC1C-EB82AD559B6D}" presName="compNode" presStyleCnt="0"/>
      <dgm:spPr/>
    </dgm:pt>
    <dgm:pt modelId="{A63C95FE-B91D-40F9-BFE5-D0F861037FCF}" type="pres">
      <dgm:prSet presAssocID="{40050017-216C-4BB0-AC1C-EB82AD559B6D}" presName="bgRect" presStyleLbl="bgShp" presStyleIdx="1" presStyleCnt="3"/>
      <dgm:spPr/>
    </dgm:pt>
    <dgm:pt modelId="{3462FF57-DF8C-41E9-8CB3-F6FDA0314E7A}" type="pres">
      <dgm:prSet presAssocID="{40050017-216C-4BB0-AC1C-EB82AD559B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5A7A714-9857-49BB-84BA-DA3E4FC77B6C}" type="pres">
      <dgm:prSet presAssocID="{40050017-216C-4BB0-AC1C-EB82AD559B6D}" presName="spaceRect" presStyleCnt="0"/>
      <dgm:spPr/>
    </dgm:pt>
    <dgm:pt modelId="{95500E63-76EE-47F7-BDAA-CCCBA838E14A}" type="pres">
      <dgm:prSet presAssocID="{40050017-216C-4BB0-AC1C-EB82AD559B6D}" presName="parTx" presStyleLbl="revTx" presStyleIdx="1" presStyleCnt="3">
        <dgm:presLayoutVars>
          <dgm:chMax val="0"/>
          <dgm:chPref val="0"/>
        </dgm:presLayoutVars>
      </dgm:prSet>
      <dgm:spPr/>
    </dgm:pt>
    <dgm:pt modelId="{2C21AA67-2D94-4955-B971-9165E5A41E44}" type="pres">
      <dgm:prSet presAssocID="{ED72CAC2-26CD-49CD-AC07-8B3CB7E77D76}" presName="sibTrans" presStyleCnt="0"/>
      <dgm:spPr/>
    </dgm:pt>
    <dgm:pt modelId="{1AACE8FB-AD2A-40A6-91F3-3FA31B840493}" type="pres">
      <dgm:prSet presAssocID="{6C8ABE7F-01DA-4023-8ECA-97BF0548DB3B}" presName="compNode" presStyleCnt="0"/>
      <dgm:spPr/>
    </dgm:pt>
    <dgm:pt modelId="{3D2B5CBE-AB15-4AA0-9446-9123EB032D9D}" type="pres">
      <dgm:prSet presAssocID="{6C8ABE7F-01DA-4023-8ECA-97BF0548DB3B}" presName="bgRect" presStyleLbl="bgShp" presStyleIdx="2" presStyleCnt="3"/>
      <dgm:spPr/>
    </dgm:pt>
    <dgm:pt modelId="{BEE31B4D-120D-4EDC-A239-60A2A9F57B27}" type="pres">
      <dgm:prSet presAssocID="{6C8ABE7F-01DA-4023-8ECA-97BF0548DB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C34346B2-03E5-4597-B0F2-1CFD921E56F0}" type="pres">
      <dgm:prSet presAssocID="{6C8ABE7F-01DA-4023-8ECA-97BF0548DB3B}" presName="spaceRect" presStyleCnt="0"/>
      <dgm:spPr/>
    </dgm:pt>
    <dgm:pt modelId="{9289FCAD-920E-4266-8D3E-EBC8A5A713A6}" type="pres">
      <dgm:prSet presAssocID="{6C8ABE7F-01DA-4023-8ECA-97BF0548DB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D41507-EEAB-42E6-8B85-F621B85FC5A7}" type="presOf" srcId="{40050017-216C-4BB0-AC1C-EB82AD559B6D}" destId="{95500E63-76EE-47F7-BDAA-CCCBA838E14A}" srcOrd="0" destOrd="0" presId="urn:microsoft.com/office/officeart/2018/2/layout/IconVerticalSolidList"/>
    <dgm:cxn modelId="{1ED81A08-A305-4371-AA86-2665DC9E6FA2}" type="presOf" srcId="{6C8ABE7F-01DA-4023-8ECA-97BF0548DB3B}" destId="{9289FCAD-920E-4266-8D3E-EBC8A5A713A6}" srcOrd="0" destOrd="0" presId="urn:microsoft.com/office/officeart/2018/2/layout/IconVerticalSolidList"/>
    <dgm:cxn modelId="{983A9A63-C131-4DAA-8D7B-1A9FBAE34429}" srcId="{7A9ABBB6-1FD5-4B6E-8C9B-57860C7A0386}" destId="{6C8ABE7F-01DA-4023-8ECA-97BF0548DB3B}" srcOrd="2" destOrd="0" parTransId="{0960BF7B-DE2E-4C4D-BBC8-12D3496D7B57}" sibTransId="{66EA35FA-264B-45E0-8D60-71CCC2E2D842}"/>
    <dgm:cxn modelId="{13463454-4D14-4F4F-A434-42B5F5D9634C}" type="presOf" srcId="{7A9ABBB6-1FD5-4B6E-8C9B-57860C7A0386}" destId="{253F1568-E7FC-4DE2-936A-8D3D97A87432}" srcOrd="0" destOrd="0" presId="urn:microsoft.com/office/officeart/2018/2/layout/IconVerticalSolidList"/>
    <dgm:cxn modelId="{A0D617D2-4F30-4DA2-9C5B-47D7236984BD}" srcId="{7A9ABBB6-1FD5-4B6E-8C9B-57860C7A0386}" destId="{40050017-216C-4BB0-AC1C-EB82AD559B6D}" srcOrd="1" destOrd="0" parTransId="{032173E7-E479-4A51-A1D0-497F3C9FC3E7}" sibTransId="{ED72CAC2-26CD-49CD-AC07-8B3CB7E77D76}"/>
    <dgm:cxn modelId="{227ABBDE-9E65-47AC-8A13-AB37DFB61112}" type="presOf" srcId="{2A6C0749-1959-44E9-A6A8-C5A355666C09}" destId="{406B935F-1400-4F82-A10F-38C217AFB5EC}" srcOrd="0" destOrd="0" presId="urn:microsoft.com/office/officeart/2018/2/layout/IconVerticalSolidList"/>
    <dgm:cxn modelId="{DD9CBDEB-C383-4F83-A0A1-BD9BDCA4DB55}" srcId="{7A9ABBB6-1FD5-4B6E-8C9B-57860C7A0386}" destId="{2A6C0749-1959-44E9-A6A8-C5A355666C09}" srcOrd="0" destOrd="0" parTransId="{5666998C-8E88-45AE-A158-CC7C7313AE4C}" sibTransId="{DE9C592D-FCE6-4846-8635-4842494571FC}"/>
    <dgm:cxn modelId="{9FF94F76-5900-464F-8BB5-45A71898C4D0}" type="presParOf" srcId="{253F1568-E7FC-4DE2-936A-8D3D97A87432}" destId="{88DCA308-C12C-4F73-A16A-6811659140E1}" srcOrd="0" destOrd="0" presId="urn:microsoft.com/office/officeart/2018/2/layout/IconVerticalSolidList"/>
    <dgm:cxn modelId="{E27A4E66-486A-4669-9730-188484AFF162}" type="presParOf" srcId="{88DCA308-C12C-4F73-A16A-6811659140E1}" destId="{6826618C-79BE-48AA-9F8A-3127BE1EC885}" srcOrd="0" destOrd="0" presId="urn:microsoft.com/office/officeart/2018/2/layout/IconVerticalSolidList"/>
    <dgm:cxn modelId="{8F0764DD-FA88-4166-955A-414E1CFFBA4C}" type="presParOf" srcId="{88DCA308-C12C-4F73-A16A-6811659140E1}" destId="{6140B2C3-5655-4DE2-AE5A-D1C86A8A0A60}" srcOrd="1" destOrd="0" presId="urn:microsoft.com/office/officeart/2018/2/layout/IconVerticalSolidList"/>
    <dgm:cxn modelId="{312A44BD-29D9-41A1-8C0A-333EADC10BBA}" type="presParOf" srcId="{88DCA308-C12C-4F73-A16A-6811659140E1}" destId="{03CBC19D-1A84-4E1B-98B6-59584E96E6C2}" srcOrd="2" destOrd="0" presId="urn:microsoft.com/office/officeart/2018/2/layout/IconVerticalSolidList"/>
    <dgm:cxn modelId="{B8EDBA41-9B78-45A8-8456-BE4233B2D938}" type="presParOf" srcId="{88DCA308-C12C-4F73-A16A-6811659140E1}" destId="{406B935F-1400-4F82-A10F-38C217AFB5EC}" srcOrd="3" destOrd="0" presId="urn:microsoft.com/office/officeart/2018/2/layout/IconVerticalSolidList"/>
    <dgm:cxn modelId="{EEBC3833-98D0-40E1-9E73-2FAFF9C16B5A}" type="presParOf" srcId="{253F1568-E7FC-4DE2-936A-8D3D97A87432}" destId="{807C161B-0173-4715-A5DA-9FD86F42D0F7}" srcOrd="1" destOrd="0" presId="urn:microsoft.com/office/officeart/2018/2/layout/IconVerticalSolidList"/>
    <dgm:cxn modelId="{9837400C-8B40-4CA0-A22A-2D6C603CD27F}" type="presParOf" srcId="{253F1568-E7FC-4DE2-936A-8D3D97A87432}" destId="{2EC3C1E0-A74E-4A7E-86CE-92EC855FE9E7}" srcOrd="2" destOrd="0" presId="urn:microsoft.com/office/officeart/2018/2/layout/IconVerticalSolidList"/>
    <dgm:cxn modelId="{ABB2F601-006D-40E9-9498-9B20A377F978}" type="presParOf" srcId="{2EC3C1E0-A74E-4A7E-86CE-92EC855FE9E7}" destId="{A63C95FE-B91D-40F9-BFE5-D0F861037FCF}" srcOrd="0" destOrd="0" presId="urn:microsoft.com/office/officeart/2018/2/layout/IconVerticalSolidList"/>
    <dgm:cxn modelId="{7DB46442-E4FE-413E-A7F7-E1629D242519}" type="presParOf" srcId="{2EC3C1E0-A74E-4A7E-86CE-92EC855FE9E7}" destId="{3462FF57-DF8C-41E9-8CB3-F6FDA0314E7A}" srcOrd="1" destOrd="0" presId="urn:microsoft.com/office/officeart/2018/2/layout/IconVerticalSolidList"/>
    <dgm:cxn modelId="{91358AF2-48BF-46F6-BBA8-BCD40E851D7E}" type="presParOf" srcId="{2EC3C1E0-A74E-4A7E-86CE-92EC855FE9E7}" destId="{65A7A714-9857-49BB-84BA-DA3E4FC77B6C}" srcOrd="2" destOrd="0" presId="urn:microsoft.com/office/officeart/2018/2/layout/IconVerticalSolidList"/>
    <dgm:cxn modelId="{045EFC63-5662-453A-AFB4-0BB6AC789A7C}" type="presParOf" srcId="{2EC3C1E0-A74E-4A7E-86CE-92EC855FE9E7}" destId="{95500E63-76EE-47F7-BDAA-CCCBA838E14A}" srcOrd="3" destOrd="0" presId="urn:microsoft.com/office/officeart/2018/2/layout/IconVerticalSolidList"/>
    <dgm:cxn modelId="{0DF27D25-99CC-4C07-8219-D94EE32230DA}" type="presParOf" srcId="{253F1568-E7FC-4DE2-936A-8D3D97A87432}" destId="{2C21AA67-2D94-4955-B971-9165E5A41E44}" srcOrd="3" destOrd="0" presId="urn:microsoft.com/office/officeart/2018/2/layout/IconVerticalSolidList"/>
    <dgm:cxn modelId="{D4D3561F-6F32-4B76-8197-BC6F7A737085}" type="presParOf" srcId="{253F1568-E7FC-4DE2-936A-8D3D97A87432}" destId="{1AACE8FB-AD2A-40A6-91F3-3FA31B840493}" srcOrd="4" destOrd="0" presId="urn:microsoft.com/office/officeart/2018/2/layout/IconVerticalSolidList"/>
    <dgm:cxn modelId="{2032D8CB-8D7F-4397-AD31-4E9CD655D32E}" type="presParOf" srcId="{1AACE8FB-AD2A-40A6-91F3-3FA31B840493}" destId="{3D2B5CBE-AB15-4AA0-9446-9123EB032D9D}" srcOrd="0" destOrd="0" presId="urn:microsoft.com/office/officeart/2018/2/layout/IconVerticalSolidList"/>
    <dgm:cxn modelId="{4E6A544A-2549-4D6F-AB91-D7DBD51D689C}" type="presParOf" srcId="{1AACE8FB-AD2A-40A6-91F3-3FA31B840493}" destId="{BEE31B4D-120D-4EDC-A239-60A2A9F57B27}" srcOrd="1" destOrd="0" presId="urn:microsoft.com/office/officeart/2018/2/layout/IconVerticalSolidList"/>
    <dgm:cxn modelId="{400A28DA-B627-437E-9F6A-4502EDD8FAE4}" type="presParOf" srcId="{1AACE8FB-AD2A-40A6-91F3-3FA31B840493}" destId="{C34346B2-03E5-4597-B0F2-1CFD921E56F0}" srcOrd="2" destOrd="0" presId="urn:microsoft.com/office/officeart/2018/2/layout/IconVerticalSolidList"/>
    <dgm:cxn modelId="{4FF4E32E-4D75-4D69-89EB-A1301264036B}" type="presParOf" srcId="{1AACE8FB-AD2A-40A6-91F3-3FA31B840493}" destId="{9289FCAD-920E-4266-8D3E-EBC8A5A713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AE69D4-7554-4847-ABAA-51E224618E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17CDA2-F0E1-4730-A388-B6BDD83E064C}">
      <dgm:prSet/>
      <dgm:spPr/>
      <dgm:t>
        <a:bodyPr/>
        <a:lstStyle/>
        <a:p>
          <a:r>
            <a:rPr lang="en-US" baseline="0"/>
            <a:t>Researchers </a:t>
          </a:r>
          <a:endParaRPr lang="en-US"/>
        </a:p>
      </dgm:t>
    </dgm:pt>
    <dgm:pt modelId="{C9767C03-7AA1-4410-AA48-F4B8ED69811F}" type="parTrans" cxnId="{7B067ABB-182F-46A5-9AA5-C56F95738AB9}">
      <dgm:prSet/>
      <dgm:spPr/>
      <dgm:t>
        <a:bodyPr/>
        <a:lstStyle/>
        <a:p>
          <a:endParaRPr lang="en-US"/>
        </a:p>
      </dgm:t>
    </dgm:pt>
    <dgm:pt modelId="{103A9EB7-837C-4915-AC67-B6526F6013AB}" type="sibTrans" cxnId="{7B067ABB-182F-46A5-9AA5-C56F95738AB9}">
      <dgm:prSet/>
      <dgm:spPr/>
      <dgm:t>
        <a:bodyPr/>
        <a:lstStyle/>
        <a:p>
          <a:endParaRPr lang="en-US"/>
        </a:p>
      </dgm:t>
    </dgm:pt>
    <dgm:pt modelId="{AA5F8AEB-A73A-435B-ACDE-86EDD30CC7CD}">
      <dgm:prSet/>
      <dgm:spPr/>
      <dgm:t>
        <a:bodyPr/>
        <a:lstStyle/>
        <a:p>
          <a:r>
            <a:rPr lang="en-US" baseline="0"/>
            <a:t>Practitioners </a:t>
          </a:r>
          <a:endParaRPr lang="en-US"/>
        </a:p>
      </dgm:t>
    </dgm:pt>
    <dgm:pt modelId="{00372D8D-E41D-49C7-80AE-11D195D770BE}" type="parTrans" cxnId="{3D19733B-8820-4267-A886-D3E9F80D5BF9}">
      <dgm:prSet/>
      <dgm:spPr/>
      <dgm:t>
        <a:bodyPr/>
        <a:lstStyle/>
        <a:p>
          <a:endParaRPr lang="en-US"/>
        </a:p>
      </dgm:t>
    </dgm:pt>
    <dgm:pt modelId="{B02D3B04-8BB1-4315-9211-4CC5B5BE807C}" type="sibTrans" cxnId="{3D19733B-8820-4267-A886-D3E9F80D5BF9}">
      <dgm:prSet/>
      <dgm:spPr/>
      <dgm:t>
        <a:bodyPr/>
        <a:lstStyle/>
        <a:p>
          <a:endParaRPr lang="en-US"/>
        </a:p>
      </dgm:t>
    </dgm:pt>
    <dgm:pt modelId="{3F38A935-E36A-4178-BEC2-011A9C3B46C3}">
      <dgm:prSet/>
      <dgm:spPr/>
      <dgm:t>
        <a:bodyPr/>
        <a:lstStyle/>
        <a:p>
          <a:r>
            <a:rPr lang="en-US" baseline="0"/>
            <a:t>End-users </a:t>
          </a:r>
          <a:endParaRPr lang="en-US"/>
        </a:p>
      </dgm:t>
    </dgm:pt>
    <dgm:pt modelId="{8E547E81-304D-44C8-9655-4D833BB426B3}" type="parTrans" cxnId="{F20941A3-DD5C-4685-AF3F-D5D265F1FE37}">
      <dgm:prSet/>
      <dgm:spPr/>
      <dgm:t>
        <a:bodyPr/>
        <a:lstStyle/>
        <a:p>
          <a:endParaRPr lang="en-US"/>
        </a:p>
      </dgm:t>
    </dgm:pt>
    <dgm:pt modelId="{75F3EED9-4199-4DA4-AC06-381782A73520}" type="sibTrans" cxnId="{F20941A3-DD5C-4685-AF3F-D5D265F1FE37}">
      <dgm:prSet/>
      <dgm:spPr/>
      <dgm:t>
        <a:bodyPr/>
        <a:lstStyle/>
        <a:p>
          <a:endParaRPr lang="en-US"/>
        </a:p>
      </dgm:t>
    </dgm:pt>
    <dgm:pt modelId="{78C56492-6EB0-4BA6-A028-951E7A44774D}">
      <dgm:prSet/>
      <dgm:spPr/>
      <dgm:t>
        <a:bodyPr/>
        <a:lstStyle/>
        <a:p>
          <a:r>
            <a:rPr lang="en-US" baseline="0"/>
            <a:t>Affected communities </a:t>
          </a:r>
          <a:endParaRPr lang="en-US"/>
        </a:p>
      </dgm:t>
    </dgm:pt>
    <dgm:pt modelId="{BFC4E498-1BF0-4AEA-A8CE-5F1457F6FF56}" type="parTrans" cxnId="{2B0F4CAB-3450-4B67-8D21-0A83E7B35D8E}">
      <dgm:prSet/>
      <dgm:spPr/>
      <dgm:t>
        <a:bodyPr/>
        <a:lstStyle/>
        <a:p>
          <a:endParaRPr lang="en-US"/>
        </a:p>
      </dgm:t>
    </dgm:pt>
    <dgm:pt modelId="{01AE9887-F2F1-4622-929C-9C2ADAEC5CF1}" type="sibTrans" cxnId="{2B0F4CAB-3450-4B67-8D21-0A83E7B35D8E}">
      <dgm:prSet/>
      <dgm:spPr/>
      <dgm:t>
        <a:bodyPr/>
        <a:lstStyle/>
        <a:p>
          <a:endParaRPr lang="en-US"/>
        </a:p>
      </dgm:t>
    </dgm:pt>
    <dgm:pt modelId="{AA142DD8-B567-442E-8209-BF0506D9F5CA}">
      <dgm:prSet/>
      <dgm:spPr/>
      <dgm:t>
        <a:bodyPr/>
        <a:lstStyle/>
        <a:p>
          <a:r>
            <a:rPr lang="en-US" baseline="0"/>
            <a:t>Regulators </a:t>
          </a:r>
          <a:endParaRPr lang="en-US"/>
        </a:p>
      </dgm:t>
    </dgm:pt>
    <dgm:pt modelId="{5F67DEBC-7F3A-4B3A-B71E-CF62804DA282}" type="parTrans" cxnId="{7BCDA8C9-265F-445D-A3C7-463E7F7068D5}">
      <dgm:prSet/>
      <dgm:spPr/>
      <dgm:t>
        <a:bodyPr/>
        <a:lstStyle/>
        <a:p>
          <a:endParaRPr lang="en-US"/>
        </a:p>
      </dgm:t>
    </dgm:pt>
    <dgm:pt modelId="{E697863D-E2C2-48C8-B430-5D9B0174B759}" type="sibTrans" cxnId="{7BCDA8C9-265F-445D-A3C7-463E7F7068D5}">
      <dgm:prSet/>
      <dgm:spPr/>
      <dgm:t>
        <a:bodyPr/>
        <a:lstStyle/>
        <a:p>
          <a:endParaRPr lang="en-US"/>
        </a:p>
      </dgm:t>
    </dgm:pt>
    <dgm:pt modelId="{41E82851-F40F-4C80-B980-42EDA761D842}" type="pres">
      <dgm:prSet presAssocID="{B1AE69D4-7554-4847-ABAA-51E224618ED6}" presName="root" presStyleCnt="0">
        <dgm:presLayoutVars>
          <dgm:dir/>
          <dgm:resizeHandles val="exact"/>
        </dgm:presLayoutVars>
      </dgm:prSet>
      <dgm:spPr/>
    </dgm:pt>
    <dgm:pt modelId="{6D4A7FB6-B115-440E-B441-63FA46A5D077}" type="pres">
      <dgm:prSet presAssocID="{7B17CDA2-F0E1-4730-A388-B6BDD83E064C}" presName="compNode" presStyleCnt="0"/>
      <dgm:spPr/>
    </dgm:pt>
    <dgm:pt modelId="{F458044C-2CC9-4025-AB98-047F1E5C5695}" type="pres">
      <dgm:prSet presAssocID="{7B17CDA2-F0E1-4730-A388-B6BDD83E064C}" presName="bgRect" presStyleLbl="bgShp" presStyleIdx="0" presStyleCnt="5"/>
      <dgm:spPr/>
    </dgm:pt>
    <dgm:pt modelId="{8C121ECE-EA5D-407E-A159-DC77C2721D7D}" type="pres">
      <dgm:prSet presAssocID="{7B17CDA2-F0E1-4730-A388-B6BDD83E064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FA98990-B302-40CA-AA9A-2A5622DAC0E9}" type="pres">
      <dgm:prSet presAssocID="{7B17CDA2-F0E1-4730-A388-B6BDD83E064C}" presName="spaceRect" presStyleCnt="0"/>
      <dgm:spPr/>
    </dgm:pt>
    <dgm:pt modelId="{2D65B1D9-6D50-46D4-8664-574542A76D5A}" type="pres">
      <dgm:prSet presAssocID="{7B17CDA2-F0E1-4730-A388-B6BDD83E064C}" presName="parTx" presStyleLbl="revTx" presStyleIdx="0" presStyleCnt="5">
        <dgm:presLayoutVars>
          <dgm:chMax val="0"/>
          <dgm:chPref val="0"/>
        </dgm:presLayoutVars>
      </dgm:prSet>
      <dgm:spPr/>
    </dgm:pt>
    <dgm:pt modelId="{AFA19394-714D-4BD4-948D-A59EDA816842}" type="pres">
      <dgm:prSet presAssocID="{103A9EB7-837C-4915-AC67-B6526F6013AB}" presName="sibTrans" presStyleCnt="0"/>
      <dgm:spPr/>
    </dgm:pt>
    <dgm:pt modelId="{BC5CB710-BD99-4CE7-896A-E139201BE5E3}" type="pres">
      <dgm:prSet presAssocID="{AA5F8AEB-A73A-435B-ACDE-86EDD30CC7CD}" presName="compNode" presStyleCnt="0"/>
      <dgm:spPr/>
    </dgm:pt>
    <dgm:pt modelId="{65142D78-D5EC-4C4C-AFA5-90FF1A08AD29}" type="pres">
      <dgm:prSet presAssocID="{AA5F8AEB-A73A-435B-ACDE-86EDD30CC7CD}" presName="bgRect" presStyleLbl="bgShp" presStyleIdx="1" presStyleCnt="5"/>
      <dgm:spPr/>
    </dgm:pt>
    <dgm:pt modelId="{DD9F6656-B310-4EE4-BFA1-CA0585DFF1A4}" type="pres">
      <dgm:prSet presAssocID="{AA5F8AEB-A73A-435B-ACDE-86EDD30CC7C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3B1F23D-9EFD-4309-A617-B45F0835501E}" type="pres">
      <dgm:prSet presAssocID="{AA5F8AEB-A73A-435B-ACDE-86EDD30CC7CD}" presName="spaceRect" presStyleCnt="0"/>
      <dgm:spPr/>
    </dgm:pt>
    <dgm:pt modelId="{83350FAB-3016-4E0F-B5CD-2C282C6E3D6B}" type="pres">
      <dgm:prSet presAssocID="{AA5F8AEB-A73A-435B-ACDE-86EDD30CC7CD}" presName="parTx" presStyleLbl="revTx" presStyleIdx="1" presStyleCnt="5">
        <dgm:presLayoutVars>
          <dgm:chMax val="0"/>
          <dgm:chPref val="0"/>
        </dgm:presLayoutVars>
      </dgm:prSet>
      <dgm:spPr/>
    </dgm:pt>
    <dgm:pt modelId="{8290A35C-E7D5-4786-B102-3042F2229415}" type="pres">
      <dgm:prSet presAssocID="{B02D3B04-8BB1-4315-9211-4CC5B5BE807C}" presName="sibTrans" presStyleCnt="0"/>
      <dgm:spPr/>
    </dgm:pt>
    <dgm:pt modelId="{22465F79-630C-4F2B-8632-946C21BEAF91}" type="pres">
      <dgm:prSet presAssocID="{3F38A935-E36A-4178-BEC2-011A9C3B46C3}" presName="compNode" presStyleCnt="0"/>
      <dgm:spPr/>
    </dgm:pt>
    <dgm:pt modelId="{3FB1DCB8-5C43-45A7-B1A5-F96ECBC262F6}" type="pres">
      <dgm:prSet presAssocID="{3F38A935-E36A-4178-BEC2-011A9C3B46C3}" presName="bgRect" presStyleLbl="bgShp" presStyleIdx="2" presStyleCnt="5"/>
      <dgm:spPr/>
    </dgm:pt>
    <dgm:pt modelId="{BF2C5D9A-0772-4507-97B6-78D22BC3A845}" type="pres">
      <dgm:prSet presAssocID="{3F38A935-E36A-4178-BEC2-011A9C3B46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570A2A46-3758-4AD2-A576-805AD12E4312}" type="pres">
      <dgm:prSet presAssocID="{3F38A935-E36A-4178-BEC2-011A9C3B46C3}" presName="spaceRect" presStyleCnt="0"/>
      <dgm:spPr/>
    </dgm:pt>
    <dgm:pt modelId="{CE7D6EC4-D225-43CE-B288-B316A1BF0F1C}" type="pres">
      <dgm:prSet presAssocID="{3F38A935-E36A-4178-BEC2-011A9C3B46C3}" presName="parTx" presStyleLbl="revTx" presStyleIdx="2" presStyleCnt="5">
        <dgm:presLayoutVars>
          <dgm:chMax val="0"/>
          <dgm:chPref val="0"/>
        </dgm:presLayoutVars>
      </dgm:prSet>
      <dgm:spPr/>
    </dgm:pt>
    <dgm:pt modelId="{D01EA1AC-EE1A-4FDF-A5E3-C9666F2A4FDF}" type="pres">
      <dgm:prSet presAssocID="{75F3EED9-4199-4DA4-AC06-381782A73520}" presName="sibTrans" presStyleCnt="0"/>
      <dgm:spPr/>
    </dgm:pt>
    <dgm:pt modelId="{0EB19260-2F50-4B6F-BFCC-D357F6F897D7}" type="pres">
      <dgm:prSet presAssocID="{78C56492-6EB0-4BA6-A028-951E7A44774D}" presName="compNode" presStyleCnt="0"/>
      <dgm:spPr/>
    </dgm:pt>
    <dgm:pt modelId="{764C83AD-66D9-43FA-B5CF-33FA93D6C0E2}" type="pres">
      <dgm:prSet presAssocID="{78C56492-6EB0-4BA6-A028-951E7A44774D}" presName="bgRect" presStyleLbl="bgShp" presStyleIdx="3" presStyleCnt="5"/>
      <dgm:spPr/>
    </dgm:pt>
    <dgm:pt modelId="{09BB4C47-10A9-46CA-8247-A89653B3E3E3}" type="pres">
      <dgm:prSet presAssocID="{78C56492-6EB0-4BA6-A028-951E7A44774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B2AF5F2-63A3-4BDC-A1B1-9C83A6861EE6}" type="pres">
      <dgm:prSet presAssocID="{78C56492-6EB0-4BA6-A028-951E7A44774D}" presName="spaceRect" presStyleCnt="0"/>
      <dgm:spPr/>
    </dgm:pt>
    <dgm:pt modelId="{28CE4C23-AB1E-43B5-AC0B-373F9202B73D}" type="pres">
      <dgm:prSet presAssocID="{78C56492-6EB0-4BA6-A028-951E7A44774D}" presName="parTx" presStyleLbl="revTx" presStyleIdx="3" presStyleCnt="5">
        <dgm:presLayoutVars>
          <dgm:chMax val="0"/>
          <dgm:chPref val="0"/>
        </dgm:presLayoutVars>
      </dgm:prSet>
      <dgm:spPr/>
    </dgm:pt>
    <dgm:pt modelId="{DB844D2E-5B62-4883-99F5-BCA514875BF8}" type="pres">
      <dgm:prSet presAssocID="{01AE9887-F2F1-4622-929C-9C2ADAEC5CF1}" presName="sibTrans" presStyleCnt="0"/>
      <dgm:spPr/>
    </dgm:pt>
    <dgm:pt modelId="{B7CBC730-0365-49B1-8679-15E5A253EBE4}" type="pres">
      <dgm:prSet presAssocID="{AA142DD8-B567-442E-8209-BF0506D9F5CA}" presName="compNode" presStyleCnt="0"/>
      <dgm:spPr/>
    </dgm:pt>
    <dgm:pt modelId="{7C1323BB-E9D3-4DDE-97D5-5397A6EFB963}" type="pres">
      <dgm:prSet presAssocID="{AA142DD8-B567-442E-8209-BF0506D9F5CA}" presName="bgRect" presStyleLbl="bgShp" presStyleIdx="4" presStyleCnt="5"/>
      <dgm:spPr/>
    </dgm:pt>
    <dgm:pt modelId="{85CDEF9C-76B1-48B8-997C-7883E5388749}" type="pres">
      <dgm:prSet presAssocID="{AA142DD8-B567-442E-8209-BF0506D9F5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1D0C41C-8F89-47A2-9030-CB5C121F4693}" type="pres">
      <dgm:prSet presAssocID="{AA142DD8-B567-442E-8209-BF0506D9F5CA}" presName="spaceRect" presStyleCnt="0"/>
      <dgm:spPr/>
    </dgm:pt>
    <dgm:pt modelId="{B4C65A4E-042D-4362-BBE7-B007C50E9E2D}" type="pres">
      <dgm:prSet presAssocID="{AA142DD8-B567-442E-8209-BF0506D9F5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CBA41E-9E53-468A-A5C8-F628B1D35137}" type="presOf" srcId="{7B17CDA2-F0E1-4730-A388-B6BDD83E064C}" destId="{2D65B1D9-6D50-46D4-8664-574542A76D5A}" srcOrd="0" destOrd="0" presId="urn:microsoft.com/office/officeart/2018/2/layout/IconVerticalSolidList"/>
    <dgm:cxn modelId="{8B264C23-71DD-4B24-A7D2-44544D0572EE}" type="presOf" srcId="{3F38A935-E36A-4178-BEC2-011A9C3B46C3}" destId="{CE7D6EC4-D225-43CE-B288-B316A1BF0F1C}" srcOrd="0" destOrd="0" presId="urn:microsoft.com/office/officeart/2018/2/layout/IconVerticalSolidList"/>
    <dgm:cxn modelId="{3D19733B-8820-4267-A886-D3E9F80D5BF9}" srcId="{B1AE69D4-7554-4847-ABAA-51E224618ED6}" destId="{AA5F8AEB-A73A-435B-ACDE-86EDD30CC7CD}" srcOrd="1" destOrd="0" parTransId="{00372D8D-E41D-49C7-80AE-11D195D770BE}" sibTransId="{B02D3B04-8BB1-4315-9211-4CC5B5BE807C}"/>
    <dgm:cxn modelId="{C2D76E93-BC82-4506-9831-B98607ADB783}" type="presOf" srcId="{AA5F8AEB-A73A-435B-ACDE-86EDD30CC7CD}" destId="{83350FAB-3016-4E0F-B5CD-2C282C6E3D6B}" srcOrd="0" destOrd="0" presId="urn:microsoft.com/office/officeart/2018/2/layout/IconVerticalSolidList"/>
    <dgm:cxn modelId="{F20941A3-DD5C-4685-AF3F-D5D265F1FE37}" srcId="{B1AE69D4-7554-4847-ABAA-51E224618ED6}" destId="{3F38A935-E36A-4178-BEC2-011A9C3B46C3}" srcOrd="2" destOrd="0" parTransId="{8E547E81-304D-44C8-9655-4D833BB426B3}" sibTransId="{75F3EED9-4199-4DA4-AC06-381782A73520}"/>
    <dgm:cxn modelId="{2B0F4CAB-3450-4B67-8D21-0A83E7B35D8E}" srcId="{B1AE69D4-7554-4847-ABAA-51E224618ED6}" destId="{78C56492-6EB0-4BA6-A028-951E7A44774D}" srcOrd="3" destOrd="0" parTransId="{BFC4E498-1BF0-4AEA-A8CE-5F1457F6FF56}" sibTransId="{01AE9887-F2F1-4622-929C-9C2ADAEC5CF1}"/>
    <dgm:cxn modelId="{A13BADAE-CB30-4378-93DE-90F1827947D1}" type="presOf" srcId="{78C56492-6EB0-4BA6-A028-951E7A44774D}" destId="{28CE4C23-AB1E-43B5-AC0B-373F9202B73D}" srcOrd="0" destOrd="0" presId="urn:microsoft.com/office/officeart/2018/2/layout/IconVerticalSolidList"/>
    <dgm:cxn modelId="{7B067ABB-182F-46A5-9AA5-C56F95738AB9}" srcId="{B1AE69D4-7554-4847-ABAA-51E224618ED6}" destId="{7B17CDA2-F0E1-4730-A388-B6BDD83E064C}" srcOrd="0" destOrd="0" parTransId="{C9767C03-7AA1-4410-AA48-F4B8ED69811F}" sibTransId="{103A9EB7-837C-4915-AC67-B6526F6013AB}"/>
    <dgm:cxn modelId="{E09399C7-4E6D-4C39-8527-EC1DDA4A1367}" type="presOf" srcId="{AA142DD8-B567-442E-8209-BF0506D9F5CA}" destId="{B4C65A4E-042D-4362-BBE7-B007C50E9E2D}" srcOrd="0" destOrd="0" presId="urn:microsoft.com/office/officeart/2018/2/layout/IconVerticalSolidList"/>
    <dgm:cxn modelId="{7BCDA8C9-265F-445D-A3C7-463E7F7068D5}" srcId="{B1AE69D4-7554-4847-ABAA-51E224618ED6}" destId="{AA142DD8-B567-442E-8209-BF0506D9F5CA}" srcOrd="4" destOrd="0" parTransId="{5F67DEBC-7F3A-4B3A-B71E-CF62804DA282}" sibTransId="{E697863D-E2C2-48C8-B430-5D9B0174B759}"/>
    <dgm:cxn modelId="{2EAA6BFC-493C-4720-8B6C-62ECD01F7EE0}" type="presOf" srcId="{B1AE69D4-7554-4847-ABAA-51E224618ED6}" destId="{41E82851-F40F-4C80-B980-42EDA761D842}" srcOrd="0" destOrd="0" presId="urn:microsoft.com/office/officeart/2018/2/layout/IconVerticalSolidList"/>
    <dgm:cxn modelId="{22CD24E4-01E7-4E66-AFF6-6EE76BC8ADBF}" type="presParOf" srcId="{41E82851-F40F-4C80-B980-42EDA761D842}" destId="{6D4A7FB6-B115-440E-B441-63FA46A5D077}" srcOrd="0" destOrd="0" presId="urn:microsoft.com/office/officeart/2018/2/layout/IconVerticalSolidList"/>
    <dgm:cxn modelId="{C9042C4A-C0A9-411C-BD0D-68621A203C0E}" type="presParOf" srcId="{6D4A7FB6-B115-440E-B441-63FA46A5D077}" destId="{F458044C-2CC9-4025-AB98-047F1E5C5695}" srcOrd="0" destOrd="0" presId="urn:microsoft.com/office/officeart/2018/2/layout/IconVerticalSolidList"/>
    <dgm:cxn modelId="{60EA8524-9723-4917-87B9-061F3E6AC12C}" type="presParOf" srcId="{6D4A7FB6-B115-440E-B441-63FA46A5D077}" destId="{8C121ECE-EA5D-407E-A159-DC77C2721D7D}" srcOrd="1" destOrd="0" presId="urn:microsoft.com/office/officeart/2018/2/layout/IconVerticalSolidList"/>
    <dgm:cxn modelId="{AF250210-8DCE-4D53-88D0-72A0F1E1E133}" type="presParOf" srcId="{6D4A7FB6-B115-440E-B441-63FA46A5D077}" destId="{BFA98990-B302-40CA-AA9A-2A5622DAC0E9}" srcOrd="2" destOrd="0" presId="urn:microsoft.com/office/officeart/2018/2/layout/IconVerticalSolidList"/>
    <dgm:cxn modelId="{3C43B6AD-FB03-4CA1-90CB-C5C97FB80970}" type="presParOf" srcId="{6D4A7FB6-B115-440E-B441-63FA46A5D077}" destId="{2D65B1D9-6D50-46D4-8664-574542A76D5A}" srcOrd="3" destOrd="0" presId="urn:microsoft.com/office/officeart/2018/2/layout/IconVerticalSolidList"/>
    <dgm:cxn modelId="{CBAF03E4-208E-48A0-AD0D-CFA4558B4808}" type="presParOf" srcId="{41E82851-F40F-4C80-B980-42EDA761D842}" destId="{AFA19394-714D-4BD4-948D-A59EDA816842}" srcOrd="1" destOrd="0" presId="urn:microsoft.com/office/officeart/2018/2/layout/IconVerticalSolidList"/>
    <dgm:cxn modelId="{9D9A855B-F290-47AB-9FFC-38123ADBA565}" type="presParOf" srcId="{41E82851-F40F-4C80-B980-42EDA761D842}" destId="{BC5CB710-BD99-4CE7-896A-E139201BE5E3}" srcOrd="2" destOrd="0" presId="urn:microsoft.com/office/officeart/2018/2/layout/IconVerticalSolidList"/>
    <dgm:cxn modelId="{A1D6D360-B13A-4C1A-B86E-0EB585441013}" type="presParOf" srcId="{BC5CB710-BD99-4CE7-896A-E139201BE5E3}" destId="{65142D78-D5EC-4C4C-AFA5-90FF1A08AD29}" srcOrd="0" destOrd="0" presId="urn:microsoft.com/office/officeart/2018/2/layout/IconVerticalSolidList"/>
    <dgm:cxn modelId="{38E8116A-6A19-440A-8288-17DECCC80BA6}" type="presParOf" srcId="{BC5CB710-BD99-4CE7-896A-E139201BE5E3}" destId="{DD9F6656-B310-4EE4-BFA1-CA0585DFF1A4}" srcOrd="1" destOrd="0" presId="urn:microsoft.com/office/officeart/2018/2/layout/IconVerticalSolidList"/>
    <dgm:cxn modelId="{1AC60D41-16FF-4D41-BB55-CCF9889D2F51}" type="presParOf" srcId="{BC5CB710-BD99-4CE7-896A-E139201BE5E3}" destId="{A3B1F23D-9EFD-4309-A617-B45F0835501E}" srcOrd="2" destOrd="0" presId="urn:microsoft.com/office/officeart/2018/2/layout/IconVerticalSolidList"/>
    <dgm:cxn modelId="{67881574-BE81-4CF0-9182-96F85A8E27CB}" type="presParOf" srcId="{BC5CB710-BD99-4CE7-896A-E139201BE5E3}" destId="{83350FAB-3016-4E0F-B5CD-2C282C6E3D6B}" srcOrd="3" destOrd="0" presId="urn:microsoft.com/office/officeart/2018/2/layout/IconVerticalSolidList"/>
    <dgm:cxn modelId="{F18B5747-3E6C-4974-AF91-41987F2FD8E0}" type="presParOf" srcId="{41E82851-F40F-4C80-B980-42EDA761D842}" destId="{8290A35C-E7D5-4786-B102-3042F2229415}" srcOrd="3" destOrd="0" presId="urn:microsoft.com/office/officeart/2018/2/layout/IconVerticalSolidList"/>
    <dgm:cxn modelId="{C250B5FF-626F-4D56-BC80-679D8A03F40D}" type="presParOf" srcId="{41E82851-F40F-4C80-B980-42EDA761D842}" destId="{22465F79-630C-4F2B-8632-946C21BEAF91}" srcOrd="4" destOrd="0" presId="urn:microsoft.com/office/officeart/2018/2/layout/IconVerticalSolidList"/>
    <dgm:cxn modelId="{98BD05A4-B065-43C2-9498-0A2B5858EE24}" type="presParOf" srcId="{22465F79-630C-4F2B-8632-946C21BEAF91}" destId="{3FB1DCB8-5C43-45A7-B1A5-F96ECBC262F6}" srcOrd="0" destOrd="0" presId="urn:microsoft.com/office/officeart/2018/2/layout/IconVerticalSolidList"/>
    <dgm:cxn modelId="{88B172AA-1DAB-4E7C-87EE-783F2E940C16}" type="presParOf" srcId="{22465F79-630C-4F2B-8632-946C21BEAF91}" destId="{BF2C5D9A-0772-4507-97B6-78D22BC3A845}" srcOrd="1" destOrd="0" presId="urn:microsoft.com/office/officeart/2018/2/layout/IconVerticalSolidList"/>
    <dgm:cxn modelId="{F60AED40-34FB-4D4D-A7AA-8AAB15EBD2A3}" type="presParOf" srcId="{22465F79-630C-4F2B-8632-946C21BEAF91}" destId="{570A2A46-3758-4AD2-A576-805AD12E4312}" srcOrd="2" destOrd="0" presId="urn:microsoft.com/office/officeart/2018/2/layout/IconVerticalSolidList"/>
    <dgm:cxn modelId="{6F114FD9-2105-487A-B294-7F3F356D35C9}" type="presParOf" srcId="{22465F79-630C-4F2B-8632-946C21BEAF91}" destId="{CE7D6EC4-D225-43CE-B288-B316A1BF0F1C}" srcOrd="3" destOrd="0" presId="urn:microsoft.com/office/officeart/2018/2/layout/IconVerticalSolidList"/>
    <dgm:cxn modelId="{4048293F-47DD-4BD6-B9C6-5A5A899F9701}" type="presParOf" srcId="{41E82851-F40F-4C80-B980-42EDA761D842}" destId="{D01EA1AC-EE1A-4FDF-A5E3-C9666F2A4FDF}" srcOrd="5" destOrd="0" presId="urn:microsoft.com/office/officeart/2018/2/layout/IconVerticalSolidList"/>
    <dgm:cxn modelId="{6ED48FC0-EBE5-40C7-9C65-E98B343A5040}" type="presParOf" srcId="{41E82851-F40F-4C80-B980-42EDA761D842}" destId="{0EB19260-2F50-4B6F-BFCC-D357F6F897D7}" srcOrd="6" destOrd="0" presId="urn:microsoft.com/office/officeart/2018/2/layout/IconVerticalSolidList"/>
    <dgm:cxn modelId="{70FD787F-4254-4EA3-B652-AD188DBBF8DA}" type="presParOf" srcId="{0EB19260-2F50-4B6F-BFCC-D357F6F897D7}" destId="{764C83AD-66D9-43FA-B5CF-33FA93D6C0E2}" srcOrd="0" destOrd="0" presId="urn:microsoft.com/office/officeart/2018/2/layout/IconVerticalSolidList"/>
    <dgm:cxn modelId="{8024E7C1-709D-46A7-9810-08AA44DD722B}" type="presParOf" srcId="{0EB19260-2F50-4B6F-BFCC-D357F6F897D7}" destId="{09BB4C47-10A9-46CA-8247-A89653B3E3E3}" srcOrd="1" destOrd="0" presId="urn:microsoft.com/office/officeart/2018/2/layout/IconVerticalSolidList"/>
    <dgm:cxn modelId="{7012B956-5502-419B-9885-04D87D372FEB}" type="presParOf" srcId="{0EB19260-2F50-4B6F-BFCC-D357F6F897D7}" destId="{DB2AF5F2-63A3-4BDC-A1B1-9C83A6861EE6}" srcOrd="2" destOrd="0" presId="urn:microsoft.com/office/officeart/2018/2/layout/IconVerticalSolidList"/>
    <dgm:cxn modelId="{17194314-C7C9-4685-964F-1DFC3A0D2D65}" type="presParOf" srcId="{0EB19260-2F50-4B6F-BFCC-D357F6F897D7}" destId="{28CE4C23-AB1E-43B5-AC0B-373F9202B73D}" srcOrd="3" destOrd="0" presId="urn:microsoft.com/office/officeart/2018/2/layout/IconVerticalSolidList"/>
    <dgm:cxn modelId="{CEB826FF-1914-4D03-BA4C-7699961E7824}" type="presParOf" srcId="{41E82851-F40F-4C80-B980-42EDA761D842}" destId="{DB844D2E-5B62-4883-99F5-BCA514875BF8}" srcOrd="7" destOrd="0" presId="urn:microsoft.com/office/officeart/2018/2/layout/IconVerticalSolidList"/>
    <dgm:cxn modelId="{AF39361F-EC64-4FBE-9779-096427A91E36}" type="presParOf" srcId="{41E82851-F40F-4C80-B980-42EDA761D842}" destId="{B7CBC730-0365-49B1-8679-15E5A253EBE4}" srcOrd="8" destOrd="0" presId="urn:microsoft.com/office/officeart/2018/2/layout/IconVerticalSolidList"/>
    <dgm:cxn modelId="{21003721-3B6F-4B78-AFB6-BC2BBD9FD8D6}" type="presParOf" srcId="{B7CBC730-0365-49B1-8679-15E5A253EBE4}" destId="{7C1323BB-E9D3-4DDE-97D5-5397A6EFB963}" srcOrd="0" destOrd="0" presId="urn:microsoft.com/office/officeart/2018/2/layout/IconVerticalSolidList"/>
    <dgm:cxn modelId="{0335A6FC-2B95-4E66-8D3C-3BE074F4B41A}" type="presParOf" srcId="{B7CBC730-0365-49B1-8679-15E5A253EBE4}" destId="{85CDEF9C-76B1-48B8-997C-7883E5388749}" srcOrd="1" destOrd="0" presId="urn:microsoft.com/office/officeart/2018/2/layout/IconVerticalSolidList"/>
    <dgm:cxn modelId="{FFA2A438-FD41-4847-92C5-B738C675D260}" type="presParOf" srcId="{B7CBC730-0365-49B1-8679-15E5A253EBE4}" destId="{C1D0C41C-8F89-47A2-9030-CB5C121F4693}" srcOrd="2" destOrd="0" presId="urn:microsoft.com/office/officeart/2018/2/layout/IconVerticalSolidList"/>
    <dgm:cxn modelId="{15A546B9-B8B8-4D5E-BC66-4DED0A90A7B8}" type="presParOf" srcId="{B7CBC730-0365-49B1-8679-15E5A253EBE4}" destId="{B4C65A4E-042D-4362-BBE7-B007C50E9E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482E5C-B9AC-472F-AF59-AA6E741BCD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CD9060-7061-4252-A97C-CC4B4CBFF4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Workshop on Cross-Cultural Considerations in NLP</a:t>
          </a:r>
          <a:endParaRPr lang="en-US"/>
        </a:p>
      </dgm:t>
    </dgm:pt>
    <dgm:pt modelId="{B81AFC59-56F8-4D66-8643-40076D731DB9}" type="parTrans" cxnId="{D04E07B6-2D62-4631-B606-A909245BB3A8}">
      <dgm:prSet/>
      <dgm:spPr/>
      <dgm:t>
        <a:bodyPr/>
        <a:lstStyle/>
        <a:p>
          <a:endParaRPr lang="en-US"/>
        </a:p>
      </dgm:t>
    </dgm:pt>
    <dgm:pt modelId="{0A034133-9810-4068-9A05-6AEE60FBB846}" type="sibTrans" cxnId="{D04E07B6-2D62-4631-B606-A909245BB3A8}">
      <dgm:prSet/>
      <dgm:spPr/>
      <dgm:t>
        <a:bodyPr/>
        <a:lstStyle/>
        <a:p>
          <a:endParaRPr lang="en-US"/>
        </a:p>
      </dgm:t>
    </dgm:pt>
    <dgm:pt modelId="{61B72D06-52D4-43BB-B2C8-A6C7D48236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/>
            <a:t>Co-located with ACL</a:t>
          </a:r>
          <a:endParaRPr lang="en-US" sz="1800" dirty="0"/>
        </a:p>
      </dgm:t>
    </dgm:pt>
    <dgm:pt modelId="{55469867-3A97-4F82-890E-138333680381}" type="parTrans" cxnId="{D1ABE2F7-50FE-4949-B681-BA90A5D8424A}">
      <dgm:prSet/>
      <dgm:spPr/>
      <dgm:t>
        <a:bodyPr/>
        <a:lstStyle/>
        <a:p>
          <a:endParaRPr lang="en-US"/>
        </a:p>
      </dgm:t>
    </dgm:pt>
    <dgm:pt modelId="{ECD6B984-24B4-487E-B0A3-4736AEC10713}" type="sibTrans" cxnId="{D1ABE2F7-50FE-4949-B681-BA90A5D8424A}">
      <dgm:prSet/>
      <dgm:spPr/>
      <dgm:t>
        <a:bodyPr/>
        <a:lstStyle/>
        <a:p>
          <a:endParaRPr lang="en-US"/>
        </a:p>
      </dgm:t>
    </dgm:pt>
    <dgm:pt modelId="{BB364420-ABC3-448C-A7FF-B7EBA8EC67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baseline="0" dirty="0"/>
            <a:t>Tomorrow, August 16</a:t>
          </a:r>
          <a:endParaRPr lang="en-US" sz="1800" dirty="0"/>
        </a:p>
      </dgm:t>
    </dgm:pt>
    <dgm:pt modelId="{0462DE3D-8DB4-4E0D-92F3-1AAF1629D22D}" type="parTrans" cxnId="{5B4A3C7A-FC44-4034-A386-5C622490D679}">
      <dgm:prSet/>
      <dgm:spPr/>
      <dgm:t>
        <a:bodyPr/>
        <a:lstStyle/>
        <a:p>
          <a:endParaRPr lang="en-US"/>
        </a:p>
      </dgm:t>
    </dgm:pt>
    <dgm:pt modelId="{FAFD3559-DBB6-4CD6-B68D-23D53710796D}" type="sibTrans" cxnId="{5B4A3C7A-FC44-4034-A386-5C622490D679}">
      <dgm:prSet/>
      <dgm:spPr/>
      <dgm:t>
        <a:bodyPr/>
        <a:lstStyle/>
        <a:p>
          <a:endParaRPr lang="en-US"/>
        </a:p>
      </dgm:t>
    </dgm:pt>
    <dgm:pt modelId="{3BD084DD-42D9-4CEB-B326-617CAED82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28 papers</a:t>
          </a:r>
          <a:endParaRPr lang="en-US"/>
        </a:p>
      </dgm:t>
    </dgm:pt>
    <dgm:pt modelId="{4E62B0BC-E4E1-43A9-B42A-74FB513406E3}" type="parTrans" cxnId="{0CF2F6D2-0777-49EE-ABDF-DE44E3D62700}">
      <dgm:prSet/>
      <dgm:spPr/>
      <dgm:t>
        <a:bodyPr/>
        <a:lstStyle/>
        <a:p>
          <a:endParaRPr lang="en-US"/>
        </a:p>
      </dgm:t>
    </dgm:pt>
    <dgm:pt modelId="{2FABAC12-CCC0-4844-BDCF-E657C64EF9D1}" type="sibTrans" cxnId="{0CF2F6D2-0777-49EE-ABDF-DE44E3D62700}">
      <dgm:prSet/>
      <dgm:spPr/>
      <dgm:t>
        <a:bodyPr/>
        <a:lstStyle/>
        <a:p>
          <a:endParaRPr lang="en-US"/>
        </a:p>
      </dgm:t>
    </dgm:pt>
    <dgm:pt modelId="{01006D42-37AD-4A8D-ADE6-0CB71A2DFC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/>
            <a:t>Lightning talks</a:t>
          </a:r>
          <a:endParaRPr lang="en-US" sz="1800" dirty="0"/>
        </a:p>
      </dgm:t>
    </dgm:pt>
    <dgm:pt modelId="{FCA1D084-E115-46EA-B0C8-FB25073A8A34}" type="parTrans" cxnId="{02357657-8E35-4A0F-8080-A67DEE78184F}">
      <dgm:prSet/>
      <dgm:spPr/>
      <dgm:t>
        <a:bodyPr/>
        <a:lstStyle/>
        <a:p>
          <a:endParaRPr lang="en-US"/>
        </a:p>
      </dgm:t>
    </dgm:pt>
    <dgm:pt modelId="{34F12EA0-A81B-4B82-81C0-D65030BC1D3D}" type="sibTrans" cxnId="{02357657-8E35-4A0F-8080-A67DEE78184F}">
      <dgm:prSet/>
      <dgm:spPr/>
      <dgm:t>
        <a:bodyPr/>
        <a:lstStyle/>
        <a:p>
          <a:endParaRPr lang="en-US"/>
        </a:p>
      </dgm:t>
    </dgm:pt>
    <dgm:pt modelId="{A7818BEC-93E7-406E-AFE2-DEA7FD5B08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baseline="0" dirty="0"/>
            <a:t>Poster session</a:t>
          </a:r>
          <a:endParaRPr lang="en-US" sz="1800" dirty="0"/>
        </a:p>
      </dgm:t>
    </dgm:pt>
    <dgm:pt modelId="{DD7AB709-807E-407B-86FB-C66D4D154911}" type="parTrans" cxnId="{473A7881-CBE1-4C3B-BEF0-534A276E7891}">
      <dgm:prSet/>
      <dgm:spPr/>
      <dgm:t>
        <a:bodyPr/>
        <a:lstStyle/>
        <a:p>
          <a:endParaRPr lang="en-US"/>
        </a:p>
      </dgm:t>
    </dgm:pt>
    <dgm:pt modelId="{1139751C-4656-4546-91E1-CDD403C93C2F}" type="sibTrans" cxnId="{473A7881-CBE1-4C3B-BEF0-534A276E7891}">
      <dgm:prSet/>
      <dgm:spPr/>
      <dgm:t>
        <a:bodyPr/>
        <a:lstStyle/>
        <a:p>
          <a:endParaRPr lang="en-US"/>
        </a:p>
      </dgm:t>
    </dgm:pt>
    <dgm:pt modelId="{E9E14DC5-776D-4247-A37E-944B402705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3 panels with 8 speakers</a:t>
          </a:r>
          <a:endParaRPr lang="en-US" dirty="0"/>
        </a:p>
      </dgm:t>
    </dgm:pt>
    <dgm:pt modelId="{12E76DE2-AB9B-4F9C-BAA0-4F5C34CF5795}" type="parTrans" cxnId="{91DCAE68-7880-4AAC-BDB9-DFD728C2366C}">
      <dgm:prSet/>
      <dgm:spPr/>
      <dgm:t>
        <a:bodyPr/>
        <a:lstStyle/>
        <a:p>
          <a:endParaRPr lang="en-US"/>
        </a:p>
      </dgm:t>
    </dgm:pt>
    <dgm:pt modelId="{F534503D-967B-4226-AB40-8050D9D3AEF1}" type="sibTrans" cxnId="{91DCAE68-7880-4AAC-BDB9-DFD728C2366C}">
      <dgm:prSet/>
      <dgm:spPr/>
      <dgm:t>
        <a:bodyPr/>
        <a:lstStyle/>
        <a:p>
          <a:endParaRPr lang="en-US"/>
        </a:p>
      </dgm:t>
    </dgm:pt>
    <dgm:pt modelId="{A5704C7E-7B79-4D42-A568-177308FC6FD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>
              <a:hlinkClick xmlns:r="http://schemas.openxmlformats.org/officeDocument/2006/relationships" r:id="rId1"/>
            </a:rPr>
            <a:t>https://sites.google.com/view/c3nlp</a:t>
          </a:r>
          <a:endParaRPr lang="en-US" dirty="0"/>
        </a:p>
      </dgm:t>
    </dgm:pt>
    <dgm:pt modelId="{20AAEBA2-28E0-4523-AC79-2C0B347E02A8}" type="parTrans" cxnId="{8EB965BC-5458-4DF7-AD8E-C924F2380788}">
      <dgm:prSet/>
      <dgm:spPr/>
      <dgm:t>
        <a:bodyPr/>
        <a:lstStyle/>
        <a:p>
          <a:endParaRPr lang="en-US"/>
        </a:p>
      </dgm:t>
    </dgm:pt>
    <dgm:pt modelId="{5A66243B-B877-4B5F-B5F7-B7172E924E27}" type="sibTrans" cxnId="{8EB965BC-5458-4DF7-AD8E-C924F2380788}">
      <dgm:prSet/>
      <dgm:spPr/>
      <dgm:t>
        <a:bodyPr/>
        <a:lstStyle/>
        <a:p>
          <a:endParaRPr lang="en-US"/>
        </a:p>
      </dgm:t>
    </dgm:pt>
    <dgm:pt modelId="{23F581AE-82B8-4136-93B0-AF8139DEE3B5}" type="pres">
      <dgm:prSet presAssocID="{16482E5C-B9AC-472F-AF59-AA6E741BCDDC}" presName="root" presStyleCnt="0">
        <dgm:presLayoutVars>
          <dgm:dir/>
          <dgm:resizeHandles val="exact"/>
        </dgm:presLayoutVars>
      </dgm:prSet>
      <dgm:spPr/>
    </dgm:pt>
    <dgm:pt modelId="{81234E03-0988-4AFF-AB9A-ACC0D749852D}" type="pres">
      <dgm:prSet presAssocID="{C3CD9060-7061-4252-A97C-CC4B4CBFF4BB}" presName="compNode" presStyleCnt="0"/>
      <dgm:spPr/>
    </dgm:pt>
    <dgm:pt modelId="{5044694E-47B8-4C34-A85E-047FCB9AB6DB}" type="pres">
      <dgm:prSet presAssocID="{C3CD9060-7061-4252-A97C-CC4B4CBFF4BB}" presName="bgRect" presStyleLbl="bgShp" presStyleIdx="0" presStyleCnt="4"/>
      <dgm:spPr/>
    </dgm:pt>
    <dgm:pt modelId="{23C7CE08-DE6C-4A69-B1CE-AA92192765E6}" type="pres">
      <dgm:prSet presAssocID="{C3CD9060-7061-4252-A97C-CC4B4CBFF4BB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F057D7C-292B-43EE-9250-59ABEC1883FA}" type="pres">
      <dgm:prSet presAssocID="{C3CD9060-7061-4252-A97C-CC4B4CBFF4BB}" presName="spaceRect" presStyleCnt="0"/>
      <dgm:spPr/>
    </dgm:pt>
    <dgm:pt modelId="{B927F2F7-B260-464A-B91B-5DA4AC5541CC}" type="pres">
      <dgm:prSet presAssocID="{C3CD9060-7061-4252-A97C-CC4B4CBFF4BB}" presName="parTx" presStyleLbl="revTx" presStyleIdx="0" presStyleCnt="6">
        <dgm:presLayoutVars>
          <dgm:chMax val="0"/>
          <dgm:chPref val="0"/>
        </dgm:presLayoutVars>
      </dgm:prSet>
      <dgm:spPr/>
    </dgm:pt>
    <dgm:pt modelId="{737C5255-CBB4-41EF-8838-16E0CEB0C7D4}" type="pres">
      <dgm:prSet presAssocID="{C3CD9060-7061-4252-A97C-CC4B4CBFF4BB}" presName="desTx" presStyleLbl="revTx" presStyleIdx="1" presStyleCnt="6">
        <dgm:presLayoutVars/>
      </dgm:prSet>
      <dgm:spPr/>
    </dgm:pt>
    <dgm:pt modelId="{3ECA816E-78B9-48BD-A370-EB66553B75E2}" type="pres">
      <dgm:prSet presAssocID="{0A034133-9810-4068-9A05-6AEE60FBB846}" presName="sibTrans" presStyleCnt="0"/>
      <dgm:spPr/>
    </dgm:pt>
    <dgm:pt modelId="{E890539E-9FCA-432F-9E42-19882B641411}" type="pres">
      <dgm:prSet presAssocID="{3BD084DD-42D9-4CEB-B326-617CAED8217A}" presName="compNode" presStyleCnt="0"/>
      <dgm:spPr/>
    </dgm:pt>
    <dgm:pt modelId="{82F40820-22FD-4FB9-AC72-373840CF5818}" type="pres">
      <dgm:prSet presAssocID="{3BD084DD-42D9-4CEB-B326-617CAED8217A}" presName="bgRect" presStyleLbl="bgShp" presStyleIdx="1" presStyleCnt="4"/>
      <dgm:spPr/>
    </dgm:pt>
    <dgm:pt modelId="{ADFA73AB-E041-454F-8797-1FF1F773FE4B}" type="pres">
      <dgm:prSet presAssocID="{3BD084DD-42D9-4CEB-B326-617CAED8217A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2C8FF6E3-419C-4B68-AA21-CAFF35846B11}" type="pres">
      <dgm:prSet presAssocID="{3BD084DD-42D9-4CEB-B326-617CAED8217A}" presName="spaceRect" presStyleCnt="0"/>
      <dgm:spPr/>
    </dgm:pt>
    <dgm:pt modelId="{D04F5643-9ED1-4116-A14D-0FC826948BC6}" type="pres">
      <dgm:prSet presAssocID="{3BD084DD-42D9-4CEB-B326-617CAED8217A}" presName="parTx" presStyleLbl="revTx" presStyleIdx="2" presStyleCnt="6">
        <dgm:presLayoutVars>
          <dgm:chMax val="0"/>
          <dgm:chPref val="0"/>
        </dgm:presLayoutVars>
      </dgm:prSet>
      <dgm:spPr/>
    </dgm:pt>
    <dgm:pt modelId="{61D272DD-7183-4866-BFA0-F4A45EABF7F0}" type="pres">
      <dgm:prSet presAssocID="{3BD084DD-42D9-4CEB-B326-617CAED8217A}" presName="desTx" presStyleLbl="revTx" presStyleIdx="3" presStyleCnt="6">
        <dgm:presLayoutVars/>
      </dgm:prSet>
      <dgm:spPr/>
    </dgm:pt>
    <dgm:pt modelId="{D0861837-FD4D-49EB-A667-1F1D25BBECC7}" type="pres">
      <dgm:prSet presAssocID="{2FABAC12-CCC0-4844-BDCF-E657C64EF9D1}" presName="sibTrans" presStyleCnt="0"/>
      <dgm:spPr/>
    </dgm:pt>
    <dgm:pt modelId="{4B41E477-DC75-4EAB-848B-E15AC13177C7}" type="pres">
      <dgm:prSet presAssocID="{E9E14DC5-776D-4247-A37E-944B40270594}" presName="compNode" presStyleCnt="0"/>
      <dgm:spPr/>
    </dgm:pt>
    <dgm:pt modelId="{00EF1E2E-983E-4CC2-BC59-A72597A8576D}" type="pres">
      <dgm:prSet presAssocID="{E9E14DC5-776D-4247-A37E-944B40270594}" presName="bgRect" presStyleLbl="bgShp" presStyleIdx="2" presStyleCnt="4"/>
      <dgm:spPr/>
    </dgm:pt>
    <dgm:pt modelId="{3C6E2D22-66B3-4170-B47D-E2F05283A7B0}" type="pres">
      <dgm:prSet presAssocID="{E9E14DC5-776D-4247-A37E-944B40270594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C8473B2B-85F1-4B88-8E39-BA2D627AA213}" type="pres">
      <dgm:prSet presAssocID="{E9E14DC5-776D-4247-A37E-944B40270594}" presName="spaceRect" presStyleCnt="0"/>
      <dgm:spPr/>
    </dgm:pt>
    <dgm:pt modelId="{76D51C93-C29C-4899-83A3-D2E1D52045AC}" type="pres">
      <dgm:prSet presAssocID="{E9E14DC5-776D-4247-A37E-944B40270594}" presName="parTx" presStyleLbl="revTx" presStyleIdx="4" presStyleCnt="6">
        <dgm:presLayoutVars>
          <dgm:chMax val="0"/>
          <dgm:chPref val="0"/>
        </dgm:presLayoutVars>
      </dgm:prSet>
      <dgm:spPr/>
    </dgm:pt>
    <dgm:pt modelId="{5319C237-D944-4E94-9746-12A5470802B3}" type="pres">
      <dgm:prSet presAssocID="{F534503D-967B-4226-AB40-8050D9D3AEF1}" presName="sibTrans" presStyleCnt="0"/>
      <dgm:spPr/>
    </dgm:pt>
    <dgm:pt modelId="{DEB48982-DC14-47E1-AE90-9DD3F3C167F3}" type="pres">
      <dgm:prSet presAssocID="{A5704C7E-7B79-4D42-A568-177308FC6FDE}" presName="compNode" presStyleCnt="0"/>
      <dgm:spPr/>
    </dgm:pt>
    <dgm:pt modelId="{3A633151-D5D2-4E9E-BFF7-2F656CF373CB}" type="pres">
      <dgm:prSet presAssocID="{A5704C7E-7B79-4D42-A568-177308FC6FDE}" presName="bgRect" presStyleLbl="bgShp" presStyleIdx="3" presStyleCnt="4"/>
      <dgm:spPr/>
    </dgm:pt>
    <dgm:pt modelId="{63B04223-77C7-4A74-B1D2-EB660F8F1619}" type="pres">
      <dgm:prSet presAssocID="{A5704C7E-7B79-4D42-A568-177308FC6FDE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C64C0D7-B9BC-4143-BD05-B3F57D0B54BF}" type="pres">
      <dgm:prSet presAssocID="{A5704C7E-7B79-4D42-A568-177308FC6FDE}" presName="spaceRect" presStyleCnt="0"/>
      <dgm:spPr/>
    </dgm:pt>
    <dgm:pt modelId="{B6542F48-C96C-46D4-BBAD-F4B3B7FC391C}" type="pres">
      <dgm:prSet presAssocID="{A5704C7E-7B79-4D42-A568-177308FC6FD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43E3606-8EC3-4193-9CA0-0CFC326719E9}" type="presOf" srcId="{A7818BEC-93E7-406E-AFE2-DEA7FD5B089F}" destId="{61D272DD-7183-4866-BFA0-F4A45EABF7F0}" srcOrd="0" destOrd="1" presId="urn:microsoft.com/office/officeart/2018/2/layout/IconVerticalSolidList"/>
    <dgm:cxn modelId="{629AF90B-4759-4F4F-A991-A138945D37CB}" type="presOf" srcId="{BB364420-ABC3-448C-A7FF-B7EBA8EC6768}" destId="{737C5255-CBB4-41EF-8838-16E0CEB0C7D4}" srcOrd="0" destOrd="1" presId="urn:microsoft.com/office/officeart/2018/2/layout/IconVerticalSolidList"/>
    <dgm:cxn modelId="{91DCAE68-7880-4AAC-BDB9-DFD728C2366C}" srcId="{16482E5C-B9AC-472F-AF59-AA6E741BCDDC}" destId="{E9E14DC5-776D-4247-A37E-944B40270594}" srcOrd="2" destOrd="0" parTransId="{12E76DE2-AB9B-4F9C-BAA0-4F5C34CF5795}" sibTransId="{F534503D-967B-4226-AB40-8050D9D3AEF1}"/>
    <dgm:cxn modelId="{0A940377-DDCF-4DAC-ACD0-536B7477F666}" type="presOf" srcId="{01006D42-37AD-4A8D-ADE6-0CB71A2DFC0B}" destId="{61D272DD-7183-4866-BFA0-F4A45EABF7F0}" srcOrd="0" destOrd="0" presId="urn:microsoft.com/office/officeart/2018/2/layout/IconVerticalSolidList"/>
    <dgm:cxn modelId="{02357657-8E35-4A0F-8080-A67DEE78184F}" srcId="{3BD084DD-42D9-4CEB-B326-617CAED8217A}" destId="{01006D42-37AD-4A8D-ADE6-0CB71A2DFC0B}" srcOrd="0" destOrd="0" parTransId="{FCA1D084-E115-46EA-B0C8-FB25073A8A34}" sibTransId="{34F12EA0-A81B-4B82-81C0-D65030BC1D3D}"/>
    <dgm:cxn modelId="{5B4A3C7A-FC44-4034-A386-5C622490D679}" srcId="{C3CD9060-7061-4252-A97C-CC4B4CBFF4BB}" destId="{BB364420-ABC3-448C-A7FF-B7EBA8EC6768}" srcOrd="1" destOrd="0" parTransId="{0462DE3D-8DB4-4E0D-92F3-1AAF1629D22D}" sibTransId="{FAFD3559-DBB6-4CD6-B68D-23D53710796D}"/>
    <dgm:cxn modelId="{F166BD7E-88C6-426E-9A98-76B50329FF5F}" type="presOf" srcId="{C3CD9060-7061-4252-A97C-CC4B4CBFF4BB}" destId="{B927F2F7-B260-464A-B91B-5DA4AC5541CC}" srcOrd="0" destOrd="0" presId="urn:microsoft.com/office/officeart/2018/2/layout/IconVerticalSolidList"/>
    <dgm:cxn modelId="{473A7881-CBE1-4C3B-BEF0-534A276E7891}" srcId="{3BD084DD-42D9-4CEB-B326-617CAED8217A}" destId="{A7818BEC-93E7-406E-AFE2-DEA7FD5B089F}" srcOrd="1" destOrd="0" parTransId="{DD7AB709-807E-407B-86FB-C66D4D154911}" sibTransId="{1139751C-4656-4546-91E1-CDD403C93C2F}"/>
    <dgm:cxn modelId="{BA47438C-EECB-4607-8B0A-08F0A054A979}" type="presOf" srcId="{61B72D06-52D4-43BB-B2C8-A6C7D48236A5}" destId="{737C5255-CBB4-41EF-8838-16E0CEB0C7D4}" srcOrd="0" destOrd="0" presId="urn:microsoft.com/office/officeart/2018/2/layout/IconVerticalSolidList"/>
    <dgm:cxn modelId="{D04E07B6-2D62-4631-B606-A909245BB3A8}" srcId="{16482E5C-B9AC-472F-AF59-AA6E741BCDDC}" destId="{C3CD9060-7061-4252-A97C-CC4B4CBFF4BB}" srcOrd="0" destOrd="0" parTransId="{B81AFC59-56F8-4D66-8643-40076D731DB9}" sibTransId="{0A034133-9810-4068-9A05-6AEE60FBB846}"/>
    <dgm:cxn modelId="{261FD1B8-306C-4116-BAEA-F179AC6D5FDC}" type="presOf" srcId="{E9E14DC5-776D-4247-A37E-944B40270594}" destId="{76D51C93-C29C-4899-83A3-D2E1D52045AC}" srcOrd="0" destOrd="0" presId="urn:microsoft.com/office/officeart/2018/2/layout/IconVerticalSolidList"/>
    <dgm:cxn modelId="{8EB965BC-5458-4DF7-AD8E-C924F2380788}" srcId="{16482E5C-B9AC-472F-AF59-AA6E741BCDDC}" destId="{A5704C7E-7B79-4D42-A568-177308FC6FDE}" srcOrd="3" destOrd="0" parTransId="{20AAEBA2-28E0-4523-AC79-2C0B347E02A8}" sibTransId="{5A66243B-B877-4B5F-B5F7-B7172E924E27}"/>
    <dgm:cxn modelId="{0CF2F6D2-0777-49EE-ABDF-DE44E3D62700}" srcId="{16482E5C-B9AC-472F-AF59-AA6E741BCDDC}" destId="{3BD084DD-42D9-4CEB-B326-617CAED8217A}" srcOrd="1" destOrd="0" parTransId="{4E62B0BC-E4E1-43A9-B42A-74FB513406E3}" sibTransId="{2FABAC12-CCC0-4844-BDCF-E657C64EF9D1}"/>
    <dgm:cxn modelId="{63373BF2-F7F3-438B-BBA7-D5BFDBCD1C84}" type="presOf" srcId="{A5704C7E-7B79-4D42-A568-177308FC6FDE}" destId="{B6542F48-C96C-46D4-BBAD-F4B3B7FC391C}" srcOrd="0" destOrd="0" presId="urn:microsoft.com/office/officeart/2018/2/layout/IconVerticalSolidList"/>
    <dgm:cxn modelId="{660AF2F4-053B-412D-9160-4F994DC9F26F}" type="presOf" srcId="{3BD084DD-42D9-4CEB-B326-617CAED8217A}" destId="{D04F5643-9ED1-4116-A14D-0FC826948BC6}" srcOrd="0" destOrd="0" presId="urn:microsoft.com/office/officeart/2018/2/layout/IconVerticalSolidList"/>
    <dgm:cxn modelId="{FC9FB0F5-B1A3-4789-A499-D25D5FA92161}" type="presOf" srcId="{16482E5C-B9AC-472F-AF59-AA6E741BCDDC}" destId="{23F581AE-82B8-4136-93B0-AF8139DEE3B5}" srcOrd="0" destOrd="0" presId="urn:microsoft.com/office/officeart/2018/2/layout/IconVerticalSolidList"/>
    <dgm:cxn modelId="{D1ABE2F7-50FE-4949-B681-BA90A5D8424A}" srcId="{C3CD9060-7061-4252-A97C-CC4B4CBFF4BB}" destId="{61B72D06-52D4-43BB-B2C8-A6C7D48236A5}" srcOrd="0" destOrd="0" parTransId="{55469867-3A97-4F82-890E-138333680381}" sibTransId="{ECD6B984-24B4-487E-B0A3-4736AEC10713}"/>
    <dgm:cxn modelId="{2D9C43A1-083D-413B-88AB-C41C8B1CDDD4}" type="presParOf" srcId="{23F581AE-82B8-4136-93B0-AF8139DEE3B5}" destId="{81234E03-0988-4AFF-AB9A-ACC0D749852D}" srcOrd="0" destOrd="0" presId="urn:microsoft.com/office/officeart/2018/2/layout/IconVerticalSolidList"/>
    <dgm:cxn modelId="{17869487-38EF-4050-8B8F-9A81CAE0F10C}" type="presParOf" srcId="{81234E03-0988-4AFF-AB9A-ACC0D749852D}" destId="{5044694E-47B8-4C34-A85E-047FCB9AB6DB}" srcOrd="0" destOrd="0" presId="urn:microsoft.com/office/officeart/2018/2/layout/IconVerticalSolidList"/>
    <dgm:cxn modelId="{974F1EBA-406A-474F-9AC0-56DA6907A2DF}" type="presParOf" srcId="{81234E03-0988-4AFF-AB9A-ACC0D749852D}" destId="{23C7CE08-DE6C-4A69-B1CE-AA92192765E6}" srcOrd="1" destOrd="0" presId="urn:microsoft.com/office/officeart/2018/2/layout/IconVerticalSolidList"/>
    <dgm:cxn modelId="{5853C66C-3383-45F6-9244-321E7A1622C4}" type="presParOf" srcId="{81234E03-0988-4AFF-AB9A-ACC0D749852D}" destId="{7F057D7C-292B-43EE-9250-59ABEC1883FA}" srcOrd="2" destOrd="0" presId="urn:microsoft.com/office/officeart/2018/2/layout/IconVerticalSolidList"/>
    <dgm:cxn modelId="{3F1D4D82-2F7A-49EF-8EE9-814FD8F2097A}" type="presParOf" srcId="{81234E03-0988-4AFF-AB9A-ACC0D749852D}" destId="{B927F2F7-B260-464A-B91B-5DA4AC5541CC}" srcOrd="3" destOrd="0" presId="urn:microsoft.com/office/officeart/2018/2/layout/IconVerticalSolidList"/>
    <dgm:cxn modelId="{631A888A-5961-4B14-8246-6B644FD69A90}" type="presParOf" srcId="{81234E03-0988-4AFF-AB9A-ACC0D749852D}" destId="{737C5255-CBB4-41EF-8838-16E0CEB0C7D4}" srcOrd="4" destOrd="0" presId="urn:microsoft.com/office/officeart/2018/2/layout/IconVerticalSolidList"/>
    <dgm:cxn modelId="{0B85CEFF-3130-4F50-BCDC-DA627BF89A5F}" type="presParOf" srcId="{23F581AE-82B8-4136-93B0-AF8139DEE3B5}" destId="{3ECA816E-78B9-48BD-A370-EB66553B75E2}" srcOrd="1" destOrd="0" presId="urn:microsoft.com/office/officeart/2018/2/layout/IconVerticalSolidList"/>
    <dgm:cxn modelId="{2CB495AD-C4AD-4312-8A94-6F644DA35D7A}" type="presParOf" srcId="{23F581AE-82B8-4136-93B0-AF8139DEE3B5}" destId="{E890539E-9FCA-432F-9E42-19882B641411}" srcOrd="2" destOrd="0" presId="urn:microsoft.com/office/officeart/2018/2/layout/IconVerticalSolidList"/>
    <dgm:cxn modelId="{CB918BFC-8693-4513-B90C-BE4C87E61689}" type="presParOf" srcId="{E890539E-9FCA-432F-9E42-19882B641411}" destId="{82F40820-22FD-4FB9-AC72-373840CF5818}" srcOrd="0" destOrd="0" presId="urn:microsoft.com/office/officeart/2018/2/layout/IconVerticalSolidList"/>
    <dgm:cxn modelId="{6D265291-85E7-4926-A28C-B64640EA6546}" type="presParOf" srcId="{E890539E-9FCA-432F-9E42-19882B641411}" destId="{ADFA73AB-E041-454F-8797-1FF1F773FE4B}" srcOrd="1" destOrd="0" presId="urn:microsoft.com/office/officeart/2018/2/layout/IconVerticalSolidList"/>
    <dgm:cxn modelId="{83E38E51-08AC-4452-A8C1-9711AC7A42E1}" type="presParOf" srcId="{E890539E-9FCA-432F-9E42-19882B641411}" destId="{2C8FF6E3-419C-4B68-AA21-CAFF35846B11}" srcOrd="2" destOrd="0" presId="urn:microsoft.com/office/officeart/2018/2/layout/IconVerticalSolidList"/>
    <dgm:cxn modelId="{691DC238-B552-4F36-B814-97D943BF3358}" type="presParOf" srcId="{E890539E-9FCA-432F-9E42-19882B641411}" destId="{D04F5643-9ED1-4116-A14D-0FC826948BC6}" srcOrd="3" destOrd="0" presId="urn:microsoft.com/office/officeart/2018/2/layout/IconVerticalSolidList"/>
    <dgm:cxn modelId="{F0E8ECF7-1B71-4F4A-A524-12CADDD8B8A8}" type="presParOf" srcId="{E890539E-9FCA-432F-9E42-19882B641411}" destId="{61D272DD-7183-4866-BFA0-F4A45EABF7F0}" srcOrd="4" destOrd="0" presId="urn:microsoft.com/office/officeart/2018/2/layout/IconVerticalSolidList"/>
    <dgm:cxn modelId="{614C3C04-7885-4681-B43C-FEF0EA49C080}" type="presParOf" srcId="{23F581AE-82B8-4136-93B0-AF8139DEE3B5}" destId="{D0861837-FD4D-49EB-A667-1F1D25BBECC7}" srcOrd="3" destOrd="0" presId="urn:microsoft.com/office/officeart/2018/2/layout/IconVerticalSolidList"/>
    <dgm:cxn modelId="{83CB4677-D126-45F3-BADE-29ADCF846C9B}" type="presParOf" srcId="{23F581AE-82B8-4136-93B0-AF8139DEE3B5}" destId="{4B41E477-DC75-4EAB-848B-E15AC13177C7}" srcOrd="4" destOrd="0" presId="urn:microsoft.com/office/officeart/2018/2/layout/IconVerticalSolidList"/>
    <dgm:cxn modelId="{A98B9280-30CA-4C69-886C-92B9F652E35D}" type="presParOf" srcId="{4B41E477-DC75-4EAB-848B-E15AC13177C7}" destId="{00EF1E2E-983E-4CC2-BC59-A72597A8576D}" srcOrd="0" destOrd="0" presId="urn:microsoft.com/office/officeart/2018/2/layout/IconVerticalSolidList"/>
    <dgm:cxn modelId="{1ED62030-016D-4EEB-8A75-08E7EED560DE}" type="presParOf" srcId="{4B41E477-DC75-4EAB-848B-E15AC13177C7}" destId="{3C6E2D22-66B3-4170-B47D-E2F05283A7B0}" srcOrd="1" destOrd="0" presId="urn:microsoft.com/office/officeart/2018/2/layout/IconVerticalSolidList"/>
    <dgm:cxn modelId="{9AF8CCC3-7F60-49C4-8E39-4F45CE4ABD89}" type="presParOf" srcId="{4B41E477-DC75-4EAB-848B-E15AC13177C7}" destId="{C8473B2B-85F1-4B88-8E39-BA2D627AA213}" srcOrd="2" destOrd="0" presId="urn:microsoft.com/office/officeart/2018/2/layout/IconVerticalSolidList"/>
    <dgm:cxn modelId="{9874ABA7-7B21-41C1-ADBE-6FB61DA55C82}" type="presParOf" srcId="{4B41E477-DC75-4EAB-848B-E15AC13177C7}" destId="{76D51C93-C29C-4899-83A3-D2E1D52045AC}" srcOrd="3" destOrd="0" presId="urn:microsoft.com/office/officeart/2018/2/layout/IconVerticalSolidList"/>
    <dgm:cxn modelId="{875CAB1D-3A60-488F-92E8-0E7EDA3ABE5C}" type="presParOf" srcId="{23F581AE-82B8-4136-93B0-AF8139DEE3B5}" destId="{5319C237-D944-4E94-9746-12A5470802B3}" srcOrd="5" destOrd="0" presId="urn:microsoft.com/office/officeart/2018/2/layout/IconVerticalSolidList"/>
    <dgm:cxn modelId="{385421DA-207A-41E9-AAC5-B4F8DB803058}" type="presParOf" srcId="{23F581AE-82B8-4136-93B0-AF8139DEE3B5}" destId="{DEB48982-DC14-47E1-AE90-9DD3F3C167F3}" srcOrd="6" destOrd="0" presId="urn:microsoft.com/office/officeart/2018/2/layout/IconVerticalSolidList"/>
    <dgm:cxn modelId="{CEDE3C55-320E-4C78-9069-885646252E76}" type="presParOf" srcId="{DEB48982-DC14-47E1-AE90-9DD3F3C167F3}" destId="{3A633151-D5D2-4E9E-BFF7-2F656CF373CB}" srcOrd="0" destOrd="0" presId="urn:microsoft.com/office/officeart/2018/2/layout/IconVerticalSolidList"/>
    <dgm:cxn modelId="{99396F20-9DBD-41FE-9CEF-F212B2B41178}" type="presParOf" srcId="{DEB48982-DC14-47E1-AE90-9DD3F3C167F3}" destId="{63B04223-77C7-4A74-B1D2-EB660F8F1619}" srcOrd="1" destOrd="0" presId="urn:microsoft.com/office/officeart/2018/2/layout/IconVerticalSolidList"/>
    <dgm:cxn modelId="{1BE0E3D9-F73E-451D-8C2D-9327BCB379A6}" type="presParOf" srcId="{DEB48982-DC14-47E1-AE90-9DD3F3C167F3}" destId="{AC64C0D7-B9BC-4143-BD05-B3F57D0B54BF}" srcOrd="2" destOrd="0" presId="urn:microsoft.com/office/officeart/2018/2/layout/IconVerticalSolidList"/>
    <dgm:cxn modelId="{58CB9BC7-C9D4-4120-94DB-11C275F9CF47}" type="presParOf" srcId="{DEB48982-DC14-47E1-AE90-9DD3F3C167F3}" destId="{B6542F48-C96C-46D4-BBAD-F4B3B7FC39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88467E-E76B-4F93-81D3-139A959C8E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8257CE-32C4-4449-8F0F-62420C4FDBC7}">
      <dgm:prSet/>
      <dgm:spPr/>
      <dgm:t>
        <a:bodyPr/>
        <a:lstStyle/>
        <a:p>
          <a:r>
            <a:rPr lang="en-GB" b="0" i="0" baseline="0" dirty="0"/>
            <a:t>Workshop on Social Influence in Conversations</a:t>
          </a:r>
          <a:endParaRPr lang="en-US" dirty="0"/>
        </a:p>
      </dgm:t>
    </dgm:pt>
    <dgm:pt modelId="{C573A493-176C-4407-BC2B-0930590A1D16}" type="parTrans" cxnId="{CC9C5C4F-1CFE-44CD-9F12-137F10087B89}">
      <dgm:prSet/>
      <dgm:spPr/>
      <dgm:t>
        <a:bodyPr/>
        <a:lstStyle/>
        <a:p>
          <a:endParaRPr lang="en-US"/>
        </a:p>
      </dgm:t>
    </dgm:pt>
    <dgm:pt modelId="{7DE13234-7D04-43F5-99D1-ACB9D384A908}" type="sibTrans" cxnId="{CC9C5C4F-1CFE-44CD-9F12-137F10087B89}">
      <dgm:prSet/>
      <dgm:spPr/>
      <dgm:t>
        <a:bodyPr/>
        <a:lstStyle/>
        <a:p>
          <a:endParaRPr lang="en-US"/>
        </a:p>
      </dgm:t>
    </dgm:pt>
    <dgm:pt modelId="{08313DD9-6294-43BB-BE41-8FDFC263AE9C}">
      <dgm:prSet/>
      <dgm:spPr/>
      <dgm:t>
        <a:bodyPr/>
        <a:lstStyle/>
        <a:p>
          <a:r>
            <a:rPr lang="en-GB" b="0" i="0" baseline="0" dirty="0"/>
            <a:t>Co-located with EMNLP 2024</a:t>
          </a:r>
        </a:p>
        <a:p>
          <a:r>
            <a:rPr lang="en-GB" b="0" i="0" baseline="0" dirty="0"/>
            <a:t>Workshop date: November 16</a:t>
          </a:r>
          <a:endParaRPr lang="en-US" dirty="0"/>
        </a:p>
      </dgm:t>
    </dgm:pt>
    <dgm:pt modelId="{8F5F640C-8F11-4F2E-AF80-638B69AFBDC3}" type="parTrans" cxnId="{A7C42ED4-13B2-4229-B66A-B1079708F6F4}">
      <dgm:prSet/>
      <dgm:spPr/>
      <dgm:t>
        <a:bodyPr/>
        <a:lstStyle/>
        <a:p>
          <a:endParaRPr lang="en-US"/>
        </a:p>
      </dgm:t>
    </dgm:pt>
    <dgm:pt modelId="{67FA1A9D-4860-47D1-A4D3-F3DF0176EC64}" type="sibTrans" cxnId="{A7C42ED4-13B2-4229-B66A-B1079708F6F4}">
      <dgm:prSet/>
      <dgm:spPr/>
      <dgm:t>
        <a:bodyPr/>
        <a:lstStyle/>
        <a:p>
          <a:endParaRPr lang="en-US"/>
        </a:p>
      </dgm:t>
    </dgm:pt>
    <dgm:pt modelId="{2D01691B-2B81-47B6-9E76-01C419C29EDE}">
      <dgm:prSet/>
      <dgm:spPr/>
      <dgm:t>
        <a:bodyPr/>
        <a:lstStyle/>
        <a:p>
          <a:r>
            <a:rPr lang="en-GB" b="0" i="0" baseline="0" dirty="0"/>
            <a:t>Submission deadline: </a:t>
          </a:r>
          <a:r>
            <a:rPr lang="en-GB" b="1" i="0" baseline="0" dirty="0"/>
            <a:t>August 30</a:t>
          </a:r>
          <a:endParaRPr lang="en-US" b="1" dirty="0"/>
        </a:p>
      </dgm:t>
    </dgm:pt>
    <dgm:pt modelId="{6771B722-061B-4C15-8723-C144B87A430E}" type="parTrans" cxnId="{6B523499-1BF3-4BE6-A0D7-5BAD5D4206F9}">
      <dgm:prSet/>
      <dgm:spPr/>
      <dgm:t>
        <a:bodyPr/>
        <a:lstStyle/>
        <a:p>
          <a:endParaRPr lang="en-US"/>
        </a:p>
      </dgm:t>
    </dgm:pt>
    <dgm:pt modelId="{AC47444E-DA71-49FA-BA51-96F0739A45E9}" type="sibTrans" cxnId="{6B523499-1BF3-4BE6-A0D7-5BAD5D4206F9}">
      <dgm:prSet/>
      <dgm:spPr/>
      <dgm:t>
        <a:bodyPr/>
        <a:lstStyle/>
        <a:p>
          <a:endParaRPr lang="en-US"/>
        </a:p>
      </dgm:t>
    </dgm:pt>
    <dgm:pt modelId="{29CF2EBE-686F-4B95-BFCE-65EFB55048E6}">
      <dgm:prSet/>
      <dgm:spPr/>
      <dgm:t>
        <a:bodyPr/>
        <a:lstStyle/>
        <a:p>
          <a:r>
            <a:rPr lang="en-GB" b="0" i="0" baseline="0"/>
            <a:t>Shared Task: GenSICon 2024</a:t>
          </a:r>
          <a:endParaRPr lang="en-US"/>
        </a:p>
      </dgm:t>
    </dgm:pt>
    <dgm:pt modelId="{328F8234-1B90-4656-A668-C307EF6134F8}" type="parTrans" cxnId="{B3DDB0B2-23CB-4233-95D1-FED44A4B18B5}">
      <dgm:prSet/>
      <dgm:spPr/>
      <dgm:t>
        <a:bodyPr/>
        <a:lstStyle/>
        <a:p>
          <a:endParaRPr lang="en-US"/>
        </a:p>
      </dgm:t>
    </dgm:pt>
    <dgm:pt modelId="{83B90ECF-5EA2-479C-8370-7452C9956AF9}" type="sibTrans" cxnId="{B3DDB0B2-23CB-4233-95D1-FED44A4B18B5}">
      <dgm:prSet/>
      <dgm:spPr/>
      <dgm:t>
        <a:bodyPr/>
        <a:lstStyle/>
        <a:p>
          <a:endParaRPr lang="en-US"/>
        </a:p>
      </dgm:t>
    </dgm:pt>
    <dgm:pt modelId="{102722BC-52C2-4152-948C-6B62FED7B5F9}">
      <dgm:prSet/>
      <dgm:spPr/>
      <dgm:t>
        <a:bodyPr/>
        <a:lstStyle/>
        <a:p>
          <a:r>
            <a:rPr lang="en-US" b="0" i="0" baseline="0" dirty="0"/>
            <a:t>Classify persuasion/negotiation strategies</a:t>
          </a:r>
        </a:p>
        <a:p>
          <a:r>
            <a:rPr lang="en-US" b="0" i="0" baseline="0" dirty="0"/>
            <a:t>Testing Phase: </a:t>
          </a:r>
          <a:r>
            <a:rPr lang="en-US" b="1" i="0" baseline="0" dirty="0"/>
            <a:t>August 16 – August 20</a:t>
          </a:r>
          <a:endParaRPr lang="en-US" b="1" dirty="0"/>
        </a:p>
      </dgm:t>
    </dgm:pt>
    <dgm:pt modelId="{FCEB8839-A141-4CC8-821C-9B56493B4E09}" type="parTrans" cxnId="{E365C147-B87E-4323-9122-D08AB436D62C}">
      <dgm:prSet/>
      <dgm:spPr/>
      <dgm:t>
        <a:bodyPr/>
        <a:lstStyle/>
        <a:p>
          <a:endParaRPr lang="en-US"/>
        </a:p>
      </dgm:t>
    </dgm:pt>
    <dgm:pt modelId="{FECF0656-F3D2-4CA6-83F9-FCB0CFD8F06D}" type="sibTrans" cxnId="{E365C147-B87E-4323-9122-D08AB436D62C}">
      <dgm:prSet/>
      <dgm:spPr/>
      <dgm:t>
        <a:bodyPr/>
        <a:lstStyle/>
        <a:p>
          <a:endParaRPr lang="en-US"/>
        </a:p>
      </dgm:t>
    </dgm:pt>
    <dgm:pt modelId="{E5364B7B-7062-489F-A561-CA8A33DCA193}">
      <dgm:prSet/>
      <dgm:spPr/>
      <dgm:t>
        <a:bodyPr/>
        <a:lstStyle/>
        <a:p>
          <a:r>
            <a:rPr lang="en-GB" b="0" i="0" baseline="0" dirty="0">
              <a:hlinkClick xmlns:r="http://schemas.openxmlformats.org/officeDocument/2006/relationships" r:id="rId1"/>
            </a:rPr>
            <a:t>https://sites.google.com/view/sicon2024</a:t>
          </a:r>
          <a:r>
            <a:rPr lang="en-GB" b="0" i="0" baseline="0" dirty="0"/>
            <a:t> </a:t>
          </a:r>
          <a:endParaRPr lang="en-US" dirty="0"/>
        </a:p>
      </dgm:t>
    </dgm:pt>
    <dgm:pt modelId="{AD02BCA8-A8EF-4FD1-873F-E95CAC551792}" type="parTrans" cxnId="{5135DDA9-80F4-484A-BD3A-1E9AB6AA4696}">
      <dgm:prSet/>
      <dgm:spPr/>
      <dgm:t>
        <a:bodyPr/>
        <a:lstStyle/>
        <a:p>
          <a:endParaRPr lang="en-US"/>
        </a:p>
      </dgm:t>
    </dgm:pt>
    <dgm:pt modelId="{6F02A498-DFA3-42B8-94B8-5AF1B4D2975F}" type="sibTrans" cxnId="{5135DDA9-80F4-484A-BD3A-1E9AB6AA4696}">
      <dgm:prSet/>
      <dgm:spPr/>
      <dgm:t>
        <a:bodyPr/>
        <a:lstStyle/>
        <a:p>
          <a:endParaRPr lang="en-US"/>
        </a:p>
      </dgm:t>
    </dgm:pt>
    <dgm:pt modelId="{8DE8D891-1397-4F27-A51C-91E86A988BFB}" type="pres">
      <dgm:prSet presAssocID="{AB88467E-E76B-4F93-81D3-139A959C8E8C}" presName="root" presStyleCnt="0">
        <dgm:presLayoutVars>
          <dgm:dir/>
          <dgm:resizeHandles val="exact"/>
        </dgm:presLayoutVars>
      </dgm:prSet>
      <dgm:spPr/>
    </dgm:pt>
    <dgm:pt modelId="{25E35BBC-818E-4C7C-8791-1440DED10168}" type="pres">
      <dgm:prSet presAssocID="{718257CE-32C4-4449-8F0F-62420C4FDBC7}" presName="compNode" presStyleCnt="0"/>
      <dgm:spPr/>
    </dgm:pt>
    <dgm:pt modelId="{D8DBE5F1-5C83-47C1-8B91-D94808C2C4F4}" type="pres">
      <dgm:prSet presAssocID="{718257CE-32C4-4449-8F0F-62420C4FDBC7}" presName="bgRect" presStyleLbl="bgShp" presStyleIdx="0" presStyleCnt="3"/>
      <dgm:spPr/>
    </dgm:pt>
    <dgm:pt modelId="{D7D805EA-BF55-4093-A5B9-6126D0B6F10F}" type="pres">
      <dgm:prSet presAssocID="{718257CE-32C4-4449-8F0F-62420C4FDBC7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4AB5459-608C-4F17-8E8C-2ECA508D12C6}" type="pres">
      <dgm:prSet presAssocID="{718257CE-32C4-4449-8F0F-62420C4FDBC7}" presName="spaceRect" presStyleCnt="0"/>
      <dgm:spPr/>
    </dgm:pt>
    <dgm:pt modelId="{F5CA3E43-3EA3-4C44-AA64-BCC56613D6AA}" type="pres">
      <dgm:prSet presAssocID="{718257CE-32C4-4449-8F0F-62420C4FDBC7}" presName="parTx" presStyleLbl="revTx" presStyleIdx="0" presStyleCnt="5">
        <dgm:presLayoutVars>
          <dgm:chMax val="0"/>
          <dgm:chPref val="0"/>
        </dgm:presLayoutVars>
      </dgm:prSet>
      <dgm:spPr/>
    </dgm:pt>
    <dgm:pt modelId="{6CAE4246-5CBB-440A-BB1C-BA4B685B4567}" type="pres">
      <dgm:prSet presAssocID="{718257CE-32C4-4449-8F0F-62420C4FDBC7}" presName="desTx" presStyleLbl="revTx" presStyleIdx="1" presStyleCnt="5">
        <dgm:presLayoutVars/>
      </dgm:prSet>
      <dgm:spPr/>
    </dgm:pt>
    <dgm:pt modelId="{1886C258-C53F-4B08-9A54-D5E14E6AD587}" type="pres">
      <dgm:prSet presAssocID="{7DE13234-7D04-43F5-99D1-ACB9D384A908}" presName="sibTrans" presStyleCnt="0"/>
      <dgm:spPr/>
    </dgm:pt>
    <dgm:pt modelId="{6C886134-1C74-448B-A234-CF2FBF8575B5}" type="pres">
      <dgm:prSet presAssocID="{29CF2EBE-686F-4B95-BFCE-65EFB55048E6}" presName="compNode" presStyleCnt="0"/>
      <dgm:spPr/>
    </dgm:pt>
    <dgm:pt modelId="{7BB55539-B7F5-4DCB-8BD3-F03031139B71}" type="pres">
      <dgm:prSet presAssocID="{29CF2EBE-686F-4B95-BFCE-65EFB55048E6}" presName="bgRect" presStyleLbl="bgShp" presStyleIdx="1" presStyleCnt="3"/>
      <dgm:spPr/>
    </dgm:pt>
    <dgm:pt modelId="{84376A50-4D9E-42F3-8C08-93C8E3859485}" type="pres">
      <dgm:prSet presAssocID="{29CF2EBE-686F-4B95-BFCE-65EFB55048E6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05A68F84-64E6-4E98-940C-E54A02661F6B}" type="pres">
      <dgm:prSet presAssocID="{29CF2EBE-686F-4B95-BFCE-65EFB55048E6}" presName="spaceRect" presStyleCnt="0"/>
      <dgm:spPr/>
    </dgm:pt>
    <dgm:pt modelId="{BB86A34E-3B07-48B6-8E4D-052EE14D453F}" type="pres">
      <dgm:prSet presAssocID="{29CF2EBE-686F-4B95-BFCE-65EFB55048E6}" presName="parTx" presStyleLbl="revTx" presStyleIdx="2" presStyleCnt="5">
        <dgm:presLayoutVars>
          <dgm:chMax val="0"/>
          <dgm:chPref val="0"/>
        </dgm:presLayoutVars>
      </dgm:prSet>
      <dgm:spPr/>
    </dgm:pt>
    <dgm:pt modelId="{2143FAEB-179A-4DC1-8137-E2C926135CA1}" type="pres">
      <dgm:prSet presAssocID="{29CF2EBE-686F-4B95-BFCE-65EFB55048E6}" presName="desTx" presStyleLbl="revTx" presStyleIdx="3" presStyleCnt="5">
        <dgm:presLayoutVars/>
      </dgm:prSet>
      <dgm:spPr/>
    </dgm:pt>
    <dgm:pt modelId="{7E79B6C7-2940-4FA5-AEC1-A1B8B993B791}" type="pres">
      <dgm:prSet presAssocID="{83B90ECF-5EA2-479C-8370-7452C9956AF9}" presName="sibTrans" presStyleCnt="0"/>
      <dgm:spPr/>
    </dgm:pt>
    <dgm:pt modelId="{AE728DBB-EE24-4358-9C52-1C97D8CD989E}" type="pres">
      <dgm:prSet presAssocID="{E5364B7B-7062-489F-A561-CA8A33DCA193}" presName="compNode" presStyleCnt="0"/>
      <dgm:spPr/>
    </dgm:pt>
    <dgm:pt modelId="{70868587-9148-4B0E-B9A1-1081CF65D9AD}" type="pres">
      <dgm:prSet presAssocID="{E5364B7B-7062-489F-A561-CA8A33DCA193}" presName="bgRect" presStyleLbl="bgShp" presStyleIdx="2" presStyleCnt="3"/>
      <dgm:spPr/>
    </dgm:pt>
    <dgm:pt modelId="{443CB099-C7D0-4C62-8E1F-B386B949A4C6}" type="pres">
      <dgm:prSet presAssocID="{E5364B7B-7062-489F-A561-CA8A33DCA193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D262612-4FF8-4F9A-BB5E-6E4EAECBA177}" type="pres">
      <dgm:prSet presAssocID="{E5364B7B-7062-489F-A561-CA8A33DCA193}" presName="spaceRect" presStyleCnt="0"/>
      <dgm:spPr/>
    </dgm:pt>
    <dgm:pt modelId="{6CA3CEFD-4754-4281-B950-AF65D041DAEA}" type="pres">
      <dgm:prSet presAssocID="{E5364B7B-7062-489F-A561-CA8A33DCA19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5658606-83AC-441C-AB67-B16CEF300E3A}" type="presOf" srcId="{E5364B7B-7062-489F-A561-CA8A33DCA193}" destId="{6CA3CEFD-4754-4281-B950-AF65D041DAEA}" srcOrd="0" destOrd="0" presId="urn:microsoft.com/office/officeart/2018/2/layout/IconVerticalSolidList"/>
    <dgm:cxn modelId="{D22A5E21-3AD4-4FA4-93FF-FA7EEDBD4B70}" type="presOf" srcId="{29CF2EBE-686F-4B95-BFCE-65EFB55048E6}" destId="{BB86A34E-3B07-48B6-8E4D-052EE14D453F}" srcOrd="0" destOrd="0" presId="urn:microsoft.com/office/officeart/2018/2/layout/IconVerticalSolidList"/>
    <dgm:cxn modelId="{E365C147-B87E-4323-9122-D08AB436D62C}" srcId="{29CF2EBE-686F-4B95-BFCE-65EFB55048E6}" destId="{102722BC-52C2-4152-948C-6B62FED7B5F9}" srcOrd="0" destOrd="0" parTransId="{FCEB8839-A141-4CC8-821C-9B56493B4E09}" sibTransId="{FECF0656-F3D2-4CA6-83F9-FCB0CFD8F06D}"/>
    <dgm:cxn modelId="{CC9C5C4F-1CFE-44CD-9F12-137F10087B89}" srcId="{AB88467E-E76B-4F93-81D3-139A959C8E8C}" destId="{718257CE-32C4-4449-8F0F-62420C4FDBC7}" srcOrd="0" destOrd="0" parTransId="{C573A493-176C-4407-BC2B-0930590A1D16}" sibTransId="{7DE13234-7D04-43F5-99D1-ACB9D384A908}"/>
    <dgm:cxn modelId="{7DE51055-E1BF-4ECB-BCE0-A858BDD3F3F6}" type="presOf" srcId="{08313DD9-6294-43BB-BE41-8FDFC263AE9C}" destId="{6CAE4246-5CBB-440A-BB1C-BA4B685B4567}" srcOrd="0" destOrd="0" presId="urn:microsoft.com/office/officeart/2018/2/layout/IconVerticalSolidList"/>
    <dgm:cxn modelId="{3734D297-7921-4637-B3F3-AC89BA27C1D7}" type="presOf" srcId="{102722BC-52C2-4152-948C-6B62FED7B5F9}" destId="{2143FAEB-179A-4DC1-8137-E2C926135CA1}" srcOrd="0" destOrd="0" presId="urn:microsoft.com/office/officeart/2018/2/layout/IconVerticalSolidList"/>
    <dgm:cxn modelId="{6B523499-1BF3-4BE6-A0D7-5BAD5D4206F9}" srcId="{718257CE-32C4-4449-8F0F-62420C4FDBC7}" destId="{2D01691B-2B81-47B6-9E76-01C419C29EDE}" srcOrd="1" destOrd="0" parTransId="{6771B722-061B-4C15-8723-C144B87A430E}" sibTransId="{AC47444E-DA71-49FA-BA51-96F0739A45E9}"/>
    <dgm:cxn modelId="{2104649C-E9D7-4AD9-8177-AECCE1145710}" type="presOf" srcId="{718257CE-32C4-4449-8F0F-62420C4FDBC7}" destId="{F5CA3E43-3EA3-4C44-AA64-BCC56613D6AA}" srcOrd="0" destOrd="0" presId="urn:microsoft.com/office/officeart/2018/2/layout/IconVerticalSolidList"/>
    <dgm:cxn modelId="{5135DDA9-80F4-484A-BD3A-1E9AB6AA4696}" srcId="{AB88467E-E76B-4F93-81D3-139A959C8E8C}" destId="{E5364B7B-7062-489F-A561-CA8A33DCA193}" srcOrd="2" destOrd="0" parTransId="{AD02BCA8-A8EF-4FD1-873F-E95CAC551792}" sibTransId="{6F02A498-DFA3-42B8-94B8-5AF1B4D2975F}"/>
    <dgm:cxn modelId="{B3DDB0B2-23CB-4233-95D1-FED44A4B18B5}" srcId="{AB88467E-E76B-4F93-81D3-139A959C8E8C}" destId="{29CF2EBE-686F-4B95-BFCE-65EFB55048E6}" srcOrd="1" destOrd="0" parTransId="{328F8234-1B90-4656-A668-C307EF6134F8}" sibTransId="{83B90ECF-5EA2-479C-8370-7452C9956AF9}"/>
    <dgm:cxn modelId="{9F0AB6C1-D61B-4C12-84BD-9F5CCE5A3AA1}" type="presOf" srcId="{AB88467E-E76B-4F93-81D3-139A959C8E8C}" destId="{8DE8D891-1397-4F27-A51C-91E86A988BFB}" srcOrd="0" destOrd="0" presId="urn:microsoft.com/office/officeart/2018/2/layout/IconVerticalSolidList"/>
    <dgm:cxn modelId="{A7C42ED4-13B2-4229-B66A-B1079708F6F4}" srcId="{718257CE-32C4-4449-8F0F-62420C4FDBC7}" destId="{08313DD9-6294-43BB-BE41-8FDFC263AE9C}" srcOrd="0" destOrd="0" parTransId="{8F5F640C-8F11-4F2E-AF80-638B69AFBDC3}" sibTransId="{67FA1A9D-4860-47D1-A4D3-F3DF0176EC64}"/>
    <dgm:cxn modelId="{33FDEDE1-76BC-44B3-9090-EACB30813DCD}" type="presOf" srcId="{2D01691B-2B81-47B6-9E76-01C419C29EDE}" destId="{6CAE4246-5CBB-440A-BB1C-BA4B685B4567}" srcOrd="0" destOrd="1" presId="urn:microsoft.com/office/officeart/2018/2/layout/IconVerticalSolidList"/>
    <dgm:cxn modelId="{992C3DF1-790C-41A4-931F-2CE77A3B48DC}" type="presParOf" srcId="{8DE8D891-1397-4F27-A51C-91E86A988BFB}" destId="{25E35BBC-818E-4C7C-8791-1440DED10168}" srcOrd="0" destOrd="0" presId="urn:microsoft.com/office/officeart/2018/2/layout/IconVerticalSolidList"/>
    <dgm:cxn modelId="{84CEA1B1-AA7E-4806-9887-3757C88095C1}" type="presParOf" srcId="{25E35BBC-818E-4C7C-8791-1440DED10168}" destId="{D8DBE5F1-5C83-47C1-8B91-D94808C2C4F4}" srcOrd="0" destOrd="0" presId="urn:microsoft.com/office/officeart/2018/2/layout/IconVerticalSolidList"/>
    <dgm:cxn modelId="{42048A36-ECE0-4E0B-9AF9-C3E9F783E9CD}" type="presParOf" srcId="{25E35BBC-818E-4C7C-8791-1440DED10168}" destId="{D7D805EA-BF55-4093-A5B9-6126D0B6F10F}" srcOrd="1" destOrd="0" presId="urn:microsoft.com/office/officeart/2018/2/layout/IconVerticalSolidList"/>
    <dgm:cxn modelId="{12951EA6-C302-4148-AA56-FE47A0D3EA92}" type="presParOf" srcId="{25E35BBC-818E-4C7C-8791-1440DED10168}" destId="{84AB5459-608C-4F17-8E8C-2ECA508D12C6}" srcOrd="2" destOrd="0" presId="urn:microsoft.com/office/officeart/2018/2/layout/IconVerticalSolidList"/>
    <dgm:cxn modelId="{182319FE-0B65-4E39-A619-AB99FB2AA575}" type="presParOf" srcId="{25E35BBC-818E-4C7C-8791-1440DED10168}" destId="{F5CA3E43-3EA3-4C44-AA64-BCC56613D6AA}" srcOrd="3" destOrd="0" presId="urn:microsoft.com/office/officeart/2018/2/layout/IconVerticalSolidList"/>
    <dgm:cxn modelId="{C33A45C0-BB17-4AE2-84BE-F18B59A5D150}" type="presParOf" srcId="{25E35BBC-818E-4C7C-8791-1440DED10168}" destId="{6CAE4246-5CBB-440A-BB1C-BA4B685B4567}" srcOrd="4" destOrd="0" presId="urn:microsoft.com/office/officeart/2018/2/layout/IconVerticalSolidList"/>
    <dgm:cxn modelId="{AD5201E5-C69C-44A2-9DEA-4B8F9BE85478}" type="presParOf" srcId="{8DE8D891-1397-4F27-A51C-91E86A988BFB}" destId="{1886C258-C53F-4B08-9A54-D5E14E6AD587}" srcOrd="1" destOrd="0" presId="urn:microsoft.com/office/officeart/2018/2/layout/IconVerticalSolidList"/>
    <dgm:cxn modelId="{90C8A12C-341D-4914-90FC-DF44F989A7C3}" type="presParOf" srcId="{8DE8D891-1397-4F27-A51C-91E86A988BFB}" destId="{6C886134-1C74-448B-A234-CF2FBF8575B5}" srcOrd="2" destOrd="0" presId="urn:microsoft.com/office/officeart/2018/2/layout/IconVerticalSolidList"/>
    <dgm:cxn modelId="{7D14E421-B3B6-4B69-B65E-A75C2852D771}" type="presParOf" srcId="{6C886134-1C74-448B-A234-CF2FBF8575B5}" destId="{7BB55539-B7F5-4DCB-8BD3-F03031139B71}" srcOrd="0" destOrd="0" presId="urn:microsoft.com/office/officeart/2018/2/layout/IconVerticalSolidList"/>
    <dgm:cxn modelId="{612F3661-D824-4A4F-864B-45F51716D28E}" type="presParOf" srcId="{6C886134-1C74-448B-A234-CF2FBF8575B5}" destId="{84376A50-4D9E-42F3-8C08-93C8E3859485}" srcOrd="1" destOrd="0" presId="urn:microsoft.com/office/officeart/2018/2/layout/IconVerticalSolidList"/>
    <dgm:cxn modelId="{D33BB6DA-6F17-479D-8178-C58E7F87F94C}" type="presParOf" srcId="{6C886134-1C74-448B-A234-CF2FBF8575B5}" destId="{05A68F84-64E6-4E98-940C-E54A02661F6B}" srcOrd="2" destOrd="0" presId="urn:microsoft.com/office/officeart/2018/2/layout/IconVerticalSolidList"/>
    <dgm:cxn modelId="{A7388EA8-15E1-4CA5-9268-06FE95DBFD3B}" type="presParOf" srcId="{6C886134-1C74-448B-A234-CF2FBF8575B5}" destId="{BB86A34E-3B07-48B6-8E4D-052EE14D453F}" srcOrd="3" destOrd="0" presId="urn:microsoft.com/office/officeart/2018/2/layout/IconVerticalSolidList"/>
    <dgm:cxn modelId="{40D74A1D-6A2C-41F9-B52A-458FD601461F}" type="presParOf" srcId="{6C886134-1C74-448B-A234-CF2FBF8575B5}" destId="{2143FAEB-179A-4DC1-8137-E2C926135CA1}" srcOrd="4" destOrd="0" presId="urn:microsoft.com/office/officeart/2018/2/layout/IconVerticalSolidList"/>
    <dgm:cxn modelId="{80B7C9CF-E02B-4F14-9C44-93DD1B0DA725}" type="presParOf" srcId="{8DE8D891-1397-4F27-A51C-91E86A988BFB}" destId="{7E79B6C7-2940-4FA5-AEC1-A1B8B993B791}" srcOrd="3" destOrd="0" presId="urn:microsoft.com/office/officeart/2018/2/layout/IconVerticalSolidList"/>
    <dgm:cxn modelId="{6442DD8B-7074-4F68-BE40-6E5535D647B1}" type="presParOf" srcId="{8DE8D891-1397-4F27-A51C-91E86A988BFB}" destId="{AE728DBB-EE24-4358-9C52-1C97D8CD989E}" srcOrd="4" destOrd="0" presId="urn:microsoft.com/office/officeart/2018/2/layout/IconVerticalSolidList"/>
    <dgm:cxn modelId="{2C1F2B12-FB70-45EB-BD92-69D5C0DF546D}" type="presParOf" srcId="{AE728DBB-EE24-4358-9C52-1C97D8CD989E}" destId="{70868587-9148-4B0E-B9A1-1081CF65D9AD}" srcOrd="0" destOrd="0" presId="urn:microsoft.com/office/officeart/2018/2/layout/IconVerticalSolidList"/>
    <dgm:cxn modelId="{EE461471-59E9-43AD-9470-13ADE6842B94}" type="presParOf" srcId="{AE728DBB-EE24-4358-9C52-1C97D8CD989E}" destId="{443CB099-C7D0-4C62-8E1F-B386B949A4C6}" srcOrd="1" destOrd="0" presId="urn:microsoft.com/office/officeart/2018/2/layout/IconVerticalSolidList"/>
    <dgm:cxn modelId="{32C42D8B-B54C-4302-9DD8-1D3BD3FFBB66}" type="presParOf" srcId="{AE728DBB-EE24-4358-9C52-1C97D8CD989E}" destId="{AD262612-4FF8-4F9A-BB5E-6E4EAECBA177}" srcOrd="2" destOrd="0" presId="urn:microsoft.com/office/officeart/2018/2/layout/IconVerticalSolidList"/>
    <dgm:cxn modelId="{A165021F-11B6-44EA-9ADC-B858F3082B17}" type="presParOf" srcId="{AE728DBB-EE24-4358-9C52-1C97D8CD989E}" destId="{6CA3CEFD-4754-4281-B950-AF65D041DA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9CB83F-C842-45F3-82C9-EAFD71892DB0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1CBBD-EBD0-438A-B53D-90C270973283}">
      <dgm:prSet/>
      <dgm:spPr/>
      <dgm:t>
        <a:bodyPr/>
        <a:lstStyle/>
        <a:p>
          <a:r>
            <a:rPr lang="en-GB" b="0" i="0" baseline="0" dirty="0"/>
            <a:t>In the long term, LLMs influence society</a:t>
          </a:r>
          <a:endParaRPr lang="en-US" dirty="0"/>
        </a:p>
      </dgm:t>
    </dgm:pt>
    <dgm:pt modelId="{6B888B4C-B962-4387-8FC7-33501882DC0E}" type="parTrans" cxnId="{29911F5F-CA8A-4892-BB11-FF5CAA346196}">
      <dgm:prSet/>
      <dgm:spPr/>
      <dgm:t>
        <a:bodyPr/>
        <a:lstStyle/>
        <a:p>
          <a:endParaRPr lang="en-US"/>
        </a:p>
      </dgm:t>
    </dgm:pt>
    <dgm:pt modelId="{E314DDE0-2A52-41A2-9094-F6CFD3FAED97}" type="sibTrans" cxnId="{29911F5F-CA8A-4892-BB11-FF5CAA346196}">
      <dgm:prSet/>
      <dgm:spPr/>
      <dgm:t>
        <a:bodyPr/>
        <a:lstStyle/>
        <a:p>
          <a:endParaRPr lang="en-US"/>
        </a:p>
      </dgm:t>
    </dgm:pt>
    <dgm:pt modelId="{64F8DE80-DE37-4685-B343-905A3AD1F4F1}">
      <dgm:prSet/>
      <dgm:spPr/>
      <dgm:t>
        <a:bodyPr/>
        <a:lstStyle/>
        <a:p>
          <a:r>
            <a:rPr lang="en-GB" b="0" i="0" baseline="0" dirty="0"/>
            <a:t>We should model this to align (only) with desired social change</a:t>
          </a:r>
          <a:endParaRPr lang="en-US" dirty="0"/>
        </a:p>
      </dgm:t>
    </dgm:pt>
    <dgm:pt modelId="{53133442-D024-430E-ACA7-F15CA19027A4}" type="parTrans" cxnId="{2870B485-58A9-4E86-B1EA-D4F1011189EE}">
      <dgm:prSet/>
      <dgm:spPr/>
      <dgm:t>
        <a:bodyPr/>
        <a:lstStyle/>
        <a:p>
          <a:endParaRPr lang="en-US"/>
        </a:p>
      </dgm:t>
    </dgm:pt>
    <dgm:pt modelId="{A087A5EF-4CB1-44B6-873D-84ECD7CA8577}" type="sibTrans" cxnId="{2870B485-58A9-4E86-B1EA-D4F1011189EE}">
      <dgm:prSet/>
      <dgm:spPr/>
      <dgm:t>
        <a:bodyPr/>
        <a:lstStyle/>
        <a:p>
          <a:endParaRPr lang="en-US"/>
        </a:p>
      </dgm:t>
    </dgm:pt>
    <dgm:pt modelId="{99CFE608-1E8A-4C6A-8827-0C2F84D6D7BE}">
      <dgm:prSet/>
      <dgm:spPr/>
      <dgm:t>
        <a:bodyPr/>
        <a:lstStyle/>
        <a:p>
          <a:r>
            <a:rPr lang="en-GB" b="0" i="0" baseline="0"/>
            <a:t>LLMs influence humans through interaction</a:t>
          </a:r>
          <a:endParaRPr lang="en-US"/>
        </a:p>
      </dgm:t>
    </dgm:pt>
    <dgm:pt modelId="{E8D2D9EE-7A68-4BB2-AB14-0164DCBE0444}" type="sibTrans" cxnId="{6D05EE44-3D2F-4FF9-A9D6-AF37C3260A08}">
      <dgm:prSet/>
      <dgm:spPr/>
      <dgm:t>
        <a:bodyPr/>
        <a:lstStyle/>
        <a:p>
          <a:endParaRPr lang="en-US"/>
        </a:p>
      </dgm:t>
    </dgm:pt>
    <dgm:pt modelId="{8F262F89-B8EA-4A5C-A709-C5DEDFCF5947}" type="parTrans" cxnId="{6D05EE44-3D2F-4FF9-A9D6-AF37C3260A08}">
      <dgm:prSet/>
      <dgm:spPr/>
      <dgm:t>
        <a:bodyPr/>
        <a:lstStyle/>
        <a:p>
          <a:endParaRPr lang="en-US"/>
        </a:p>
      </dgm:t>
    </dgm:pt>
    <dgm:pt modelId="{2267EB95-6482-4998-B8B2-843A10F4A577}" type="pres">
      <dgm:prSet presAssocID="{DC9CB83F-C842-45F3-82C9-EAFD71892DB0}" presName="outerComposite" presStyleCnt="0">
        <dgm:presLayoutVars>
          <dgm:chMax val="5"/>
          <dgm:dir/>
          <dgm:resizeHandles val="exact"/>
        </dgm:presLayoutVars>
      </dgm:prSet>
      <dgm:spPr/>
    </dgm:pt>
    <dgm:pt modelId="{FC67E11D-4B53-4171-AD4D-AFA7BCFE2AAB}" type="pres">
      <dgm:prSet presAssocID="{DC9CB83F-C842-45F3-82C9-EAFD71892DB0}" presName="dummyMaxCanvas" presStyleCnt="0">
        <dgm:presLayoutVars/>
      </dgm:prSet>
      <dgm:spPr/>
    </dgm:pt>
    <dgm:pt modelId="{61FDB4F4-4278-4ABB-AF9E-69B7F50C0A20}" type="pres">
      <dgm:prSet presAssocID="{DC9CB83F-C842-45F3-82C9-EAFD71892DB0}" presName="ThreeNodes_1" presStyleLbl="node1" presStyleIdx="0" presStyleCnt="3">
        <dgm:presLayoutVars>
          <dgm:bulletEnabled val="1"/>
        </dgm:presLayoutVars>
      </dgm:prSet>
      <dgm:spPr/>
    </dgm:pt>
    <dgm:pt modelId="{6C20CB6B-7ADC-447D-B658-77C058558CAA}" type="pres">
      <dgm:prSet presAssocID="{DC9CB83F-C842-45F3-82C9-EAFD71892DB0}" presName="ThreeNodes_2" presStyleLbl="node1" presStyleIdx="1" presStyleCnt="3">
        <dgm:presLayoutVars>
          <dgm:bulletEnabled val="1"/>
        </dgm:presLayoutVars>
      </dgm:prSet>
      <dgm:spPr/>
    </dgm:pt>
    <dgm:pt modelId="{BBA2EFAC-1C48-4497-8025-D9EA58BCC60F}" type="pres">
      <dgm:prSet presAssocID="{DC9CB83F-C842-45F3-82C9-EAFD71892DB0}" presName="ThreeNodes_3" presStyleLbl="node1" presStyleIdx="2" presStyleCnt="3">
        <dgm:presLayoutVars>
          <dgm:bulletEnabled val="1"/>
        </dgm:presLayoutVars>
      </dgm:prSet>
      <dgm:spPr/>
    </dgm:pt>
    <dgm:pt modelId="{679FA442-643B-4EEA-A0FE-31CAA6C2A38A}" type="pres">
      <dgm:prSet presAssocID="{DC9CB83F-C842-45F3-82C9-EAFD71892DB0}" presName="ThreeConn_1-2" presStyleLbl="fgAccFollowNode1" presStyleIdx="0" presStyleCnt="2">
        <dgm:presLayoutVars>
          <dgm:bulletEnabled val="1"/>
        </dgm:presLayoutVars>
      </dgm:prSet>
      <dgm:spPr/>
    </dgm:pt>
    <dgm:pt modelId="{A9D2B2C2-F98B-45FB-9265-BBA6ED2E1E3C}" type="pres">
      <dgm:prSet presAssocID="{DC9CB83F-C842-45F3-82C9-EAFD71892DB0}" presName="ThreeConn_2-3" presStyleLbl="fgAccFollowNode1" presStyleIdx="1" presStyleCnt="2">
        <dgm:presLayoutVars>
          <dgm:bulletEnabled val="1"/>
        </dgm:presLayoutVars>
      </dgm:prSet>
      <dgm:spPr/>
    </dgm:pt>
    <dgm:pt modelId="{9593BD49-144C-4AB6-8497-F127D2F2D286}" type="pres">
      <dgm:prSet presAssocID="{DC9CB83F-C842-45F3-82C9-EAFD71892DB0}" presName="ThreeNodes_1_text" presStyleLbl="node1" presStyleIdx="2" presStyleCnt="3">
        <dgm:presLayoutVars>
          <dgm:bulletEnabled val="1"/>
        </dgm:presLayoutVars>
      </dgm:prSet>
      <dgm:spPr/>
    </dgm:pt>
    <dgm:pt modelId="{79C19D2F-1B26-4D3F-9D47-082FD089D0FB}" type="pres">
      <dgm:prSet presAssocID="{DC9CB83F-C842-45F3-82C9-EAFD71892DB0}" presName="ThreeNodes_2_text" presStyleLbl="node1" presStyleIdx="2" presStyleCnt="3">
        <dgm:presLayoutVars>
          <dgm:bulletEnabled val="1"/>
        </dgm:presLayoutVars>
      </dgm:prSet>
      <dgm:spPr/>
    </dgm:pt>
    <dgm:pt modelId="{B1D1851C-C1EC-425B-A98F-A22428CC0256}" type="pres">
      <dgm:prSet presAssocID="{DC9CB83F-C842-45F3-82C9-EAFD71892DB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17E7A00-97D6-4C07-B7F3-1E63A446C4C6}" type="presOf" srcId="{E8D2D9EE-7A68-4BB2-AB14-0164DCBE0444}" destId="{679FA442-643B-4EEA-A0FE-31CAA6C2A38A}" srcOrd="0" destOrd="0" presId="urn:microsoft.com/office/officeart/2005/8/layout/vProcess5"/>
    <dgm:cxn modelId="{144CBA14-DC1D-4CEC-9C65-53356D4B7103}" type="presOf" srcId="{99CFE608-1E8A-4C6A-8827-0C2F84D6D7BE}" destId="{9593BD49-144C-4AB6-8497-F127D2F2D286}" srcOrd="1" destOrd="0" presId="urn:microsoft.com/office/officeart/2005/8/layout/vProcess5"/>
    <dgm:cxn modelId="{0806691F-F2B7-4D0B-8700-50B27432D55E}" type="presOf" srcId="{64F8DE80-DE37-4685-B343-905A3AD1F4F1}" destId="{B1D1851C-C1EC-425B-A98F-A22428CC0256}" srcOrd="1" destOrd="0" presId="urn:microsoft.com/office/officeart/2005/8/layout/vProcess5"/>
    <dgm:cxn modelId="{9E59C027-BEB4-4CC5-89F3-5AE65FD90B8E}" type="presOf" srcId="{99CFE608-1E8A-4C6A-8827-0C2F84D6D7BE}" destId="{61FDB4F4-4278-4ABB-AF9E-69B7F50C0A20}" srcOrd="0" destOrd="0" presId="urn:microsoft.com/office/officeart/2005/8/layout/vProcess5"/>
    <dgm:cxn modelId="{6E1C9E40-951C-4804-971D-3BB524951281}" type="presOf" srcId="{5101CBBD-EBD0-438A-B53D-90C270973283}" destId="{6C20CB6B-7ADC-447D-B658-77C058558CAA}" srcOrd="0" destOrd="0" presId="urn:microsoft.com/office/officeart/2005/8/layout/vProcess5"/>
    <dgm:cxn modelId="{29911F5F-CA8A-4892-BB11-FF5CAA346196}" srcId="{DC9CB83F-C842-45F3-82C9-EAFD71892DB0}" destId="{5101CBBD-EBD0-438A-B53D-90C270973283}" srcOrd="1" destOrd="0" parTransId="{6B888B4C-B962-4387-8FC7-33501882DC0E}" sibTransId="{E314DDE0-2A52-41A2-9094-F6CFD3FAED97}"/>
    <dgm:cxn modelId="{6D05EE44-3D2F-4FF9-A9D6-AF37C3260A08}" srcId="{DC9CB83F-C842-45F3-82C9-EAFD71892DB0}" destId="{99CFE608-1E8A-4C6A-8827-0C2F84D6D7BE}" srcOrd="0" destOrd="0" parTransId="{8F262F89-B8EA-4A5C-A709-C5DEDFCF5947}" sibTransId="{E8D2D9EE-7A68-4BB2-AB14-0164DCBE0444}"/>
    <dgm:cxn modelId="{53B2AB46-9BED-4788-A3A3-876C62292539}" type="presOf" srcId="{DC9CB83F-C842-45F3-82C9-EAFD71892DB0}" destId="{2267EB95-6482-4998-B8B2-843A10F4A577}" srcOrd="0" destOrd="0" presId="urn:microsoft.com/office/officeart/2005/8/layout/vProcess5"/>
    <dgm:cxn modelId="{1CC0B56A-A100-4D6A-BB76-CB1828D84270}" type="presOf" srcId="{64F8DE80-DE37-4685-B343-905A3AD1F4F1}" destId="{BBA2EFAC-1C48-4497-8025-D9EA58BCC60F}" srcOrd="0" destOrd="0" presId="urn:microsoft.com/office/officeart/2005/8/layout/vProcess5"/>
    <dgm:cxn modelId="{5FF6F54A-CE15-4C7A-B1F2-A028D5ADE622}" type="presOf" srcId="{5101CBBD-EBD0-438A-B53D-90C270973283}" destId="{79C19D2F-1B26-4D3F-9D47-082FD089D0FB}" srcOrd="1" destOrd="0" presId="urn:microsoft.com/office/officeart/2005/8/layout/vProcess5"/>
    <dgm:cxn modelId="{2870B485-58A9-4E86-B1EA-D4F1011189EE}" srcId="{DC9CB83F-C842-45F3-82C9-EAFD71892DB0}" destId="{64F8DE80-DE37-4685-B343-905A3AD1F4F1}" srcOrd="2" destOrd="0" parTransId="{53133442-D024-430E-ACA7-F15CA19027A4}" sibTransId="{A087A5EF-4CB1-44B6-873D-84ECD7CA8577}"/>
    <dgm:cxn modelId="{E2059CEE-77C0-4D0D-9403-C82B3411C42E}" type="presOf" srcId="{E314DDE0-2A52-41A2-9094-F6CFD3FAED97}" destId="{A9D2B2C2-F98B-45FB-9265-BBA6ED2E1E3C}" srcOrd="0" destOrd="0" presId="urn:microsoft.com/office/officeart/2005/8/layout/vProcess5"/>
    <dgm:cxn modelId="{330A8284-964F-42BE-AE74-6FB8AD9181B6}" type="presParOf" srcId="{2267EB95-6482-4998-B8B2-843A10F4A577}" destId="{FC67E11D-4B53-4171-AD4D-AFA7BCFE2AAB}" srcOrd="0" destOrd="0" presId="urn:microsoft.com/office/officeart/2005/8/layout/vProcess5"/>
    <dgm:cxn modelId="{A73432CF-C404-4744-B3A4-20AE5950CC5D}" type="presParOf" srcId="{2267EB95-6482-4998-B8B2-843A10F4A577}" destId="{61FDB4F4-4278-4ABB-AF9E-69B7F50C0A20}" srcOrd="1" destOrd="0" presId="urn:microsoft.com/office/officeart/2005/8/layout/vProcess5"/>
    <dgm:cxn modelId="{83E5DB22-5734-473D-8B69-ABF3C6B827A1}" type="presParOf" srcId="{2267EB95-6482-4998-B8B2-843A10F4A577}" destId="{6C20CB6B-7ADC-447D-B658-77C058558CAA}" srcOrd="2" destOrd="0" presId="urn:microsoft.com/office/officeart/2005/8/layout/vProcess5"/>
    <dgm:cxn modelId="{387DCE27-6DFA-4E38-8145-93F36F82137B}" type="presParOf" srcId="{2267EB95-6482-4998-B8B2-843A10F4A577}" destId="{BBA2EFAC-1C48-4497-8025-D9EA58BCC60F}" srcOrd="3" destOrd="0" presId="urn:microsoft.com/office/officeart/2005/8/layout/vProcess5"/>
    <dgm:cxn modelId="{1B97E63E-A6DF-4B99-A742-B02EB549389E}" type="presParOf" srcId="{2267EB95-6482-4998-B8B2-843A10F4A577}" destId="{679FA442-643B-4EEA-A0FE-31CAA6C2A38A}" srcOrd="4" destOrd="0" presId="urn:microsoft.com/office/officeart/2005/8/layout/vProcess5"/>
    <dgm:cxn modelId="{F77B38B7-8E84-494F-9157-42DB9B6B1C2A}" type="presParOf" srcId="{2267EB95-6482-4998-B8B2-843A10F4A577}" destId="{A9D2B2C2-F98B-45FB-9265-BBA6ED2E1E3C}" srcOrd="5" destOrd="0" presId="urn:microsoft.com/office/officeart/2005/8/layout/vProcess5"/>
    <dgm:cxn modelId="{29141CEC-839A-4E81-84F5-9CE4E8AC85DA}" type="presParOf" srcId="{2267EB95-6482-4998-B8B2-843A10F4A577}" destId="{9593BD49-144C-4AB6-8497-F127D2F2D286}" srcOrd="6" destOrd="0" presId="urn:microsoft.com/office/officeart/2005/8/layout/vProcess5"/>
    <dgm:cxn modelId="{3CF1C8CD-9605-421C-9E0F-6F66DB16D177}" type="presParOf" srcId="{2267EB95-6482-4998-B8B2-843A10F4A577}" destId="{79C19D2F-1B26-4D3F-9D47-082FD089D0FB}" srcOrd="7" destOrd="0" presId="urn:microsoft.com/office/officeart/2005/8/layout/vProcess5"/>
    <dgm:cxn modelId="{7FA58C60-40C0-4942-A71F-32798A96BC98}" type="presParOf" srcId="{2267EB95-6482-4998-B8B2-843A10F4A577}" destId="{B1D1851C-C1EC-425B-A98F-A22428CC02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E84E-D1CF-4B4C-8C65-1F8F7A084F98}">
      <dsp:nvSpPr>
        <dsp:cNvPr id="0" name=""/>
        <dsp:cNvSpPr/>
      </dsp:nvSpPr>
      <dsp:spPr>
        <a:xfrm>
          <a:off x="0" y="8142"/>
          <a:ext cx="6114677" cy="253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567" tIns="1083056" rIns="4745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Bridging knowledge gaps by code-switching </a:t>
          </a:r>
          <a:r>
            <a:rPr lang="en-US" sz="2000" b="0" i="0" kern="1200" dirty="0"/>
            <a:t>(</a:t>
          </a:r>
          <a:r>
            <a:rPr lang="en-US" sz="2000" b="0" i="0" kern="1200" dirty="0" err="1">
              <a:hlinkClick xmlns:r="http://schemas.openxmlformats.org/officeDocument/2006/relationships" r:id="rId1"/>
            </a:rPr>
            <a:t>Tarunesh</a:t>
          </a:r>
          <a:r>
            <a:rPr lang="en-US" sz="2000" b="0" i="0" kern="1200" dirty="0">
              <a:hlinkClick xmlns:r="http://schemas.openxmlformats.org/officeDocument/2006/relationships" r:id="rId1"/>
            </a:rPr>
            <a:t> et al., 2021</a:t>
          </a:r>
          <a:r>
            <a:rPr lang="en-US" sz="2000" b="0" i="0" kern="1200" dirty="0"/>
            <a:t>),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… entity substitution (</a:t>
          </a:r>
          <a:r>
            <a:rPr lang="en-GB" sz="2000" kern="1200" dirty="0">
              <a:hlinkClick xmlns:r="http://schemas.openxmlformats.org/officeDocument/2006/relationships" r:id="rId2"/>
            </a:rPr>
            <a:t>Peskov et al., 2021</a:t>
          </a:r>
          <a:r>
            <a:rPr lang="en-GB" sz="2000" kern="1200" dirty="0"/>
            <a:t>),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… or </a:t>
          </a:r>
          <a:r>
            <a:rPr lang="en-GB" sz="2000" kern="1200" dirty="0" err="1"/>
            <a:t>explicitation</a:t>
          </a:r>
          <a:r>
            <a:rPr lang="en-GB" sz="2000" kern="1200" dirty="0"/>
            <a:t> (</a:t>
          </a:r>
          <a:r>
            <a:rPr lang="en-GB" sz="2000" kern="1200" dirty="0">
              <a:hlinkClick xmlns:r="http://schemas.openxmlformats.org/officeDocument/2006/relationships" r:id="rId3"/>
            </a:rPr>
            <a:t>Han et al., 2023</a:t>
          </a:r>
          <a:r>
            <a:rPr lang="en-GB" sz="2000" kern="1200" dirty="0"/>
            <a:t>)</a:t>
          </a:r>
        </a:p>
      </dsp:txBody>
      <dsp:txXfrm>
        <a:off x="0" y="8142"/>
        <a:ext cx="6114677" cy="2538900"/>
      </dsp:txXfrm>
    </dsp:sp>
    <dsp:sp modelId="{499ABCB3-3244-4FEB-81A5-4C666AAF5B68}">
      <dsp:nvSpPr>
        <dsp:cNvPr id="0" name=""/>
        <dsp:cNvSpPr/>
      </dsp:nvSpPr>
      <dsp:spPr>
        <a:xfrm>
          <a:off x="332048" y="223048"/>
          <a:ext cx="5433722" cy="673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84" tIns="0" rIns="1617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Cross-cultural translation</a:t>
          </a:r>
          <a:endParaRPr lang="en-US" sz="3200" kern="1200" dirty="0"/>
        </a:p>
      </dsp:txBody>
      <dsp:txXfrm>
        <a:off x="364920" y="255920"/>
        <a:ext cx="5367978" cy="607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E84E-D1CF-4B4C-8C65-1F8F7A084F98}">
      <dsp:nvSpPr>
        <dsp:cNvPr id="0" name=""/>
        <dsp:cNvSpPr/>
      </dsp:nvSpPr>
      <dsp:spPr>
        <a:xfrm>
          <a:off x="0" y="417381"/>
          <a:ext cx="588115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443" tIns="520700" rIns="45644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baseline="0" dirty="0"/>
            <a:t>Opening up minds (</a:t>
          </a:r>
          <a:r>
            <a:rPr lang="en-GB" sz="2000" b="0" i="0" kern="1200" baseline="0" dirty="0">
              <a:hlinkClick xmlns:r="http://schemas.openxmlformats.org/officeDocument/2006/relationships" r:id="rId1"/>
            </a:rPr>
            <a:t>Farag et al., 2022</a:t>
          </a:r>
          <a:r>
            <a:rPr lang="en-GB" sz="2000" b="0" i="0" kern="1200" baseline="0" dirty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Improving political conversations (</a:t>
          </a:r>
          <a:r>
            <a:rPr lang="en-US" sz="2000" kern="1200" dirty="0">
              <a:hlinkClick xmlns:r="http://schemas.openxmlformats.org/officeDocument/2006/relationships" r:id="rId2"/>
            </a:rPr>
            <a:t>Argyle et al., 2024</a:t>
          </a:r>
          <a:r>
            <a:rPr lang="en-US" sz="2000" kern="1200" dirty="0"/>
            <a:t>)</a:t>
          </a:r>
        </a:p>
      </dsp:txBody>
      <dsp:txXfrm>
        <a:off x="0" y="417381"/>
        <a:ext cx="5881150" cy="1653750"/>
      </dsp:txXfrm>
    </dsp:sp>
    <dsp:sp modelId="{499ABCB3-3244-4FEB-81A5-4C666AAF5B68}">
      <dsp:nvSpPr>
        <dsp:cNvPr id="0" name=""/>
        <dsp:cNvSpPr/>
      </dsp:nvSpPr>
      <dsp:spPr>
        <a:xfrm>
          <a:off x="294057" y="48381"/>
          <a:ext cx="41168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05" tIns="0" rIns="1556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Democratic discourse</a:t>
          </a:r>
          <a:endParaRPr lang="en-US" sz="2000" kern="1200" dirty="0"/>
        </a:p>
      </dsp:txBody>
      <dsp:txXfrm>
        <a:off x="330083" y="84407"/>
        <a:ext cx="4044753" cy="665948"/>
      </dsp:txXfrm>
    </dsp:sp>
    <dsp:sp modelId="{23FE97C4-02FE-489D-89E0-380384BE8E86}">
      <dsp:nvSpPr>
        <dsp:cNvPr id="0" name=""/>
        <dsp:cNvSpPr/>
      </dsp:nvSpPr>
      <dsp:spPr>
        <a:xfrm>
          <a:off x="0" y="2575131"/>
          <a:ext cx="588115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443" tIns="520700" rIns="45644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Social good </a:t>
          </a:r>
          <a:r>
            <a:rPr lang="en-US" sz="2000" b="0" i="0" kern="1200" dirty="0"/>
            <a:t>(</a:t>
          </a:r>
          <a:r>
            <a:rPr lang="en-US" sz="2000" b="0" i="0" kern="1200" dirty="0">
              <a:hlinkClick xmlns:r="http://schemas.openxmlformats.org/officeDocument/2006/relationships" r:id="rId3"/>
            </a:rPr>
            <a:t>Wang et al., 2019</a:t>
          </a:r>
          <a:r>
            <a:rPr lang="en-US" sz="2000" b="0" i="0" kern="1200" dirty="0"/>
            <a:t>, </a:t>
          </a:r>
          <a:r>
            <a:rPr lang="en-US" sz="2000" b="0" i="0" kern="1200" dirty="0">
              <a:hlinkClick xmlns:r="http://schemas.openxmlformats.org/officeDocument/2006/relationships" r:id="rId4"/>
            </a:rPr>
            <a:t>Pauli et al., 2024</a:t>
          </a:r>
          <a:r>
            <a:rPr lang="en-US" sz="2000" b="0" i="0" kern="1200" dirty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Policy issues (</a:t>
          </a:r>
          <a:r>
            <a:rPr lang="en-US" sz="2000" kern="1200" dirty="0" err="1">
              <a:hlinkClick xmlns:r="http://schemas.openxmlformats.org/officeDocument/2006/relationships" r:id="rId5"/>
            </a:rPr>
            <a:t>Durmus</a:t>
          </a:r>
          <a:r>
            <a:rPr lang="en-US" sz="2000" kern="1200" dirty="0">
              <a:hlinkClick xmlns:r="http://schemas.openxmlformats.org/officeDocument/2006/relationships" r:id="rId5"/>
            </a:rPr>
            <a:t> et al., 2024</a:t>
          </a:r>
          <a:r>
            <a:rPr lang="en-US" sz="2000" kern="1200" dirty="0"/>
            <a:t>)</a:t>
          </a:r>
        </a:p>
      </dsp:txBody>
      <dsp:txXfrm>
        <a:off x="0" y="2575131"/>
        <a:ext cx="5881150" cy="1653750"/>
      </dsp:txXfrm>
    </dsp:sp>
    <dsp:sp modelId="{EF55D34B-A84D-45A2-99FF-724D8300433D}">
      <dsp:nvSpPr>
        <dsp:cNvPr id="0" name=""/>
        <dsp:cNvSpPr/>
      </dsp:nvSpPr>
      <dsp:spPr>
        <a:xfrm>
          <a:off x="294057" y="2206131"/>
          <a:ext cx="41168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05" tIns="0" rIns="1556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Persuasion</a:t>
          </a:r>
        </a:p>
      </dsp:txBody>
      <dsp:txXfrm>
        <a:off x="330083" y="2242157"/>
        <a:ext cx="4044753" cy="665948"/>
      </dsp:txXfrm>
    </dsp:sp>
    <dsp:sp modelId="{FD3FAF3B-2127-4712-A459-41B06A0429C7}">
      <dsp:nvSpPr>
        <dsp:cNvPr id="0" name=""/>
        <dsp:cNvSpPr/>
      </dsp:nvSpPr>
      <dsp:spPr>
        <a:xfrm>
          <a:off x="0" y="4732881"/>
          <a:ext cx="588115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443" tIns="520700" rIns="45644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baseline="0" dirty="0"/>
            <a:t>Language learning (</a:t>
          </a:r>
          <a:r>
            <a:rPr lang="en-US" sz="2000" b="0" i="0" kern="1200" baseline="0" dirty="0">
              <a:hlinkClick xmlns:r="http://schemas.openxmlformats.org/officeDocument/2006/relationships" r:id="rId6"/>
            </a:rPr>
            <a:t>Paddags et al., 2024</a:t>
          </a:r>
          <a:r>
            <a:rPr lang="en-US" sz="2000" b="0" i="0" kern="1200" baseline="0" dirty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Teacher coaching </a:t>
          </a:r>
          <a:r>
            <a:rPr lang="en-US" sz="2000" b="0" i="0" kern="1200" dirty="0"/>
            <a:t>(</a:t>
          </a:r>
          <a:r>
            <a:rPr lang="en-US" sz="2000" b="0" i="0" kern="1200" dirty="0">
              <a:hlinkClick xmlns:r="http://schemas.openxmlformats.org/officeDocument/2006/relationships" r:id="rId7"/>
            </a:rPr>
            <a:t>Wang &amp; </a:t>
          </a:r>
          <a:r>
            <a:rPr lang="en-US" sz="2000" b="0" i="0" kern="1200" dirty="0" err="1">
              <a:hlinkClick xmlns:r="http://schemas.openxmlformats.org/officeDocument/2006/relationships" r:id="rId7"/>
            </a:rPr>
            <a:t>Demszky</a:t>
          </a:r>
          <a:r>
            <a:rPr lang="en-US" sz="2000" b="0" i="0" kern="1200" dirty="0">
              <a:hlinkClick xmlns:r="http://schemas.openxmlformats.org/officeDocument/2006/relationships" r:id="rId7"/>
            </a:rPr>
            <a:t>, 2023</a:t>
          </a:r>
          <a:r>
            <a:rPr lang="en-US" sz="2000" b="0" i="0" kern="1200" dirty="0"/>
            <a:t>)</a:t>
          </a:r>
          <a:endParaRPr lang="en-US" sz="2000" kern="1200" dirty="0"/>
        </a:p>
      </dsp:txBody>
      <dsp:txXfrm>
        <a:off x="0" y="4732881"/>
        <a:ext cx="5881150" cy="1653750"/>
      </dsp:txXfrm>
    </dsp:sp>
    <dsp:sp modelId="{2AB84BAF-0082-482A-A9AF-3EADC3DF8D6F}">
      <dsp:nvSpPr>
        <dsp:cNvPr id="0" name=""/>
        <dsp:cNvSpPr/>
      </dsp:nvSpPr>
      <dsp:spPr>
        <a:xfrm>
          <a:off x="294057" y="4363881"/>
          <a:ext cx="411680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05" tIns="0" rIns="1556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Human learning &amp; training</a:t>
          </a:r>
          <a:endParaRPr lang="en-US" sz="2000" kern="1200" dirty="0"/>
        </a:p>
      </dsp:txBody>
      <dsp:txXfrm>
        <a:off x="330083" y="4399907"/>
        <a:ext cx="4044753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1F0BC-0BEF-48EC-B35A-8B637EA3793D}">
      <dsp:nvSpPr>
        <dsp:cNvPr id="0" name=""/>
        <dsp:cNvSpPr/>
      </dsp:nvSpPr>
      <dsp:spPr>
        <a:xfrm>
          <a:off x="0" y="78731"/>
          <a:ext cx="5868179" cy="59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baseline="0" dirty="0"/>
            <a:t>Abundant evidence</a:t>
          </a:r>
          <a:endParaRPr lang="en-US" sz="2300" kern="1200" dirty="0"/>
        </a:p>
      </dsp:txBody>
      <dsp:txXfrm>
        <a:off x="28900" y="107631"/>
        <a:ext cx="5810379" cy="534220"/>
      </dsp:txXfrm>
    </dsp:sp>
    <dsp:sp modelId="{4B931C96-F9CE-4003-8F7F-678072381424}">
      <dsp:nvSpPr>
        <dsp:cNvPr id="0" name=""/>
        <dsp:cNvSpPr/>
      </dsp:nvSpPr>
      <dsp:spPr>
        <a:xfrm>
          <a:off x="0" y="670751"/>
          <a:ext cx="5868179" cy="34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Values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Hofstede survey (</a:t>
          </a:r>
          <a:r>
            <a:rPr lang="en-GB" sz="1800" b="0" i="0" kern="1200" baseline="0" dirty="0">
              <a:hlinkClick xmlns:r="http://schemas.openxmlformats.org/officeDocument/2006/relationships" r:id="rId1"/>
            </a:rPr>
            <a:t>Cao et al., 2023</a:t>
          </a:r>
          <a:r>
            <a:rPr lang="en-GB" sz="1800" b="0" i="0" kern="1200" baseline="0" dirty="0"/>
            <a:t>, </a:t>
          </a:r>
          <a:r>
            <a:rPr lang="en-US" sz="1800" kern="1200" dirty="0">
              <a:hlinkClick xmlns:r="http://schemas.openxmlformats.org/officeDocument/2006/relationships" r:id="rId2"/>
            </a:rPr>
            <a:t>Wang et al., 2024</a:t>
          </a:r>
          <a:r>
            <a:rPr lang="en-GB" sz="1800" b="0" i="0" kern="1200" baseline="0" dirty="0"/>
            <a:t>), </a:t>
          </a:r>
          <a:r>
            <a:rPr lang="en-US" sz="1800" kern="1200" dirty="0"/>
            <a:t>World Values Survey (</a:t>
          </a:r>
          <a:r>
            <a:rPr lang="en-US" sz="1800" b="0" i="0" kern="1200" dirty="0">
              <a:hlinkClick xmlns:r="http://schemas.openxmlformats.org/officeDocument/2006/relationships" r:id="rId3"/>
            </a:rPr>
            <a:t>Arora et al., 2023</a:t>
          </a:r>
          <a:r>
            <a:rPr lang="en-US" sz="1800" b="0" i="0" kern="1200" dirty="0"/>
            <a:t>, </a:t>
          </a:r>
          <a:r>
            <a:rPr lang="da-DK" sz="1800" b="0" i="0" kern="1200" dirty="0">
              <a:hlinkClick xmlns:r="http://schemas.openxmlformats.org/officeDocument/2006/relationships" r:id="rId4"/>
            </a:rPr>
            <a:t>Zhao et al., 2024</a:t>
          </a:r>
          <a:r>
            <a:rPr lang="da-DK" sz="1800" b="0" i="0" kern="1200" dirty="0"/>
            <a:t>, </a:t>
          </a:r>
          <a:r>
            <a:rPr lang="en-GB" sz="1800" kern="1200" dirty="0" err="1">
              <a:hlinkClick xmlns:r="http://schemas.openxmlformats.org/officeDocument/2006/relationships" r:id="rId5"/>
            </a:rPr>
            <a:t>AlKhamissi</a:t>
          </a:r>
          <a:r>
            <a:rPr lang="en-GB" sz="1800" kern="1200" dirty="0">
              <a:hlinkClick xmlns:r="http://schemas.openxmlformats.org/officeDocument/2006/relationships" r:id="rId5"/>
            </a:rPr>
            <a:t> et al., 2024</a:t>
          </a:r>
          <a:r>
            <a:rPr lang="en-GB" sz="1800" kern="1200" dirty="0"/>
            <a:t>, </a:t>
          </a:r>
          <a:r>
            <a:rPr lang="en-US" sz="1800" kern="1200" dirty="0" err="1">
              <a:hlinkClick xmlns:r="http://schemas.openxmlformats.org/officeDocument/2006/relationships" r:id="rId6"/>
            </a:rPr>
            <a:t>Durmus</a:t>
          </a:r>
          <a:r>
            <a:rPr lang="en-US" sz="1800" kern="1200" dirty="0">
              <a:hlinkClick xmlns:r="http://schemas.openxmlformats.org/officeDocument/2006/relationships" r:id="rId6"/>
            </a:rPr>
            <a:t> et al., 2024</a:t>
          </a:r>
          <a:r>
            <a:rPr lang="da-DK" sz="1800" b="0" i="0" kern="1200" dirty="0"/>
            <a:t>)...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Knowledge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Names, drinks (</a:t>
          </a:r>
          <a:r>
            <a:rPr lang="en-GB" sz="1800" b="0" i="0" kern="1200" baseline="0" dirty="0" err="1">
              <a:hlinkClick xmlns:r="http://schemas.openxmlformats.org/officeDocument/2006/relationships" r:id="rId7"/>
            </a:rPr>
            <a:t>Naous</a:t>
          </a:r>
          <a:r>
            <a:rPr lang="en-GB" sz="1800" b="0" i="0" kern="1200" baseline="0" dirty="0">
              <a:hlinkClick xmlns:r="http://schemas.openxmlformats.org/officeDocument/2006/relationships" r:id="rId7"/>
            </a:rPr>
            <a:t> et al., 2024</a:t>
          </a:r>
          <a:r>
            <a:rPr lang="en-GB" sz="1800" b="0" i="0" kern="1200" baseline="0" dirty="0"/>
            <a:t>), food (</a:t>
          </a:r>
          <a:r>
            <a:rPr lang="en-GB" sz="1800" b="0" i="0" kern="1200" baseline="0" dirty="0">
              <a:hlinkClick xmlns:r="http://schemas.openxmlformats.org/officeDocument/2006/relationships" r:id="rId8"/>
            </a:rPr>
            <a:t>Zhou et al., 2024</a:t>
          </a:r>
          <a:r>
            <a:rPr lang="en-GB" sz="1800" b="0" i="0" kern="1200" baseline="0" dirty="0"/>
            <a:t>, </a:t>
          </a:r>
          <a:r>
            <a:rPr lang="en-GB" sz="1800" b="0" i="0" kern="1200" baseline="0" dirty="0">
              <a:hlinkClick xmlns:r="http://schemas.openxmlformats.org/officeDocument/2006/relationships" r:id="rId9"/>
            </a:rPr>
            <a:t>Li et al., 2024</a:t>
          </a:r>
          <a:r>
            <a:rPr lang="en-GB" sz="1800" b="0" i="0" kern="1200" baseline="0" dirty="0"/>
            <a:t>), images (</a:t>
          </a:r>
          <a:r>
            <a:rPr lang="en-GB" sz="1800" b="0" i="0" kern="1200" baseline="0" dirty="0">
              <a:hlinkClick xmlns:r="http://schemas.openxmlformats.org/officeDocument/2006/relationships" r:id="rId10"/>
            </a:rPr>
            <a:t>Cao et al., 2024</a:t>
          </a:r>
          <a:r>
            <a:rPr lang="en-GB" sz="1800" b="0" i="0" kern="1200" baseline="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Style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Emotion (</a:t>
          </a:r>
          <a:r>
            <a:rPr lang="da-DK" sz="1800" b="0" i="0" kern="1200" dirty="0">
              <a:hlinkClick xmlns:r="http://schemas.openxmlformats.org/officeDocument/2006/relationships" r:id="rId11"/>
            </a:rPr>
            <a:t>Ahmad et al., 2024</a:t>
          </a:r>
          <a:r>
            <a:rPr lang="da-DK" sz="1800" b="0" i="0" kern="120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b="0" i="0" kern="1200" baseline="0" dirty="0"/>
            <a:t>…</a:t>
          </a:r>
          <a:endParaRPr lang="en-US" sz="1800" kern="1200" dirty="0"/>
        </a:p>
      </dsp:txBody>
      <dsp:txXfrm>
        <a:off x="0" y="670751"/>
        <a:ext cx="5868179" cy="3427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4FCB4-6014-4BF8-9265-07896C9E772A}">
      <dsp:nvSpPr>
        <dsp:cNvPr id="0" name=""/>
        <dsp:cNvSpPr/>
      </dsp:nvSpPr>
      <dsp:spPr>
        <a:xfrm>
          <a:off x="0" y="570"/>
          <a:ext cx="110124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584AFF-A032-44BA-BD93-705E1B1F7C69}">
      <dsp:nvSpPr>
        <dsp:cNvPr id="0" name=""/>
        <dsp:cNvSpPr/>
      </dsp:nvSpPr>
      <dsp:spPr>
        <a:xfrm>
          <a:off x="0" y="570"/>
          <a:ext cx="11012488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/>
            <a:t>“</a:t>
          </a:r>
          <a:r>
            <a:rPr lang="en-US" sz="2400" b="0" i="0" kern="1200" baseline="0"/>
            <a:t>our AI systems must </a:t>
          </a:r>
          <a:r>
            <a:rPr lang="en-US" sz="2400" b="1" i="0" kern="1200" baseline="0"/>
            <a:t>do</a:t>
          </a:r>
          <a:r>
            <a:rPr lang="en-US" sz="2400" b="0" i="0" kern="1200" baseline="0"/>
            <a:t> what we want them to do” (</a:t>
          </a:r>
          <a:r>
            <a:rPr lang="en-US" sz="2400" b="0" i="0" kern="1200" baseline="0">
              <a:hlinkClick xmlns:r="http://schemas.openxmlformats.org/officeDocument/2006/relationships" r:id="rId1"/>
            </a:rPr>
            <a:t>Russel et al., 2015</a:t>
          </a:r>
          <a:r>
            <a:rPr lang="en-US" sz="2400" b="0" i="0" kern="1200" baseline="0"/>
            <a:t>)</a:t>
          </a:r>
          <a:endParaRPr lang="en-US" sz="2400" kern="1200"/>
        </a:p>
      </dsp:txBody>
      <dsp:txXfrm>
        <a:off x="0" y="570"/>
        <a:ext cx="11012488" cy="934491"/>
      </dsp:txXfrm>
    </dsp:sp>
    <dsp:sp modelId="{176411C0-34C5-40DB-B74C-E9F07DBB895D}">
      <dsp:nvSpPr>
        <dsp:cNvPr id="0" name=""/>
        <dsp:cNvSpPr/>
      </dsp:nvSpPr>
      <dsp:spPr>
        <a:xfrm>
          <a:off x="0" y="935062"/>
          <a:ext cx="110124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C627D4-EF90-455B-95F3-01202E75E568}">
      <dsp:nvSpPr>
        <dsp:cNvPr id="0" name=""/>
        <dsp:cNvSpPr/>
      </dsp:nvSpPr>
      <dsp:spPr>
        <a:xfrm>
          <a:off x="0" y="935062"/>
          <a:ext cx="11012488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/>
            <a:t>“</a:t>
          </a:r>
          <a:r>
            <a:rPr lang="en-US" sz="2400" b="0" i="0" kern="1200" baseline="0"/>
            <a:t>prevent [autonomous systems] from </a:t>
          </a:r>
          <a:r>
            <a:rPr lang="en-US" sz="2400" b="1" i="0" kern="1200" baseline="0"/>
            <a:t>causing</a:t>
          </a:r>
          <a:r>
            <a:rPr lang="en-US" sz="2400" b="0" i="0" kern="1200" baseline="0"/>
            <a:t> unintended harm” (</a:t>
          </a:r>
          <a:r>
            <a:rPr lang="en-US" sz="2400" b="0" i="0" kern="1200" baseline="0">
              <a:hlinkClick xmlns:r="http://schemas.openxmlformats.org/officeDocument/2006/relationships" r:id="rId2"/>
            </a:rPr>
            <a:t>Amodei et al., 2016</a:t>
          </a:r>
          <a:r>
            <a:rPr lang="en-US" sz="2400" b="0" i="0" kern="1200" baseline="0"/>
            <a:t>)</a:t>
          </a:r>
          <a:endParaRPr lang="en-US" sz="2400" kern="1200"/>
        </a:p>
      </dsp:txBody>
      <dsp:txXfrm>
        <a:off x="0" y="935062"/>
        <a:ext cx="11012488" cy="934491"/>
      </dsp:txXfrm>
    </dsp:sp>
    <dsp:sp modelId="{EB6E0619-C1D1-4BD1-88AB-FC206F7B0978}">
      <dsp:nvSpPr>
        <dsp:cNvPr id="0" name=""/>
        <dsp:cNvSpPr/>
      </dsp:nvSpPr>
      <dsp:spPr>
        <a:xfrm>
          <a:off x="0" y="1869554"/>
          <a:ext cx="110124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7D02E3-A873-4599-9C6F-DB4904EB6595}">
      <dsp:nvSpPr>
        <dsp:cNvPr id="0" name=""/>
        <dsp:cNvSpPr/>
      </dsp:nvSpPr>
      <dsp:spPr>
        <a:xfrm>
          <a:off x="0" y="1869554"/>
          <a:ext cx="11012488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“imbuing artificial agents with moral values becomes increasingly important as computer systems </a:t>
          </a:r>
          <a:r>
            <a:rPr lang="en-US" sz="2400" b="1" i="0" kern="1200" baseline="0"/>
            <a:t>operate</a:t>
          </a:r>
          <a:r>
            <a:rPr lang="en-US" sz="2400" b="0" i="0" kern="1200" baseline="0"/>
            <a:t> with greater autonomy” (</a:t>
          </a:r>
          <a:r>
            <a:rPr lang="en-US" sz="2400" b="0" i="0" kern="1200" baseline="0">
              <a:hlinkClick xmlns:r="http://schemas.openxmlformats.org/officeDocument/2006/relationships" r:id="rId3"/>
            </a:rPr>
            <a:t>Gabriel, 2020</a:t>
          </a:r>
          <a:r>
            <a:rPr lang="en-US" sz="2400" b="0" i="0" kern="1200" baseline="0"/>
            <a:t>)</a:t>
          </a:r>
          <a:endParaRPr lang="en-US" sz="2400" kern="1200"/>
        </a:p>
      </dsp:txBody>
      <dsp:txXfrm>
        <a:off x="0" y="1869554"/>
        <a:ext cx="11012488" cy="934491"/>
      </dsp:txXfrm>
    </dsp:sp>
    <dsp:sp modelId="{ED8E498E-4E38-4284-881D-C0903158B56E}">
      <dsp:nvSpPr>
        <dsp:cNvPr id="0" name=""/>
        <dsp:cNvSpPr/>
      </dsp:nvSpPr>
      <dsp:spPr>
        <a:xfrm>
          <a:off x="0" y="2804045"/>
          <a:ext cx="110124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DF4877-319A-4444-80E4-F73412A4F95C}">
      <dsp:nvSpPr>
        <dsp:cNvPr id="0" name=""/>
        <dsp:cNvSpPr/>
      </dsp:nvSpPr>
      <dsp:spPr>
        <a:xfrm>
          <a:off x="0" y="2804045"/>
          <a:ext cx="11012488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“we need systems that can understand and </a:t>
          </a:r>
          <a:r>
            <a:rPr lang="en-US" sz="2400" b="1" i="0" kern="1200" baseline="0" dirty="0"/>
            <a:t>cater to</a:t>
          </a:r>
          <a:r>
            <a:rPr lang="en-US" sz="2400" b="0" i="0" kern="1200" baseline="0" dirty="0"/>
            <a:t> a broader set of needs” (</a:t>
          </a:r>
          <a:r>
            <a:rPr lang="en-US" sz="2400" b="0" i="0" kern="1200" baseline="0" dirty="0">
              <a:hlinkClick xmlns:r="http://schemas.openxmlformats.org/officeDocument/2006/relationships" r:id="rId4"/>
            </a:rPr>
            <a:t>Sorensen et al., 2024</a:t>
          </a:r>
          <a:r>
            <a:rPr lang="en-US" sz="2400" b="0" i="0" kern="1200" baseline="0" dirty="0"/>
            <a:t>)</a:t>
          </a:r>
          <a:endParaRPr lang="en-US" sz="2400" kern="1200" dirty="0"/>
        </a:p>
      </dsp:txBody>
      <dsp:txXfrm>
        <a:off x="0" y="2804045"/>
        <a:ext cx="11012488" cy="934491"/>
      </dsp:txXfrm>
    </dsp:sp>
    <dsp:sp modelId="{FA3352DA-95F5-4ED2-BFD6-29E7AFEF1018}">
      <dsp:nvSpPr>
        <dsp:cNvPr id="0" name=""/>
        <dsp:cNvSpPr/>
      </dsp:nvSpPr>
      <dsp:spPr>
        <a:xfrm>
          <a:off x="0" y="3738537"/>
          <a:ext cx="110124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75999B-F2CF-48EE-9E02-8874C59093B8}">
      <dsp:nvSpPr>
        <dsp:cNvPr id="0" name=""/>
        <dsp:cNvSpPr/>
      </dsp:nvSpPr>
      <dsp:spPr>
        <a:xfrm>
          <a:off x="0" y="3738537"/>
          <a:ext cx="11012488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</a:t>
          </a:r>
          <a:r>
            <a:rPr lang="en-US" sz="2400" i="1" kern="1200" dirty="0"/>
            <a:t>aligning AI to humans</a:t>
          </a:r>
          <a:r>
            <a:rPr lang="en-US" sz="2400" kern="1200" dirty="0"/>
            <a:t> ensures AI produces the intended outcomes determined by humans, […] </a:t>
          </a:r>
          <a:r>
            <a:rPr lang="en-US" sz="2400" i="1" kern="1200" dirty="0"/>
            <a:t>aligning humans to AI</a:t>
          </a:r>
          <a:r>
            <a:rPr lang="en-US" sz="2400" kern="1200" dirty="0"/>
            <a:t> aims to help individuals and society </a:t>
          </a:r>
          <a:r>
            <a:rPr lang="en-US" sz="2400" b="1" kern="1200" dirty="0"/>
            <a:t>adjust to AI advancements</a:t>
          </a:r>
          <a:r>
            <a:rPr lang="en-US" sz="2400" kern="1200" dirty="0"/>
            <a:t>” (</a:t>
          </a:r>
          <a:r>
            <a:rPr lang="en-US" sz="2400" kern="1200" dirty="0">
              <a:hlinkClick xmlns:r="http://schemas.openxmlformats.org/officeDocument/2006/relationships" r:id="rId5"/>
            </a:rPr>
            <a:t>Shen et al., 2024</a:t>
          </a:r>
          <a:r>
            <a:rPr lang="en-US" sz="2400" kern="1200" dirty="0"/>
            <a:t>)</a:t>
          </a:r>
        </a:p>
      </dsp:txBody>
      <dsp:txXfrm>
        <a:off x="0" y="3738537"/>
        <a:ext cx="11012488" cy="934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6618C-79BE-48AA-9F8A-3127BE1EC885}">
      <dsp:nvSpPr>
        <dsp:cNvPr id="0" name=""/>
        <dsp:cNvSpPr/>
      </dsp:nvSpPr>
      <dsp:spPr>
        <a:xfrm>
          <a:off x="0" y="570"/>
          <a:ext cx="5973201" cy="13349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0B2C3-5655-4DE2-AE5A-D1C86A8A0A60}">
      <dsp:nvSpPr>
        <dsp:cNvPr id="0" name=""/>
        <dsp:cNvSpPr/>
      </dsp:nvSpPr>
      <dsp:spPr>
        <a:xfrm>
          <a:off x="403833" y="300942"/>
          <a:ext cx="734243" cy="734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B935F-1400-4F82-A10F-38C217AFB5EC}">
      <dsp:nvSpPr>
        <dsp:cNvPr id="0" name=""/>
        <dsp:cNvSpPr/>
      </dsp:nvSpPr>
      <dsp:spPr>
        <a:xfrm>
          <a:off x="1541911" y="570"/>
          <a:ext cx="4431290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Modeling social change</a:t>
          </a:r>
          <a:endParaRPr lang="en-US" sz="2500" kern="1200"/>
        </a:p>
      </dsp:txBody>
      <dsp:txXfrm>
        <a:off x="1541911" y="570"/>
        <a:ext cx="4431290" cy="1334988"/>
      </dsp:txXfrm>
    </dsp:sp>
    <dsp:sp modelId="{A63C95FE-B91D-40F9-BFE5-D0F861037FCF}">
      <dsp:nvSpPr>
        <dsp:cNvPr id="0" name=""/>
        <dsp:cNvSpPr/>
      </dsp:nvSpPr>
      <dsp:spPr>
        <a:xfrm>
          <a:off x="0" y="1669305"/>
          <a:ext cx="5973201" cy="13349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2FF57-DF8C-41E9-8CB3-F6FDA0314E7A}">
      <dsp:nvSpPr>
        <dsp:cNvPr id="0" name=""/>
        <dsp:cNvSpPr/>
      </dsp:nvSpPr>
      <dsp:spPr>
        <a:xfrm>
          <a:off x="403833" y="1969678"/>
          <a:ext cx="734243" cy="734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00E63-76EE-47F7-BDAA-CCCBA838E14A}">
      <dsp:nvSpPr>
        <dsp:cNvPr id="0" name=""/>
        <dsp:cNvSpPr/>
      </dsp:nvSpPr>
      <dsp:spPr>
        <a:xfrm>
          <a:off x="1541911" y="1669305"/>
          <a:ext cx="4431290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Determining the objective</a:t>
          </a:r>
          <a:endParaRPr lang="en-US" sz="2500" kern="1200"/>
        </a:p>
      </dsp:txBody>
      <dsp:txXfrm>
        <a:off x="1541911" y="1669305"/>
        <a:ext cx="4431290" cy="1334988"/>
      </dsp:txXfrm>
    </dsp:sp>
    <dsp:sp modelId="{3D2B5CBE-AB15-4AA0-9446-9123EB032D9D}">
      <dsp:nvSpPr>
        <dsp:cNvPr id="0" name=""/>
        <dsp:cNvSpPr/>
      </dsp:nvSpPr>
      <dsp:spPr>
        <a:xfrm>
          <a:off x="0" y="3338041"/>
          <a:ext cx="5973201" cy="13349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31B4D-120D-4EDC-A239-60A2A9F57B27}">
      <dsp:nvSpPr>
        <dsp:cNvPr id="0" name=""/>
        <dsp:cNvSpPr/>
      </dsp:nvSpPr>
      <dsp:spPr>
        <a:xfrm>
          <a:off x="403833" y="3638413"/>
          <a:ext cx="734243" cy="734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9FCAD-920E-4266-8D3E-EBC8A5A713A6}">
      <dsp:nvSpPr>
        <dsp:cNvPr id="0" name=""/>
        <dsp:cNvSpPr/>
      </dsp:nvSpPr>
      <dsp:spPr>
        <a:xfrm>
          <a:off x="1541911" y="3338041"/>
          <a:ext cx="4431290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Reinforcement learning with very delayed rewards</a:t>
          </a:r>
          <a:endParaRPr lang="en-US" sz="2500" kern="1200" dirty="0"/>
        </a:p>
      </dsp:txBody>
      <dsp:txXfrm>
        <a:off x="1541911" y="3338041"/>
        <a:ext cx="4431290" cy="1334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044C-2CC9-4025-AB98-047F1E5C5695}">
      <dsp:nvSpPr>
        <dsp:cNvPr id="0" name=""/>
        <dsp:cNvSpPr/>
      </dsp:nvSpPr>
      <dsp:spPr>
        <a:xfrm>
          <a:off x="0" y="3647"/>
          <a:ext cx="3919802" cy="7768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21ECE-EA5D-407E-A159-DC77C2721D7D}">
      <dsp:nvSpPr>
        <dsp:cNvPr id="0" name=""/>
        <dsp:cNvSpPr/>
      </dsp:nvSpPr>
      <dsp:spPr>
        <a:xfrm>
          <a:off x="234986" y="178430"/>
          <a:ext cx="427247" cy="427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5B1D9-6D50-46D4-8664-574542A76D5A}">
      <dsp:nvSpPr>
        <dsp:cNvPr id="0" name=""/>
        <dsp:cNvSpPr/>
      </dsp:nvSpPr>
      <dsp:spPr>
        <a:xfrm>
          <a:off x="897220" y="3647"/>
          <a:ext cx="3022581" cy="77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13" tIns="82213" rIns="82213" bIns="822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Researchers </a:t>
          </a:r>
          <a:endParaRPr lang="en-US" sz="1900" kern="1200"/>
        </a:p>
      </dsp:txBody>
      <dsp:txXfrm>
        <a:off x="897220" y="3647"/>
        <a:ext cx="3022581" cy="776813"/>
      </dsp:txXfrm>
    </dsp:sp>
    <dsp:sp modelId="{65142D78-D5EC-4C4C-AFA5-90FF1A08AD29}">
      <dsp:nvSpPr>
        <dsp:cNvPr id="0" name=""/>
        <dsp:cNvSpPr/>
      </dsp:nvSpPr>
      <dsp:spPr>
        <a:xfrm>
          <a:off x="0" y="974664"/>
          <a:ext cx="3919802" cy="7768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6656-B310-4EE4-BFA1-CA0585DFF1A4}">
      <dsp:nvSpPr>
        <dsp:cNvPr id="0" name=""/>
        <dsp:cNvSpPr/>
      </dsp:nvSpPr>
      <dsp:spPr>
        <a:xfrm>
          <a:off x="234986" y="1149447"/>
          <a:ext cx="427247" cy="427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50FAB-3016-4E0F-B5CD-2C282C6E3D6B}">
      <dsp:nvSpPr>
        <dsp:cNvPr id="0" name=""/>
        <dsp:cNvSpPr/>
      </dsp:nvSpPr>
      <dsp:spPr>
        <a:xfrm>
          <a:off x="897220" y="974664"/>
          <a:ext cx="3022581" cy="77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13" tIns="82213" rIns="82213" bIns="822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Practitioners </a:t>
          </a:r>
          <a:endParaRPr lang="en-US" sz="1900" kern="1200"/>
        </a:p>
      </dsp:txBody>
      <dsp:txXfrm>
        <a:off x="897220" y="974664"/>
        <a:ext cx="3022581" cy="776813"/>
      </dsp:txXfrm>
    </dsp:sp>
    <dsp:sp modelId="{3FB1DCB8-5C43-45A7-B1A5-F96ECBC262F6}">
      <dsp:nvSpPr>
        <dsp:cNvPr id="0" name=""/>
        <dsp:cNvSpPr/>
      </dsp:nvSpPr>
      <dsp:spPr>
        <a:xfrm>
          <a:off x="0" y="1945682"/>
          <a:ext cx="3919802" cy="7768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C5D9A-0772-4507-97B6-78D22BC3A845}">
      <dsp:nvSpPr>
        <dsp:cNvPr id="0" name=""/>
        <dsp:cNvSpPr/>
      </dsp:nvSpPr>
      <dsp:spPr>
        <a:xfrm>
          <a:off x="234986" y="2120465"/>
          <a:ext cx="427247" cy="427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D6EC4-D225-43CE-B288-B316A1BF0F1C}">
      <dsp:nvSpPr>
        <dsp:cNvPr id="0" name=""/>
        <dsp:cNvSpPr/>
      </dsp:nvSpPr>
      <dsp:spPr>
        <a:xfrm>
          <a:off x="897220" y="1945682"/>
          <a:ext cx="3022581" cy="77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13" tIns="82213" rIns="82213" bIns="822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End-users </a:t>
          </a:r>
          <a:endParaRPr lang="en-US" sz="1900" kern="1200"/>
        </a:p>
      </dsp:txBody>
      <dsp:txXfrm>
        <a:off x="897220" y="1945682"/>
        <a:ext cx="3022581" cy="776813"/>
      </dsp:txXfrm>
    </dsp:sp>
    <dsp:sp modelId="{764C83AD-66D9-43FA-B5CF-33FA93D6C0E2}">
      <dsp:nvSpPr>
        <dsp:cNvPr id="0" name=""/>
        <dsp:cNvSpPr/>
      </dsp:nvSpPr>
      <dsp:spPr>
        <a:xfrm>
          <a:off x="0" y="2916699"/>
          <a:ext cx="3919802" cy="7768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B4C47-10A9-46CA-8247-A89653B3E3E3}">
      <dsp:nvSpPr>
        <dsp:cNvPr id="0" name=""/>
        <dsp:cNvSpPr/>
      </dsp:nvSpPr>
      <dsp:spPr>
        <a:xfrm>
          <a:off x="234986" y="3091482"/>
          <a:ext cx="427247" cy="4272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E4C23-AB1E-43B5-AC0B-373F9202B73D}">
      <dsp:nvSpPr>
        <dsp:cNvPr id="0" name=""/>
        <dsp:cNvSpPr/>
      </dsp:nvSpPr>
      <dsp:spPr>
        <a:xfrm>
          <a:off x="897220" y="2916699"/>
          <a:ext cx="3022581" cy="77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13" tIns="82213" rIns="82213" bIns="822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Affected communities </a:t>
          </a:r>
          <a:endParaRPr lang="en-US" sz="1900" kern="1200"/>
        </a:p>
      </dsp:txBody>
      <dsp:txXfrm>
        <a:off x="897220" y="2916699"/>
        <a:ext cx="3022581" cy="776813"/>
      </dsp:txXfrm>
    </dsp:sp>
    <dsp:sp modelId="{7C1323BB-E9D3-4DDE-97D5-5397A6EFB963}">
      <dsp:nvSpPr>
        <dsp:cNvPr id="0" name=""/>
        <dsp:cNvSpPr/>
      </dsp:nvSpPr>
      <dsp:spPr>
        <a:xfrm>
          <a:off x="0" y="3887716"/>
          <a:ext cx="3919802" cy="7768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DEF9C-76B1-48B8-997C-7883E5388749}">
      <dsp:nvSpPr>
        <dsp:cNvPr id="0" name=""/>
        <dsp:cNvSpPr/>
      </dsp:nvSpPr>
      <dsp:spPr>
        <a:xfrm>
          <a:off x="234986" y="4062500"/>
          <a:ext cx="427247" cy="4272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65A4E-042D-4362-BBE7-B007C50E9E2D}">
      <dsp:nvSpPr>
        <dsp:cNvPr id="0" name=""/>
        <dsp:cNvSpPr/>
      </dsp:nvSpPr>
      <dsp:spPr>
        <a:xfrm>
          <a:off x="897220" y="3887716"/>
          <a:ext cx="3022581" cy="77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13" tIns="82213" rIns="82213" bIns="822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Regulators </a:t>
          </a:r>
          <a:endParaRPr lang="en-US" sz="1900" kern="1200"/>
        </a:p>
      </dsp:txBody>
      <dsp:txXfrm>
        <a:off x="897220" y="3887716"/>
        <a:ext cx="3022581" cy="776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694E-47B8-4C34-A85E-047FCB9AB6DB}">
      <dsp:nvSpPr>
        <dsp:cNvPr id="0" name=""/>
        <dsp:cNvSpPr/>
      </dsp:nvSpPr>
      <dsp:spPr>
        <a:xfrm>
          <a:off x="0" y="1939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7CE08-DE6C-4A69-B1CE-AA92192765E6}">
      <dsp:nvSpPr>
        <dsp:cNvPr id="0" name=""/>
        <dsp:cNvSpPr/>
      </dsp:nvSpPr>
      <dsp:spPr>
        <a:xfrm>
          <a:off x="297387" y="223137"/>
          <a:ext cx="540704" cy="540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7F2F7-B260-464A-B91B-5DA4AC5541CC}">
      <dsp:nvSpPr>
        <dsp:cNvPr id="0" name=""/>
        <dsp:cNvSpPr/>
      </dsp:nvSpPr>
      <dsp:spPr>
        <a:xfrm>
          <a:off x="1135479" y="1939"/>
          <a:ext cx="4955619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Workshop on Cross-Cultural Considerations in NLP</a:t>
          </a:r>
          <a:endParaRPr lang="en-US" sz="2200" kern="1200"/>
        </a:p>
      </dsp:txBody>
      <dsp:txXfrm>
        <a:off x="1135479" y="1939"/>
        <a:ext cx="4955619" cy="983099"/>
      </dsp:txXfrm>
    </dsp:sp>
    <dsp:sp modelId="{737C5255-CBB4-41EF-8838-16E0CEB0C7D4}">
      <dsp:nvSpPr>
        <dsp:cNvPr id="0" name=""/>
        <dsp:cNvSpPr/>
      </dsp:nvSpPr>
      <dsp:spPr>
        <a:xfrm>
          <a:off x="6091099" y="1939"/>
          <a:ext cx="492138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Co-located with ACL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Tomorrow, August 16</a:t>
          </a:r>
          <a:endParaRPr lang="en-US" sz="1800" kern="1200" dirty="0"/>
        </a:p>
      </dsp:txBody>
      <dsp:txXfrm>
        <a:off x="6091099" y="1939"/>
        <a:ext cx="4921388" cy="983099"/>
      </dsp:txXfrm>
    </dsp:sp>
    <dsp:sp modelId="{82F40820-22FD-4FB9-AC72-373840CF5818}">
      <dsp:nvSpPr>
        <dsp:cNvPr id="0" name=""/>
        <dsp:cNvSpPr/>
      </dsp:nvSpPr>
      <dsp:spPr>
        <a:xfrm>
          <a:off x="0" y="1230813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A73AB-E041-454F-8797-1FF1F773FE4B}">
      <dsp:nvSpPr>
        <dsp:cNvPr id="0" name=""/>
        <dsp:cNvSpPr/>
      </dsp:nvSpPr>
      <dsp:spPr>
        <a:xfrm>
          <a:off x="297387" y="1452010"/>
          <a:ext cx="540704" cy="540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F5643-9ED1-4116-A14D-0FC826948BC6}">
      <dsp:nvSpPr>
        <dsp:cNvPr id="0" name=""/>
        <dsp:cNvSpPr/>
      </dsp:nvSpPr>
      <dsp:spPr>
        <a:xfrm>
          <a:off x="1135479" y="1230813"/>
          <a:ext cx="4955619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28 papers</a:t>
          </a:r>
          <a:endParaRPr lang="en-US" sz="2200" kern="1200"/>
        </a:p>
      </dsp:txBody>
      <dsp:txXfrm>
        <a:off x="1135479" y="1230813"/>
        <a:ext cx="4955619" cy="983099"/>
      </dsp:txXfrm>
    </dsp:sp>
    <dsp:sp modelId="{61D272DD-7183-4866-BFA0-F4A45EABF7F0}">
      <dsp:nvSpPr>
        <dsp:cNvPr id="0" name=""/>
        <dsp:cNvSpPr/>
      </dsp:nvSpPr>
      <dsp:spPr>
        <a:xfrm>
          <a:off x="6091099" y="1230813"/>
          <a:ext cx="492138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Lightning talks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Poster session</a:t>
          </a:r>
          <a:endParaRPr lang="en-US" sz="1800" kern="1200" dirty="0"/>
        </a:p>
      </dsp:txBody>
      <dsp:txXfrm>
        <a:off x="6091099" y="1230813"/>
        <a:ext cx="4921388" cy="983099"/>
      </dsp:txXfrm>
    </dsp:sp>
    <dsp:sp modelId="{00EF1E2E-983E-4CC2-BC59-A72597A8576D}">
      <dsp:nvSpPr>
        <dsp:cNvPr id="0" name=""/>
        <dsp:cNvSpPr/>
      </dsp:nvSpPr>
      <dsp:spPr>
        <a:xfrm>
          <a:off x="0" y="2459687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E2D22-66B3-4170-B47D-E2F05283A7B0}">
      <dsp:nvSpPr>
        <dsp:cNvPr id="0" name=""/>
        <dsp:cNvSpPr/>
      </dsp:nvSpPr>
      <dsp:spPr>
        <a:xfrm>
          <a:off x="297387" y="2680884"/>
          <a:ext cx="540704" cy="5407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1C93-C29C-4899-83A3-D2E1D52045AC}">
      <dsp:nvSpPr>
        <dsp:cNvPr id="0" name=""/>
        <dsp:cNvSpPr/>
      </dsp:nvSpPr>
      <dsp:spPr>
        <a:xfrm>
          <a:off x="1135479" y="2459687"/>
          <a:ext cx="987700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3 panels with 8 speakers</a:t>
          </a:r>
          <a:endParaRPr lang="en-US" sz="2200" kern="1200" dirty="0"/>
        </a:p>
      </dsp:txBody>
      <dsp:txXfrm>
        <a:off x="1135479" y="2459687"/>
        <a:ext cx="9877008" cy="983099"/>
      </dsp:txXfrm>
    </dsp:sp>
    <dsp:sp modelId="{3A633151-D5D2-4E9E-BFF7-2F656CF373CB}">
      <dsp:nvSpPr>
        <dsp:cNvPr id="0" name=""/>
        <dsp:cNvSpPr/>
      </dsp:nvSpPr>
      <dsp:spPr>
        <a:xfrm>
          <a:off x="0" y="3688561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04223-77C7-4A74-B1D2-EB660F8F1619}">
      <dsp:nvSpPr>
        <dsp:cNvPr id="0" name=""/>
        <dsp:cNvSpPr/>
      </dsp:nvSpPr>
      <dsp:spPr>
        <a:xfrm>
          <a:off x="297387" y="3909758"/>
          <a:ext cx="540704" cy="540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42F48-C96C-46D4-BBAD-F4B3B7FC391C}">
      <dsp:nvSpPr>
        <dsp:cNvPr id="0" name=""/>
        <dsp:cNvSpPr/>
      </dsp:nvSpPr>
      <dsp:spPr>
        <a:xfrm>
          <a:off x="1135479" y="3688561"/>
          <a:ext cx="987700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baseline="0" dirty="0">
              <a:hlinkClick xmlns:r="http://schemas.openxmlformats.org/officeDocument/2006/relationships" r:id="rId9"/>
            </a:rPr>
            <a:t>https://sites.google.com/view/c3nlp</a:t>
          </a:r>
          <a:endParaRPr lang="en-US" sz="2200" kern="1200" dirty="0"/>
        </a:p>
      </dsp:txBody>
      <dsp:txXfrm>
        <a:off x="1135479" y="3688561"/>
        <a:ext cx="9877008" cy="983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BE5F1-5C83-47C1-8B91-D94808C2C4F4}">
      <dsp:nvSpPr>
        <dsp:cNvPr id="0" name=""/>
        <dsp:cNvSpPr/>
      </dsp:nvSpPr>
      <dsp:spPr>
        <a:xfrm>
          <a:off x="0" y="570"/>
          <a:ext cx="11012488" cy="13349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805EA-BF55-4093-A5B9-6126D0B6F10F}">
      <dsp:nvSpPr>
        <dsp:cNvPr id="0" name=""/>
        <dsp:cNvSpPr/>
      </dsp:nvSpPr>
      <dsp:spPr>
        <a:xfrm>
          <a:off x="403833" y="300942"/>
          <a:ext cx="734243" cy="734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A3E43-3EA3-4C44-AA64-BCC56613D6AA}">
      <dsp:nvSpPr>
        <dsp:cNvPr id="0" name=""/>
        <dsp:cNvSpPr/>
      </dsp:nvSpPr>
      <dsp:spPr>
        <a:xfrm>
          <a:off x="1541911" y="570"/>
          <a:ext cx="4955619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 dirty="0"/>
            <a:t>Workshop on Social Influence in Conversations</a:t>
          </a:r>
          <a:endParaRPr lang="en-US" sz="2500" kern="1200" dirty="0"/>
        </a:p>
      </dsp:txBody>
      <dsp:txXfrm>
        <a:off x="1541911" y="570"/>
        <a:ext cx="4955619" cy="1334988"/>
      </dsp:txXfrm>
    </dsp:sp>
    <dsp:sp modelId="{6CAE4246-5CBB-440A-BB1C-BA4B685B4567}">
      <dsp:nvSpPr>
        <dsp:cNvPr id="0" name=""/>
        <dsp:cNvSpPr/>
      </dsp:nvSpPr>
      <dsp:spPr>
        <a:xfrm>
          <a:off x="6497531" y="570"/>
          <a:ext cx="4514956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Co-located with EMNLP 2024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Workshop date: November 16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baseline="0" dirty="0"/>
            <a:t>Submission deadline: </a:t>
          </a:r>
          <a:r>
            <a:rPr lang="en-GB" sz="1800" b="1" i="0" kern="1200" baseline="0" dirty="0"/>
            <a:t>August 30</a:t>
          </a:r>
          <a:endParaRPr lang="en-US" sz="1800" b="1" kern="1200" dirty="0"/>
        </a:p>
      </dsp:txBody>
      <dsp:txXfrm>
        <a:off x="6497531" y="570"/>
        <a:ext cx="4514956" cy="1334988"/>
      </dsp:txXfrm>
    </dsp:sp>
    <dsp:sp modelId="{7BB55539-B7F5-4DCB-8BD3-F03031139B71}">
      <dsp:nvSpPr>
        <dsp:cNvPr id="0" name=""/>
        <dsp:cNvSpPr/>
      </dsp:nvSpPr>
      <dsp:spPr>
        <a:xfrm>
          <a:off x="0" y="1669305"/>
          <a:ext cx="11012488" cy="13349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76A50-4D9E-42F3-8C08-93C8E3859485}">
      <dsp:nvSpPr>
        <dsp:cNvPr id="0" name=""/>
        <dsp:cNvSpPr/>
      </dsp:nvSpPr>
      <dsp:spPr>
        <a:xfrm>
          <a:off x="403833" y="1969678"/>
          <a:ext cx="734243" cy="734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6A34E-3B07-48B6-8E4D-052EE14D453F}">
      <dsp:nvSpPr>
        <dsp:cNvPr id="0" name=""/>
        <dsp:cNvSpPr/>
      </dsp:nvSpPr>
      <dsp:spPr>
        <a:xfrm>
          <a:off x="1541911" y="1669305"/>
          <a:ext cx="4955619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/>
            <a:t>Shared Task: GenSICon 2024</a:t>
          </a:r>
          <a:endParaRPr lang="en-US" sz="2500" kern="1200"/>
        </a:p>
      </dsp:txBody>
      <dsp:txXfrm>
        <a:off x="1541911" y="1669305"/>
        <a:ext cx="4955619" cy="1334988"/>
      </dsp:txXfrm>
    </dsp:sp>
    <dsp:sp modelId="{2143FAEB-179A-4DC1-8137-E2C926135CA1}">
      <dsp:nvSpPr>
        <dsp:cNvPr id="0" name=""/>
        <dsp:cNvSpPr/>
      </dsp:nvSpPr>
      <dsp:spPr>
        <a:xfrm>
          <a:off x="6497531" y="1669305"/>
          <a:ext cx="4514956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Classify persuasion/negotiation strategies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Testing Phase: </a:t>
          </a:r>
          <a:r>
            <a:rPr lang="en-US" sz="1800" b="1" i="0" kern="1200" baseline="0" dirty="0"/>
            <a:t>August 16 – August 20</a:t>
          </a:r>
          <a:endParaRPr lang="en-US" sz="1800" b="1" kern="1200" dirty="0"/>
        </a:p>
      </dsp:txBody>
      <dsp:txXfrm>
        <a:off x="6497531" y="1669305"/>
        <a:ext cx="4514956" cy="1334988"/>
      </dsp:txXfrm>
    </dsp:sp>
    <dsp:sp modelId="{70868587-9148-4B0E-B9A1-1081CF65D9AD}">
      <dsp:nvSpPr>
        <dsp:cNvPr id="0" name=""/>
        <dsp:cNvSpPr/>
      </dsp:nvSpPr>
      <dsp:spPr>
        <a:xfrm>
          <a:off x="0" y="3338041"/>
          <a:ext cx="11012488" cy="13349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B099-C7D0-4C62-8E1F-B386B949A4C6}">
      <dsp:nvSpPr>
        <dsp:cNvPr id="0" name=""/>
        <dsp:cNvSpPr/>
      </dsp:nvSpPr>
      <dsp:spPr>
        <a:xfrm>
          <a:off x="403833" y="3638413"/>
          <a:ext cx="734243" cy="734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CEFD-4754-4281-B950-AF65D041DAEA}">
      <dsp:nvSpPr>
        <dsp:cNvPr id="0" name=""/>
        <dsp:cNvSpPr/>
      </dsp:nvSpPr>
      <dsp:spPr>
        <a:xfrm>
          <a:off x="1541911" y="3338041"/>
          <a:ext cx="9470576" cy="133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86" tIns="141286" rIns="141286" bIns="14128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 baseline="0" dirty="0">
              <a:hlinkClick xmlns:r="http://schemas.openxmlformats.org/officeDocument/2006/relationships" r:id="rId7"/>
            </a:rPr>
            <a:t>https://sites.google.com/view/sicon2024</a:t>
          </a:r>
          <a:r>
            <a:rPr lang="en-GB" sz="2500" b="0" i="0" kern="1200" baseline="0" dirty="0"/>
            <a:t> </a:t>
          </a:r>
          <a:endParaRPr lang="en-US" sz="2500" kern="1200" dirty="0"/>
        </a:p>
      </dsp:txBody>
      <dsp:txXfrm>
        <a:off x="1541911" y="3338041"/>
        <a:ext cx="9470576" cy="13349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DB4F4-4278-4ABB-AF9E-69B7F50C0A20}">
      <dsp:nvSpPr>
        <dsp:cNvPr id="0" name=""/>
        <dsp:cNvSpPr/>
      </dsp:nvSpPr>
      <dsp:spPr>
        <a:xfrm>
          <a:off x="0" y="0"/>
          <a:ext cx="4552791" cy="1401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/>
            <a:t>LLMs influence humans through interaction</a:t>
          </a:r>
          <a:endParaRPr lang="en-US" sz="2400" kern="1200"/>
        </a:p>
      </dsp:txBody>
      <dsp:txXfrm>
        <a:off x="41052" y="41052"/>
        <a:ext cx="3040350" cy="1319499"/>
      </dsp:txXfrm>
    </dsp:sp>
    <dsp:sp modelId="{6C20CB6B-7ADC-447D-B658-77C058558CAA}">
      <dsp:nvSpPr>
        <dsp:cNvPr id="0" name=""/>
        <dsp:cNvSpPr/>
      </dsp:nvSpPr>
      <dsp:spPr>
        <a:xfrm>
          <a:off x="401716" y="1635204"/>
          <a:ext cx="4552791" cy="1401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In the long term, LLMs influence society</a:t>
          </a:r>
          <a:endParaRPr lang="en-US" sz="2400" kern="1200" dirty="0"/>
        </a:p>
      </dsp:txBody>
      <dsp:txXfrm>
        <a:off x="442768" y="1676256"/>
        <a:ext cx="3157927" cy="1319499"/>
      </dsp:txXfrm>
    </dsp:sp>
    <dsp:sp modelId="{BBA2EFAC-1C48-4497-8025-D9EA58BCC60F}">
      <dsp:nvSpPr>
        <dsp:cNvPr id="0" name=""/>
        <dsp:cNvSpPr/>
      </dsp:nvSpPr>
      <dsp:spPr>
        <a:xfrm>
          <a:off x="803433" y="3270409"/>
          <a:ext cx="4552791" cy="1401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We should model this to align (only) with desired social change</a:t>
          </a:r>
          <a:endParaRPr lang="en-US" sz="2400" kern="1200" dirty="0"/>
        </a:p>
      </dsp:txBody>
      <dsp:txXfrm>
        <a:off x="844485" y="3311461"/>
        <a:ext cx="3157927" cy="1319499"/>
      </dsp:txXfrm>
    </dsp:sp>
    <dsp:sp modelId="{679FA442-643B-4EEA-A0FE-31CAA6C2A38A}">
      <dsp:nvSpPr>
        <dsp:cNvPr id="0" name=""/>
        <dsp:cNvSpPr/>
      </dsp:nvSpPr>
      <dsp:spPr>
        <a:xfrm>
          <a:off x="3641748" y="1062882"/>
          <a:ext cx="911042" cy="91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46732" y="1062882"/>
        <a:ext cx="501074" cy="685559"/>
      </dsp:txXfrm>
    </dsp:sp>
    <dsp:sp modelId="{A9D2B2C2-F98B-45FB-9265-BBA6ED2E1E3C}">
      <dsp:nvSpPr>
        <dsp:cNvPr id="0" name=""/>
        <dsp:cNvSpPr/>
      </dsp:nvSpPr>
      <dsp:spPr>
        <a:xfrm>
          <a:off x="4043465" y="2688743"/>
          <a:ext cx="911042" cy="91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48449" y="2688743"/>
        <a:ext cx="501074" cy="68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12/08/2024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12/08/2024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index/instruction-followin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penai.com/index/introducing-superalignment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347-023-00606-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1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“increase helpfulness and truthfulness while mitigating the harms and biases” (</a:t>
            </a:r>
            <a:r>
              <a:rPr lang="en-US" dirty="0">
                <a:hlinkClick r:id="rId3"/>
              </a:rPr>
              <a:t>OpenAI, 2022</a:t>
            </a:r>
            <a:r>
              <a:rPr lang="en-US" dirty="0"/>
              <a:t>)</a:t>
            </a:r>
          </a:p>
          <a:p>
            <a:r>
              <a:rPr lang="en-GB" dirty="0"/>
              <a:t>“</a:t>
            </a:r>
            <a:r>
              <a:rPr lang="en-US" dirty="0"/>
              <a:t>to steer and control AI systems much smarter than us” (</a:t>
            </a:r>
            <a:r>
              <a:rPr lang="en-US" dirty="0">
                <a:hlinkClick r:id="rId4"/>
              </a:rPr>
              <a:t>OpenAI, 2023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70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31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968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30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recently published draft guidelines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8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51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291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29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2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Countless areas. Challenging to define! Requires expertise. Subjective. But still worth it because it allows breaking barriers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66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99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Democratic discourse, i.e. management of differences and enablement of productive cooperation </a:t>
            </a:r>
            <a:r>
              <a:rPr lang="en-US" sz="1200" b="0" i="0" baseline="0" dirty="0"/>
              <a:t>(</a:t>
            </a:r>
            <a:r>
              <a:rPr lang="en-US" sz="1200" b="0" i="0" baseline="0" dirty="0" err="1">
                <a:hlinkClick r:id="rId3"/>
              </a:rPr>
              <a:t>Kasirzadeh</a:t>
            </a:r>
            <a:r>
              <a:rPr lang="en-US" sz="1200" b="0" i="0" baseline="0" dirty="0">
                <a:hlinkClick r:id="rId3"/>
              </a:rPr>
              <a:t> &amp; Gabriel, 2023</a:t>
            </a:r>
            <a:r>
              <a:rPr lang="en-US" sz="1200" b="0" i="0" baseline="0" dirty="0"/>
              <a:t>)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8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3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Jordan 10 dinars, King Talal Ibn Abdullah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6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50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86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s://image.ku.dk/shared/aZwD18034DnM3TYEw9XagEF6kxI6MLkV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3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a-DK"/>
              <a:t>15/08/2024</a:t>
            </a:r>
            <a:endParaRPr lang="en-GB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406.092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drive.google.com/file/d/1hvF7_WQrou6CWZydhymYFTYHnd3ZIljV/view" TargetMode="External"/><Relationship Id="rId4" Type="http://schemas.openxmlformats.org/officeDocument/2006/relationships/hyperlink" Target="https://aclanthology.org/2024.eacl-long.5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lanthology.org/2024.eacl-long.5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karpathy/status/1821277264996352246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s://www.nature.com/articles/s42256-024-00820-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hyperlink" Target="https://danielhers.github.io/" TargetMode="External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hyperlink" Target="https://sites.google.com/view/sicon2024" TargetMode="External"/><Relationship Id="rId5" Type="http://schemas.openxmlformats.org/officeDocument/2006/relationships/diagramData" Target="../diagrams/data9.xml"/><Relationship Id="rId10" Type="http://schemas.openxmlformats.org/officeDocument/2006/relationships/hyperlink" Target="https://sites.google.com/view/c3nlp" TargetMode="External"/><Relationship Id="rId4" Type="http://schemas.openxmlformats.org/officeDocument/2006/relationships/hyperlink" Target="mailto:dh@di.ku.dk" TargetMode="External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406.092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lanthology.org/2022.acl-long.4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openreview.net/forum?id=LIraXyxhYu" TargetMode="External"/><Relationship Id="rId5" Type="http://schemas.openxmlformats.org/officeDocument/2006/relationships/diagramLayout" Target="../diagrams/layout1.xml"/><Relationship Id="rId10" Type="http://schemas.openxmlformats.org/officeDocument/2006/relationships/hyperlink" Target="https://aclanthology.org/2024.tacl-1.5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aclanthology.org/2023.eacl-main.53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2.xml"/><Relationship Id="rId10" Type="http://schemas.openxmlformats.org/officeDocument/2006/relationships/hyperlink" Target="https://arxiv.org/abs/2406.09264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305.14456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https://aclanthology.org/2020.acl-main.4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arxiv.org/abs/2402.13231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aclanthology.org/2024.hucllm-1.5" TargetMode="Externa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_files/paper/2023/hash/a85b405ed65c6477a4fe8302b5e06ce7-Abstract-Conference.html" TargetMode="External"/><Relationship Id="rId7" Type="http://schemas.openxmlformats.org/officeDocument/2006/relationships/hyperlink" Target="https://link.springer.com/article/10.1007/s11023-020-09539-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406.09264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rxiv.org/abs/2404.16019" TargetMode="External"/><Relationship Id="rId5" Type="http://schemas.openxmlformats.org/officeDocument/2006/relationships/hyperlink" Target="https://arxiv.org/abs/2402.05070" TargetMode="Externa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404.160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592617"/>
            <a:ext cx="5276881" cy="72643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0" dirty="0">
                <a:cs typeface="Microsoft New Tai Lue"/>
              </a:rPr>
              <a:t>ACL 2024 Workshop </a:t>
            </a:r>
            <a:r>
              <a:rPr lang="en-US" dirty="0">
                <a:cs typeface="Microsoft New Tai Lue"/>
              </a:rPr>
              <a:t>on Human-Centered Large Language Modeling</a:t>
            </a:r>
            <a:endParaRPr lang="en-GB" b="0" dirty="0">
              <a:cs typeface="Microsoft New Tai Lue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4691708"/>
            <a:ext cx="4946649" cy="899766"/>
          </a:xfrm>
        </p:spPr>
        <p:txBody>
          <a:bodyPr/>
          <a:lstStyle/>
          <a:p>
            <a:r>
              <a:rPr lang="en-GB" b="0" dirty="0"/>
              <a:t>Daniel Hershcovich</a:t>
            </a:r>
          </a:p>
          <a:p>
            <a:r>
              <a:rPr lang="en-GB" dirty="0"/>
              <a:t>August 15</a:t>
            </a:r>
            <a:r>
              <a:rPr lang="en-GB" baseline="30000" dirty="0"/>
              <a:t>th</a:t>
            </a:r>
            <a:r>
              <a:rPr lang="en-GB" dirty="0"/>
              <a:t>, 2024</a:t>
            </a:r>
            <a:endParaRPr lang="en-GB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5276880" cy="2408800"/>
          </a:xfrm>
        </p:spPr>
        <p:txBody>
          <a:bodyPr/>
          <a:lstStyle/>
          <a:p>
            <a:r>
              <a:rPr lang="en-US" b="0" dirty="0"/>
              <a:t>Reversing the Alignment Paradigm: LLMs Shaping Human Cultural Norms, Behaviors, and Attitudes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9965-62D2-8EC0-9DD7-8876D03F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the Human to the Alignment Objective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4C9712-9A31-49F1-515E-0C3BD2029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6752" y="1193346"/>
            <a:ext cx="6408874" cy="4673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25535-43BB-B210-7C78-09A1A963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EB088-C626-22C0-FCDB-1674E1F3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A8A17-47B3-E192-C054-F7FFC4CCCBF7}"/>
              </a:ext>
            </a:extLst>
          </p:cNvPr>
          <p:cNvSpPr txBox="1"/>
          <p:nvPr/>
        </p:nvSpPr>
        <p:spPr>
          <a:xfrm>
            <a:off x="0" y="598517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Towards Bidirectional Human-AI Alignment: A Systematic Review for Clarifications, Framework, and Future Directions</a:t>
            </a:r>
            <a:r>
              <a:rPr lang="en-GB" dirty="0"/>
              <a:t> (Shen et al., 2024)</a:t>
            </a:r>
          </a:p>
        </p:txBody>
      </p:sp>
    </p:spTree>
    <p:extLst>
      <p:ext uri="{BB962C8B-B14F-4D97-AF65-F5344CB8AC3E}">
        <p14:creationId xmlns:p14="http://schemas.microsoft.com/office/powerpoint/2010/main" val="32490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5862-30DA-783D-9AA7-1437F8CF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GB" dirty="0"/>
              <a:t>But AI Alignment Discourse is Machine-</a:t>
            </a:r>
            <a:r>
              <a:rPr lang="en-GB" dirty="0" err="1"/>
              <a:t>Centered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9CA8F-D65E-20AD-B9B5-00B27F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5CD-AACE-F310-EAF8-3BA581DC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034C31-44C1-FF94-C4F2-DE34CD216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57501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137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29CC-D408-E80E-87C3-5E9C504D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Human-in-the-Loop </a:t>
            </a:r>
            <a:r>
              <a:rPr lang="en-GB"/>
              <a:t>to Machine-in-the-Loop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9FDE65-8291-2706-CA8F-0BC15A51C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5994"/>
          <a:stretch/>
        </p:blipFill>
        <p:spPr>
          <a:xfrm>
            <a:off x="178416" y="2280570"/>
            <a:ext cx="6355891" cy="26459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E85FE-F7ED-B184-BBE5-E4F19758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2B77E-9B23-2DF6-AF41-5C8C00FC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26907-672B-A2AC-3DAD-17F4CCB0DD6A}"/>
              </a:ext>
            </a:extLst>
          </p:cNvPr>
          <p:cNvSpPr txBox="1"/>
          <p:nvPr/>
        </p:nvSpPr>
        <p:spPr>
          <a:xfrm>
            <a:off x="308361" y="48883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Centering the Speech Community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(Bird &amp;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Yibarbuk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EACL 2024)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0710E-6898-6CB8-7BDD-1E8C98013851}"/>
              </a:ext>
            </a:extLst>
          </p:cNvPr>
          <p:cNvSpPr txBox="1"/>
          <p:nvPr/>
        </p:nvSpPr>
        <p:spPr>
          <a:xfrm>
            <a:off x="7680138" y="6302375"/>
            <a:ext cx="4676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5"/>
              </a:rPr>
              <a:t>Must NLP be Extractive?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(Bird, ACL 2024)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0FF57-51AD-DECF-256B-ECF29AC22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347" y="1796655"/>
            <a:ext cx="5202237" cy="1886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74CD96-3D44-E768-CBA1-8BFBE821D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47" y="4156008"/>
            <a:ext cx="5202237" cy="18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6D66-BA72-C29A-63F2-CAFDA445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Reframing the Alignment Objective to be Human-</a:t>
            </a:r>
            <a:r>
              <a:rPr lang="en-GB" dirty="0" err="1"/>
              <a:t>Centered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8413B-8A88-EE5C-FB65-528BA152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79C45-FA60-77A1-F568-FA51EFEA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18EC3-8506-ACC0-3404-E7956B910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Align </a:t>
            </a:r>
            <a:r>
              <a:rPr lang="da-DK" b="0" i="0" dirty="0" err="1">
                <a:solidFill>
                  <a:srgbClr val="DE4A4D"/>
                </a:solidFill>
                <a:effectLst/>
                <a:highlight>
                  <a:srgbClr val="FFFFFF"/>
                </a:highlight>
              </a:rPr>
              <a:t>Humans</a:t>
            </a:r>
            <a:r>
              <a:rPr lang="en-GB" dirty="0"/>
              <a:t> </a:t>
            </a:r>
            <a:r>
              <a:rPr lang="da-DK" b="0" i="0" dirty="0">
                <a:solidFill>
                  <a:srgbClr val="F9AB10"/>
                </a:solidFill>
                <a:effectLst/>
                <a:highlight>
                  <a:srgbClr val="FFFFFF"/>
                </a:highlight>
              </a:rPr>
              <a:t>↦</a:t>
            </a:r>
            <a:r>
              <a:rPr lang="en-GB" dirty="0"/>
              <a:t> </a:t>
            </a:r>
            <a:r>
              <a:rPr lang="da-DK" b="0" i="0" dirty="0">
                <a:solidFill>
                  <a:srgbClr val="1271CA"/>
                </a:solidFill>
                <a:effectLst/>
                <a:highlight>
                  <a:srgbClr val="FFFFFF"/>
                </a:highlight>
              </a:rPr>
              <a:t>AI</a:t>
            </a:r>
            <a:r>
              <a:rPr lang="da-DK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en-GB" dirty="0"/>
              <a:t>     or     Align </a:t>
            </a:r>
            <a:r>
              <a:rPr lang="da-DK" b="0" i="0" dirty="0" err="1">
                <a:solidFill>
                  <a:srgbClr val="DE4A4D"/>
                </a:solidFill>
                <a:effectLst/>
                <a:highlight>
                  <a:srgbClr val="FFFFFF"/>
                </a:highlight>
              </a:rPr>
              <a:t>Humans</a:t>
            </a:r>
            <a:r>
              <a:rPr lang="en-GB" dirty="0"/>
              <a:t> + </a:t>
            </a:r>
            <a:r>
              <a:rPr lang="da-DK" b="0" i="0" dirty="0">
                <a:solidFill>
                  <a:srgbClr val="1271CA"/>
                </a:solidFill>
                <a:effectLst/>
                <a:highlight>
                  <a:srgbClr val="FFFFFF"/>
                </a:highlight>
              </a:rPr>
              <a:t>AI</a:t>
            </a:r>
            <a:r>
              <a:rPr lang="da-DK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en-GB" dirty="0"/>
              <a:t> </a:t>
            </a:r>
            <a:r>
              <a:rPr lang="da-DK" b="0" i="0" dirty="0">
                <a:solidFill>
                  <a:srgbClr val="F9AB10"/>
                </a:solidFill>
                <a:effectLst/>
                <a:highlight>
                  <a:srgbClr val="FFFFFF"/>
                </a:highlight>
              </a:rPr>
              <a:t>↦</a:t>
            </a:r>
            <a:r>
              <a:rPr lang="en-GB" dirty="0"/>
              <a:t> a (social) goal?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78CD80A-5B5D-CEFA-EDD8-652288D03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8" b="35994"/>
          <a:stretch/>
        </p:blipFill>
        <p:spPr>
          <a:xfrm>
            <a:off x="1933257" y="3141305"/>
            <a:ext cx="8219272" cy="3016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1E8BA-07DC-8222-E835-D17184C00226}"/>
              </a:ext>
            </a:extLst>
          </p:cNvPr>
          <p:cNvSpPr txBox="1"/>
          <p:nvPr/>
        </p:nvSpPr>
        <p:spPr>
          <a:xfrm>
            <a:off x="2328731" y="6302375"/>
            <a:ext cx="769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highlight>
                  <a:srgbClr val="FFFFFF"/>
                </a:highlight>
                <a:latin typeface="-apple-system"/>
              </a:rPr>
              <a:t>Adapted from </a:t>
            </a:r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Centering the Speech Community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(Bird &amp;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Yibarbuk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, EACL 2024)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087B8-4298-67A9-794C-1AFBAD754B39}"/>
              </a:ext>
            </a:extLst>
          </p:cNvPr>
          <p:cNvSpPr txBox="1"/>
          <p:nvPr/>
        </p:nvSpPr>
        <p:spPr>
          <a:xfrm rot="19055468">
            <a:off x="2041008" y="3720521"/>
            <a:ext cx="170383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0000"/>
                </a:solidFill>
                <a:latin typeface="+mn-lt"/>
              </a:rPr>
              <a:t>preferences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91F8A-6D63-6D5F-C26F-F445EC7A53A9}"/>
              </a:ext>
            </a:extLst>
          </p:cNvPr>
          <p:cNvSpPr txBox="1"/>
          <p:nvPr/>
        </p:nvSpPr>
        <p:spPr>
          <a:xfrm>
            <a:off x="3114379" y="5867954"/>
            <a:ext cx="170383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0000"/>
                </a:solidFill>
                <a:latin typeface="+mn-lt"/>
              </a:rPr>
              <a:t>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3B481-765D-1659-D18A-614A7B577E38}"/>
              </a:ext>
            </a:extLst>
          </p:cNvPr>
          <p:cNvSpPr txBox="1"/>
          <p:nvPr/>
        </p:nvSpPr>
        <p:spPr>
          <a:xfrm rot="3392558">
            <a:off x="4339903" y="3985932"/>
            <a:ext cx="170383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0000"/>
                </a:solidFill>
                <a:latin typeface="+mn-lt"/>
              </a:rPr>
              <a:t>automation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E0CDA-7DBF-4F3D-532B-22C5CD68B6BF}"/>
              </a:ext>
            </a:extLst>
          </p:cNvPr>
          <p:cNvSpPr txBox="1"/>
          <p:nvPr/>
        </p:nvSpPr>
        <p:spPr>
          <a:xfrm rot="19055468">
            <a:off x="6067349" y="3631000"/>
            <a:ext cx="196931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0000"/>
                </a:solidFill>
                <a:latin typeface="+mn-lt"/>
              </a:rPr>
              <a:t>augmentation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E6053-A6F6-98F8-EC1D-2883AEEC2508}"/>
              </a:ext>
            </a:extLst>
          </p:cNvPr>
          <p:cNvSpPr txBox="1"/>
          <p:nvPr/>
        </p:nvSpPr>
        <p:spPr>
          <a:xfrm>
            <a:off x="6329464" y="5853669"/>
            <a:ext cx="41828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FF0000"/>
                </a:solidFill>
                <a:latin typeface="+mn-lt"/>
              </a:rPr>
              <a:t>relationship &amp; communication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5E8CE-76F0-91A8-CADC-C6E4519539CD}"/>
              </a:ext>
            </a:extLst>
          </p:cNvPr>
          <p:cNvSpPr txBox="1"/>
          <p:nvPr/>
        </p:nvSpPr>
        <p:spPr>
          <a:xfrm rot="3392558">
            <a:off x="8544505" y="4013360"/>
            <a:ext cx="170383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0000"/>
                </a:solidFill>
                <a:latin typeface="+mn-lt"/>
              </a:rPr>
              <a:t>feedback</a:t>
            </a:r>
            <a:endParaRPr lang="en-GB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45AED-F5EC-9C4C-D50E-6A960F4B6A54}"/>
              </a:ext>
            </a:extLst>
          </p:cNvPr>
          <p:cNvSpPr/>
          <p:nvPr/>
        </p:nvSpPr>
        <p:spPr>
          <a:xfrm>
            <a:off x="447472" y="1484313"/>
            <a:ext cx="3112851" cy="64280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EE2C6-6EF6-E387-D87F-3BD095F4F58D}"/>
              </a:ext>
            </a:extLst>
          </p:cNvPr>
          <p:cNvSpPr/>
          <p:nvPr/>
        </p:nvSpPr>
        <p:spPr>
          <a:xfrm>
            <a:off x="4486467" y="1484313"/>
            <a:ext cx="5666062" cy="64280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7856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4433-75A1-4087-7698-C1C6B91F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GB" dirty="0"/>
              <a:t>Society-</a:t>
            </a:r>
            <a:r>
              <a:rPr lang="en-GB" dirty="0" err="1"/>
              <a:t>Centered</a:t>
            </a:r>
            <a:r>
              <a:rPr lang="en-GB" dirty="0"/>
              <a:t>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23D68-00B2-C6F4-84FA-16F79B6E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6EF16-62BB-CCB1-AA6E-16618248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BE69FA9-AA45-60CF-A10F-D8BC47E72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46808"/>
              </p:ext>
            </p:extLst>
          </p:nvPr>
        </p:nvGraphicFramePr>
        <p:xfrm>
          <a:off x="588963" y="1628775"/>
          <a:ext cx="5973202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57E501-BDA2-5F01-68AF-B1A605CE3E80}"/>
              </a:ext>
            </a:extLst>
          </p:cNvPr>
          <p:cNvSpPr txBox="1"/>
          <p:nvPr/>
        </p:nvSpPr>
        <p:spPr>
          <a:xfrm>
            <a:off x="10295184" y="5637121"/>
            <a:ext cx="1697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https://x.com/karpathy/status/1821277264996352246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36336B-ED85-200C-6497-89516E31AF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947" y="0"/>
            <a:ext cx="333756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0B5A4D-5612-EBDD-A7F4-D333277F752F}"/>
              </a:ext>
            </a:extLst>
          </p:cNvPr>
          <p:cNvSpPr/>
          <p:nvPr/>
        </p:nvSpPr>
        <p:spPr>
          <a:xfrm>
            <a:off x="9560767" y="4727510"/>
            <a:ext cx="584719" cy="1617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0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EB90-330F-47C4-2D15-CA0AADDD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Extrabold"/>
                <a:cs typeface="Microsoft New Tai Lue"/>
              </a:rPr>
              <a:t>Who Decides?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DE501-BD43-DA2C-BFE4-BB1AAD5C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C0C8E-19F4-8FFE-A2A6-A49C0B70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6997583-2DF0-4A45-B781-478C5DD96FB1}"/>
              </a:ext>
            </a:extLst>
          </p:cNvPr>
          <p:cNvGraphicFramePr>
            <a:graphicFrameLocks/>
          </p:cNvGraphicFramePr>
          <p:nvPr/>
        </p:nvGraphicFramePr>
        <p:xfrm>
          <a:off x="632421" y="1484409"/>
          <a:ext cx="3919802" cy="466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Fig. 1">
            <a:extLst>
              <a:ext uri="{FF2B5EF4-FFF2-40B4-BE49-F238E27FC236}">
                <a16:creationId xmlns:a16="http://schemas.microsoft.com/office/drawing/2014/main" id="{0E70EFA1-73AE-C104-49C6-8323996E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2280" y="882326"/>
            <a:ext cx="4984319" cy="4672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972CF-09C6-2340-8AE8-F5B210C7BF2A}"/>
              </a:ext>
            </a:extLst>
          </p:cNvPr>
          <p:cNvSpPr txBox="1"/>
          <p:nvPr/>
        </p:nvSpPr>
        <p:spPr>
          <a:xfrm>
            <a:off x="5604762" y="569092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9"/>
              </a:rPr>
              <a:t>The benefits, risks and bounds of personalizing the alignment of large language models to individuals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(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Kirk et al.,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Nature Machine Intelligence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2024)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4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0781-E416-2588-AE8E-C1D75529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GB" dirty="0"/>
              <a:t>Join Us at C3NLP 2024!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529B0-C236-2C09-31D8-C62F1D7E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4309A-CC9D-5710-0C77-6B76363C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C2667DF-B68D-927C-5077-094BA5F65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221870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C83CD3-8999-2C91-AC34-B51661057D5B}"/>
              </a:ext>
            </a:extLst>
          </p:cNvPr>
          <p:cNvSpPr txBox="1"/>
          <p:nvPr/>
        </p:nvSpPr>
        <p:spPr>
          <a:xfrm>
            <a:off x="7905345" y="412121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0" i="0" baseline="0" dirty="0"/>
              <a:t>Kalika Bali</a:t>
            </a:r>
            <a:endParaRPr lang="en-US" sz="1800" dirty="0"/>
          </a:p>
          <a:p>
            <a:pPr lvl="0"/>
            <a:r>
              <a:rPr lang="en-GB" sz="1800" b="0" i="0" baseline="0" dirty="0"/>
              <a:t>Diyi Yang</a:t>
            </a:r>
            <a:endParaRPr lang="en-US" sz="1800" dirty="0"/>
          </a:p>
          <a:p>
            <a:pPr lvl="0"/>
            <a:r>
              <a:rPr lang="en-GB" sz="1800" b="0" i="0" baseline="0" dirty="0"/>
              <a:t>Xun Wu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91CFB-CD48-25B6-178D-499D9C50E806}"/>
              </a:ext>
            </a:extLst>
          </p:cNvPr>
          <p:cNvSpPr txBox="1"/>
          <p:nvPr/>
        </p:nvSpPr>
        <p:spPr>
          <a:xfrm>
            <a:off x="9648217" y="4259716"/>
            <a:ext cx="7000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i="1" dirty="0"/>
              <a:t>Industry:</a:t>
            </a:r>
          </a:p>
          <a:p>
            <a:pPr lvl="0"/>
            <a:r>
              <a:rPr lang="en-GB" sz="1800" dirty="0"/>
              <a:t>LG, Google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0C8B5-5215-7A2C-05DF-7F8199A4D152}"/>
              </a:ext>
            </a:extLst>
          </p:cNvPr>
          <p:cNvSpPr txBox="1"/>
          <p:nvPr/>
        </p:nvSpPr>
        <p:spPr>
          <a:xfrm>
            <a:off x="5505450" y="4121217"/>
            <a:ext cx="2446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1800" b="0" i="0" baseline="0" dirty="0"/>
              <a:t>Alice Oh</a:t>
            </a:r>
            <a:endParaRPr lang="en-US" sz="1800" dirty="0"/>
          </a:p>
          <a:p>
            <a:pPr lvl="0">
              <a:lnSpc>
                <a:spcPct val="100000"/>
              </a:lnSpc>
            </a:pPr>
            <a:r>
              <a:rPr lang="en-GB" sz="1800" b="0" i="0" baseline="0" dirty="0"/>
              <a:t>Luis </a:t>
            </a:r>
            <a:r>
              <a:rPr lang="en-GB" sz="1800" b="0" i="0" baseline="0" dirty="0" err="1"/>
              <a:t>Chiruzzo</a:t>
            </a:r>
            <a:endParaRPr lang="en-US" sz="1800" dirty="0"/>
          </a:p>
          <a:p>
            <a:pPr lvl="0">
              <a:lnSpc>
                <a:spcPct val="100000"/>
              </a:lnSpc>
            </a:pPr>
            <a:r>
              <a:rPr lang="en-GB" sz="1800" b="0" i="0" baseline="0" dirty="0"/>
              <a:t>Shalom H. Schwartz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829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2426-0FBC-E094-3724-9B91ED2F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GB" dirty="0"/>
              <a:t>Join Us at </a:t>
            </a:r>
            <a:r>
              <a:rPr lang="en-GB" dirty="0" err="1"/>
              <a:t>SICon</a:t>
            </a:r>
            <a:r>
              <a:rPr lang="en-GB" dirty="0"/>
              <a:t> 2024!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371EF-B834-2681-1C7B-4F970849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A5D45-5B56-92CD-C183-6E4A19EA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223759-652F-19B5-D29B-5CD062C33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891791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ompetition Logo">
            <a:extLst>
              <a:ext uri="{FF2B5EF4-FFF2-40B4-BE49-F238E27FC236}">
                <a16:creationId xmlns:a16="http://schemas.microsoft.com/office/drawing/2014/main" id="{624D40C0-8DE2-2B08-C12C-08B9F98B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77" y="458071"/>
            <a:ext cx="1098473" cy="10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05A1-C32B-62D2-E829-8E1305DD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6707-1A45-7731-2C85-BEBA3096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926CF-6825-0CD4-EF36-B33085E6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79EDC57-4971-B7B0-B6DE-997770ED8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650" y="4667063"/>
            <a:ext cx="5356800" cy="1143099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Contact:</a:t>
            </a:r>
            <a:endParaRPr lang="en-GB" sz="3600" dirty="0">
              <a:hlinkClick r:id="rId3"/>
            </a:endParaRPr>
          </a:p>
          <a:p>
            <a:pPr marL="0" indent="0">
              <a:buNone/>
            </a:pPr>
            <a:r>
              <a:rPr lang="en-GB" sz="3600" dirty="0">
                <a:hlinkClick r:id="rId3"/>
              </a:rPr>
              <a:t>danielhers.github.io</a:t>
            </a:r>
            <a:br>
              <a:rPr lang="en-GB" sz="3600" dirty="0"/>
            </a:br>
            <a:r>
              <a:rPr lang="en-GB" sz="3600" dirty="0">
                <a:hlinkClick r:id="rId4"/>
              </a:rPr>
              <a:t>dh@di.ku.dk</a:t>
            </a:r>
            <a:r>
              <a:rPr lang="en-GB" sz="3600" dirty="0"/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F7B236B5-1330-A721-FC6F-6B111A8286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661578"/>
              </p:ext>
            </p:extLst>
          </p:nvPr>
        </p:nvGraphicFramePr>
        <p:xfrm>
          <a:off x="588963" y="1628775"/>
          <a:ext cx="5356225" cy="467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E15227ED-34AE-2078-EA5F-C6D3532D675D}"/>
              </a:ext>
            </a:extLst>
          </p:cNvPr>
          <p:cNvSpPr txBox="1">
            <a:spLocks/>
          </p:cNvSpPr>
          <p:nvPr/>
        </p:nvSpPr>
        <p:spPr>
          <a:xfrm>
            <a:off x="6246000" y="1765243"/>
            <a:ext cx="5610098" cy="2122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2pPr>
            <a:lvl3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3pPr>
            <a:lvl4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4pPr>
            <a:lvl5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spc="60" baseline="0" dirty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5pPr>
            <a:lvl6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6pPr>
            <a:lvl7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7pPr>
            <a:lvl8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b="0" i="0" kern="120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8pPr>
            <a:lvl9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/>
              <a:t>Workshops:</a:t>
            </a:r>
            <a:endParaRPr lang="en-GB" sz="3600" dirty="0">
              <a:hlinkClick r:id="rId1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hlinkClick r:id="rId10"/>
              </a:rPr>
              <a:t>C3NLP</a:t>
            </a:r>
            <a:r>
              <a:rPr lang="en-GB" sz="3600" dirty="0"/>
              <a:t>: tomorrow, Aug 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dirty="0" err="1">
                <a:hlinkClick r:id="rId11"/>
              </a:rPr>
              <a:t>SICon</a:t>
            </a:r>
            <a:r>
              <a:rPr lang="en-GB" sz="3600" dirty="0"/>
              <a:t>: deadline Aug 30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2481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9965-62D2-8EC0-9DD7-8876D03F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Society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25535-43BB-B210-7C78-09A1A963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EB088-C626-22C0-FCDB-1674E1F3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BC5F1A-B3CE-3152-6C8D-7957507AC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A21089-7F49-FF1E-C09E-3C1435F6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3" y="1252680"/>
            <a:ext cx="3892992" cy="4588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AD8A9-021D-CB17-87E7-EECE3BD5F03B}"/>
              </a:ext>
            </a:extLst>
          </p:cNvPr>
          <p:cNvSpPr txBox="1"/>
          <p:nvPr/>
        </p:nvSpPr>
        <p:spPr>
          <a:xfrm>
            <a:off x="0" y="598517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Towards Bidirectional Human-AI Alignment: A Systematic Review for Clarifications, Framework, and Future Directions</a:t>
            </a:r>
            <a:r>
              <a:rPr lang="en-GB" dirty="0"/>
              <a:t> (Shen et al., 2024)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C7D2F-6AE2-DADB-8E8F-18A153B4E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7" t="56587" r="1477" b="17396"/>
          <a:stretch/>
        </p:blipFill>
        <p:spPr>
          <a:xfrm>
            <a:off x="4481955" y="2934704"/>
            <a:ext cx="7567373" cy="29060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E04A7C-7607-34EB-98E7-2486BFB80F67}"/>
              </a:ext>
            </a:extLst>
          </p:cNvPr>
          <p:cNvSpPr/>
          <p:nvPr/>
        </p:nvSpPr>
        <p:spPr>
          <a:xfrm>
            <a:off x="1309991" y="3865123"/>
            <a:ext cx="3073941" cy="11802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ultural axes and examples">
            <a:extLst>
              <a:ext uri="{FF2B5EF4-FFF2-40B4-BE49-F238E27FC236}">
                <a16:creationId xmlns:a16="http://schemas.microsoft.com/office/drawing/2014/main" id="{C9D74E1C-3485-D689-5709-4A6276036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10846" y="884901"/>
            <a:ext cx="10505970" cy="5908897"/>
          </a:xfr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BB8FA6-59E2-D754-15AB-FF1F47F5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/>
          <a:lstStyle/>
          <a:p>
            <a:r>
              <a:rPr lang="en-US" dirty="0">
                <a:ea typeface="Open Sans Extrabold"/>
                <a:cs typeface="Microsoft New Tai Lue"/>
              </a:rPr>
              <a:t>Intro: Some Factors in Human Culture and Language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8303A43-4201-D7EE-E7F4-21A82FAA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DCF980E-95B6-9B80-7348-F026A51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5/05/2023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0D2CB-CC0E-468B-64B5-3B59965DC043}"/>
              </a:ext>
            </a:extLst>
          </p:cNvPr>
          <p:cNvSpPr txBox="1"/>
          <p:nvPr/>
        </p:nvSpPr>
        <p:spPr>
          <a:xfrm>
            <a:off x="4851919" y="6488668"/>
            <a:ext cx="7420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Challenges and Strategies in Cross-Cultural NLP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(Hershcovich et al., ACL 2022)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D94A5-106F-0581-03D1-7ED099722405}"/>
              </a:ext>
            </a:extLst>
          </p:cNvPr>
          <p:cNvSpPr/>
          <p:nvPr/>
        </p:nvSpPr>
        <p:spPr>
          <a:xfrm>
            <a:off x="1729273" y="1231641"/>
            <a:ext cx="1486678" cy="111345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ECCF2-A57B-821A-565A-5DAEDD7C0D5E}"/>
              </a:ext>
            </a:extLst>
          </p:cNvPr>
          <p:cNvSpPr/>
          <p:nvPr/>
        </p:nvSpPr>
        <p:spPr>
          <a:xfrm>
            <a:off x="5893836" y="2422850"/>
            <a:ext cx="4127241" cy="204962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4A166-6DA8-939D-058E-52B68A36B0CA}"/>
              </a:ext>
            </a:extLst>
          </p:cNvPr>
          <p:cNvSpPr/>
          <p:nvPr/>
        </p:nvSpPr>
        <p:spPr>
          <a:xfrm>
            <a:off x="1244813" y="4300268"/>
            <a:ext cx="3395612" cy="8635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04AD8-5A71-BD14-B998-51D6ACACC469}"/>
              </a:ext>
            </a:extLst>
          </p:cNvPr>
          <p:cNvSpPr/>
          <p:nvPr/>
        </p:nvSpPr>
        <p:spPr>
          <a:xfrm>
            <a:off x="3998178" y="5055000"/>
            <a:ext cx="343668" cy="37305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F3638-1742-863A-6B18-129EEEFE0F59}"/>
              </a:ext>
            </a:extLst>
          </p:cNvPr>
          <p:cNvSpPr/>
          <p:nvPr/>
        </p:nvSpPr>
        <p:spPr>
          <a:xfrm>
            <a:off x="6266351" y="4868472"/>
            <a:ext cx="1453176" cy="99115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5E9E3-BF87-2B3B-99CA-0AB04B7F4015}"/>
              </a:ext>
            </a:extLst>
          </p:cNvPr>
          <p:cNvSpPr/>
          <p:nvPr/>
        </p:nvSpPr>
        <p:spPr>
          <a:xfrm>
            <a:off x="4453813" y="5559866"/>
            <a:ext cx="2351314" cy="75384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183DE-1F2B-39BE-8FF7-32B383381129}"/>
              </a:ext>
            </a:extLst>
          </p:cNvPr>
          <p:cNvSpPr/>
          <p:nvPr/>
        </p:nvSpPr>
        <p:spPr>
          <a:xfrm>
            <a:off x="4170012" y="3176651"/>
            <a:ext cx="1596306" cy="75384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2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4ECB4C-BC3F-5588-8852-6DECAEC0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8143"/>
            <a:ext cx="12192000" cy="273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6A662-2352-8A95-5D43-61EA77F8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GB" dirty="0"/>
              <a:t>Application: Intercultural Communication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777A1-8CDF-AB21-014A-88028E4C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D3853-F506-B160-9FCE-9FD3D2C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401DA46-1A37-A00F-21FC-4324DE494E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6106477"/>
              </p:ext>
            </p:extLst>
          </p:nvPr>
        </p:nvGraphicFramePr>
        <p:xfrm>
          <a:off x="5998775" y="1123814"/>
          <a:ext cx="6114677" cy="25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36">
            <a:extLst>
              <a:ext uri="{FF2B5EF4-FFF2-40B4-BE49-F238E27FC236}">
                <a16:creationId xmlns:a16="http://schemas.microsoft.com/office/drawing/2014/main" id="{C5075C95-C0AA-F50F-8F97-99B78479A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467" y="1123814"/>
            <a:ext cx="1233721" cy="12337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D0E52-9B30-3061-67B0-55A318EC17D7}"/>
              </a:ext>
            </a:extLst>
          </p:cNvPr>
          <p:cNvGrpSpPr/>
          <p:nvPr/>
        </p:nvGrpSpPr>
        <p:grpSpPr>
          <a:xfrm>
            <a:off x="525054" y="1123814"/>
            <a:ext cx="5508508" cy="2537876"/>
            <a:chOff x="6307289" y="1238114"/>
            <a:chExt cx="5508508" cy="2537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56A5B1-C810-DA8E-C5AD-815BBD63D86B}"/>
                </a:ext>
              </a:extLst>
            </p:cNvPr>
            <p:cNvSpPr txBox="1"/>
            <p:nvPr/>
          </p:nvSpPr>
          <p:spPr>
            <a:xfrm>
              <a:off x="6307289" y="2837271"/>
              <a:ext cx="5508508" cy="9387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Arial"/>
                  <a:cs typeface="Arial"/>
                </a:rPr>
                <a:t>Chinese Okra Salad</a:t>
              </a:r>
            </a:p>
            <a:p>
              <a:r>
                <a:rPr lang="en-US" sz="600" b="1" dirty="0"/>
                <a:t>Ingredients</a:t>
              </a:r>
              <a:endParaRPr lang="en-US" sz="600" dirty="0">
                <a:cs typeface="Microsoft New Tai Lue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600" dirty="0">
                  <a:ea typeface="+mn-lt"/>
                  <a:cs typeface="+mn-lt"/>
                </a:rPr>
                <a:t>8 oz (225 g) okra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600" dirty="0">
                  <a:ea typeface="+mn-lt"/>
                  <a:cs typeface="+mn-lt"/>
                </a:rPr>
                <a:t>2 teaspoons light soy sauce (or soy sauce)</a:t>
              </a:r>
              <a:endParaRPr lang="en-US" sz="600" dirty="0">
                <a:cs typeface="Microsoft New Tai Lue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600" dirty="0">
                  <a:ea typeface="+mn-lt"/>
                  <a:cs typeface="+mn-lt"/>
                </a:rPr>
                <a:t>1/2 teaspoons green Sichuan pepper oil (or more to taste)</a:t>
              </a:r>
              <a:endParaRPr lang="en-US" sz="600" dirty="0">
                <a:cs typeface="Microsoft New Tai Lue"/>
              </a:endParaRPr>
            </a:p>
            <a:p>
              <a:r>
                <a:rPr lang="en-US" sz="600" b="1" dirty="0"/>
                <a:t>Instructions</a:t>
              </a:r>
              <a:endParaRPr lang="en-US" sz="600" dirty="0">
                <a:cs typeface="Microsoft New Tai Lue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600" dirty="0">
                  <a:ea typeface="+mn-lt"/>
                  <a:cs typeface="+mn-lt"/>
                </a:rPr>
                <a:t>Bring a medium pot of water to a boil. Add 1 teaspoon vegetable oil and a pinch of salt...</a:t>
              </a:r>
              <a:endParaRPr lang="en-US" sz="600" dirty="0">
                <a:cs typeface="Microsoft New Tai Lue"/>
              </a:endParaRPr>
            </a:p>
            <a:p>
              <a:endParaRPr lang="en-US" sz="400" b="1" dirty="0">
                <a:solidFill>
                  <a:srgbClr val="212121"/>
                </a:solidFill>
                <a:latin typeface="Arial"/>
                <a:cs typeface="Arial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BEC4C85B-41CB-4320-D506-94C910A0E3C8}"/>
                </a:ext>
              </a:extLst>
            </p:cNvPr>
            <p:cNvSpPr/>
            <p:nvPr/>
          </p:nvSpPr>
          <p:spPr>
            <a:xfrm>
              <a:off x="7253683" y="2434996"/>
              <a:ext cx="483809" cy="4233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CE533-F2BF-87F7-4E67-38E815DD4BAA}"/>
                </a:ext>
              </a:extLst>
            </p:cNvPr>
            <p:cNvSpPr txBox="1"/>
            <p:nvPr/>
          </p:nvSpPr>
          <p:spPr>
            <a:xfrm>
              <a:off x="6307289" y="1238114"/>
              <a:ext cx="3363132" cy="12157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400" dirty="0">
                  <a:ea typeface="+mn-lt"/>
                  <a:cs typeface="+mn-lt"/>
                </a:rPr>
                <a:t>凉拌秋葵</a:t>
              </a:r>
              <a:endParaRPr lang="en-US" sz="1400" dirty="0">
                <a:cs typeface="Microsoft New Tai Lue"/>
              </a:endParaRPr>
            </a:p>
            <a:p>
              <a:r>
                <a:rPr lang="ja-JP" altLang="en-US" sz="600" b="1" dirty="0">
                  <a:ea typeface="+mn-lt"/>
                  <a:cs typeface="+mn-lt"/>
                </a:rPr>
                <a:t>用料</a:t>
              </a:r>
              <a:r>
                <a:rPr lang="en-US" sz="600" b="1" dirty="0">
                  <a:ea typeface="+mn-lt"/>
                  <a:cs typeface="+mn-lt"/>
                </a:rPr>
                <a:t> </a:t>
              </a:r>
              <a:endParaRPr lang="en-US" sz="600" b="1" dirty="0">
                <a:cs typeface="Microsoft New Tai Lue"/>
              </a:endParaRPr>
            </a:p>
            <a:p>
              <a:pPr>
                <a:buFont typeface="Arial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秋葵</a:t>
              </a:r>
              <a:r>
                <a:rPr lang="en-US" sz="600" dirty="0">
                  <a:ea typeface="+mn-lt"/>
                  <a:cs typeface="+mn-lt"/>
                </a:rPr>
                <a:t>    20</a:t>
              </a:r>
              <a:r>
                <a:rPr lang="ja-JP" altLang="en-US" sz="600" dirty="0">
                  <a:ea typeface="+mn-lt"/>
                  <a:cs typeface="+mn-lt"/>
                </a:rPr>
                <a:t>根左右</a:t>
              </a:r>
              <a:endParaRPr lang="en-US" altLang="ja-JP" sz="600" dirty="0">
                <a:cs typeface="Microsoft New Tai Lue"/>
              </a:endParaRPr>
            </a:p>
            <a:p>
              <a:pPr>
                <a:buFont typeface="Arial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生抽</a:t>
              </a:r>
              <a:r>
                <a:rPr lang="en-US" sz="600" dirty="0">
                  <a:ea typeface="+mn-lt"/>
                  <a:cs typeface="+mn-lt"/>
                </a:rPr>
                <a:t>    2-3</a:t>
              </a:r>
              <a:r>
                <a:rPr lang="ja-JP" altLang="en-US" sz="600" dirty="0">
                  <a:ea typeface="+mn-lt"/>
                  <a:cs typeface="+mn-lt"/>
                </a:rPr>
                <a:t>勺</a:t>
              </a:r>
              <a:endParaRPr lang="en-US" altLang="ja-JP" sz="600" dirty="0">
                <a:cs typeface="Microsoft New Tai Lue"/>
              </a:endParaRPr>
            </a:p>
            <a:p>
              <a:pPr>
                <a:buFont typeface="Arial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醋</a:t>
              </a:r>
              <a:r>
                <a:rPr lang="en-US" sz="600" dirty="0">
                  <a:ea typeface="+mn-lt"/>
                  <a:cs typeface="+mn-lt"/>
                </a:rPr>
                <a:t>    1</a:t>
              </a:r>
              <a:r>
                <a:rPr lang="ja-JP" altLang="en-US" sz="600" dirty="0">
                  <a:ea typeface="+mn-lt"/>
                  <a:cs typeface="+mn-lt"/>
                </a:rPr>
                <a:t>勺</a:t>
              </a:r>
              <a:endParaRPr lang="en-US" altLang="ja-JP" sz="600" dirty="0">
                <a:cs typeface="Microsoft New Tai Lue"/>
              </a:endParaRPr>
            </a:p>
            <a:p>
              <a:pPr>
                <a:buFont typeface="Arial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蚝油</a:t>
              </a:r>
              <a:r>
                <a:rPr lang="en-US" sz="600" dirty="0">
                  <a:ea typeface="+mn-lt"/>
                  <a:cs typeface="+mn-lt"/>
                </a:rPr>
                <a:t>    1</a:t>
              </a:r>
              <a:r>
                <a:rPr lang="ja-JP" altLang="en-US" sz="600" dirty="0">
                  <a:ea typeface="+mn-lt"/>
                  <a:cs typeface="+mn-lt"/>
                </a:rPr>
                <a:t>勺</a:t>
              </a:r>
              <a:endParaRPr lang="en-US" altLang="ja-JP" sz="600" dirty="0">
                <a:cs typeface="Microsoft New Tai Lue"/>
              </a:endParaRPr>
            </a:p>
            <a:p>
              <a:pPr>
                <a:buFont typeface="Arial"/>
                <a:buChar char="•"/>
              </a:pPr>
              <a:endParaRPr lang="ja-JP" altLang="en-US" sz="600" dirty="0">
                <a:cs typeface="Microsoft New Tai Lue"/>
              </a:endParaRPr>
            </a:p>
            <a:p>
              <a:r>
                <a:rPr lang="ja-JP" altLang="en-US" sz="600" b="1" dirty="0">
                  <a:ea typeface="+mn-lt"/>
                  <a:cs typeface="+mn-lt"/>
                </a:rPr>
                <a:t>做法</a:t>
              </a:r>
              <a:endParaRPr lang="en-US" sz="600" b="1" dirty="0">
                <a:cs typeface="Microsoft New Tai Lue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将秋葵洗净放开水中焯</a:t>
              </a:r>
              <a:r>
                <a:rPr lang="en-US" sz="600" dirty="0">
                  <a:ea typeface="+mn-lt"/>
                  <a:cs typeface="+mn-lt"/>
                </a:rPr>
                <a:t>2</a:t>
              </a:r>
              <a:r>
                <a:rPr lang="ja-JP" altLang="en-US" sz="600" dirty="0">
                  <a:ea typeface="+mn-lt"/>
                  <a:cs typeface="+mn-lt"/>
                </a:rPr>
                <a:t>分钟左右。</a:t>
              </a:r>
              <a:endParaRPr lang="en-US" altLang="ja-JP" sz="600" dirty="0">
                <a:ea typeface="+mn-lt"/>
                <a:cs typeface="+mn-lt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开水中放盐一勺，油一勺，这样秋葵颜色翠绿鲜艳）</a:t>
              </a:r>
              <a:r>
                <a:rPr lang="en-US" sz="600" dirty="0">
                  <a:ea typeface="+mn-lt"/>
                  <a:cs typeface="+mn-lt"/>
                </a:rPr>
                <a:t>...</a:t>
              </a:r>
              <a:endParaRPr lang="en-US" sz="600" dirty="0">
                <a:cs typeface="Microsoft New Tai Lue"/>
              </a:endParaRPr>
            </a:p>
            <a:p>
              <a:endParaRPr lang="en-US" sz="400" b="1" dirty="0">
                <a:solidFill>
                  <a:srgbClr val="21212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37FF6E-C75F-D5CB-E215-A6921E247058}"/>
                </a:ext>
              </a:extLst>
            </p:cNvPr>
            <p:cNvSpPr txBox="1"/>
            <p:nvPr/>
          </p:nvSpPr>
          <p:spPr>
            <a:xfrm>
              <a:off x="7350115" y="1578316"/>
              <a:ext cx="1994115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Arial,Sans-Serif"/>
                <a:buChar char="•"/>
              </a:pPr>
              <a:r>
                <a:rPr lang="ja-JP" sz="600" dirty="0">
                  <a:ea typeface="+mn-lt"/>
                  <a:cs typeface="+mn-lt"/>
                </a:rPr>
                <a:t>香油</a:t>
              </a:r>
              <a:r>
                <a:rPr lang="en-US" altLang="ja-JP" sz="600" dirty="0">
                  <a:ea typeface="+mn-lt"/>
                  <a:cs typeface="+mn-lt"/>
                </a:rPr>
                <a:t>    </a:t>
              </a:r>
              <a:r>
                <a:rPr lang="en-US" sz="600" dirty="0">
                  <a:ea typeface="+mn-lt"/>
                  <a:cs typeface="+mn-lt"/>
                </a:rPr>
                <a:t>1</a:t>
              </a:r>
              <a:r>
                <a:rPr lang="ja-JP" sz="600" dirty="0">
                  <a:ea typeface="+mn-lt"/>
                  <a:cs typeface="+mn-lt"/>
                </a:rPr>
                <a:t>勺</a:t>
              </a:r>
              <a:endParaRPr lang="en-US" sz="600" dirty="0">
                <a:ea typeface="+mn-lt"/>
                <a:cs typeface="+mn-lt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ja-JP" sz="600" dirty="0">
                  <a:ea typeface="+mn-lt"/>
                  <a:cs typeface="+mn-lt"/>
                </a:rPr>
                <a:t>糖</a:t>
              </a:r>
              <a:r>
                <a:rPr lang="en-US" altLang="ja-JP" sz="600" dirty="0">
                  <a:ea typeface="+mn-lt"/>
                  <a:cs typeface="+mn-lt"/>
                </a:rPr>
                <a:t>    </a:t>
              </a:r>
              <a:r>
                <a:rPr lang="en-US" sz="600" dirty="0">
                  <a:ea typeface="+mn-lt"/>
                  <a:cs typeface="+mn-lt"/>
                </a:rPr>
                <a:t>1</a:t>
              </a:r>
              <a:r>
                <a:rPr lang="ja-JP" sz="600" dirty="0">
                  <a:ea typeface="+mn-lt"/>
                  <a:cs typeface="+mn-lt"/>
                </a:rPr>
                <a:t>勺</a:t>
              </a:r>
              <a:endParaRPr lang="en-US" sz="600" dirty="0">
                <a:ea typeface="+mn-lt"/>
                <a:cs typeface="+mn-lt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ja-JP" sz="600" dirty="0">
                  <a:ea typeface="+mn-lt"/>
                  <a:cs typeface="+mn-lt"/>
                </a:rPr>
                <a:t>蒜</a:t>
              </a:r>
              <a:r>
                <a:rPr lang="en-US" altLang="ja-JP" sz="600" dirty="0">
                  <a:ea typeface="+mn-lt"/>
                  <a:cs typeface="+mn-lt"/>
                </a:rPr>
                <a:t>    3-5</a:t>
              </a:r>
              <a:r>
                <a:rPr lang="ja-JP" sz="600" dirty="0">
                  <a:ea typeface="+mn-lt"/>
                  <a:cs typeface="+mn-lt"/>
                </a:rPr>
                <a:t>瓣</a:t>
              </a:r>
              <a:endParaRPr lang="en-US" altLang="ja-JP" sz="600" dirty="0">
                <a:ea typeface="+mn-lt"/>
                <a:cs typeface="+mn-lt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ja-JP" sz="600" dirty="0">
                  <a:ea typeface="+mn-lt"/>
                  <a:cs typeface="+mn-lt"/>
                </a:rPr>
                <a:t>盐</a:t>
              </a:r>
              <a:r>
                <a:rPr lang="en-US" altLang="ja-JP" sz="600" dirty="0">
                  <a:ea typeface="+mn-lt"/>
                  <a:cs typeface="+mn-lt"/>
                </a:rPr>
                <a:t>    </a:t>
              </a:r>
              <a:r>
                <a:rPr lang="ja-JP" sz="600" dirty="0">
                  <a:ea typeface="+mn-lt"/>
                  <a:cs typeface="+mn-lt"/>
                </a:rPr>
                <a:t>酌量</a:t>
              </a:r>
              <a:endParaRPr lang="en-US" sz="600" dirty="0">
                <a:ea typeface="+mn-lt"/>
                <a:cs typeface="+mn-lt"/>
              </a:endParaRPr>
            </a:p>
            <a:p>
              <a:pPr marL="285750" indent="-285750">
                <a:buFont typeface="Arial,Sans-Serif"/>
                <a:buChar char="•"/>
              </a:pPr>
              <a:r>
                <a:rPr lang="ja-JP" altLang="en-US" sz="600" dirty="0">
                  <a:ea typeface="+mn-lt"/>
                  <a:cs typeface="+mn-lt"/>
                </a:rPr>
                <a:t>绿芥末膏不用也行</a:t>
              </a:r>
              <a:r>
                <a:rPr lang="en-US" sz="600" dirty="0">
                  <a:ea typeface="+mn-lt"/>
                  <a:cs typeface="+mn-lt"/>
                </a:rPr>
                <a:t>   </a:t>
              </a:r>
              <a:r>
                <a:rPr lang="en-US" altLang="ja-JP" sz="600" dirty="0">
                  <a:ea typeface="+mn-lt"/>
                  <a:cs typeface="+mn-lt"/>
                </a:rPr>
                <a:t> </a:t>
              </a:r>
              <a:r>
                <a:rPr lang="ja-JP" altLang="en-US" sz="600" dirty="0">
                  <a:ea typeface="+mn-lt"/>
                  <a:cs typeface="+mn-lt"/>
                </a:rPr>
                <a:t>酌量</a:t>
              </a:r>
              <a:endParaRPr lang="en-US" sz="600" dirty="0">
                <a:cs typeface="Microsoft New Tai Lue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6D88EC5-4F34-D4B9-EB86-8346953AEA63}"/>
              </a:ext>
            </a:extLst>
          </p:cNvPr>
          <p:cNvSpPr txBox="1"/>
          <p:nvPr/>
        </p:nvSpPr>
        <p:spPr>
          <a:xfrm>
            <a:off x="4400188" y="1114926"/>
            <a:ext cx="1862673" cy="1205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10"/>
              </a:rPr>
              <a:t>Cultural</a:t>
            </a:r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10"/>
              </a:rPr>
              <a:t> Adaptation of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10"/>
              </a:rPr>
              <a:t>Recipes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(Cao et al., TACL 2024)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E9B56-F69A-2119-241C-689E12206C53}"/>
              </a:ext>
            </a:extLst>
          </p:cNvPr>
          <p:cNvSpPr txBox="1"/>
          <p:nvPr/>
        </p:nvSpPr>
        <p:spPr>
          <a:xfrm>
            <a:off x="1713352" y="6488668"/>
            <a:ext cx="9116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Envisioning NLP for intercultural climate communication</a:t>
            </a:r>
            <a:r>
              <a:rPr lang="en-GB" dirty="0"/>
              <a:t> (Bird et al., </a:t>
            </a:r>
            <a:r>
              <a:rPr lang="en-GB" dirty="0" err="1"/>
              <a:t>ClimateNLP</a:t>
            </a:r>
            <a:r>
              <a:rPr lang="en-GB" dirty="0"/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42253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F0E975-4DBB-6DDA-F9CD-C822DF56B5DF}"/>
              </a:ext>
            </a:extLst>
          </p:cNvPr>
          <p:cNvSpPr txBox="1"/>
          <p:nvPr/>
        </p:nvSpPr>
        <p:spPr>
          <a:xfrm>
            <a:off x="64851" y="3518046"/>
            <a:ext cx="6354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Social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Influence</a:t>
            </a:r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Dialogue</a:t>
            </a:r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 Systems: A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Survey</a:t>
            </a:r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 of Datasets and Models For Social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Influence</a:t>
            </a:r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hlinkClick r:id="rId3"/>
              </a:rPr>
              <a:t> Tasks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 (</a:t>
            </a:r>
            <a:r>
              <a:rPr lang="da-DK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Chawla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et al., EACL 2023)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6A662-2352-8A95-5D43-61EA77F8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5" y="620714"/>
            <a:ext cx="5657036" cy="865186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Opportunities: Influencing Humans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777A1-8CDF-AB21-014A-88028E4C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D3853-F506-B160-9FCE-9FD3D2C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401DA46-1A37-A00F-21FC-4324DE494E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4355388"/>
              </p:ext>
            </p:extLst>
          </p:nvPr>
        </p:nvGraphicFramePr>
        <p:xfrm>
          <a:off x="6245999" y="422988"/>
          <a:ext cx="5881150" cy="643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C2A8FB7-F19F-0F64-B83D-1EE753921F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837" y="1071717"/>
            <a:ext cx="4358346" cy="2461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1227A-7E56-BA3A-4586-4349B1B8D786}"/>
              </a:ext>
            </a:extLst>
          </p:cNvPr>
          <p:cNvSpPr/>
          <p:nvPr/>
        </p:nvSpPr>
        <p:spPr>
          <a:xfrm>
            <a:off x="0" y="4098587"/>
            <a:ext cx="6096000" cy="2759413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38B8D-E4CA-7989-E4D5-1BF7734DF03F}"/>
              </a:ext>
            </a:extLst>
          </p:cNvPr>
          <p:cNvSpPr txBox="1"/>
          <p:nvPr/>
        </p:nvSpPr>
        <p:spPr>
          <a:xfrm>
            <a:off x="-19455" y="601507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Towards Bidirectional Human-AI Alignment: A Systematic Review for Clarifications, Framework, and Future Directions</a:t>
            </a:r>
            <a:r>
              <a:rPr lang="en-GB" dirty="0"/>
              <a:t> (Shen et al., 2024)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1FED68-DD98-0EC3-A8B1-069057A15E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677" t="56587" r="1477" b="17396"/>
          <a:stretch/>
        </p:blipFill>
        <p:spPr>
          <a:xfrm>
            <a:off x="363540" y="4175526"/>
            <a:ext cx="4999644" cy="1919952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6754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1103-080E-11A1-3821-28773B96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GB" dirty="0"/>
              <a:t>Problem: Cultural Bias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38BE-F709-0B47-1C5F-7FC955F8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095F8-C8E6-101A-3E12-94EE1FD7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BC691D-5C17-26AE-1522-DD6F5A2132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1777534"/>
              </p:ext>
            </p:extLst>
          </p:nvPr>
        </p:nvGraphicFramePr>
        <p:xfrm>
          <a:off x="6245999" y="404327"/>
          <a:ext cx="5868179" cy="417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6F8E9E-8997-EDBC-9140-F064BBEAC1B0}"/>
              </a:ext>
            </a:extLst>
          </p:cNvPr>
          <p:cNvSpPr txBox="1"/>
          <p:nvPr/>
        </p:nvSpPr>
        <p:spPr>
          <a:xfrm>
            <a:off x="441648" y="6301575"/>
            <a:ext cx="5804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8"/>
              </a:rPr>
              <a:t>Having Beer after Prayer? Measuring Cultural Bias in Large Language Models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Naous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et al., ACL 2024)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F82B3-1A9B-05F3-D3E8-A19F0BD08C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64" y="4581730"/>
            <a:ext cx="5409846" cy="1719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A633ED-5967-A475-BBEB-E620018458E7}"/>
              </a:ext>
            </a:extLst>
          </p:cNvPr>
          <p:cNvSpPr txBox="1"/>
          <p:nvPr/>
        </p:nvSpPr>
        <p:spPr>
          <a:xfrm>
            <a:off x="805723" y="3602771"/>
            <a:ext cx="4976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10"/>
              </a:rPr>
              <a:t>Investigating Cultural Alignment of Large Language Models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AlKhamissi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et al., ACL 2024)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BEFF4-85EF-1593-0FDC-34AD0DD223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817" y="1218452"/>
            <a:ext cx="2603512" cy="24329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077EF9-8673-B304-6FEF-8B1C09684073}"/>
              </a:ext>
            </a:extLst>
          </p:cNvPr>
          <p:cNvGrpSpPr/>
          <p:nvPr/>
        </p:nvGrpSpPr>
        <p:grpSpPr>
          <a:xfrm>
            <a:off x="6245999" y="4677615"/>
            <a:ext cx="5868179" cy="592020"/>
            <a:chOff x="0" y="4231384"/>
            <a:chExt cx="5868179" cy="5920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03AC984-B93B-4E62-1EDB-1B9A21E9515C}"/>
                </a:ext>
              </a:extLst>
            </p:cNvPr>
            <p:cNvSpPr/>
            <p:nvPr/>
          </p:nvSpPr>
          <p:spPr>
            <a:xfrm>
              <a:off x="0" y="4231384"/>
              <a:ext cx="5868179" cy="5920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C7CF461F-2B4E-02CF-9EC7-94D9C91DF998}"/>
                </a:ext>
              </a:extLst>
            </p:cNvPr>
            <p:cNvSpPr txBox="1"/>
            <p:nvPr/>
          </p:nvSpPr>
          <p:spPr>
            <a:xfrm>
              <a:off x="28900" y="4260284"/>
              <a:ext cx="5810379" cy="534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0" i="0" kern="1200" baseline="0" dirty="0"/>
                <a:t>Why is this a problem?</a:t>
              </a:r>
              <a:endParaRPr lang="en-US" sz="23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51963D-2646-3FB9-4D37-CF32CCEFA8A7}"/>
              </a:ext>
            </a:extLst>
          </p:cNvPr>
          <p:cNvGrpSpPr/>
          <p:nvPr/>
        </p:nvGrpSpPr>
        <p:grpSpPr>
          <a:xfrm>
            <a:off x="6245999" y="5269635"/>
            <a:ext cx="5868179" cy="1333080"/>
            <a:chOff x="0" y="4823404"/>
            <a:chExt cx="5868179" cy="1333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34CB1E-AD46-BAEE-5730-C358D8989394}"/>
                </a:ext>
              </a:extLst>
            </p:cNvPr>
            <p:cNvSpPr/>
            <p:nvPr/>
          </p:nvSpPr>
          <p:spPr>
            <a:xfrm>
              <a:off x="0" y="4823404"/>
              <a:ext cx="5868179" cy="13330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4BB19B-F14D-6CE9-F253-1AF7B37CA8D9}"/>
                </a:ext>
              </a:extLst>
            </p:cNvPr>
            <p:cNvSpPr txBox="1"/>
            <p:nvPr/>
          </p:nvSpPr>
          <p:spPr>
            <a:xfrm>
              <a:off x="0" y="4823404"/>
              <a:ext cx="5868179" cy="1333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315" tIns="29210" rIns="163576" bIns="2921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b="0" i="0" kern="1200" baseline="0" dirty="0"/>
                <a:t>User experience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b="0" i="0" kern="1200" baseline="0" dirty="0"/>
                <a:t>Usability and productivity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800" kern="1200" dirty="0"/>
                <a:t>Allocational harms (</a:t>
              </a:r>
              <a:r>
                <a:rPr lang="en-US" sz="1800" b="0" i="0" kern="1200" dirty="0">
                  <a:hlinkClick r:id="rId12"/>
                </a:rPr>
                <a:t>Blodgett et al., 2020</a:t>
              </a:r>
              <a:r>
                <a:rPr lang="en-US" sz="1800" b="0" i="0" kern="1200" dirty="0"/>
                <a:t>)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b="1" i="0" kern="1200" baseline="0" dirty="0"/>
                <a:t>Instigates/reinforces social change</a:t>
              </a:r>
              <a:endParaRPr lang="en-US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03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126E-3E20-690A-9185-90510A69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GB" dirty="0"/>
              <a:t>Risks: Influencing Humans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E597-1D9D-C3DE-5C04-BE3D9B30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15/08/2024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7793E-3647-3DCD-381F-3A050CB1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6B135-DCB2-E020-A664-FD96D72A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1" y="1053307"/>
            <a:ext cx="5573679" cy="2753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1A9093-F138-2596-4B26-E2A379D2FAA9}"/>
              </a:ext>
            </a:extLst>
          </p:cNvPr>
          <p:cNvSpPr txBox="1"/>
          <p:nvPr/>
        </p:nvSpPr>
        <p:spPr>
          <a:xfrm>
            <a:off x="411161" y="61212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Vision-Language Models under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Cultural</a:t>
            </a:r>
            <a:r>
              <a:rPr lang="da-DK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 and Inclusive </a:t>
            </a:r>
            <a:r>
              <a:rPr lang="da-DK" b="0" i="0" u="none" strike="noStrike" dirty="0" err="1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Considerations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(Karamolegkou et al., </a:t>
            </a:r>
            <a:r>
              <a:rPr lang="da-DK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HuCLLM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2024)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14B427-85D9-D5CF-B00A-A821E9D6C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83" y="3955394"/>
            <a:ext cx="2120629" cy="1553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BBDA01-C274-D48B-BF2D-8363C05D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26" t="40285" b="3871"/>
          <a:stretch/>
        </p:blipFill>
        <p:spPr>
          <a:xfrm>
            <a:off x="542098" y="5486399"/>
            <a:ext cx="2695608" cy="457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0F8074-6741-91C8-ABC6-EA29AEEF1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683" y="3955394"/>
            <a:ext cx="1988049" cy="15243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9BE4E9-E09C-1F75-A331-D94372C066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2873"/>
          <a:stretch/>
        </p:blipFill>
        <p:spPr>
          <a:xfrm>
            <a:off x="3262058" y="5493070"/>
            <a:ext cx="2833149" cy="457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431C70-308E-8C08-4478-09D33B38AF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" r="83228" b="3871"/>
          <a:stretch/>
        </p:blipFill>
        <p:spPr>
          <a:xfrm>
            <a:off x="15032" y="5321531"/>
            <a:ext cx="573932" cy="7868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6FD0E7-8516-856F-F529-431257213883}"/>
              </a:ext>
            </a:extLst>
          </p:cNvPr>
          <p:cNvSpPr/>
          <p:nvPr/>
        </p:nvSpPr>
        <p:spPr>
          <a:xfrm flipV="1">
            <a:off x="15032" y="3806479"/>
            <a:ext cx="6080175" cy="305151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pic>
        <p:nvPicPr>
          <p:cNvPr id="35" name="Picture 34" descr="A blue heart and compass on a white background&#10;&#10;Description automatically generated">
            <a:extLst>
              <a:ext uri="{FF2B5EF4-FFF2-40B4-BE49-F238E27FC236}">
                <a16:creationId xmlns:a16="http://schemas.microsoft.com/office/drawing/2014/main" id="{4B54AD9D-9456-14B2-F35E-A3770DDEA8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7797"/>
          <a:stretch/>
        </p:blipFill>
        <p:spPr>
          <a:xfrm>
            <a:off x="6770532" y="1095739"/>
            <a:ext cx="4773426" cy="51435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D0215B4-074E-FB60-6779-E68E0E1EF0DA}"/>
              </a:ext>
            </a:extLst>
          </p:cNvPr>
          <p:cNvSpPr txBox="1"/>
          <p:nvPr/>
        </p:nvSpPr>
        <p:spPr>
          <a:xfrm>
            <a:off x="9157245" y="1844923"/>
            <a:ext cx="17378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Influencing decision making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35437B-4FC9-56AA-D478-A194340D74F6}"/>
              </a:ext>
            </a:extLst>
          </p:cNvPr>
          <p:cNvSpPr txBox="1"/>
          <p:nvPr/>
        </p:nvSpPr>
        <p:spPr>
          <a:xfrm>
            <a:off x="9720361" y="4509115"/>
            <a:ext cx="19054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Creating partial/false impressions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3810A1-1B4A-4A4A-87B9-9056BDB7CAEA}"/>
              </a:ext>
            </a:extLst>
          </p:cNvPr>
          <p:cNvSpPr txBox="1"/>
          <p:nvPr/>
        </p:nvSpPr>
        <p:spPr>
          <a:xfrm>
            <a:off x="6488057" y="4279429"/>
            <a:ext cx="2349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Perpetuating bias and stereotypes</a:t>
            </a:r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90316-BC4A-59A6-3DFF-AE655FB3AFE1}"/>
              </a:ext>
            </a:extLst>
          </p:cNvPr>
          <p:cNvSpPr txBox="1"/>
          <p:nvPr/>
        </p:nvSpPr>
        <p:spPr>
          <a:xfrm>
            <a:off x="6380969" y="1378242"/>
            <a:ext cx="25809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Restricting communicative style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2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6D66-BA72-C29A-63F2-CAFDA445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Solution: Alignment?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8413B-8A88-EE5C-FB65-528BA152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79C45-FA60-77A1-F568-FA51EFEA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37703-33F7-85CE-6793-B3F3EAF5B4B1}"/>
              </a:ext>
            </a:extLst>
          </p:cNvPr>
          <p:cNvSpPr txBox="1"/>
          <p:nvPr/>
        </p:nvSpPr>
        <p:spPr>
          <a:xfrm>
            <a:off x="0" y="623728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Direct Preference Optimization: Your Language Model is Secretly a Reward Model 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(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Rafailov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et al.,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NeurIPS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 2023)</a:t>
            </a:r>
            <a:br>
              <a:rPr lang="en-US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EDE19-0E20-886D-33DE-0C6042535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3" y="3998746"/>
            <a:ext cx="10983929" cy="2270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5DC0AB-FBB8-37A3-21DE-D5964E2BC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9798"/>
            <a:ext cx="12192000" cy="2141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F4E23-3850-8D22-9858-079BB9D1B4AD}"/>
              </a:ext>
            </a:extLst>
          </p:cNvPr>
          <p:cNvSpPr txBox="1"/>
          <p:nvPr/>
        </p:nvSpPr>
        <p:spPr>
          <a:xfrm>
            <a:off x="0" y="320149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Towards Bidirectional Human-AI Alignment: A Systematic Review for Clarifications, Framework, and Future Directions</a:t>
            </a:r>
            <a:r>
              <a:rPr lang="en-GB" dirty="0"/>
              <a:t> (Shen et al., 2024), adapted from </a:t>
            </a:r>
            <a:r>
              <a:rPr lang="en-GB" dirty="0">
                <a:hlinkClick r:id="rId7"/>
              </a:rPr>
              <a:t>Gabriel (2020)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7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74C3-7EBE-BE5F-7D9B-E0B7D3AB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Preferences &amp; Values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AC8E4B7-232A-E315-59C5-35F348BEC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675"/>
          <a:stretch/>
        </p:blipFill>
        <p:spPr>
          <a:xfrm>
            <a:off x="328097" y="1092185"/>
            <a:ext cx="5709620" cy="459110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3FF5B0-CF52-BAE5-B4AC-A1780E2A7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37176" y="438023"/>
            <a:ext cx="5225141" cy="586276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14EAD-9EF1-6CFA-9CF7-678CA9B7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F4B3D-CB5F-A3D3-CA49-0646425A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23E2F-F01E-63A5-20C3-1593EA285186}"/>
              </a:ext>
            </a:extLst>
          </p:cNvPr>
          <p:cNvSpPr txBox="1"/>
          <p:nvPr/>
        </p:nvSpPr>
        <p:spPr>
          <a:xfrm>
            <a:off x="6637176" y="6237286"/>
            <a:ext cx="5554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446E9B"/>
                </a:solidFill>
                <a:effectLst/>
                <a:highlight>
                  <a:srgbClr val="FFFFFF"/>
                </a:highlight>
                <a:latin typeface="-apple-system"/>
                <a:hlinkClick r:id="rId5"/>
              </a:rPr>
              <a:t>Position: A Roadmap to Pluralistic Alignment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 (</a:t>
            </a:r>
            <a:r>
              <a:rPr lang="da-DK" dirty="0" err="1">
                <a:solidFill>
                  <a:srgbClr val="212529"/>
                </a:solidFill>
                <a:highlight>
                  <a:srgbClr val="FFFFFF"/>
                </a:highlight>
                <a:latin typeface="-apple-system"/>
              </a:rPr>
              <a:t>Sorensen</a:t>
            </a:r>
            <a:r>
              <a:rPr lang="da-DK" dirty="0">
                <a:solidFill>
                  <a:srgbClr val="212529"/>
                </a:solidFill>
                <a:highlight>
                  <a:srgbClr val="FFFFFF"/>
                </a:highlight>
                <a:latin typeface="-apple-system"/>
              </a:rPr>
              <a:t> </a:t>
            </a:r>
            <a:r>
              <a:rPr lang="da-DK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et al., ICML 2024)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83D84-69B6-672D-877F-D7D30A10BC2D}"/>
              </a:ext>
            </a:extLst>
          </p:cNvPr>
          <p:cNvSpPr txBox="1"/>
          <p:nvPr/>
        </p:nvSpPr>
        <p:spPr>
          <a:xfrm>
            <a:off x="278332" y="5683288"/>
            <a:ext cx="5816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The PRISM Alignment Project: What Participatory, Representative and Individualised Human Feedback Reveals About the Subjective and Multicultural Alignment of Large Language Models</a:t>
            </a:r>
            <a:r>
              <a:rPr lang="en-GB" dirty="0"/>
              <a:t> (Kirk et al., 2024)</a:t>
            </a:r>
          </a:p>
        </p:txBody>
      </p:sp>
    </p:spTree>
    <p:extLst>
      <p:ext uri="{BB962C8B-B14F-4D97-AF65-F5344CB8AC3E}">
        <p14:creationId xmlns:p14="http://schemas.microsoft.com/office/powerpoint/2010/main" val="41692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6D66-BA72-C29A-63F2-CAFDA445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Aligning to Pluralistic Human Values and Preferences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0195D91-FC69-5F9C-0617-0B224F134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4051" y="1305315"/>
            <a:ext cx="8605060" cy="4673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8413B-8A88-EE5C-FB65-528BA152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15/08/2024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79C45-FA60-77A1-F568-FA51EFEA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CA53B-6D0E-FBD7-9EA1-E1412BC844AF}"/>
              </a:ext>
            </a:extLst>
          </p:cNvPr>
          <p:cNvSpPr txBox="1"/>
          <p:nvPr/>
        </p:nvSpPr>
        <p:spPr>
          <a:xfrm>
            <a:off x="279125" y="6123671"/>
            <a:ext cx="11632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The PRISM Alignment Project: What Participatory, Representative and Individualised Human Feedback Reveals About the Subjective and Multicultural Alignment of Large Language Models</a:t>
            </a:r>
            <a:r>
              <a:rPr lang="en-GB" dirty="0"/>
              <a:t> (Kirk et al., 2024)</a:t>
            </a:r>
          </a:p>
        </p:txBody>
      </p:sp>
    </p:spTree>
    <p:extLst>
      <p:ext uri="{BB962C8B-B14F-4D97-AF65-F5344CB8AC3E}">
        <p14:creationId xmlns:p14="http://schemas.microsoft.com/office/powerpoint/2010/main" val="1749177978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2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DA3A09"/>
      </a:accent2>
      <a:accent3>
        <a:srgbClr val="415470"/>
      </a:accent3>
      <a:accent4>
        <a:srgbClr val="197F8E"/>
      </a:accent4>
      <a:accent5>
        <a:srgbClr val="FFBD37"/>
      </a:accent5>
      <a:accent6>
        <a:srgbClr val="4B8324"/>
      </a:accent6>
      <a:hlink>
        <a:srgbClr val="2C6693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ENG_full.potx" id="{1FF5F694-8460-46EC-8045-78F138309918}" vid="{3D18AE27-FB3B-440A-8D79-7AD44E56F5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a2630e2-1ac5-455e-8217-0156b1936a76}" enabled="1" method="Standard" siteId="{a3927f91-cda1-4696-af89-8c9f1ceffa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16x9_ENG_small</Template>
  <TotalTime>21333</TotalTime>
  <Words>1343</Words>
  <Application>Microsoft Office PowerPoint</Application>
  <PresentationFormat>Widescreen</PresentationFormat>
  <Paragraphs>211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Arial,Sans-Serif</vt:lpstr>
      <vt:lpstr>Calibri</vt:lpstr>
      <vt:lpstr>Microsoft New Tai Lue</vt:lpstr>
      <vt:lpstr>Open Sans Extrabold</vt:lpstr>
      <vt:lpstr>Wingdings</vt:lpstr>
      <vt:lpstr>Brugerdefineret design</vt:lpstr>
      <vt:lpstr>PowerPoint Presentation</vt:lpstr>
      <vt:lpstr>Intro: Some Factors in Human Culture and Language</vt:lpstr>
      <vt:lpstr>Application: Intercultural Communication</vt:lpstr>
      <vt:lpstr>Opportunities: Influencing Humans</vt:lpstr>
      <vt:lpstr>Problem: Cultural Bias</vt:lpstr>
      <vt:lpstr>Risks: Influencing Humans</vt:lpstr>
      <vt:lpstr>Solution: Alignment?</vt:lpstr>
      <vt:lpstr>Human Preferences &amp; Values</vt:lpstr>
      <vt:lpstr>Aligning to Pluralistic Human Values and Preferences</vt:lpstr>
      <vt:lpstr>Adding the Human to the Alignment Objective</vt:lpstr>
      <vt:lpstr>But AI Alignment Discourse is Machine-Centered</vt:lpstr>
      <vt:lpstr>From Human-in-the-Loop to Machine-in-the-Loop</vt:lpstr>
      <vt:lpstr>Reframing the Alignment Objective to be Human-Centered </vt:lpstr>
      <vt:lpstr>Society-Centered Alignment</vt:lpstr>
      <vt:lpstr>Who Decides?</vt:lpstr>
      <vt:lpstr>Join Us at C3NLP 2024!</vt:lpstr>
      <vt:lpstr>Join Us at SICon 2024!</vt:lpstr>
      <vt:lpstr>Summary</vt:lpstr>
      <vt:lpstr>Impact on Society</vt:lpstr>
    </vt:vector>
  </TitlesOfParts>
  <Company>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Hershcovich</dc:creator>
  <cp:lastModifiedBy>Daniel Hershcovich</cp:lastModifiedBy>
  <cp:revision>414</cp:revision>
  <dcterms:created xsi:type="dcterms:W3CDTF">2023-04-25T13:18:29Z</dcterms:created>
  <dcterms:modified xsi:type="dcterms:W3CDTF">2024-08-12T11:49:58Z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2023-04-25T13:18:52Z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668ee661-9201-4b8d-abb4-111263bfdff4</vt:lpwstr>
  </property>
  <property fmtid="{D5CDD505-2E9C-101B-9397-08002B2CF9AE}" pid="9" name="MSIP_Label_6a2630e2-1ac5-455e-8217-0156b1936a76_ContentBits">
    <vt:lpwstr>0</vt:lpwstr>
  </property>
</Properties>
</file>