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38"/>
  </p:notesMasterIdLst>
  <p:handoutMasterIdLst>
    <p:handoutMasterId r:id="rId39"/>
  </p:handoutMasterIdLst>
  <p:sldIdLst>
    <p:sldId id="441" r:id="rId2"/>
    <p:sldId id="450" r:id="rId3"/>
    <p:sldId id="688" r:id="rId4"/>
    <p:sldId id="689" r:id="rId5"/>
    <p:sldId id="452" r:id="rId6"/>
    <p:sldId id="460" r:id="rId7"/>
    <p:sldId id="461" r:id="rId8"/>
    <p:sldId id="470" r:id="rId9"/>
    <p:sldId id="463" r:id="rId10"/>
    <p:sldId id="687" r:id="rId11"/>
    <p:sldId id="682" r:id="rId12"/>
    <p:sldId id="647" r:id="rId13"/>
    <p:sldId id="648" r:id="rId14"/>
    <p:sldId id="636" r:id="rId15"/>
    <p:sldId id="637" r:id="rId16"/>
    <p:sldId id="655" r:id="rId17"/>
    <p:sldId id="652" r:id="rId18"/>
    <p:sldId id="640" r:id="rId19"/>
    <p:sldId id="656" r:id="rId20"/>
    <p:sldId id="673" r:id="rId21"/>
    <p:sldId id="679" r:id="rId22"/>
    <p:sldId id="681" r:id="rId23"/>
    <p:sldId id="683" r:id="rId24"/>
    <p:sldId id="685" r:id="rId25"/>
    <p:sldId id="686" r:id="rId26"/>
    <p:sldId id="690" r:id="rId27"/>
    <p:sldId id="451" r:id="rId28"/>
    <p:sldId id="628" r:id="rId29"/>
    <p:sldId id="632" r:id="rId30"/>
    <p:sldId id="677" r:id="rId31"/>
    <p:sldId id="668" r:id="rId32"/>
    <p:sldId id="476" r:id="rId33"/>
    <p:sldId id="462" r:id="rId34"/>
    <p:sldId id="491" r:id="rId35"/>
    <p:sldId id="496" r:id="rId36"/>
    <p:sldId id="4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74AAA0-1396-C541-4648-27FE1D3B130C}" v="74" dt="2023-06-14T09:36:59.328"/>
    <p1510:client id="{97D1D56D-80DD-4ABE-B6E0-966F6B2DBC98}" v="303" dt="2023-06-14T09:34:03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6327" autoAdjust="0"/>
  </p:normalViewPr>
  <p:slideViewPr>
    <p:cSldViewPr snapToGrid="0" showGuides="1">
      <p:cViewPr varScale="1">
        <p:scale>
          <a:sx n="156" d="100"/>
          <a:sy n="156" d="100"/>
        </p:scale>
        <p:origin x="348" y="150"/>
      </p:cViewPr>
      <p:guideLst>
        <p:guide orient="horz" pos="936"/>
        <p:guide orient="horz" pos="39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Hershcovich" userId="S::xnz224@ku.dk::1b3d3cd0-fb94-4433-8a3c-38cce311c1da" providerId="AD" clId="Web-{0B74AAA0-1396-C541-4648-27FE1D3B130C}"/>
    <pc:docChg chg="modSld">
      <pc:chgData name="Daniel Hershcovich" userId="S::xnz224@ku.dk::1b3d3cd0-fb94-4433-8a3c-38cce311c1da" providerId="AD" clId="Web-{0B74AAA0-1396-C541-4648-27FE1D3B130C}" dt="2023-06-14T09:36:56.250" v="38" actId="20577"/>
      <pc:docMkLst>
        <pc:docMk/>
      </pc:docMkLst>
      <pc:sldChg chg="addSp delSp modSp">
        <pc:chgData name="Daniel Hershcovich" userId="S::xnz224@ku.dk::1b3d3cd0-fb94-4433-8a3c-38cce311c1da" providerId="AD" clId="Web-{0B74AAA0-1396-C541-4648-27FE1D3B130C}" dt="2023-06-14T09:36:56.250" v="38" actId="20577"/>
        <pc:sldMkLst>
          <pc:docMk/>
          <pc:sldMk cId="2652710468" sldId="690"/>
        </pc:sldMkLst>
        <pc:spChg chg="add del mod">
          <ac:chgData name="Daniel Hershcovich" userId="S::xnz224@ku.dk::1b3d3cd0-fb94-4433-8a3c-38cce311c1da" providerId="AD" clId="Web-{0B74AAA0-1396-C541-4648-27FE1D3B130C}" dt="2023-06-14T09:35:26.622" v="1"/>
          <ac:spMkLst>
            <pc:docMk/>
            <pc:sldMk cId="2652710468" sldId="690"/>
            <ac:spMk id="6" creationId="{095A0377-7EF9-01CD-0659-C64316844EFC}"/>
          </ac:spMkLst>
        </pc:spChg>
        <pc:spChg chg="mod">
          <ac:chgData name="Daniel Hershcovich" userId="S::xnz224@ku.dk::1b3d3cd0-fb94-4433-8a3c-38cce311c1da" providerId="AD" clId="Web-{0B74AAA0-1396-C541-4648-27FE1D3B130C}" dt="2023-06-14T09:36:32.406" v="14"/>
          <ac:spMkLst>
            <pc:docMk/>
            <pc:sldMk cId="2652710468" sldId="690"/>
            <ac:spMk id="7" creationId="{4201FA9A-E3ED-7197-65B3-A93FD154D4D5}"/>
          </ac:spMkLst>
        </pc:spChg>
        <pc:spChg chg="mod">
          <ac:chgData name="Daniel Hershcovich" userId="S::xnz224@ku.dk::1b3d3cd0-fb94-4433-8a3c-38cce311c1da" providerId="AD" clId="Web-{0B74AAA0-1396-C541-4648-27FE1D3B130C}" dt="2023-06-14T09:36:56.250" v="38" actId="20577"/>
          <ac:spMkLst>
            <pc:docMk/>
            <pc:sldMk cId="2652710468" sldId="690"/>
            <ac:spMk id="8" creationId="{38467796-1E15-1C22-3CEF-003FC1A9CDDC}"/>
          </ac:spMkLst>
        </pc:spChg>
        <pc:picChg chg="del">
          <ac:chgData name="Daniel Hershcovich" userId="S::xnz224@ku.dk::1b3d3cd0-fb94-4433-8a3c-38cce311c1da" providerId="AD" clId="Web-{0B74AAA0-1396-C541-4648-27FE1D3B130C}" dt="2023-06-14T09:35:22.169" v="0"/>
          <ac:picMkLst>
            <pc:docMk/>
            <pc:sldMk cId="2652710468" sldId="690"/>
            <ac:picMk id="9" creationId="{072A72A0-2A3D-3E38-F7E2-AF7012614E4E}"/>
          </ac:picMkLst>
        </pc:picChg>
        <pc:picChg chg="add mod">
          <ac:chgData name="Daniel Hershcovich" userId="S::xnz224@ku.dk::1b3d3cd0-fb94-4433-8a3c-38cce311c1da" providerId="AD" clId="Web-{0B74AAA0-1396-C541-4648-27FE1D3B130C}" dt="2023-06-14T09:36:17.780" v="7" actId="1076"/>
          <ac:picMkLst>
            <pc:docMk/>
            <pc:sldMk cId="2652710468" sldId="690"/>
            <ac:picMk id="10" creationId="{F766C2D7-5E06-7480-3793-AB5B9FC8944C}"/>
          </ac:picMkLst>
        </pc:picChg>
      </pc:sldChg>
    </pc:docChg>
  </pc:docChgLst>
  <pc:docChgLst>
    <pc:chgData name="Daniel Hershcovich" userId="1b3d3cd0-fb94-4433-8a3c-38cce311c1da" providerId="ADAL" clId="{97D1D56D-80DD-4ABE-B6E0-966F6B2DBC98}"/>
    <pc:docChg chg="undo redo custSel addSld delSld modSld sldOrd">
      <pc:chgData name="Daniel Hershcovich" userId="1b3d3cd0-fb94-4433-8a3c-38cce311c1da" providerId="ADAL" clId="{97D1D56D-80DD-4ABE-B6E0-966F6B2DBC98}" dt="2023-06-14T09:34:03.017" v="2618" actId="20577"/>
      <pc:docMkLst>
        <pc:docMk/>
      </pc:docMkLst>
      <pc:sldChg chg="add del">
        <pc:chgData name="Daniel Hershcovich" userId="1b3d3cd0-fb94-4433-8a3c-38cce311c1da" providerId="ADAL" clId="{97D1D56D-80DD-4ABE-B6E0-966F6B2DBC98}" dt="2023-06-14T07:39:11.372" v="275" actId="47"/>
        <pc:sldMkLst>
          <pc:docMk/>
          <pc:sldMk cId="780982240" sldId="294"/>
        </pc:sldMkLst>
      </pc:sldChg>
      <pc:sldChg chg="add del">
        <pc:chgData name="Daniel Hershcovich" userId="1b3d3cd0-fb94-4433-8a3c-38cce311c1da" providerId="ADAL" clId="{97D1D56D-80DD-4ABE-B6E0-966F6B2DBC98}" dt="2023-06-14T07:44:14.323" v="438" actId="47"/>
        <pc:sldMkLst>
          <pc:docMk/>
          <pc:sldMk cId="2543349136" sldId="295"/>
        </pc:sldMkLst>
      </pc:sldChg>
      <pc:sldChg chg="add del">
        <pc:chgData name="Daniel Hershcovich" userId="1b3d3cd0-fb94-4433-8a3c-38cce311c1da" providerId="ADAL" clId="{97D1D56D-80DD-4ABE-B6E0-966F6B2DBC98}" dt="2023-06-14T07:54:14.928" v="759" actId="47"/>
        <pc:sldMkLst>
          <pc:docMk/>
          <pc:sldMk cId="824254921" sldId="296"/>
        </pc:sldMkLst>
      </pc:sldChg>
      <pc:sldChg chg="modSp add del mod ord modNotesTx">
        <pc:chgData name="Daniel Hershcovich" userId="1b3d3cd0-fb94-4433-8a3c-38cce311c1da" providerId="ADAL" clId="{97D1D56D-80DD-4ABE-B6E0-966F6B2DBC98}" dt="2023-06-14T07:43:04.898" v="403" actId="47"/>
        <pc:sldMkLst>
          <pc:docMk/>
          <pc:sldMk cId="2881165601" sldId="303"/>
        </pc:sldMkLst>
        <pc:spChg chg="mod">
          <ac:chgData name="Daniel Hershcovich" userId="1b3d3cd0-fb94-4433-8a3c-38cce311c1da" providerId="ADAL" clId="{97D1D56D-80DD-4ABE-B6E0-966F6B2DBC98}" dt="2023-06-14T07:41:09.865" v="324" actId="20577"/>
          <ac:spMkLst>
            <pc:docMk/>
            <pc:sldMk cId="2881165601" sldId="303"/>
            <ac:spMk id="5" creationId="{5E5976C5-BD62-E4DC-E832-4CFC940F8BDE}"/>
          </ac:spMkLst>
        </pc:spChg>
      </pc:sldChg>
      <pc:sldChg chg="add del">
        <pc:chgData name="Daniel Hershcovich" userId="1b3d3cd0-fb94-4433-8a3c-38cce311c1da" providerId="ADAL" clId="{97D1D56D-80DD-4ABE-B6E0-966F6B2DBC98}" dt="2023-06-14T07:54:09.225" v="758" actId="47"/>
        <pc:sldMkLst>
          <pc:docMk/>
          <pc:sldMk cId="3489589563" sldId="304"/>
        </pc:sldMkLst>
      </pc:sldChg>
      <pc:sldChg chg="add del">
        <pc:chgData name="Daniel Hershcovich" userId="1b3d3cd0-fb94-4433-8a3c-38cce311c1da" providerId="ADAL" clId="{97D1D56D-80DD-4ABE-B6E0-966F6B2DBC98}" dt="2023-06-14T07:37:07.108" v="181" actId="47"/>
        <pc:sldMkLst>
          <pc:docMk/>
          <pc:sldMk cId="3602666426" sldId="305"/>
        </pc:sldMkLst>
      </pc:sldChg>
      <pc:sldChg chg="add del">
        <pc:chgData name="Daniel Hershcovich" userId="1b3d3cd0-fb94-4433-8a3c-38cce311c1da" providerId="ADAL" clId="{97D1D56D-80DD-4ABE-B6E0-966F6B2DBC98}" dt="2023-06-14T07:40:53.604" v="287" actId="47"/>
        <pc:sldMkLst>
          <pc:docMk/>
          <pc:sldMk cId="1490688475" sldId="308"/>
        </pc:sldMkLst>
      </pc:sldChg>
      <pc:sldChg chg="modSp add del mod">
        <pc:chgData name="Daniel Hershcovich" userId="1b3d3cd0-fb94-4433-8a3c-38cce311c1da" providerId="ADAL" clId="{97D1D56D-80DD-4ABE-B6E0-966F6B2DBC98}" dt="2023-06-14T07:41:52.876" v="332" actId="47"/>
        <pc:sldMkLst>
          <pc:docMk/>
          <pc:sldMk cId="1699607064" sldId="309"/>
        </pc:sldMkLst>
        <pc:spChg chg="mod">
          <ac:chgData name="Daniel Hershcovich" userId="1b3d3cd0-fb94-4433-8a3c-38cce311c1da" providerId="ADAL" clId="{97D1D56D-80DD-4ABE-B6E0-966F6B2DBC98}" dt="2023-06-14T07:39:58.995" v="282" actId="20577"/>
          <ac:spMkLst>
            <pc:docMk/>
            <pc:sldMk cId="1699607064" sldId="309"/>
            <ac:spMk id="10" creationId="{09D35491-8783-0BA3-FD47-B2ED0DF00F3C}"/>
          </ac:spMkLst>
        </pc:spChg>
      </pc:sldChg>
      <pc:sldChg chg="add del">
        <pc:chgData name="Daniel Hershcovich" userId="1b3d3cd0-fb94-4433-8a3c-38cce311c1da" providerId="ADAL" clId="{97D1D56D-80DD-4ABE-B6E0-966F6B2DBC98}" dt="2023-06-14T07:52:35.211" v="704" actId="47"/>
        <pc:sldMkLst>
          <pc:docMk/>
          <pc:sldMk cId="1306905161" sldId="310"/>
        </pc:sldMkLst>
      </pc:sldChg>
      <pc:sldChg chg="add del">
        <pc:chgData name="Daniel Hershcovich" userId="1b3d3cd0-fb94-4433-8a3c-38cce311c1da" providerId="ADAL" clId="{97D1D56D-80DD-4ABE-B6E0-966F6B2DBC98}" dt="2023-06-14T07:52:59.376" v="710" actId="47"/>
        <pc:sldMkLst>
          <pc:docMk/>
          <pc:sldMk cId="1776948315" sldId="311"/>
        </pc:sldMkLst>
      </pc:sldChg>
      <pc:sldChg chg="add del">
        <pc:chgData name="Daniel Hershcovich" userId="1b3d3cd0-fb94-4433-8a3c-38cce311c1da" providerId="ADAL" clId="{97D1D56D-80DD-4ABE-B6E0-966F6B2DBC98}" dt="2023-06-14T07:52:56.864" v="709" actId="47"/>
        <pc:sldMkLst>
          <pc:docMk/>
          <pc:sldMk cId="2479957246" sldId="312"/>
        </pc:sldMkLst>
      </pc:sldChg>
      <pc:sldChg chg="add del">
        <pc:chgData name="Daniel Hershcovich" userId="1b3d3cd0-fb94-4433-8a3c-38cce311c1da" providerId="ADAL" clId="{97D1D56D-80DD-4ABE-B6E0-966F6B2DBC98}" dt="2023-06-14T07:53:02.966" v="711" actId="47"/>
        <pc:sldMkLst>
          <pc:docMk/>
          <pc:sldMk cId="3945097488" sldId="313"/>
        </pc:sldMkLst>
      </pc:sldChg>
      <pc:sldChg chg="delSp add del mod ord">
        <pc:chgData name="Daniel Hershcovich" userId="1b3d3cd0-fb94-4433-8a3c-38cce311c1da" providerId="ADAL" clId="{97D1D56D-80DD-4ABE-B6E0-966F6B2DBC98}" dt="2023-06-14T07:53:48.899" v="740" actId="47"/>
        <pc:sldMkLst>
          <pc:docMk/>
          <pc:sldMk cId="2908738132" sldId="314"/>
        </pc:sldMkLst>
        <pc:picChg chg="del">
          <ac:chgData name="Daniel Hershcovich" userId="1b3d3cd0-fb94-4433-8a3c-38cce311c1da" providerId="ADAL" clId="{97D1D56D-80DD-4ABE-B6E0-966F6B2DBC98}" dt="2023-06-14T07:53:38.587" v="737" actId="21"/>
          <ac:picMkLst>
            <pc:docMk/>
            <pc:sldMk cId="2908738132" sldId="314"/>
            <ac:picMk id="7" creationId="{E7C1D6E2-55C3-9D65-4365-DEAC2E3F5F72}"/>
          </ac:picMkLst>
        </pc:picChg>
      </pc:sldChg>
      <pc:sldChg chg="addSp delSp modSp mod modNotesTx">
        <pc:chgData name="Daniel Hershcovich" userId="1b3d3cd0-fb94-4433-8a3c-38cce311c1da" providerId="ADAL" clId="{97D1D56D-80DD-4ABE-B6E0-966F6B2DBC98}" dt="2023-06-14T09:13:50.195" v="2138" actId="20577"/>
        <pc:sldMkLst>
          <pc:docMk/>
          <pc:sldMk cId="1079576965" sldId="450"/>
        </pc:sldMkLst>
        <pc:spChg chg="mod">
          <ac:chgData name="Daniel Hershcovich" userId="1b3d3cd0-fb94-4433-8a3c-38cce311c1da" providerId="ADAL" clId="{97D1D56D-80DD-4ABE-B6E0-966F6B2DBC98}" dt="2023-06-14T07:21:02.498" v="69" actId="26606"/>
          <ac:spMkLst>
            <pc:docMk/>
            <pc:sldMk cId="1079576965" sldId="450"/>
            <ac:spMk id="2" creationId="{CB3716D6-12A9-6848-9732-186C35C727AC}"/>
          </ac:spMkLst>
        </pc:spChg>
        <pc:spChg chg="mod">
          <ac:chgData name="Daniel Hershcovich" userId="1b3d3cd0-fb94-4433-8a3c-38cce311c1da" providerId="ADAL" clId="{97D1D56D-80DD-4ABE-B6E0-966F6B2DBC98}" dt="2023-06-14T07:21:02.498" v="69" actId="26606"/>
          <ac:spMkLst>
            <pc:docMk/>
            <pc:sldMk cId="1079576965" sldId="450"/>
            <ac:spMk id="3" creationId="{2A59EDD3-1818-064E-95C1-FCEF1BC9CCB9}"/>
          </ac:spMkLst>
        </pc:spChg>
        <pc:spChg chg="mod">
          <ac:chgData name="Daniel Hershcovich" userId="1b3d3cd0-fb94-4433-8a3c-38cce311c1da" providerId="ADAL" clId="{97D1D56D-80DD-4ABE-B6E0-966F6B2DBC98}" dt="2023-06-14T09:13:36.257" v="2126" actId="20577"/>
          <ac:spMkLst>
            <pc:docMk/>
            <pc:sldMk cId="1079576965" sldId="450"/>
            <ac:spMk id="4" creationId="{2445D791-CCB3-1E41-9275-846295D53DCF}"/>
          </ac:spMkLst>
        </pc:spChg>
        <pc:spChg chg="del mod">
          <ac:chgData name="Daniel Hershcovich" userId="1b3d3cd0-fb94-4433-8a3c-38cce311c1da" providerId="ADAL" clId="{97D1D56D-80DD-4ABE-B6E0-966F6B2DBC98}" dt="2023-06-14T07:21:02.498" v="69" actId="26606"/>
          <ac:spMkLst>
            <pc:docMk/>
            <pc:sldMk cId="1079576965" sldId="450"/>
            <ac:spMk id="5" creationId="{32A54480-C453-0249-AF66-494D6C878844}"/>
          </ac:spMkLst>
        </pc:spChg>
        <pc:graphicFrameChg chg="add mod modGraphic">
          <ac:chgData name="Daniel Hershcovich" userId="1b3d3cd0-fb94-4433-8a3c-38cce311c1da" providerId="ADAL" clId="{97D1D56D-80DD-4ABE-B6E0-966F6B2DBC98}" dt="2023-06-14T07:21:35.178" v="80" actId="404"/>
          <ac:graphicFrameMkLst>
            <pc:docMk/>
            <pc:sldMk cId="1079576965" sldId="450"/>
            <ac:graphicFrameMk id="7" creationId="{484AEF7D-EFC0-B737-99E4-C689BB276BCB}"/>
          </ac:graphicFrameMkLst>
        </pc:graphicFrameChg>
      </pc:sldChg>
      <pc:sldChg chg="add">
        <pc:chgData name="Daniel Hershcovich" userId="1b3d3cd0-fb94-4433-8a3c-38cce311c1da" providerId="ADAL" clId="{97D1D56D-80DD-4ABE-B6E0-966F6B2DBC98}" dt="2023-06-14T07:24:38.431" v="84"/>
        <pc:sldMkLst>
          <pc:docMk/>
          <pc:sldMk cId="1294232495" sldId="451"/>
        </pc:sldMkLst>
      </pc:sldChg>
      <pc:sldChg chg="addSp delSp modSp add mod">
        <pc:chgData name="Daniel Hershcovich" userId="1b3d3cd0-fb94-4433-8a3c-38cce311c1da" providerId="ADAL" clId="{97D1D56D-80DD-4ABE-B6E0-966F6B2DBC98}" dt="2023-06-14T09:14:25.294" v="2140" actId="20577"/>
        <pc:sldMkLst>
          <pc:docMk/>
          <pc:sldMk cId="3195898759" sldId="452"/>
        </pc:sldMkLst>
        <pc:spChg chg="add del mod">
          <ac:chgData name="Daniel Hershcovich" userId="1b3d3cd0-fb94-4433-8a3c-38cce311c1da" providerId="ADAL" clId="{97D1D56D-80DD-4ABE-B6E0-966F6B2DBC98}" dt="2023-06-14T08:59:31.193" v="1671"/>
          <ac:spMkLst>
            <pc:docMk/>
            <pc:sldMk cId="3195898759" sldId="452"/>
            <ac:spMk id="2" creationId="{5DE73602-9923-4B13-6773-405D46744428}"/>
          </ac:spMkLst>
        </pc:spChg>
        <pc:spChg chg="add mod">
          <ac:chgData name="Daniel Hershcovich" userId="1b3d3cd0-fb94-4433-8a3c-38cce311c1da" providerId="ADAL" clId="{97D1D56D-80DD-4ABE-B6E0-966F6B2DBC98}" dt="2023-06-14T08:59:44.014" v="1674" actId="208"/>
          <ac:spMkLst>
            <pc:docMk/>
            <pc:sldMk cId="3195898759" sldId="452"/>
            <ac:spMk id="3" creationId="{D0B93CA2-7E7F-0EA9-AAF5-79E40E6C2711}"/>
          </ac:spMkLst>
        </pc:spChg>
        <pc:spChg chg="add mod">
          <ac:chgData name="Daniel Hershcovich" userId="1b3d3cd0-fb94-4433-8a3c-38cce311c1da" providerId="ADAL" clId="{97D1D56D-80DD-4ABE-B6E0-966F6B2DBC98}" dt="2023-06-14T09:14:25.294" v="2140" actId="20577"/>
          <ac:spMkLst>
            <pc:docMk/>
            <pc:sldMk cId="3195898759" sldId="452"/>
            <ac:spMk id="6" creationId="{9A41438E-1CF3-CD85-1538-31A5F6FC283E}"/>
          </ac:spMkLst>
        </pc:spChg>
      </pc:sldChg>
      <pc:sldChg chg="add del">
        <pc:chgData name="Daniel Hershcovich" userId="1b3d3cd0-fb94-4433-8a3c-38cce311c1da" providerId="ADAL" clId="{97D1D56D-80DD-4ABE-B6E0-966F6B2DBC98}" dt="2023-06-14T07:26:48.154" v="93" actId="47"/>
        <pc:sldMkLst>
          <pc:docMk/>
          <pc:sldMk cId="1100202653" sldId="453"/>
        </pc:sldMkLst>
      </pc:sldChg>
      <pc:sldChg chg="add del">
        <pc:chgData name="Daniel Hershcovich" userId="1b3d3cd0-fb94-4433-8a3c-38cce311c1da" providerId="ADAL" clId="{97D1D56D-80DD-4ABE-B6E0-966F6B2DBC98}" dt="2023-06-14T07:26:27.916" v="91" actId="47"/>
        <pc:sldMkLst>
          <pc:docMk/>
          <pc:sldMk cId="1561783989" sldId="457"/>
        </pc:sldMkLst>
      </pc:sldChg>
      <pc:sldChg chg="add del">
        <pc:chgData name="Daniel Hershcovich" userId="1b3d3cd0-fb94-4433-8a3c-38cce311c1da" providerId="ADAL" clId="{97D1D56D-80DD-4ABE-B6E0-966F6B2DBC98}" dt="2023-06-14T08:49:09.992" v="1304" actId="47"/>
        <pc:sldMkLst>
          <pc:docMk/>
          <pc:sldMk cId="4071450177" sldId="458"/>
        </pc:sldMkLst>
      </pc:sldChg>
      <pc:sldChg chg="add del">
        <pc:chgData name="Daniel Hershcovich" userId="1b3d3cd0-fb94-4433-8a3c-38cce311c1da" providerId="ADAL" clId="{97D1D56D-80DD-4ABE-B6E0-966F6B2DBC98}" dt="2023-06-14T08:58:55.066" v="1651" actId="47"/>
        <pc:sldMkLst>
          <pc:docMk/>
          <pc:sldMk cId="1604355434" sldId="459"/>
        </pc:sldMkLst>
      </pc:sldChg>
      <pc:sldChg chg="addSp delSp modSp add mod">
        <pc:chgData name="Daniel Hershcovich" userId="1b3d3cd0-fb94-4433-8a3c-38cce311c1da" providerId="ADAL" clId="{97D1D56D-80DD-4ABE-B6E0-966F6B2DBC98}" dt="2023-06-14T09:14:28.166" v="2142"/>
        <pc:sldMkLst>
          <pc:docMk/>
          <pc:sldMk cId="3745413826" sldId="460"/>
        </pc:sldMkLst>
        <pc:spChg chg="add del mod">
          <ac:chgData name="Daniel Hershcovich" userId="1b3d3cd0-fb94-4433-8a3c-38cce311c1da" providerId="ADAL" clId="{97D1D56D-80DD-4ABE-B6E0-966F6B2DBC98}" dt="2023-06-14T09:14:27.969" v="2141" actId="478"/>
          <ac:spMkLst>
            <pc:docMk/>
            <pc:sldMk cId="3745413826" sldId="460"/>
            <ac:spMk id="2" creationId="{EF719372-8CF6-2FEE-6DDC-EA82E3DAE6E6}"/>
          </ac:spMkLst>
        </pc:spChg>
        <pc:spChg chg="del mod">
          <ac:chgData name="Daniel Hershcovich" userId="1b3d3cd0-fb94-4433-8a3c-38cce311c1da" providerId="ADAL" clId="{97D1D56D-80DD-4ABE-B6E0-966F6B2DBC98}" dt="2023-06-14T09:00:02.948" v="1691" actId="478"/>
          <ac:spMkLst>
            <pc:docMk/>
            <pc:sldMk cId="3745413826" sldId="460"/>
            <ac:spMk id="3" creationId="{21388E6C-06AD-EE8A-DCA1-CEC4A0880E03}"/>
          </ac:spMkLst>
        </pc:spChg>
        <pc:spChg chg="add mod">
          <ac:chgData name="Daniel Hershcovich" userId="1b3d3cd0-fb94-4433-8a3c-38cce311c1da" providerId="ADAL" clId="{97D1D56D-80DD-4ABE-B6E0-966F6B2DBC98}" dt="2023-06-14T09:14:28.166" v="2142"/>
          <ac:spMkLst>
            <pc:docMk/>
            <pc:sldMk cId="3745413826" sldId="460"/>
            <ac:spMk id="7" creationId="{7BD611BA-2883-8926-93F1-9800A6863F56}"/>
          </ac:spMkLst>
        </pc:spChg>
      </pc:sldChg>
      <pc:sldChg chg="addSp delSp modSp add mod">
        <pc:chgData name="Daniel Hershcovich" userId="1b3d3cd0-fb94-4433-8a3c-38cce311c1da" providerId="ADAL" clId="{97D1D56D-80DD-4ABE-B6E0-966F6B2DBC98}" dt="2023-06-14T09:14:30.092" v="2144"/>
        <pc:sldMkLst>
          <pc:docMk/>
          <pc:sldMk cId="2315604937" sldId="461"/>
        </pc:sldMkLst>
        <pc:spChg chg="add del mod">
          <ac:chgData name="Daniel Hershcovich" userId="1b3d3cd0-fb94-4433-8a3c-38cce311c1da" providerId="ADAL" clId="{97D1D56D-80DD-4ABE-B6E0-966F6B2DBC98}" dt="2023-06-14T09:00:06.114" v="1693" actId="478"/>
          <ac:spMkLst>
            <pc:docMk/>
            <pc:sldMk cId="2315604937" sldId="461"/>
            <ac:spMk id="2" creationId="{2E34DAB8-0990-0932-EDD4-F1525CE19A6C}"/>
          </ac:spMkLst>
        </pc:spChg>
        <pc:spChg chg="del">
          <ac:chgData name="Daniel Hershcovich" userId="1b3d3cd0-fb94-4433-8a3c-38cce311c1da" providerId="ADAL" clId="{97D1D56D-80DD-4ABE-B6E0-966F6B2DBC98}" dt="2023-06-14T08:58:11.999" v="1641" actId="478"/>
          <ac:spMkLst>
            <pc:docMk/>
            <pc:sldMk cId="2315604937" sldId="461"/>
            <ac:spMk id="3" creationId="{46163C01-3041-A4D3-DEAD-2CBB32B6D0E2}"/>
          </ac:spMkLst>
        </pc:spChg>
        <pc:spChg chg="add del mod">
          <ac:chgData name="Daniel Hershcovich" userId="1b3d3cd0-fb94-4433-8a3c-38cce311c1da" providerId="ADAL" clId="{97D1D56D-80DD-4ABE-B6E0-966F6B2DBC98}" dt="2023-06-14T09:14:29.880" v="2143" actId="478"/>
          <ac:spMkLst>
            <pc:docMk/>
            <pc:sldMk cId="2315604937" sldId="461"/>
            <ac:spMk id="6" creationId="{9AFA758D-9D3E-0E36-72C5-AFEF710154D4}"/>
          </ac:spMkLst>
        </pc:spChg>
        <pc:spChg chg="add mod">
          <ac:chgData name="Daniel Hershcovich" userId="1b3d3cd0-fb94-4433-8a3c-38cce311c1da" providerId="ADAL" clId="{97D1D56D-80DD-4ABE-B6E0-966F6B2DBC98}" dt="2023-06-14T09:14:30.092" v="2144"/>
          <ac:spMkLst>
            <pc:docMk/>
            <pc:sldMk cId="2315604937" sldId="461"/>
            <ac:spMk id="8" creationId="{AAE46692-037C-EB60-A13C-66D9D9C57308}"/>
          </ac:spMkLst>
        </pc:spChg>
      </pc:sldChg>
      <pc:sldChg chg="add">
        <pc:chgData name="Daniel Hershcovich" userId="1b3d3cd0-fb94-4433-8a3c-38cce311c1da" providerId="ADAL" clId="{97D1D56D-80DD-4ABE-B6E0-966F6B2DBC98}" dt="2023-06-14T07:23:54.643" v="81"/>
        <pc:sldMkLst>
          <pc:docMk/>
          <pc:sldMk cId="4097531000" sldId="462"/>
        </pc:sldMkLst>
      </pc:sldChg>
      <pc:sldChg chg="modSp add">
        <pc:chgData name="Daniel Hershcovich" userId="1b3d3cd0-fb94-4433-8a3c-38cce311c1da" providerId="ADAL" clId="{97D1D56D-80DD-4ABE-B6E0-966F6B2DBC98}" dt="2023-06-14T09:02:08.279" v="1728"/>
        <pc:sldMkLst>
          <pc:docMk/>
          <pc:sldMk cId="1844814171" sldId="463"/>
        </pc:sldMkLst>
        <pc:graphicFrameChg chg="mod">
          <ac:chgData name="Daniel Hershcovich" userId="1b3d3cd0-fb94-4433-8a3c-38cce311c1da" providerId="ADAL" clId="{97D1D56D-80DD-4ABE-B6E0-966F6B2DBC98}" dt="2023-06-14T09:02:08.279" v="1728"/>
          <ac:graphicFrameMkLst>
            <pc:docMk/>
            <pc:sldMk cId="1844814171" sldId="463"/>
            <ac:graphicFrameMk id="8" creationId="{8B7B01AA-592F-F9A9-6B09-7B7F56703B79}"/>
          </ac:graphicFrameMkLst>
        </pc:graphicFrameChg>
      </pc:sldChg>
      <pc:sldChg chg="add del">
        <pc:chgData name="Daniel Hershcovich" userId="1b3d3cd0-fb94-4433-8a3c-38cce311c1da" providerId="ADAL" clId="{97D1D56D-80DD-4ABE-B6E0-966F6B2DBC98}" dt="2023-06-14T08:58:44.954" v="1650" actId="47"/>
        <pc:sldMkLst>
          <pc:docMk/>
          <pc:sldMk cId="4043053875" sldId="464"/>
        </pc:sldMkLst>
      </pc:sldChg>
      <pc:sldChg chg="modSp add del mod">
        <pc:chgData name="Daniel Hershcovich" userId="1b3d3cd0-fb94-4433-8a3c-38cce311c1da" providerId="ADAL" clId="{97D1D56D-80DD-4ABE-B6E0-966F6B2DBC98}" dt="2023-06-14T08:59:11.985" v="1669" actId="47"/>
        <pc:sldMkLst>
          <pc:docMk/>
          <pc:sldMk cId="3447234391" sldId="466"/>
        </pc:sldMkLst>
        <pc:spChg chg="mod">
          <ac:chgData name="Daniel Hershcovich" userId="1b3d3cd0-fb94-4433-8a3c-38cce311c1da" providerId="ADAL" clId="{97D1D56D-80DD-4ABE-B6E0-966F6B2DBC98}" dt="2023-06-14T07:29:06.872" v="115" actId="20577"/>
          <ac:spMkLst>
            <pc:docMk/>
            <pc:sldMk cId="3447234391" sldId="466"/>
            <ac:spMk id="3" creationId="{AB413366-382A-EB1E-5B78-EB3D4F0DED64}"/>
          </ac:spMkLst>
        </pc:spChg>
      </pc:sldChg>
      <pc:sldChg chg="modSp add del mod">
        <pc:chgData name="Daniel Hershcovich" userId="1b3d3cd0-fb94-4433-8a3c-38cce311c1da" providerId="ADAL" clId="{97D1D56D-80DD-4ABE-B6E0-966F6B2DBC98}" dt="2023-06-14T08:58:18.128" v="1643" actId="47"/>
        <pc:sldMkLst>
          <pc:docMk/>
          <pc:sldMk cId="1230649482" sldId="468"/>
        </pc:sldMkLst>
        <pc:spChg chg="mod">
          <ac:chgData name="Daniel Hershcovich" userId="1b3d3cd0-fb94-4433-8a3c-38cce311c1da" providerId="ADAL" clId="{97D1D56D-80DD-4ABE-B6E0-966F6B2DBC98}" dt="2023-06-14T07:28:29.978" v="108" actId="20577"/>
          <ac:spMkLst>
            <pc:docMk/>
            <pc:sldMk cId="1230649482" sldId="468"/>
            <ac:spMk id="3" creationId="{AB413366-382A-EB1E-5B78-EB3D4F0DED64}"/>
          </ac:spMkLst>
        </pc:spChg>
      </pc:sldChg>
      <pc:sldChg chg="add del">
        <pc:chgData name="Daniel Hershcovich" userId="1b3d3cd0-fb94-4433-8a3c-38cce311c1da" providerId="ADAL" clId="{97D1D56D-80DD-4ABE-B6E0-966F6B2DBC98}" dt="2023-06-14T08:58:44.317" v="1649" actId="47"/>
        <pc:sldMkLst>
          <pc:docMk/>
          <pc:sldMk cId="1554047207" sldId="469"/>
        </pc:sldMkLst>
      </pc:sldChg>
      <pc:sldChg chg="modSp add mod ord">
        <pc:chgData name="Daniel Hershcovich" userId="1b3d3cd0-fb94-4433-8a3c-38cce311c1da" providerId="ADAL" clId="{97D1D56D-80DD-4ABE-B6E0-966F6B2DBC98}" dt="2023-06-14T09:14:43.654" v="2145" actId="113"/>
        <pc:sldMkLst>
          <pc:docMk/>
          <pc:sldMk cId="1801852332" sldId="470"/>
        </pc:sldMkLst>
        <pc:spChg chg="mod">
          <ac:chgData name="Daniel Hershcovich" userId="1b3d3cd0-fb94-4433-8a3c-38cce311c1da" providerId="ADAL" clId="{97D1D56D-80DD-4ABE-B6E0-966F6B2DBC98}" dt="2023-06-14T09:14:43.654" v="2145" actId="113"/>
          <ac:spMkLst>
            <pc:docMk/>
            <pc:sldMk cId="1801852332" sldId="470"/>
            <ac:spMk id="2" creationId="{BC28225A-FAED-B725-EA9B-84F2202D781A}"/>
          </ac:spMkLst>
        </pc:spChg>
      </pc:sldChg>
      <pc:sldChg chg="add del">
        <pc:chgData name="Daniel Hershcovich" userId="1b3d3cd0-fb94-4433-8a3c-38cce311c1da" providerId="ADAL" clId="{97D1D56D-80DD-4ABE-B6E0-966F6B2DBC98}" dt="2023-06-14T07:26:22.381" v="89" actId="47"/>
        <pc:sldMkLst>
          <pc:docMk/>
          <pc:sldMk cId="2267822535" sldId="471"/>
        </pc:sldMkLst>
      </pc:sldChg>
      <pc:sldChg chg="add del">
        <pc:chgData name="Daniel Hershcovich" userId="1b3d3cd0-fb94-4433-8a3c-38cce311c1da" providerId="ADAL" clId="{97D1D56D-80DD-4ABE-B6E0-966F6B2DBC98}" dt="2023-06-14T07:26:55.294" v="94" actId="47"/>
        <pc:sldMkLst>
          <pc:docMk/>
          <pc:sldMk cId="588636827" sldId="473"/>
        </pc:sldMkLst>
      </pc:sldChg>
      <pc:sldChg chg="add">
        <pc:chgData name="Daniel Hershcovich" userId="1b3d3cd0-fb94-4433-8a3c-38cce311c1da" providerId="ADAL" clId="{97D1D56D-80DD-4ABE-B6E0-966F6B2DBC98}" dt="2023-06-14T07:23:54.643" v="81"/>
        <pc:sldMkLst>
          <pc:docMk/>
          <pc:sldMk cId="1983632307" sldId="476"/>
        </pc:sldMkLst>
      </pc:sldChg>
      <pc:sldChg chg="add del">
        <pc:chgData name="Daniel Hershcovich" userId="1b3d3cd0-fb94-4433-8a3c-38cce311c1da" providerId="ADAL" clId="{97D1D56D-80DD-4ABE-B6E0-966F6B2DBC98}" dt="2023-06-14T07:26:06.635" v="87" actId="47"/>
        <pc:sldMkLst>
          <pc:docMk/>
          <pc:sldMk cId="3956314111" sldId="478"/>
        </pc:sldMkLst>
      </pc:sldChg>
      <pc:sldChg chg="add del">
        <pc:chgData name="Daniel Hershcovich" userId="1b3d3cd0-fb94-4433-8a3c-38cce311c1da" providerId="ADAL" clId="{97D1D56D-80DD-4ABE-B6E0-966F6B2DBC98}" dt="2023-06-14T07:26:11.949" v="88" actId="47"/>
        <pc:sldMkLst>
          <pc:docMk/>
          <pc:sldMk cId="3128113050" sldId="479"/>
        </pc:sldMkLst>
      </pc:sldChg>
      <pc:sldChg chg="add del">
        <pc:chgData name="Daniel Hershcovich" userId="1b3d3cd0-fb94-4433-8a3c-38cce311c1da" providerId="ADAL" clId="{97D1D56D-80DD-4ABE-B6E0-966F6B2DBC98}" dt="2023-06-14T07:26:23.556" v="90" actId="47"/>
        <pc:sldMkLst>
          <pc:docMk/>
          <pc:sldMk cId="1833035578" sldId="480"/>
        </pc:sldMkLst>
      </pc:sldChg>
      <pc:sldChg chg="add del">
        <pc:chgData name="Daniel Hershcovich" userId="1b3d3cd0-fb94-4433-8a3c-38cce311c1da" providerId="ADAL" clId="{97D1D56D-80DD-4ABE-B6E0-966F6B2DBC98}" dt="2023-06-14T07:26:43.012" v="92" actId="47"/>
        <pc:sldMkLst>
          <pc:docMk/>
          <pc:sldMk cId="2579536529" sldId="481"/>
        </pc:sldMkLst>
      </pc:sldChg>
      <pc:sldChg chg="add del">
        <pc:chgData name="Daniel Hershcovich" userId="1b3d3cd0-fb94-4433-8a3c-38cce311c1da" providerId="ADAL" clId="{97D1D56D-80DD-4ABE-B6E0-966F6B2DBC98}" dt="2023-06-14T07:34:48.711" v="166" actId="47"/>
        <pc:sldMkLst>
          <pc:docMk/>
          <pc:sldMk cId="533490919" sldId="482"/>
        </pc:sldMkLst>
      </pc:sldChg>
      <pc:sldChg chg="add">
        <pc:chgData name="Daniel Hershcovich" userId="1b3d3cd0-fb94-4433-8a3c-38cce311c1da" providerId="ADAL" clId="{97D1D56D-80DD-4ABE-B6E0-966F6B2DBC98}" dt="2023-06-14T07:23:54.643" v="81"/>
        <pc:sldMkLst>
          <pc:docMk/>
          <pc:sldMk cId="14348926" sldId="491"/>
        </pc:sldMkLst>
      </pc:sldChg>
      <pc:sldChg chg="del">
        <pc:chgData name="Daniel Hershcovich" userId="1b3d3cd0-fb94-4433-8a3c-38cce311c1da" providerId="ADAL" clId="{97D1D56D-80DD-4ABE-B6E0-966F6B2DBC98}" dt="2023-06-14T07:25:38.489" v="85" actId="47"/>
        <pc:sldMkLst>
          <pc:docMk/>
          <pc:sldMk cId="2508327997" sldId="493"/>
        </pc:sldMkLst>
      </pc:sldChg>
      <pc:sldChg chg="add">
        <pc:chgData name="Daniel Hershcovich" userId="1b3d3cd0-fb94-4433-8a3c-38cce311c1da" providerId="ADAL" clId="{97D1D56D-80DD-4ABE-B6E0-966F6B2DBC98}" dt="2023-06-14T07:23:54.643" v="81"/>
        <pc:sldMkLst>
          <pc:docMk/>
          <pc:sldMk cId="1018192138" sldId="496"/>
        </pc:sldMkLst>
      </pc:sldChg>
      <pc:sldChg chg="add">
        <pc:chgData name="Daniel Hershcovich" userId="1b3d3cd0-fb94-4433-8a3c-38cce311c1da" providerId="ADAL" clId="{97D1D56D-80DD-4ABE-B6E0-966F6B2DBC98}" dt="2023-06-14T07:23:54.643" v="81"/>
        <pc:sldMkLst>
          <pc:docMk/>
          <pc:sldMk cId="1350990741" sldId="497"/>
        </pc:sldMkLst>
      </pc:sldChg>
      <pc:sldChg chg="add del">
        <pc:chgData name="Daniel Hershcovich" userId="1b3d3cd0-fb94-4433-8a3c-38cce311c1da" providerId="ADAL" clId="{97D1D56D-80DD-4ABE-B6E0-966F6B2DBC98}" dt="2023-06-14T08:58:57.214" v="1652" actId="47"/>
        <pc:sldMkLst>
          <pc:docMk/>
          <pc:sldMk cId="435722812" sldId="498"/>
        </pc:sldMkLst>
      </pc:sldChg>
      <pc:sldChg chg="add del">
        <pc:chgData name="Daniel Hershcovich" userId="1b3d3cd0-fb94-4433-8a3c-38cce311c1da" providerId="ADAL" clId="{97D1D56D-80DD-4ABE-B6E0-966F6B2DBC98}" dt="2023-06-14T07:24:08.657" v="82" actId="47"/>
        <pc:sldMkLst>
          <pc:docMk/>
          <pc:sldMk cId="1387837148" sldId="498"/>
        </pc:sldMkLst>
      </pc:sldChg>
      <pc:sldChg chg="add del">
        <pc:chgData name="Daniel Hershcovich" userId="1b3d3cd0-fb94-4433-8a3c-38cce311c1da" providerId="ADAL" clId="{97D1D56D-80DD-4ABE-B6E0-966F6B2DBC98}" dt="2023-06-14T07:24:09.448" v="83" actId="47"/>
        <pc:sldMkLst>
          <pc:docMk/>
          <pc:sldMk cId="2661832527" sldId="499"/>
        </pc:sldMkLst>
      </pc:sldChg>
      <pc:sldChg chg="add">
        <pc:chgData name="Daniel Hershcovich" userId="1b3d3cd0-fb94-4433-8a3c-38cce311c1da" providerId="ADAL" clId="{97D1D56D-80DD-4ABE-B6E0-966F6B2DBC98}" dt="2023-06-14T09:07:25.447" v="1926"/>
        <pc:sldMkLst>
          <pc:docMk/>
          <pc:sldMk cId="196771040" sldId="628"/>
        </pc:sldMkLst>
      </pc:sldChg>
      <pc:sldChg chg="add del">
        <pc:chgData name="Daniel Hershcovich" userId="1b3d3cd0-fb94-4433-8a3c-38cce311c1da" providerId="ADAL" clId="{97D1D56D-80DD-4ABE-B6E0-966F6B2DBC98}" dt="2023-06-14T09:07:19.964" v="1925" actId="2696"/>
        <pc:sldMkLst>
          <pc:docMk/>
          <pc:sldMk cId="2807965319" sldId="628"/>
        </pc:sldMkLst>
      </pc:sldChg>
      <pc:sldChg chg="add del">
        <pc:chgData name="Daniel Hershcovich" userId="1b3d3cd0-fb94-4433-8a3c-38cce311c1da" providerId="ADAL" clId="{97D1D56D-80DD-4ABE-B6E0-966F6B2DBC98}" dt="2023-06-14T07:35:43.541" v="176" actId="47"/>
        <pc:sldMkLst>
          <pc:docMk/>
          <pc:sldMk cId="1305534813" sldId="630"/>
        </pc:sldMkLst>
      </pc:sldChg>
      <pc:sldChg chg="add">
        <pc:chgData name="Daniel Hershcovich" userId="1b3d3cd0-fb94-4433-8a3c-38cce311c1da" providerId="ADAL" clId="{97D1D56D-80DD-4ABE-B6E0-966F6B2DBC98}" dt="2023-06-14T09:07:25.447" v="1926"/>
        <pc:sldMkLst>
          <pc:docMk/>
          <pc:sldMk cId="317707668" sldId="632"/>
        </pc:sldMkLst>
      </pc:sldChg>
      <pc:sldChg chg="add del">
        <pc:chgData name="Daniel Hershcovich" userId="1b3d3cd0-fb94-4433-8a3c-38cce311c1da" providerId="ADAL" clId="{97D1D56D-80DD-4ABE-B6E0-966F6B2DBC98}" dt="2023-06-14T09:07:19.964" v="1925" actId="2696"/>
        <pc:sldMkLst>
          <pc:docMk/>
          <pc:sldMk cId="3565762614" sldId="632"/>
        </pc:sldMkLst>
      </pc:sldChg>
      <pc:sldChg chg="add del">
        <pc:chgData name="Daniel Hershcovich" userId="1b3d3cd0-fb94-4433-8a3c-38cce311c1da" providerId="ADAL" clId="{97D1D56D-80DD-4ABE-B6E0-966F6B2DBC98}" dt="2023-06-14T07:35:36.445" v="175" actId="47"/>
        <pc:sldMkLst>
          <pc:docMk/>
          <pc:sldMk cId="3037823131" sldId="633"/>
        </pc:sldMkLst>
      </pc:sldChg>
      <pc:sldChg chg="add del">
        <pc:chgData name="Daniel Hershcovich" userId="1b3d3cd0-fb94-4433-8a3c-38cce311c1da" providerId="ADAL" clId="{97D1D56D-80DD-4ABE-B6E0-966F6B2DBC98}" dt="2023-06-14T07:33:08.674" v="150" actId="47"/>
        <pc:sldMkLst>
          <pc:docMk/>
          <pc:sldMk cId="3620460044" sldId="633"/>
        </pc:sldMkLst>
      </pc:sldChg>
      <pc:sldChg chg="add del">
        <pc:chgData name="Daniel Hershcovich" userId="1b3d3cd0-fb94-4433-8a3c-38cce311c1da" providerId="ADAL" clId="{97D1D56D-80DD-4ABE-B6E0-966F6B2DBC98}" dt="2023-06-14T07:35:13.495" v="168" actId="47"/>
        <pc:sldMkLst>
          <pc:docMk/>
          <pc:sldMk cId="579872897" sldId="635"/>
        </pc:sldMkLst>
      </pc:sldChg>
      <pc:sldChg chg="modSp add del mod">
        <pc:chgData name="Daniel Hershcovich" userId="1b3d3cd0-fb94-4433-8a3c-38cce311c1da" providerId="ADAL" clId="{97D1D56D-80DD-4ABE-B6E0-966F6B2DBC98}" dt="2023-06-14T09:20:43.001" v="2240" actId="20577"/>
        <pc:sldMkLst>
          <pc:docMk/>
          <pc:sldMk cId="3490199838" sldId="636"/>
        </pc:sldMkLst>
        <pc:spChg chg="mod">
          <ac:chgData name="Daniel Hershcovich" userId="1b3d3cd0-fb94-4433-8a3c-38cce311c1da" providerId="ADAL" clId="{97D1D56D-80DD-4ABE-B6E0-966F6B2DBC98}" dt="2023-06-14T09:20:43.001" v="2240" actId="20577"/>
          <ac:spMkLst>
            <pc:docMk/>
            <pc:sldMk cId="3490199838" sldId="636"/>
            <ac:spMk id="2" creationId="{59958C66-C4EC-7921-F03F-A03E00425035}"/>
          </ac:spMkLst>
        </pc:spChg>
      </pc:sldChg>
      <pc:sldChg chg="add del">
        <pc:chgData name="Daniel Hershcovich" userId="1b3d3cd0-fb94-4433-8a3c-38cce311c1da" providerId="ADAL" clId="{97D1D56D-80DD-4ABE-B6E0-966F6B2DBC98}" dt="2023-06-14T07:33:14.776" v="152"/>
        <pc:sldMkLst>
          <pc:docMk/>
          <pc:sldMk cId="3474837095" sldId="637"/>
        </pc:sldMkLst>
      </pc:sldChg>
      <pc:sldChg chg="add del">
        <pc:chgData name="Daniel Hershcovich" userId="1b3d3cd0-fb94-4433-8a3c-38cce311c1da" providerId="ADAL" clId="{97D1D56D-80DD-4ABE-B6E0-966F6B2DBC98}" dt="2023-06-14T07:33:08.674" v="150" actId="47"/>
        <pc:sldMkLst>
          <pc:docMk/>
          <pc:sldMk cId="954913227" sldId="638"/>
        </pc:sldMkLst>
      </pc:sldChg>
      <pc:sldChg chg="add del">
        <pc:chgData name="Daniel Hershcovich" userId="1b3d3cd0-fb94-4433-8a3c-38cce311c1da" providerId="ADAL" clId="{97D1D56D-80DD-4ABE-B6E0-966F6B2DBC98}" dt="2023-06-14T07:33:48.060" v="155" actId="47"/>
        <pc:sldMkLst>
          <pc:docMk/>
          <pc:sldMk cId="1455734608" sldId="638"/>
        </pc:sldMkLst>
      </pc:sldChg>
      <pc:sldChg chg="add del">
        <pc:chgData name="Daniel Hershcovich" userId="1b3d3cd0-fb94-4433-8a3c-38cce311c1da" providerId="ADAL" clId="{97D1D56D-80DD-4ABE-B6E0-966F6B2DBC98}" dt="2023-06-14T07:31:15.082" v="148" actId="47"/>
        <pc:sldMkLst>
          <pc:docMk/>
          <pc:sldMk cId="3153799457" sldId="639"/>
        </pc:sldMkLst>
      </pc:sldChg>
      <pc:sldChg chg="add del">
        <pc:chgData name="Daniel Hershcovich" userId="1b3d3cd0-fb94-4433-8a3c-38cce311c1da" providerId="ADAL" clId="{97D1D56D-80DD-4ABE-B6E0-966F6B2DBC98}" dt="2023-06-14T07:33:14.776" v="152"/>
        <pc:sldMkLst>
          <pc:docMk/>
          <pc:sldMk cId="784494709" sldId="640"/>
        </pc:sldMkLst>
      </pc:sldChg>
      <pc:sldChg chg="add del">
        <pc:chgData name="Daniel Hershcovich" userId="1b3d3cd0-fb94-4433-8a3c-38cce311c1da" providerId="ADAL" clId="{97D1D56D-80DD-4ABE-B6E0-966F6B2DBC98}" dt="2023-06-14T07:33:49" v="156" actId="47"/>
        <pc:sldMkLst>
          <pc:docMk/>
          <pc:sldMk cId="3389571956" sldId="641"/>
        </pc:sldMkLst>
      </pc:sldChg>
      <pc:sldChg chg="modSp add del">
        <pc:chgData name="Daniel Hershcovich" userId="1b3d3cd0-fb94-4433-8a3c-38cce311c1da" providerId="ADAL" clId="{97D1D56D-80DD-4ABE-B6E0-966F6B2DBC98}" dt="2023-06-14T07:35:57.427" v="177" actId="47"/>
        <pc:sldMkLst>
          <pc:docMk/>
          <pc:sldMk cId="2467730572" sldId="646"/>
        </pc:sldMkLst>
        <pc:graphicFrameChg chg="mod">
          <ac:chgData name="Daniel Hershcovich" userId="1b3d3cd0-fb94-4433-8a3c-38cce311c1da" providerId="ADAL" clId="{97D1D56D-80DD-4ABE-B6E0-966F6B2DBC98}" dt="2023-06-14T07:30:16.799" v="140" actId="1582"/>
          <ac:graphicFrameMkLst>
            <pc:docMk/>
            <pc:sldMk cId="2467730572" sldId="646"/>
            <ac:graphicFrameMk id="7" creationId="{71E2A182-3609-430B-63C8-EF80FEF55C8B}"/>
          </ac:graphicFrameMkLst>
        </pc:graphicFrameChg>
      </pc:sldChg>
      <pc:sldChg chg="add">
        <pc:chgData name="Daniel Hershcovich" userId="1b3d3cd0-fb94-4433-8a3c-38cce311c1da" providerId="ADAL" clId="{97D1D56D-80DD-4ABE-B6E0-966F6B2DBC98}" dt="2023-06-14T07:27:31.433" v="95"/>
        <pc:sldMkLst>
          <pc:docMk/>
          <pc:sldMk cId="1997561705" sldId="647"/>
        </pc:sldMkLst>
      </pc:sldChg>
      <pc:sldChg chg="add">
        <pc:chgData name="Daniel Hershcovich" userId="1b3d3cd0-fb94-4433-8a3c-38cce311c1da" providerId="ADAL" clId="{97D1D56D-80DD-4ABE-B6E0-966F6B2DBC98}" dt="2023-06-14T07:27:31.433" v="95"/>
        <pc:sldMkLst>
          <pc:docMk/>
          <pc:sldMk cId="1635176935" sldId="648"/>
        </pc:sldMkLst>
      </pc:sldChg>
      <pc:sldChg chg="add del">
        <pc:chgData name="Daniel Hershcovich" userId="1b3d3cd0-fb94-4433-8a3c-38cce311c1da" providerId="ADAL" clId="{97D1D56D-80DD-4ABE-B6E0-966F6B2DBC98}" dt="2023-06-14T07:34:38.996" v="165" actId="47"/>
        <pc:sldMkLst>
          <pc:docMk/>
          <pc:sldMk cId="3026265687" sldId="649"/>
        </pc:sldMkLst>
      </pc:sldChg>
      <pc:sldChg chg="add del">
        <pc:chgData name="Daniel Hershcovich" userId="1b3d3cd0-fb94-4433-8a3c-38cce311c1da" providerId="ADAL" clId="{97D1D56D-80DD-4ABE-B6E0-966F6B2DBC98}" dt="2023-06-14T07:33:45.802" v="154" actId="47"/>
        <pc:sldMkLst>
          <pc:docMk/>
          <pc:sldMk cId="4213152136" sldId="651"/>
        </pc:sldMkLst>
      </pc:sldChg>
      <pc:sldChg chg="addSp delSp modSp add mod ord">
        <pc:chgData name="Daniel Hershcovich" userId="1b3d3cd0-fb94-4433-8a3c-38cce311c1da" providerId="ADAL" clId="{97D1D56D-80DD-4ABE-B6E0-966F6B2DBC98}" dt="2023-06-14T07:35:23.442" v="174"/>
        <pc:sldMkLst>
          <pc:docMk/>
          <pc:sldMk cId="3113166509" sldId="652"/>
        </pc:sldMkLst>
        <pc:spChg chg="add del mod">
          <ac:chgData name="Daniel Hershcovich" userId="1b3d3cd0-fb94-4433-8a3c-38cce311c1da" providerId="ADAL" clId="{97D1D56D-80DD-4ABE-B6E0-966F6B2DBC98}" dt="2023-06-14T07:30:48.284" v="143" actId="478"/>
          <ac:spMkLst>
            <pc:docMk/>
            <pc:sldMk cId="3113166509" sldId="652"/>
            <ac:spMk id="7" creationId="{FFE60D4B-EEAA-0174-A719-325DE25D2463}"/>
          </ac:spMkLst>
        </pc:spChg>
        <pc:spChg chg="mod">
          <ac:chgData name="Daniel Hershcovich" userId="1b3d3cd0-fb94-4433-8a3c-38cce311c1da" providerId="ADAL" clId="{97D1D56D-80DD-4ABE-B6E0-966F6B2DBC98}" dt="2023-06-14T07:30:59.680" v="147" actId="1076"/>
          <ac:spMkLst>
            <pc:docMk/>
            <pc:sldMk cId="3113166509" sldId="652"/>
            <ac:spMk id="8" creationId="{8FE569D6-68C9-A459-7366-BC264DA14AE3}"/>
          </ac:spMkLst>
        </pc:spChg>
        <pc:picChg chg="del">
          <ac:chgData name="Daniel Hershcovich" userId="1b3d3cd0-fb94-4433-8a3c-38cce311c1da" providerId="ADAL" clId="{97D1D56D-80DD-4ABE-B6E0-966F6B2DBC98}" dt="2023-06-14T07:30:42.595" v="142" actId="478"/>
          <ac:picMkLst>
            <pc:docMk/>
            <pc:sldMk cId="3113166509" sldId="652"/>
            <ac:picMk id="6" creationId="{CCE65579-7F38-3715-F8EB-8577E0AEE32E}"/>
          </ac:picMkLst>
        </pc:picChg>
        <pc:picChg chg="mod">
          <ac:chgData name="Daniel Hershcovich" userId="1b3d3cd0-fb94-4433-8a3c-38cce311c1da" providerId="ADAL" clId="{97D1D56D-80DD-4ABE-B6E0-966F6B2DBC98}" dt="2023-06-14T07:30:53.024" v="145" actId="1076"/>
          <ac:picMkLst>
            <pc:docMk/>
            <pc:sldMk cId="3113166509" sldId="652"/>
            <ac:picMk id="10" creationId="{C31315D7-139C-716E-5362-78CC133BE8E2}"/>
          </ac:picMkLst>
        </pc:picChg>
      </pc:sldChg>
      <pc:sldChg chg="add del">
        <pc:chgData name="Daniel Hershcovich" userId="1b3d3cd0-fb94-4433-8a3c-38cce311c1da" providerId="ADAL" clId="{97D1D56D-80DD-4ABE-B6E0-966F6B2DBC98}" dt="2023-06-14T07:31:29.281" v="149" actId="47"/>
        <pc:sldMkLst>
          <pc:docMk/>
          <pc:sldMk cId="2404676519" sldId="654"/>
        </pc:sldMkLst>
      </pc:sldChg>
      <pc:sldChg chg="add del">
        <pc:chgData name="Daniel Hershcovich" userId="1b3d3cd0-fb94-4433-8a3c-38cce311c1da" providerId="ADAL" clId="{97D1D56D-80DD-4ABE-B6E0-966F6B2DBC98}" dt="2023-06-14T07:33:14.776" v="152"/>
        <pc:sldMkLst>
          <pc:docMk/>
          <pc:sldMk cId="3404205344" sldId="655"/>
        </pc:sldMkLst>
      </pc:sldChg>
      <pc:sldChg chg="add del">
        <pc:chgData name="Daniel Hershcovich" userId="1b3d3cd0-fb94-4433-8a3c-38cce311c1da" providerId="ADAL" clId="{97D1D56D-80DD-4ABE-B6E0-966F6B2DBC98}" dt="2023-06-14T07:33:14.776" v="152"/>
        <pc:sldMkLst>
          <pc:docMk/>
          <pc:sldMk cId="2382943436" sldId="656"/>
        </pc:sldMkLst>
      </pc:sldChg>
      <pc:sldChg chg="add del">
        <pc:chgData name="Daniel Hershcovich" userId="1b3d3cd0-fb94-4433-8a3c-38cce311c1da" providerId="ADAL" clId="{97D1D56D-80DD-4ABE-B6E0-966F6B2DBC98}" dt="2023-06-14T07:30:32.435" v="141" actId="47"/>
        <pc:sldMkLst>
          <pc:docMk/>
          <pc:sldMk cId="3094086358" sldId="657"/>
        </pc:sldMkLst>
      </pc:sldChg>
      <pc:sldChg chg="add del">
        <pc:chgData name="Daniel Hershcovich" userId="1b3d3cd0-fb94-4433-8a3c-38cce311c1da" providerId="ADAL" clId="{97D1D56D-80DD-4ABE-B6E0-966F6B2DBC98}" dt="2023-06-14T07:33:08.674" v="150" actId="47"/>
        <pc:sldMkLst>
          <pc:docMk/>
          <pc:sldMk cId="1503737246" sldId="660"/>
        </pc:sldMkLst>
      </pc:sldChg>
      <pc:sldChg chg="add del">
        <pc:chgData name="Daniel Hershcovich" userId="1b3d3cd0-fb94-4433-8a3c-38cce311c1da" providerId="ADAL" clId="{97D1D56D-80DD-4ABE-B6E0-966F6B2DBC98}" dt="2023-06-14T07:33:08.674" v="150" actId="47"/>
        <pc:sldMkLst>
          <pc:docMk/>
          <pc:sldMk cId="2743170822" sldId="661"/>
        </pc:sldMkLst>
      </pc:sldChg>
      <pc:sldChg chg="add del">
        <pc:chgData name="Daniel Hershcovich" userId="1b3d3cd0-fb94-4433-8a3c-38cce311c1da" providerId="ADAL" clId="{97D1D56D-80DD-4ABE-B6E0-966F6B2DBC98}" dt="2023-06-14T07:36:10.344" v="179" actId="47"/>
        <pc:sldMkLst>
          <pc:docMk/>
          <pc:sldMk cId="2633133990" sldId="663"/>
        </pc:sldMkLst>
      </pc:sldChg>
      <pc:sldChg chg="add del">
        <pc:chgData name="Daniel Hershcovich" userId="1b3d3cd0-fb94-4433-8a3c-38cce311c1da" providerId="ADAL" clId="{97D1D56D-80DD-4ABE-B6E0-966F6B2DBC98}" dt="2023-06-14T07:33:54.024" v="159" actId="47"/>
        <pc:sldMkLst>
          <pc:docMk/>
          <pc:sldMk cId="1419049175" sldId="664"/>
        </pc:sldMkLst>
      </pc:sldChg>
      <pc:sldChg chg="add del">
        <pc:chgData name="Daniel Hershcovich" userId="1b3d3cd0-fb94-4433-8a3c-38cce311c1da" providerId="ADAL" clId="{97D1D56D-80DD-4ABE-B6E0-966F6B2DBC98}" dt="2023-06-14T07:33:08.674" v="150" actId="47"/>
        <pc:sldMkLst>
          <pc:docMk/>
          <pc:sldMk cId="2731418276" sldId="665"/>
        </pc:sldMkLst>
      </pc:sldChg>
      <pc:sldChg chg="add del">
        <pc:chgData name="Daniel Hershcovich" userId="1b3d3cd0-fb94-4433-8a3c-38cce311c1da" providerId="ADAL" clId="{97D1D56D-80DD-4ABE-B6E0-966F6B2DBC98}" dt="2023-06-14T07:33:52.992" v="158" actId="47"/>
        <pc:sldMkLst>
          <pc:docMk/>
          <pc:sldMk cId="65859753" sldId="666"/>
        </pc:sldMkLst>
      </pc:sldChg>
      <pc:sldChg chg="add del">
        <pc:chgData name="Daniel Hershcovich" userId="1b3d3cd0-fb94-4433-8a3c-38cce311c1da" providerId="ADAL" clId="{97D1D56D-80DD-4ABE-B6E0-966F6B2DBC98}" dt="2023-06-14T07:33:08.674" v="150" actId="47"/>
        <pc:sldMkLst>
          <pc:docMk/>
          <pc:sldMk cId="2112166821" sldId="667"/>
        </pc:sldMkLst>
      </pc:sldChg>
      <pc:sldChg chg="add del">
        <pc:chgData name="Daniel Hershcovich" userId="1b3d3cd0-fb94-4433-8a3c-38cce311c1da" providerId="ADAL" clId="{97D1D56D-80DD-4ABE-B6E0-966F6B2DBC98}" dt="2023-06-14T07:33:52.422" v="157" actId="47"/>
        <pc:sldMkLst>
          <pc:docMk/>
          <pc:sldMk cId="3336737369" sldId="667"/>
        </pc:sldMkLst>
      </pc:sldChg>
      <pc:sldChg chg="add del">
        <pc:chgData name="Daniel Hershcovich" userId="1b3d3cd0-fb94-4433-8a3c-38cce311c1da" providerId="ADAL" clId="{97D1D56D-80DD-4ABE-B6E0-966F6B2DBC98}" dt="2023-06-14T07:33:08.674" v="150" actId="47"/>
        <pc:sldMkLst>
          <pc:docMk/>
          <pc:sldMk cId="335607056" sldId="668"/>
        </pc:sldMkLst>
      </pc:sldChg>
      <pc:sldChg chg="add">
        <pc:chgData name="Daniel Hershcovich" userId="1b3d3cd0-fb94-4433-8a3c-38cce311c1da" providerId="ADAL" clId="{97D1D56D-80DD-4ABE-B6E0-966F6B2DBC98}" dt="2023-06-14T09:07:25.447" v="1926"/>
        <pc:sldMkLst>
          <pc:docMk/>
          <pc:sldMk cId="993639580" sldId="668"/>
        </pc:sldMkLst>
      </pc:sldChg>
      <pc:sldChg chg="add del">
        <pc:chgData name="Daniel Hershcovich" userId="1b3d3cd0-fb94-4433-8a3c-38cce311c1da" providerId="ADAL" clId="{97D1D56D-80DD-4ABE-B6E0-966F6B2DBC98}" dt="2023-06-14T09:07:19.964" v="1925" actId="2696"/>
        <pc:sldMkLst>
          <pc:docMk/>
          <pc:sldMk cId="4109219967" sldId="668"/>
        </pc:sldMkLst>
      </pc:sldChg>
      <pc:sldChg chg="add del">
        <pc:chgData name="Daniel Hershcovich" userId="1b3d3cd0-fb94-4433-8a3c-38cce311c1da" providerId="ADAL" clId="{97D1D56D-80DD-4ABE-B6E0-966F6B2DBC98}" dt="2023-06-14T07:33:08.674" v="150" actId="47"/>
        <pc:sldMkLst>
          <pc:docMk/>
          <pc:sldMk cId="646593883" sldId="669"/>
        </pc:sldMkLst>
      </pc:sldChg>
      <pc:sldChg chg="add del">
        <pc:chgData name="Daniel Hershcovich" userId="1b3d3cd0-fb94-4433-8a3c-38cce311c1da" providerId="ADAL" clId="{97D1D56D-80DD-4ABE-B6E0-966F6B2DBC98}" dt="2023-06-14T07:36:06.894" v="178" actId="47"/>
        <pc:sldMkLst>
          <pc:docMk/>
          <pc:sldMk cId="940846612" sldId="670"/>
        </pc:sldMkLst>
      </pc:sldChg>
      <pc:sldChg chg="delSp add del mod delAnim">
        <pc:chgData name="Daniel Hershcovich" userId="1b3d3cd0-fb94-4433-8a3c-38cce311c1da" providerId="ADAL" clId="{97D1D56D-80DD-4ABE-B6E0-966F6B2DBC98}" dt="2023-06-14T07:35:04.919" v="167" actId="47"/>
        <pc:sldMkLst>
          <pc:docMk/>
          <pc:sldMk cId="2767012929" sldId="671"/>
        </pc:sldMkLst>
        <pc:spChg chg="del">
          <ac:chgData name="Daniel Hershcovich" userId="1b3d3cd0-fb94-4433-8a3c-38cce311c1da" providerId="ADAL" clId="{97D1D56D-80DD-4ABE-B6E0-966F6B2DBC98}" dt="2023-06-14T07:34:13.323" v="163" actId="478"/>
          <ac:spMkLst>
            <pc:docMk/>
            <pc:sldMk cId="2767012929" sldId="671"/>
            <ac:spMk id="3" creationId="{FB6323FE-71CC-A227-1308-D9C678F12B98}"/>
          </ac:spMkLst>
        </pc:spChg>
      </pc:sldChg>
      <pc:sldChg chg="delSp modSp add mod delAnim">
        <pc:chgData name="Daniel Hershcovich" userId="1b3d3cd0-fb94-4433-8a3c-38cce311c1da" providerId="ADAL" clId="{97D1D56D-80DD-4ABE-B6E0-966F6B2DBC98}" dt="2023-06-14T09:21:34.468" v="2256" actId="6549"/>
        <pc:sldMkLst>
          <pc:docMk/>
          <pc:sldMk cId="3403650434" sldId="673"/>
        </pc:sldMkLst>
        <pc:spChg chg="mod">
          <ac:chgData name="Daniel Hershcovich" userId="1b3d3cd0-fb94-4433-8a3c-38cce311c1da" providerId="ADAL" clId="{97D1D56D-80DD-4ABE-B6E0-966F6B2DBC98}" dt="2023-06-14T09:21:34.468" v="2256" actId="6549"/>
          <ac:spMkLst>
            <pc:docMk/>
            <pc:sldMk cId="3403650434" sldId="673"/>
            <ac:spMk id="2" creationId="{0495FE6E-AECD-9EE6-6906-069036C542EE}"/>
          </ac:spMkLst>
        </pc:spChg>
        <pc:spChg chg="del">
          <ac:chgData name="Daniel Hershcovich" userId="1b3d3cd0-fb94-4433-8a3c-38cce311c1da" providerId="ADAL" clId="{97D1D56D-80DD-4ABE-B6E0-966F6B2DBC98}" dt="2023-06-14T07:33:58.254" v="160" actId="478"/>
          <ac:spMkLst>
            <pc:docMk/>
            <pc:sldMk cId="3403650434" sldId="673"/>
            <ac:spMk id="3" creationId="{FB6323FE-71CC-A227-1308-D9C678F12B98}"/>
          </ac:spMkLst>
        </pc:spChg>
        <pc:graphicFrameChg chg="mod">
          <ac:chgData name="Daniel Hershcovich" userId="1b3d3cd0-fb94-4433-8a3c-38cce311c1da" providerId="ADAL" clId="{97D1D56D-80DD-4ABE-B6E0-966F6B2DBC98}" dt="2023-06-14T07:34:06.264" v="162" actId="1582"/>
          <ac:graphicFrameMkLst>
            <pc:docMk/>
            <pc:sldMk cId="3403650434" sldId="673"/>
            <ac:graphicFrameMk id="7" creationId="{71E2A182-3609-430B-63C8-EF80FEF55C8B}"/>
          </ac:graphicFrameMkLst>
        </pc:graphicFrameChg>
      </pc:sldChg>
      <pc:sldChg chg="add del">
        <pc:chgData name="Daniel Hershcovich" userId="1b3d3cd0-fb94-4433-8a3c-38cce311c1da" providerId="ADAL" clId="{97D1D56D-80DD-4ABE-B6E0-966F6B2DBC98}" dt="2023-06-14T07:33:43.298" v="153" actId="47"/>
        <pc:sldMkLst>
          <pc:docMk/>
          <pc:sldMk cId="3014801964" sldId="675"/>
        </pc:sldMkLst>
      </pc:sldChg>
      <pc:sldChg chg="add del">
        <pc:chgData name="Daniel Hershcovich" userId="1b3d3cd0-fb94-4433-8a3c-38cce311c1da" providerId="ADAL" clId="{97D1D56D-80DD-4ABE-B6E0-966F6B2DBC98}" dt="2023-06-14T07:34:36.411" v="164" actId="47"/>
        <pc:sldMkLst>
          <pc:docMk/>
          <pc:sldMk cId="1296934542" sldId="676"/>
        </pc:sldMkLst>
      </pc:sldChg>
      <pc:sldChg chg="add">
        <pc:chgData name="Daniel Hershcovich" userId="1b3d3cd0-fb94-4433-8a3c-38cce311c1da" providerId="ADAL" clId="{97D1D56D-80DD-4ABE-B6E0-966F6B2DBC98}" dt="2023-06-14T09:07:25.447" v="1926"/>
        <pc:sldMkLst>
          <pc:docMk/>
          <pc:sldMk cId="3579949304" sldId="677"/>
        </pc:sldMkLst>
      </pc:sldChg>
      <pc:sldChg chg="add del">
        <pc:chgData name="Daniel Hershcovich" userId="1b3d3cd0-fb94-4433-8a3c-38cce311c1da" providerId="ADAL" clId="{97D1D56D-80DD-4ABE-B6E0-966F6B2DBC98}" dt="2023-06-14T09:07:19.964" v="1925" actId="2696"/>
        <pc:sldMkLst>
          <pc:docMk/>
          <pc:sldMk cId="4274027997" sldId="677"/>
        </pc:sldMkLst>
      </pc:sldChg>
      <pc:sldChg chg="add del">
        <pc:chgData name="Daniel Hershcovich" userId="1b3d3cd0-fb94-4433-8a3c-38cce311c1da" providerId="ADAL" clId="{97D1D56D-80DD-4ABE-B6E0-966F6B2DBC98}" dt="2023-06-14T08:54:57.115" v="1555" actId="47"/>
        <pc:sldMkLst>
          <pc:docMk/>
          <pc:sldMk cId="3193907501" sldId="678"/>
        </pc:sldMkLst>
      </pc:sldChg>
      <pc:sldChg chg="modSp add mod ord">
        <pc:chgData name="Daniel Hershcovich" userId="1b3d3cd0-fb94-4433-8a3c-38cce311c1da" providerId="ADAL" clId="{97D1D56D-80DD-4ABE-B6E0-966F6B2DBC98}" dt="2023-06-14T09:21:49.302" v="2258" actId="20577"/>
        <pc:sldMkLst>
          <pc:docMk/>
          <pc:sldMk cId="1411576826" sldId="679"/>
        </pc:sldMkLst>
        <pc:spChg chg="mod">
          <ac:chgData name="Daniel Hershcovich" userId="1b3d3cd0-fb94-4433-8a3c-38cce311c1da" providerId="ADAL" clId="{97D1D56D-80DD-4ABE-B6E0-966F6B2DBC98}" dt="2023-06-14T09:21:49.302" v="2258" actId="20577"/>
          <ac:spMkLst>
            <pc:docMk/>
            <pc:sldMk cId="1411576826" sldId="679"/>
            <ac:spMk id="12" creationId="{21BB8FA6-59E2-D754-15AB-FF1F47F5C1D1}"/>
          </ac:spMkLst>
        </pc:spChg>
      </pc:sldChg>
      <pc:sldChg chg="modSp add del mod">
        <pc:chgData name="Daniel Hershcovich" userId="1b3d3cd0-fb94-4433-8a3c-38cce311c1da" providerId="ADAL" clId="{97D1D56D-80DD-4ABE-B6E0-966F6B2DBC98}" dt="2023-06-14T07:41:18.189" v="329" actId="47"/>
        <pc:sldMkLst>
          <pc:docMk/>
          <pc:sldMk cId="394117930" sldId="680"/>
        </pc:sldMkLst>
        <pc:spChg chg="mod">
          <ac:chgData name="Daniel Hershcovich" userId="1b3d3cd0-fb94-4433-8a3c-38cce311c1da" providerId="ADAL" clId="{97D1D56D-80DD-4ABE-B6E0-966F6B2DBC98}" dt="2023-06-14T07:41:14.990" v="328" actId="20577"/>
          <ac:spMkLst>
            <pc:docMk/>
            <pc:sldMk cId="394117930" sldId="680"/>
            <ac:spMk id="2" creationId="{EB6FDB75-2A20-490F-6037-9325AC69167A}"/>
          </ac:spMkLst>
        </pc:spChg>
      </pc:sldChg>
      <pc:sldChg chg="addSp delSp modSp new mod">
        <pc:chgData name="Daniel Hershcovich" userId="1b3d3cd0-fb94-4433-8a3c-38cce311c1da" providerId="ADAL" clId="{97D1D56D-80DD-4ABE-B6E0-966F6B2DBC98}" dt="2023-06-14T09:24:16.476" v="2384" actId="20577"/>
        <pc:sldMkLst>
          <pc:docMk/>
          <pc:sldMk cId="3305886401" sldId="681"/>
        </pc:sldMkLst>
        <pc:spChg chg="mod">
          <ac:chgData name="Daniel Hershcovich" userId="1b3d3cd0-fb94-4433-8a3c-38cce311c1da" providerId="ADAL" clId="{97D1D56D-80DD-4ABE-B6E0-966F6B2DBC98}" dt="2023-06-14T07:39:00.954" v="272" actId="26606"/>
          <ac:spMkLst>
            <pc:docMk/>
            <pc:sldMk cId="3305886401" sldId="681"/>
            <ac:spMk id="2" creationId="{51EF9986-BA51-FE1B-E48B-89B767A46267}"/>
          </ac:spMkLst>
        </pc:spChg>
        <pc:spChg chg="del mod">
          <ac:chgData name="Daniel Hershcovich" userId="1b3d3cd0-fb94-4433-8a3c-38cce311c1da" providerId="ADAL" clId="{97D1D56D-80DD-4ABE-B6E0-966F6B2DBC98}" dt="2023-06-14T07:39:00.954" v="272" actId="26606"/>
          <ac:spMkLst>
            <pc:docMk/>
            <pc:sldMk cId="3305886401" sldId="681"/>
            <ac:spMk id="3" creationId="{79C16493-1D3E-CD12-BB3C-275633AF3E55}"/>
          </ac:spMkLst>
        </pc:spChg>
        <pc:spChg chg="mod">
          <ac:chgData name="Daniel Hershcovich" userId="1b3d3cd0-fb94-4433-8a3c-38cce311c1da" providerId="ADAL" clId="{97D1D56D-80DD-4ABE-B6E0-966F6B2DBC98}" dt="2023-06-14T07:39:00.954" v="272" actId="26606"/>
          <ac:spMkLst>
            <pc:docMk/>
            <pc:sldMk cId="3305886401" sldId="681"/>
            <ac:spMk id="4" creationId="{A0116D8D-5BC7-DC75-FF38-662E2306F66C}"/>
          </ac:spMkLst>
        </pc:spChg>
        <pc:spChg chg="mod">
          <ac:chgData name="Daniel Hershcovich" userId="1b3d3cd0-fb94-4433-8a3c-38cce311c1da" providerId="ADAL" clId="{97D1D56D-80DD-4ABE-B6E0-966F6B2DBC98}" dt="2023-06-14T07:39:00.954" v="272" actId="26606"/>
          <ac:spMkLst>
            <pc:docMk/>
            <pc:sldMk cId="3305886401" sldId="681"/>
            <ac:spMk id="5" creationId="{0773369D-3665-2C4F-B5FC-3A2B122ADF3E}"/>
          </ac:spMkLst>
        </pc:spChg>
        <pc:graphicFrameChg chg="add mod">
          <ac:chgData name="Daniel Hershcovich" userId="1b3d3cd0-fb94-4433-8a3c-38cce311c1da" providerId="ADAL" clId="{97D1D56D-80DD-4ABE-B6E0-966F6B2DBC98}" dt="2023-06-14T09:24:16.476" v="2384" actId="20577"/>
          <ac:graphicFrameMkLst>
            <pc:docMk/>
            <pc:sldMk cId="3305886401" sldId="681"/>
            <ac:graphicFrameMk id="7" creationId="{5491B620-487B-E6B0-BC30-3A5772C8231A}"/>
          </ac:graphicFrameMkLst>
        </pc:graphicFrameChg>
        <pc:picChg chg="add mod">
          <ac:chgData name="Daniel Hershcovich" userId="1b3d3cd0-fb94-4433-8a3c-38cce311c1da" providerId="ADAL" clId="{97D1D56D-80DD-4ABE-B6E0-966F6B2DBC98}" dt="2023-06-14T09:22:31.585" v="2261" actId="14100"/>
          <ac:picMkLst>
            <pc:docMk/>
            <pc:sldMk cId="3305886401" sldId="681"/>
            <ac:picMk id="6" creationId="{9F8A2903-9439-A211-F835-C6BE9687A3D7}"/>
          </ac:picMkLst>
        </pc:picChg>
      </pc:sldChg>
      <pc:sldChg chg="addSp delSp modSp add mod modAnim">
        <pc:chgData name="Daniel Hershcovich" userId="1b3d3cd0-fb94-4433-8a3c-38cce311c1da" providerId="ADAL" clId="{97D1D56D-80DD-4ABE-B6E0-966F6B2DBC98}" dt="2023-06-14T09:20:16.634" v="2221" actId="1076"/>
        <pc:sldMkLst>
          <pc:docMk/>
          <pc:sldMk cId="978286727" sldId="682"/>
        </pc:sldMkLst>
        <pc:spChg chg="mod">
          <ac:chgData name="Daniel Hershcovich" userId="1b3d3cd0-fb94-4433-8a3c-38cce311c1da" providerId="ADAL" clId="{97D1D56D-80DD-4ABE-B6E0-966F6B2DBC98}" dt="2023-06-14T09:19:56.419" v="2219" actId="20577"/>
          <ac:spMkLst>
            <pc:docMk/>
            <pc:sldMk cId="978286727" sldId="682"/>
            <ac:spMk id="3" creationId="{E810C27F-A2E0-3B0C-33B3-776D9CD3C101}"/>
          </ac:spMkLst>
        </pc:spChg>
        <pc:spChg chg="mod">
          <ac:chgData name="Daniel Hershcovich" userId="1b3d3cd0-fb94-4433-8a3c-38cce311c1da" providerId="ADAL" clId="{97D1D56D-80DD-4ABE-B6E0-966F6B2DBC98}" dt="2023-06-14T09:19:03.108" v="2208" actId="1076"/>
          <ac:spMkLst>
            <pc:docMk/>
            <pc:sldMk cId="978286727" sldId="682"/>
            <ac:spMk id="6" creationId="{E712928B-E84C-65BC-47E0-45B4C752C7AC}"/>
          </ac:spMkLst>
        </pc:spChg>
        <pc:spChg chg="mod">
          <ac:chgData name="Daniel Hershcovich" userId="1b3d3cd0-fb94-4433-8a3c-38cce311c1da" providerId="ADAL" clId="{97D1D56D-80DD-4ABE-B6E0-966F6B2DBC98}" dt="2023-06-14T09:19:03.108" v="2208" actId="1076"/>
          <ac:spMkLst>
            <pc:docMk/>
            <pc:sldMk cId="978286727" sldId="682"/>
            <ac:spMk id="7" creationId="{E1F19A20-6257-EFDF-6718-CC1C8F536EA2}"/>
          </ac:spMkLst>
        </pc:spChg>
        <pc:spChg chg="mod">
          <ac:chgData name="Daniel Hershcovich" userId="1b3d3cd0-fb94-4433-8a3c-38cce311c1da" providerId="ADAL" clId="{97D1D56D-80DD-4ABE-B6E0-966F6B2DBC98}" dt="2023-06-14T09:17:55.152" v="2154"/>
          <ac:spMkLst>
            <pc:docMk/>
            <pc:sldMk cId="978286727" sldId="682"/>
            <ac:spMk id="13" creationId="{AD9F0878-0356-FD48-C974-305DFE49F3F1}"/>
          </ac:spMkLst>
        </pc:spChg>
        <pc:spChg chg="mod">
          <ac:chgData name="Daniel Hershcovich" userId="1b3d3cd0-fb94-4433-8a3c-38cce311c1da" providerId="ADAL" clId="{97D1D56D-80DD-4ABE-B6E0-966F6B2DBC98}" dt="2023-06-14T09:17:55.152" v="2154"/>
          <ac:spMkLst>
            <pc:docMk/>
            <pc:sldMk cId="978286727" sldId="682"/>
            <ac:spMk id="14" creationId="{8C259C7A-997F-872C-14A1-D9CFA9CA2DE4}"/>
          </ac:spMkLst>
        </pc:spChg>
        <pc:spChg chg="mod">
          <ac:chgData name="Daniel Hershcovich" userId="1b3d3cd0-fb94-4433-8a3c-38cce311c1da" providerId="ADAL" clId="{97D1D56D-80DD-4ABE-B6E0-966F6B2DBC98}" dt="2023-06-14T09:17:55.152" v="2154"/>
          <ac:spMkLst>
            <pc:docMk/>
            <pc:sldMk cId="978286727" sldId="682"/>
            <ac:spMk id="15" creationId="{6814F61A-D8F4-936B-1421-28FBFD2B3737}"/>
          </ac:spMkLst>
        </pc:spChg>
        <pc:spChg chg="mod">
          <ac:chgData name="Daniel Hershcovich" userId="1b3d3cd0-fb94-4433-8a3c-38cce311c1da" providerId="ADAL" clId="{97D1D56D-80DD-4ABE-B6E0-966F6B2DBC98}" dt="2023-06-14T09:17:55.152" v="2154"/>
          <ac:spMkLst>
            <pc:docMk/>
            <pc:sldMk cId="978286727" sldId="682"/>
            <ac:spMk id="16" creationId="{D20D87DE-015D-0172-9367-DBFE3603DA8F}"/>
          </ac:spMkLst>
        </pc:spChg>
        <pc:spChg chg="mod">
          <ac:chgData name="Daniel Hershcovich" userId="1b3d3cd0-fb94-4433-8a3c-38cce311c1da" providerId="ADAL" clId="{97D1D56D-80DD-4ABE-B6E0-966F6B2DBC98}" dt="2023-06-14T09:17:55.152" v="2154"/>
          <ac:spMkLst>
            <pc:docMk/>
            <pc:sldMk cId="978286727" sldId="682"/>
            <ac:spMk id="17" creationId="{B1F55FC5-A02A-12EA-3D74-53313C6B6D70}"/>
          </ac:spMkLst>
        </pc:spChg>
        <pc:spChg chg="mod">
          <ac:chgData name="Daniel Hershcovich" userId="1b3d3cd0-fb94-4433-8a3c-38cce311c1da" providerId="ADAL" clId="{97D1D56D-80DD-4ABE-B6E0-966F6B2DBC98}" dt="2023-06-14T09:18:27.691" v="2200"/>
          <ac:spMkLst>
            <pc:docMk/>
            <pc:sldMk cId="978286727" sldId="682"/>
            <ac:spMk id="20" creationId="{F14A31A1-9DED-93D5-2216-CA4914017A4F}"/>
          </ac:spMkLst>
        </pc:spChg>
        <pc:spChg chg="mod">
          <ac:chgData name="Daniel Hershcovich" userId="1b3d3cd0-fb94-4433-8a3c-38cce311c1da" providerId="ADAL" clId="{97D1D56D-80DD-4ABE-B6E0-966F6B2DBC98}" dt="2023-06-14T09:18:27.691" v="2200"/>
          <ac:spMkLst>
            <pc:docMk/>
            <pc:sldMk cId="978286727" sldId="682"/>
            <ac:spMk id="21" creationId="{2EB38AAB-CA06-D61E-5BC7-7DB169BDAB25}"/>
          </ac:spMkLst>
        </pc:spChg>
        <pc:spChg chg="mod">
          <ac:chgData name="Daniel Hershcovich" userId="1b3d3cd0-fb94-4433-8a3c-38cce311c1da" providerId="ADAL" clId="{97D1D56D-80DD-4ABE-B6E0-966F6B2DBC98}" dt="2023-06-14T09:18:27.691" v="2200"/>
          <ac:spMkLst>
            <pc:docMk/>
            <pc:sldMk cId="978286727" sldId="682"/>
            <ac:spMk id="22" creationId="{58A5B6E8-A9E5-1B27-66A2-625347E67F0A}"/>
          </ac:spMkLst>
        </pc:spChg>
        <pc:spChg chg="mod">
          <ac:chgData name="Daniel Hershcovich" userId="1b3d3cd0-fb94-4433-8a3c-38cce311c1da" providerId="ADAL" clId="{97D1D56D-80DD-4ABE-B6E0-966F6B2DBC98}" dt="2023-06-14T09:18:27.691" v="2200"/>
          <ac:spMkLst>
            <pc:docMk/>
            <pc:sldMk cId="978286727" sldId="682"/>
            <ac:spMk id="23" creationId="{03E01179-851D-4046-814D-6FF19C5C39A3}"/>
          </ac:spMkLst>
        </pc:spChg>
        <pc:spChg chg="mod">
          <ac:chgData name="Daniel Hershcovich" userId="1b3d3cd0-fb94-4433-8a3c-38cce311c1da" providerId="ADAL" clId="{97D1D56D-80DD-4ABE-B6E0-966F6B2DBC98}" dt="2023-06-14T09:18:27.691" v="2200"/>
          <ac:spMkLst>
            <pc:docMk/>
            <pc:sldMk cId="978286727" sldId="682"/>
            <ac:spMk id="24" creationId="{B7E55215-B653-FBE0-D39F-D3419274E12F}"/>
          </ac:spMkLst>
        </pc:spChg>
        <pc:spChg chg="mod">
          <ac:chgData name="Daniel Hershcovich" userId="1b3d3cd0-fb94-4433-8a3c-38cce311c1da" providerId="ADAL" clId="{97D1D56D-80DD-4ABE-B6E0-966F6B2DBC98}" dt="2023-06-14T09:18:52.238" v="2207"/>
          <ac:spMkLst>
            <pc:docMk/>
            <pc:sldMk cId="978286727" sldId="682"/>
            <ac:spMk id="27" creationId="{22CA7D24-3195-969F-0E32-026D020831E8}"/>
          </ac:spMkLst>
        </pc:spChg>
        <pc:spChg chg="mod">
          <ac:chgData name="Daniel Hershcovich" userId="1b3d3cd0-fb94-4433-8a3c-38cce311c1da" providerId="ADAL" clId="{97D1D56D-80DD-4ABE-B6E0-966F6B2DBC98}" dt="2023-06-14T09:18:52.238" v="2207"/>
          <ac:spMkLst>
            <pc:docMk/>
            <pc:sldMk cId="978286727" sldId="682"/>
            <ac:spMk id="28" creationId="{EC1CDC37-55E1-3D75-8BC7-0937E6D7D3C0}"/>
          </ac:spMkLst>
        </pc:spChg>
        <pc:spChg chg="mod">
          <ac:chgData name="Daniel Hershcovich" userId="1b3d3cd0-fb94-4433-8a3c-38cce311c1da" providerId="ADAL" clId="{97D1D56D-80DD-4ABE-B6E0-966F6B2DBC98}" dt="2023-06-14T09:18:52.238" v="2207"/>
          <ac:spMkLst>
            <pc:docMk/>
            <pc:sldMk cId="978286727" sldId="682"/>
            <ac:spMk id="29" creationId="{791AFB8E-80AA-8ABE-FC9E-532F4CEEBEA6}"/>
          </ac:spMkLst>
        </pc:spChg>
        <pc:spChg chg="mod">
          <ac:chgData name="Daniel Hershcovich" userId="1b3d3cd0-fb94-4433-8a3c-38cce311c1da" providerId="ADAL" clId="{97D1D56D-80DD-4ABE-B6E0-966F6B2DBC98}" dt="2023-06-14T09:18:52.238" v="2207"/>
          <ac:spMkLst>
            <pc:docMk/>
            <pc:sldMk cId="978286727" sldId="682"/>
            <ac:spMk id="30" creationId="{093725C0-212B-3436-2065-C96EDFA7A47B}"/>
          </ac:spMkLst>
        </pc:spChg>
        <pc:spChg chg="mod">
          <ac:chgData name="Daniel Hershcovich" userId="1b3d3cd0-fb94-4433-8a3c-38cce311c1da" providerId="ADAL" clId="{97D1D56D-80DD-4ABE-B6E0-966F6B2DBC98}" dt="2023-06-14T09:18:52.238" v="2207"/>
          <ac:spMkLst>
            <pc:docMk/>
            <pc:sldMk cId="978286727" sldId="682"/>
            <ac:spMk id="31" creationId="{76D4E8E1-480A-234E-22FA-BE4016E1BEDD}"/>
          </ac:spMkLst>
        </pc:spChg>
        <pc:grpChg chg="add del mod">
          <ac:chgData name="Daniel Hershcovich" userId="1b3d3cd0-fb94-4433-8a3c-38cce311c1da" providerId="ADAL" clId="{97D1D56D-80DD-4ABE-B6E0-966F6B2DBC98}" dt="2023-06-14T09:17:56.391" v="2155"/>
          <ac:grpSpMkLst>
            <pc:docMk/>
            <pc:sldMk cId="978286727" sldId="682"/>
            <ac:grpSpMk id="12" creationId="{6F320479-1725-C114-35EB-FF128336A26A}"/>
          </ac:grpSpMkLst>
        </pc:grpChg>
        <pc:grpChg chg="add del mod">
          <ac:chgData name="Daniel Hershcovich" userId="1b3d3cd0-fb94-4433-8a3c-38cce311c1da" providerId="ADAL" clId="{97D1D56D-80DD-4ABE-B6E0-966F6B2DBC98}" dt="2023-06-14T09:18:30.831" v="2201"/>
          <ac:grpSpMkLst>
            <pc:docMk/>
            <pc:sldMk cId="978286727" sldId="682"/>
            <ac:grpSpMk id="19" creationId="{B01CC8AA-3308-89B7-88D6-D3F6FB7CFB2F}"/>
          </ac:grpSpMkLst>
        </pc:grpChg>
        <pc:grpChg chg="add mod">
          <ac:chgData name="Daniel Hershcovich" userId="1b3d3cd0-fb94-4433-8a3c-38cce311c1da" providerId="ADAL" clId="{97D1D56D-80DD-4ABE-B6E0-966F6B2DBC98}" dt="2023-06-14T09:18:52.238" v="2207"/>
          <ac:grpSpMkLst>
            <pc:docMk/>
            <pc:sldMk cId="978286727" sldId="682"/>
            <ac:grpSpMk id="26" creationId="{5FA22A75-9D2D-E697-6A1A-F2402EF5CE11}"/>
          </ac:grpSpMkLst>
        </pc:grpChg>
        <pc:picChg chg="mod">
          <ac:chgData name="Daniel Hershcovich" userId="1b3d3cd0-fb94-4433-8a3c-38cce311c1da" providerId="ADAL" clId="{97D1D56D-80DD-4ABE-B6E0-966F6B2DBC98}" dt="2023-06-14T09:20:16.634" v="2221" actId="1076"/>
          <ac:picMkLst>
            <pc:docMk/>
            <pc:sldMk cId="978286727" sldId="682"/>
            <ac:picMk id="8" creationId="{6AED872F-434D-5EFA-92A8-803A04159B12}"/>
          </ac:picMkLst>
        </pc:picChg>
        <pc:picChg chg="mod">
          <ac:chgData name="Daniel Hershcovich" userId="1b3d3cd0-fb94-4433-8a3c-38cce311c1da" providerId="ADAL" clId="{97D1D56D-80DD-4ABE-B6E0-966F6B2DBC98}" dt="2023-06-14T09:20:13.210" v="2220" actId="1076"/>
          <ac:picMkLst>
            <pc:docMk/>
            <pc:sldMk cId="978286727" sldId="682"/>
            <ac:picMk id="9" creationId="{FF2F0F69-4477-0B61-73B9-9A1CC52429C0}"/>
          </ac:picMkLst>
        </pc:picChg>
        <pc:picChg chg="add del mod">
          <ac:chgData name="Daniel Hershcovich" userId="1b3d3cd0-fb94-4433-8a3c-38cce311c1da" providerId="ADAL" clId="{97D1D56D-80DD-4ABE-B6E0-966F6B2DBC98}" dt="2023-06-14T09:17:56.391" v="2155"/>
          <ac:picMkLst>
            <pc:docMk/>
            <pc:sldMk cId="978286727" sldId="682"/>
            <ac:picMk id="10" creationId="{2061F7AB-EB11-CCBD-8599-AE97A189BD97}"/>
          </ac:picMkLst>
        </pc:picChg>
        <pc:picChg chg="mod">
          <ac:chgData name="Daniel Hershcovich" userId="1b3d3cd0-fb94-4433-8a3c-38cce311c1da" providerId="ADAL" clId="{97D1D56D-80DD-4ABE-B6E0-966F6B2DBC98}" dt="2023-06-14T09:19:05.754" v="2209" actId="14100"/>
          <ac:picMkLst>
            <pc:docMk/>
            <pc:sldMk cId="978286727" sldId="682"/>
            <ac:picMk id="11" creationId="{C5D77231-9C0F-C717-3BE6-95C1A1013D84}"/>
          </ac:picMkLst>
        </pc:picChg>
        <pc:picChg chg="add del mod">
          <ac:chgData name="Daniel Hershcovich" userId="1b3d3cd0-fb94-4433-8a3c-38cce311c1da" providerId="ADAL" clId="{97D1D56D-80DD-4ABE-B6E0-966F6B2DBC98}" dt="2023-06-14T09:18:30.831" v="2201"/>
          <ac:picMkLst>
            <pc:docMk/>
            <pc:sldMk cId="978286727" sldId="682"/>
            <ac:picMk id="18" creationId="{CD22C83F-23BE-DA97-00AB-CD06D6FBFB93}"/>
          </ac:picMkLst>
        </pc:picChg>
        <pc:picChg chg="add mod">
          <ac:chgData name="Daniel Hershcovich" userId="1b3d3cd0-fb94-4433-8a3c-38cce311c1da" providerId="ADAL" clId="{97D1D56D-80DD-4ABE-B6E0-966F6B2DBC98}" dt="2023-06-14T09:18:52.238" v="2207"/>
          <ac:picMkLst>
            <pc:docMk/>
            <pc:sldMk cId="978286727" sldId="682"/>
            <ac:picMk id="25" creationId="{29C4D792-4A43-8C38-E72F-D71BC87BE29B}"/>
          </ac:picMkLst>
        </pc:picChg>
      </pc:sldChg>
      <pc:sldChg chg="addSp modSp new del mod">
        <pc:chgData name="Daniel Hershcovich" userId="1b3d3cd0-fb94-4433-8a3c-38cce311c1da" providerId="ADAL" clId="{97D1D56D-80DD-4ABE-B6E0-966F6B2DBC98}" dt="2023-06-14T09:09:25.193" v="2019" actId="2696"/>
        <pc:sldMkLst>
          <pc:docMk/>
          <pc:sldMk cId="1299078505" sldId="682"/>
        </pc:sldMkLst>
        <pc:spChg chg="mod">
          <ac:chgData name="Daniel Hershcovich" userId="1b3d3cd0-fb94-4433-8a3c-38cce311c1da" providerId="ADAL" clId="{97D1D56D-80DD-4ABE-B6E0-966F6B2DBC98}" dt="2023-06-14T07:41:50.725" v="331"/>
          <ac:spMkLst>
            <pc:docMk/>
            <pc:sldMk cId="1299078505" sldId="682"/>
            <ac:spMk id="2" creationId="{F1116D30-1711-CC3F-ACCB-48E231D8C68E}"/>
          </ac:spMkLst>
        </pc:spChg>
        <pc:spChg chg="mod">
          <ac:chgData name="Daniel Hershcovich" userId="1b3d3cd0-fb94-4433-8a3c-38cce311c1da" providerId="ADAL" clId="{97D1D56D-80DD-4ABE-B6E0-966F6B2DBC98}" dt="2023-06-14T09:09:03.703" v="2018" actId="20577"/>
          <ac:spMkLst>
            <pc:docMk/>
            <pc:sldMk cId="1299078505" sldId="682"/>
            <ac:spMk id="3" creationId="{E810C27F-A2E0-3B0C-33B3-776D9CD3C101}"/>
          </ac:spMkLst>
        </pc:spChg>
        <pc:spChg chg="add mod">
          <ac:chgData name="Daniel Hershcovich" userId="1b3d3cd0-fb94-4433-8a3c-38cce311c1da" providerId="ADAL" clId="{97D1D56D-80DD-4ABE-B6E0-966F6B2DBC98}" dt="2023-06-14T09:08:51.868" v="2011" actId="1076"/>
          <ac:spMkLst>
            <pc:docMk/>
            <pc:sldMk cId="1299078505" sldId="682"/>
            <ac:spMk id="6" creationId="{E712928B-E84C-65BC-47E0-45B4C752C7AC}"/>
          </ac:spMkLst>
        </pc:spChg>
        <pc:spChg chg="add mod">
          <ac:chgData name="Daniel Hershcovich" userId="1b3d3cd0-fb94-4433-8a3c-38cce311c1da" providerId="ADAL" clId="{97D1D56D-80DD-4ABE-B6E0-966F6B2DBC98}" dt="2023-06-14T09:08:51.868" v="2011" actId="1076"/>
          <ac:spMkLst>
            <pc:docMk/>
            <pc:sldMk cId="1299078505" sldId="682"/>
            <ac:spMk id="7" creationId="{E1F19A20-6257-EFDF-6718-CC1C8F536EA2}"/>
          </ac:spMkLst>
        </pc:spChg>
        <pc:picChg chg="add mod">
          <ac:chgData name="Daniel Hershcovich" userId="1b3d3cd0-fb94-4433-8a3c-38cce311c1da" providerId="ADAL" clId="{97D1D56D-80DD-4ABE-B6E0-966F6B2DBC98}" dt="2023-06-14T09:08:51.868" v="2011" actId="1076"/>
          <ac:picMkLst>
            <pc:docMk/>
            <pc:sldMk cId="1299078505" sldId="682"/>
            <ac:picMk id="8" creationId="{6AED872F-434D-5EFA-92A8-803A04159B12}"/>
          </ac:picMkLst>
        </pc:picChg>
        <pc:picChg chg="add mod">
          <ac:chgData name="Daniel Hershcovich" userId="1b3d3cd0-fb94-4433-8a3c-38cce311c1da" providerId="ADAL" clId="{97D1D56D-80DD-4ABE-B6E0-966F6B2DBC98}" dt="2023-06-14T09:08:51.868" v="2011" actId="1076"/>
          <ac:picMkLst>
            <pc:docMk/>
            <pc:sldMk cId="1299078505" sldId="682"/>
            <ac:picMk id="9" creationId="{FF2F0F69-4477-0B61-73B9-9A1CC52429C0}"/>
          </ac:picMkLst>
        </pc:picChg>
        <pc:picChg chg="add mod">
          <ac:chgData name="Daniel Hershcovich" userId="1b3d3cd0-fb94-4433-8a3c-38cce311c1da" providerId="ADAL" clId="{97D1D56D-80DD-4ABE-B6E0-966F6B2DBC98}" dt="2023-06-14T09:08:54.293" v="2012" actId="1076"/>
          <ac:picMkLst>
            <pc:docMk/>
            <pc:sldMk cId="1299078505" sldId="682"/>
            <ac:picMk id="11" creationId="{C5D77231-9C0F-C717-3BE6-95C1A1013D84}"/>
          </ac:picMkLst>
        </pc:picChg>
      </pc:sldChg>
      <pc:sldChg chg="modSp add del mod">
        <pc:chgData name="Daniel Hershcovich" userId="1b3d3cd0-fb94-4433-8a3c-38cce311c1da" providerId="ADAL" clId="{97D1D56D-80DD-4ABE-B6E0-966F6B2DBC98}" dt="2023-06-14T07:43:51.936" v="409" actId="47"/>
        <pc:sldMkLst>
          <pc:docMk/>
          <pc:sldMk cId="1022859750" sldId="683"/>
        </pc:sldMkLst>
        <pc:spChg chg="mod">
          <ac:chgData name="Daniel Hershcovich" userId="1b3d3cd0-fb94-4433-8a3c-38cce311c1da" providerId="ADAL" clId="{97D1D56D-80DD-4ABE-B6E0-966F6B2DBC98}" dt="2023-06-14T07:43:38.944" v="408" actId="20577"/>
          <ac:spMkLst>
            <pc:docMk/>
            <pc:sldMk cId="1022859750" sldId="683"/>
            <ac:spMk id="2" creationId="{F1116D30-1711-CC3F-ACCB-48E231D8C68E}"/>
          </ac:spMkLst>
        </pc:spChg>
      </pc:sldChg>
      <pc:sldChg chg="addSp delSp modSp add mod">
        <pc:chgData name="Daniel Hershcovich" userId="1b3d3cd0-fb94-4433-8a3c-38cce311c1da" providerId="ADAL" clId="{97D1D56D-80DD-4ABE-B6E0-966F6B2DBC98}" dt="2023-06-14T09:26:47.001" v="2454" actId="113"/>
        <pc:sldMkLst>
          <pc:docMk/>
          <pc:sldMk cId="2378513849" sldId="683"/>
        </pc:sldMkLst>
        <pc:spChg chg="mod">
          <ac:chgData name="Daniel Hershcovich" userId="1b3d3cd0-fb94-4433-8a3c-38cce311c1da" providerId="ADAL" clId="{97D1D56D-80DD-4ABE-B6E0-966F6B2DBC98}" dt="2023-06-14T07:47:19.811" v="476" actId="20577"/>
          <ac:spMkLst>
            <pc:docMk/>
            <pc:sldMk cId="2378513849" sldId="683"/>
            <ac:spMk id="2" creationId="{F1116D30-1711-CC3F-ACCB-48E231D8C68E}"/>
          </ac:spMkLst>
        </pc:spChg>
        <pc:spChg chg="del">
          <ac:chgData name="Daniel Hershcovich" userId="1b3d3cd0-fb94-4433-8a3c-38cce311c1da" providerId="ADAL" clId="{97D1D56D-80DD-4ABE-B6E0-966F6B2DBC98}" dt="2023-06-14T07:44:54.669" v="465" actId="478"/>
          <ac:spMkLst>
            <pc:docMk/>
            <pc:sldMk cId="2378513849" sldId="683"/>
            <ac:spMk id="3" creationId="{E810C27F-A2E0-3B0C-33B3-776D9CD3C101}"/>
          </ac:spMkLst>
        </pc:spChg>
        <pc:spChg chg="del">
          <ac:chgData name="Daniel Hershcovich" userId="1b3d3cd0-fb94-4433-8a3c-38cce311c1da" providerId="ADAL" clId="{97D1D56D-80DD-4ABE-B6E0-966F6B2DBC98}" dt="2023-06-14T07:44:57.764" v="466" actId="478"/>
          <ac:spMkLst>
            <pc:docMk/>
            <pc:sldMk cId="2378513849" sldId="683"/>
            <ac:spMk id="6" creationId="{E712928B-E84C-65BC-47E0-45B4C752C7AC}"/>
          </ac:spMkLst>
        </pc:spChg>
        <pc:spChg chg="del">
          <ac:chgData name="Daniel Hershcovich" userId="1b3d3cd0-fb94-4433-8a3c-38cce311c1da" providerId="ADAL" clId="{97D1D56D-80DD-4ABE-B6E0-966F6B2DBC98}" dt="2023-06-14T07:44:57.764" v="466" actId="478"/>
          <ac:spMkLst>
            <pc:docMk/>
            <pc:sldMk cId="2378513849" sldId="683"/>
            <ac:spMk id="7" creationId="{E1F19A20-6257-EFDF-6718-CC1C8F536EA2}"/>
          </ac:spMkLst>
        </pc:spChg>
        <pc:spChg chg="add mod">
          <ac:chgData name="Daniel Hershcovich" userId="1b3d3cd0-fb94-4433-8a3c-38cce311c1da" providerId="ADAL" clId="{97D1D56D-80DD-4ABE-B6E0-966F6B2DBC98}" dt="2023-06-14T09:25:30.688" v="2394" actId="5793"/>
          <ac:spMkLst>
            <pc:docMk/>
            <pc:sldMk cId="2378513849" sldId="683"/>
            <ac:spMk id="11" creationId="{51BD85E8-343D-B4F1-7E42-7F1C8669768B}"/>
          </ac:spMkLst>
        </pc:spChg>
        <pc:spChg chg="add mod">
          <ac:chgData name="Daniel Hershcovich" userId="1b3d3cd0-fb94-4433-8a3c-38cce311c1da" providerId="ADAL" clId="{97D1D56D-80DD-4ABE-B6E0-966F6B2DBC98}" dt="2023-06-14T09:26:47.001" v="2454" actId="113"/>
          <ac:spMkLst>
            <pc:docMk/>
            <pc:sldMk cId="2378513849" sldId="683"/>
            <ac:spMk id="12" creationId="{1EDBEBAF-43C3-581D-16F2-5FB692384934}"/>
          </ac:spMkLst>
        </pc:spChg>
        <pc:picChg chg="del">
          <ac:chgData name="Daniel Hershcovich" userId="1b3d3cd0-fb94-4433-8a3c-38cce311c1da" providerId="ADAL" clId="{97D1D56D-80DD-4ABE-B6E0-966F6B2DBC98}" dt="2023-06-14T07:44:57.764" v="466" actId="478"/>
          <ac:picMkLst>
            <pc:docMk/>
            <pc:sldMk cId="2378513849" sldId="683"/>
            <ac:picMk id="8" creationId="{6AED872F-434D-5EFA-92A8-803A04159B12}"/>
          </ac:picMkLst>
        </pc:picChg>
        <pc:picChg chg="del">
          <ac:chgData name="Daniel Hershcovich" userId="1b3d3cd0-fb94-4433-8a3c-38cce311c1da" providerId="ADAL" clId="{97D1D56D-80DD-4ABE-B6E0-966F6B2DBC98}" dt="2023-06-14T07:44:57.764" v="466" actId="478"/>
          <ac:picMkLst>
            <pc:docMk/>
            <pc:sldMk cId="2378513849" sldId="683"/>
            <ac:picMk id="9" creationId="{FF2F0F69-4477-0B61-73B9-9A1CC52429C0}"/>
          </ac:picMkLst>
        </pc:picChg>
        <pc:picChg chg="add mod">
          <ac:chgData name="Daniel Hershcovich" userId="1b3d3cd0-fb94-4433-8a3c-38cce311c1da" providerId="ADAL" clId="{97D1D56D-80DD-4ABE-B6E0-966F6B2DBC98}" dt="2023-06-14T09:24:49.783" v="2390" actId="1076"/>
          <ac:picMkLst>
            <pc:docMk/>
            <pc:sldMk cId="2378513849" sldId="683"/>
            <ac:picMk id="13" creationId="{5D698306-71B1-3026-0149-5FB20786C305}"/>
          </ac:picMkLst>
        </pc:picChg>
        <pc:picChg chg="add mod">
          <ac:chgData name="Daniel Hershcovich" userId="1b3d3cd0-fb94-4433-8a3c-38cce311c1da" providerId="ADAL" clId="{97D1D56D-80DD-4ABE-B6E0-966F6B2DBC98}" dt="2023-06-14T09:24:49.783" v="2390" actId="1076"/>
          <ac:picMkLst>
            <pc:docMk/>
            <pc:sldMk cId="2378513849" sldId="683"/>
            <ac:picMk id="14" creationId="{DECCB9CF-7210-7642-1E09-EA8583AC1E25}"/>
          </ac:picMkLst>
        </pc:picChg>
        <pc:picChg chg="add del mod">
          <ac:chgData name="Daniel Hershcovich" userId="1b3d3cd0-fb94-4433-8a3c-38cce311c1da" providerId="ADAL" clId="{97D1D56D-80DD-4ABE-B6E0-966F6B2DBC98}" dt="2023-06-14T07:52:46.790" v="705" actId="478"/>
          <ac:picMkLst>
            <pc:docMk/>
            <pc:sldMk cId="2378513849" sldId="683"/>
            <ac:picMk id="15" creationId="{FD3037DC-8B83-9744-ACF3-C26753BEDF88}"/>
          </ac:picMkLst>
        </pc:picChg>
        <pc:picChg chg="add mod">
          <ac:chgData name="Daniel Hershcovich" userId="1b3d3cd0-fb94-4433-8a3c-38cce311c1da" providerId="ADAL" clId="{97D1D56D-80DD-4ABE-B6E0-966F6B2DBC98}" dt="2023-06-14T07:52:54.587" v="708" actId="1076"/>
          <ac:picMkLst>
            <pc:docMk/>
            <pc:sldMk cId="2378513849" sldId="683"/>
            <ac:picMk id="16" creationId="{8C743323-C097-0B6A-D4A8-EFF0FF4B4851}"/>
          </ac:picMkLst>
        </pc:picChg>
      </pc:sldChg>
      <pc:sldChg chg="addSp delSp modSp new del mod ord">
        <pc:chgData name="Daniel Hershcovich" userId="1b3d3cd0-fb94-4433-8a3c-38cce311c1da" providerId="ADAL" clId="{97D1D56D-80DD-4ABE-B6E0-966F6B2DBC98}" dt="2023-06-14T08:02:39.292" v="1248" actId="47"/>
        <pc:sldMkLst>
          <pc:docMk/>
          <pc:sldMk cId="76690501" sldId="684"/>
        </pc:sldMkLst>
        <pc:spChg chg="mod">
          <ac:chgData name="Daniel Hershcovich" userId="1b3d3cd0-fb94-4433-8a3c-38cce311c1da" providerId="ADAL" clId="{97D1D56D-80DD-4ABE-B6E0-966F6B2DBC98}" dt="2023-06-14T07:52:21.343" v="700" actId="20577"/>
          <ac:spMkLst>
            <pc:docMk/>
            <pc:sldMk cId="76690501" sldId="684"/>
            <ac:spMk id="2" creationId="{135173BA-D5AD-1EAB-EE69-FA606650A4EF}"/>
          </ac:spMkLst>
        </pc:spChg>
        <pc:spChg chg="del">
          <ac:chgData name="Daniel Hershcovich" userId="1b3d3cd0-fb94-4433-8a3c-38cce311c1da" providerId="ADAL" clId="{97D1D56D-80DD-4ABE-B6E0-966F6B2DBC98}" dt="2023-06-14T07:52:22.541" v="701" actId="22"/>
          <ac:spMkLst>
            <pc:docMk/>
            <pc:sldMk cId="76690501" sldId="684"/>
            <ac:spMk id="3" creationId="{84443458-F574-C2AD-2E3C-3FA3050F1CE3}"/>
          </ac:spMkLst>
        </pc:spChg>
        <pc:spChg chg="add mod">
          <ac:chgData name="Daniel Hershcovich" userId="1b3d3cd0-fb94-4433-8a3c-38cce311c1da" providerId="ADAL" clId="{97D1D56D-80DD-4ABE-B6E0-966F6B2DBC98}" dt="2023-06-14T08:01:40.965" v="1231" actId="21"/>
          <ac:spMkLst>
            <pc:docMk/>
            <pc:sldMk cId="76690501" sldId="684"/>
            <ac:spMk id="9" creationId="{5A255FE9-8E39-37B8-7F2C-84801974E44F}"/>
          </ac:spMkLst>
        </pc:spChg>
        <pc:picChg chg="add del mod ord">
          <ac:chgData name="Daniel Hershcovich" userId="1b3d3cd0-fb94-4433-8a3c-38cce311c1da" providerId="ADAL" clId="{97D1D56D-80DD-4ABE-B6E0-966F6B2DBC98}" dt="2023-06-14T08:01:40.965" v="1231" actId="21"/>
          <ac:picMkLst>
            <pc:docMk/>
            <pc:sldMk cId="76690501" sldId="684"/>
            <ac:picMk id="7" creationId="{BF5D3F8E-BAC5-2DAE-5D00-A064209C5B5D}"/>
          </ac:picMkLst>
        </pc:picChg>
      </pc:sldChg>
      <pc:sldChg chg="addSp delSp modSp new mod ord">
        <pc:chgData name="Daniel Hershcovich" userId="1b3d3cd0-fb94-4433-8a3c-38cce311c1da" providerId="ADAL" clId="{97D1D56D-80DD-4ABE-B6E0-966F6B2DBC98}" dt="2023-06-14T09:29:34.743" v="2607" actId="113"/>
        <pc:sldMkLst>
          <pc:docMk/>
          <pc:sldMk cId="4090044113" sldId="685"/>
        </pc:sldMkLst>
        <pc:spChg chg="mod">
          <ac:chgData name="Daniel Hershcovich" userId="1b3d3cd0-fb94-4433-8a3c-38cce311c1da" providerId="ADAL" clId="{97D1D56D-80DD-4ABE-B6E0-966F6B2DBC98}" dt="2023-06-14T07:59:55.029" v="1009" actId="20577"/>
          <ac:spMkLst>
            <pc:docMk/>
            <pc:sldMk cId="4090044113" sldId="685"/>
            <ac:spMk id="2" creationId="{8C5965CF-0504-1711-2F6D-126A36BE7C6D}"/>
          </ac:spMkLst>
        </pc:spChg>
        <pc:spChg chg="del">
          <ac:chgData name="Daniel Hershcovich" userId="1b3d3cd0-fb94-4433-8a3c-38cce311c1da" providerId="ADAL" clId="{97D1D56D-80DD-4ABE-B6E0-966F6B2DBC98}" dt="2023-06-14T07:53:46.941" v="739" actId="26606"/>
          <ac:spMkLst>
            <pc:docMk/>
            <pc:sldMk cId="4090044113" sldId="685"/>
            <ac:spMk id="3" creationId="{FDC23E5E-36AD-0710-2510-C7EE4F417B07}"/>
          </ac:spMkLst>
        </pc:spChg>
        <pc:spChg chg="mod">
          <ac:chgData name="Daniel Hershcovich" userId="1b3d3cd0-fb94-4433-8a3c-38cce311c1da" providerId="ADAL" clId="{97D1D56D-80DD-4ABE-B6E0-966F6B2DBC98}" dt="2023-06-14T07:53:46.941" v="739" actId="26606"/>
          <ac:spMkLst>
            <pc:docMk/>
            <pc:sldMk cId="4090044113" sldId="685"/>
            <ac:spMk id="4" creationId="{C628BDD5-8378-0D60-E5C2-30574E828F1C}"/>
          </ac:spMkLst>
        </pc:spChg>
        <pc:spChg chg="mod">
          <ac:chgData name="Daniel Hershcovich" userId="1b3d3cd0-fb94-4433-8a3c-38cce311c1da" providerId="ADAL" clId="{97D1D56D-80DD-4ABE-B6E0-966F6B2DBC98}" dt="2023-06-14T07:53:46.941" v="739" actId="26606"/>
          <ac:spMkLst>
            <pc:docMk/>
            <pc:sldMk cId="4090044113" sldId="685"/>
            <ac:spMk id="5" creationId="{B9960175-8E84-48A0-5BF3-6897EE1394EF}"/>
          </ac:spMkLst>
        </pc:spChg>
        <pc:spChg chg="add mod">
          <ac:chgData name="Daniel Hershcovich" userId="1b3d3cd0-fb94-4433-8a3c-38cce311c1da" providerId="ADAL" clId="{97D1D56D-80DD-4ABE-B6E0-966F6B2DBC98}" dt="2023-06-14T09:29:34.743" v="2607" actId="113"/>
          <ac:spMkLst>
            <pc:docMk/>
            <pc:sldMk cId="4090044113" sldId="685"/>
            <ac:spMk id="8" creationId="{38467796-1E15-1C22-3CEF-003FC1A9CDDC}"/>
          </ac:spMkLst>
        </pc:spChg>
        <pc:picChg chg="add mod ord">
          <ac:chgData name="Daniel Hershcovich" userId="1b3d3cd0-fb94-4433-8a3c-38cce311c1da" providerId="ADAL" clId="{97D1D56D-80DD-4ABE-B6E0-966F6B2DBC98}" dt="2023-06-14T09:28:06.685" v="2483" actId="1076"/>
          <ac:picMkLst>
            <pc:docMk/>
            <pc:sldMk cId="4090044113" sldId="685"/>
            <ac:picMk id="6" creationId="{FCFD397A-8B79-067B-F024-AC7CA8EB009F}"/>
          </ac:picMkLst>
        </pc:picChg>
        <pc:picChg chg="add mod">
          <ac:chgData name="Daniel Hershcovich" userId="1b3d3cd0-fb94-4433-8a3c-38cce311c1da" providerId="ADAL" clId="{97D1D56D-80DD-4ABE-B6E0-966F6B2DBC98}" dt="2023-06-14T08:01:49.022" v="1234" actId="1076"/>
          <ac:picMkLst>
            <pc:docMk/>
            <pc:sldMk cId="4090044113" sldId="685"/>
            <ac:picMk id="9" creationId="{072A72A0-2A3D-3E38-F7E2-AF7012614E4E}"/>
          </ac:picMkLst>
        </pc:picChg>
      </pc:sldChg>
      <pc:sldChg chg="addSp delSp modSp new mod ord">
        <pc:chgData name="Daniel Hershcovich" userId="1b3d3cd0-fb94-4433-8a3c-38cce311c1da" providerId="ADAL" clId="{97D1D56D-80DD-4ABE-B6E0-966F6B2DBC98}" dt="2023-06-14T08:05:10.360" v="1266"/>
        <pc:sldMkLst>
          <pc:docMk/>
          <pc:sldMk cId="856323171" sldId="686"/>
        </pc:sldMkLst>
        <pc:spChg chg="mod">
          <ac:chgData name="Daniel Hershcovich" userId="1b3d3cd0-fb94-4433-8a3c-38cce311c1da" providerId="ADAL" clId="{97D1D56D-80DD-4ABE-B6E0-966F6B2DBC98}" dt="2023-06-14T07:58:19.019" v="936" actId="26606"/>
          <ac:spMkLst>
            <pc:docMk/>
            <pc:sldMk cId="856323171" sldId="686"/>
            <ac:spMk id="2" creationId="{57CDCBF5-E48F-6B59-4EF5-9D1FBB6DC245}"/>
          </ac:spMkLst>
        </pc:spChg>
        <pc:spChg chg="del mod">
          <ac:chgData name="Daniel Hershcovich" userId="1b3d3cd0-fb94-4433-8a3c-38cce311c1da" providerId="ADAL" clId="{97D1D56D-80DD-4ABE-B6E0-966F6B2DBC98}" dt="2023-06-14T07:58:19.019" v="936" actId="26606"/>
          <ac:spMkLst>
            <pc:docMk/>
            <pc:sldMk cId="856323171" sldId="686"/>
            <ac:spMk id="3" creationId="{61BDB061-DF11-632F-7DB0-E8F73DCF21FF}"/>
          </ac:spMkLst>
        </pc:spChg>
        <pc:spChg chg="mod">
          <ac:chgData name="Daniel Hershcovich" userId="1b3d3cd0-fb94-4433-8a3c-38cce311c1da" providerId="ADAL" clId="{97D1D56D-80DD-4ABE-B6E0-966F6B2DBC98}" dt="2023-06-14T07:58:19.019" v="936" actId="26606"/>
          <ac:spMkLst>
            <pc:docMk/>
            <pc:sldMk cId="856323171" sldId="686"/>
            <ac:spMk id="4" creationId="{421523BC-02AB-FEAE-C477-5AAA8727CF0F}"/>
          </ac:spMkLst>
        </pc:spChg>
        <pc:spChg chg="mod">
          <ac:chgData name="Daniel Hershcovich" userId="1b3d3cd0-fb94-4433-8a3c-38cce311c1da" providerId="ADAL" clId="{97D1D56D-80DD-4ABE-B6E0-966F6B2DBC98}" dt="2023-06-14T07:58:19.019" v="936" actId="26606"/>
          <ac:spMkLst>
            <pc:docMk/>
            <pc:sldMk cId="856323171" sldId="686"/>
            <ac:spMk id="5" creationId="{C4534666-8D4D-8490-2563-01531C30435B}"/>
          </ac:spMkLst>
        </pc:spChg>
        <pc:spChg chg="add mod">
          <ac:chgData name="Daniel Hershcovich" userId="1b3d3cd0-fb94-4433-8a3c-38cce311c1da" providerId="ADAL" clId="{97D1D56D-80DD-4ABE-B6E0-966F6B2DBC98}" dt="2023-06-14T07:58:34.587" v="942"/>
          <ac:spMkLst>
            <pc:docMk/>
            <pc:sldMk cId="856323171" sldId="686"/>
            <ac:spMk id="9" creationId="{154CD0AA-F575-C4AE-11D9-A8FB140EDD62}"/>
          </ac:spMkLst>
        </pc:spChg>
        <pc:spChg chg="add mod">
          <ac:chgData name="Daniel Hershcovich" userId="1b3d3cd0-fb94-4433-8a3c-38cce311c1da" providerId="ADAL" clId="{97D1D56D-80DD-4ABE-B6E0-966F6B2DBC98}" dt="2023-06-14T08:03:03.346" v="1263" actId="20577"/>
          <ac:spMkLst>
            <pc:docMk/>
            <pc:sldMk cId="856323171" sldId="686"/>
            <ac:spMk id="10" creationId="{50DA3A77-7A87-9E2D-25FB-23FFEFFF2B43}"/>
          </ac:spMkLst>
        </pc:spChg>
        <pc:grpChg chg="add mod">
          <ac:chgData name="Daniel Hershcovich" userId="1b3d3cd0-fb94-4433-8a3c-38cce311c1da" providerId="ADAL" clId="{97D1D56D-80DD-4ABE-B6E0-966F6B2DBC98}" dt="2023-06-14T08:02:50.557" v="1249" actId="1076"/>
          <ac:grpSpMkLst>
            <pc:docMk/>
            <pc:sldMk cId="856323171" sldId="686"/>
            <ac:grpSpMk id="8" creationId="{63DAEEAF-B392-B504-B46A-69092E422AB7}"/>
          </ac:grpSpMkLst>
        </pc:grpChg>
        <pc:graphicFrameChg chg="add mod">
          <ac:chgData name="Daniel Hershcovich" userId="1b3d3cd0-fb94-4433-8a3c-38cce311c1da" providerId="ADAL" clId="{97D1D56D-80DD-4ABE-B6E0-966F6B2DBC98}" dt="2023-06-14T07:58:31.859" v="940" actId="14100"/>
          <ac:graphicFrameMkLst>
            <pc:docMk/>
            <pc:sldMk cId="856323171" sldId="686"/>
            <ac:graphicFrameMk id="7" creationId="{FE4F8A02-1AF7-31BE-7EE9-433C50A258DB}"/>
          </ac:graphicFrameMkLst>
        </pc:graphicFrameChg>
        <pc:picChg chg="add mod">
          <ac:chgData name="Daniel Hershcovich" userId="1b3d3cd0-fb94-4433-8a3c-38cce311c1da" providerId="ADAL" clId="{97D1D56D-80DD-4ABE-B6E0-966F6B2DBC98}" dt="2023-06-14T07:58:33.899" v="941" actId="1076"/>
          <ac:picMkLst>
            <pc:docMk/>
            <pc:sldMk cId="856323171" sldId="686"/>
            <ac:picMk id="6" creationId="{76524784-4918-F0FA-20A7-6F763571BF93}"/>
          </ac:picMkLst>
        </pc:picChg>
        <pc:picChg chg="add del mod">
          <ac:chgData name="Daniel Hershcovich" userId="1b3d3cd0-fb94-4433-8a3c-38cce311c1da" providerId="ADAL" clId="{97D1D56D-80DD-4ABE-B6E0-966F6B2DBC98}" dt="2023-06-14T07:58:15.321" v="935" actId="21"/>
          <ac:picMkLst>
            <pc:docMk/>
            <pc:sldMk cId="856323171" sldId="686"/>
            <ac:picMk id="1026" creationId="{2099DF2D-8B6C-91A6-4351-FBACB926F1B7}"/>
          </ac:picMkLst>
        </pc:picChg>
      </pc:sldChg>
      <pc:sldChg chg="modSp new del mod">
        <pc:chgData name="Daniel Hershcovich" userId="1b3d3cd0-fb94-4433-8a3c-38cce311c1da" providerId="ADAL" clId="{97D1D56D-80DD-4ABE-B6E0-966F6B2DBC98}" dt="2023-06-14T08:03:07.440" v="1264" actId="47"/>
        <pc:sldMkLst>
          <pc:docMk/>
          <pc:sldMk cId="1086006829" sldId="687"/>
        </pc:sldMkLst>
        <pc:spChg chg="mod">
          <ac:chgData name="Daniel Hershcovich" userId="1b3d3cd0-fb94-4433-8a3c-38cce311c1da" providerId="ADAL" clId="{97D1D56D-80DD-4ABE-B6E0-966F6B2DBC98}" dt="2023-06-14T08:00:57.278" v="1121" actId="20577"/>
          <ac:spMkLst>
            <pc:docMk/>
            <pc:sldMk cId="1086006829" sldId="687"/>
            <ac:spMk id="2" creationId="{AFE4606E-814D-95B0-F41E-50C5B7C206C8}"/>
          </ac:spMkLst>
        </pc:spChg>
        <pc:spChg chg="mod">
          <ac:chgData name="Daniel Hershcovich" userId="1b3d3cd0-fb94-4433-8a3c-38cce311c1da" providerId="ADAL" clId="{97D1D56D-80DD-4ABE-B6E0-966F6B2DBC98}" dt="2023-06-14T08:01:56.716" v="1236" actId="21"/>
          <ac:spMkLst>
            <pc:docMk/>
            <pc:sldMk cId="1086006829" sldId="687"/>
            <ac:spMk id="3" creationId="{476802BA-F0D8-23C8-ABCF-94B3027865C4}"/>
          </ac:spMkLst>
        </pc:spChg>
      </pc:sldChg>
      <pc:sldChg chg="addSp delSp modSp new mod modClrScheme modAnim chgLayout modNotesTx">
        <pc:chgData name="Daniel Hershcovich" userId="1b3d3cd0-fb94-4433-8a3c-38cce311c1da" providerId="ADAL" clId="{97D1D56D-80DD-4ABE-B6E0-966F6B2DBC98}" dt="2023-06-14T09:16:22.441" v="2151"/>
        <pc:sldMkLst>
          <pc:docMk/>
          <pc:sldMk cId="3098571195" sldId="687"/>
        </pc:sldMkLst>
        <pc:spChg chg="mod">
          <ac:chgData name="Daniel Hershcovich" userId="1b3d3cd0-fb94-4433-8a3c-38cce311c1da" providerId="ADAL" clId="{97D1D56D-80DD-4ABE-B6E0-966F6B2DBC98}" dt="2023-06-14T09:04:28.301" v="1903" actId="26606"/>
          <ac:spMkLst>
            <pc:docMk/>
            <pc:sldMk cId="3098571195" sldId="687"/>
            <ac:spMk id="2" creationId="{6781837D-B54F-50B8-2650-97FE3774E4DA}"/>
          </ac:spMkLst>
        </pc:spChg>
        <pc:spChg chg="del mod">
          <ac:chgData name="Daniel Hershcovich" userId="1b3d3cd0-fb94-4433-8a3c-38cce311c1da" providerId="ADAL" clId="{97D1D56D-80DD-4ABE-B6E0-966F6B2DBC98}" dt="2023-06-14T09:03:54.162" v="1889" actId="26606"/>
          <ac:spMkLst>
            <pc:docMk/>
            <pc:sldMk cId="3098571195" sldId="687"/>
            <ac:spMk id="3" creationId="{7570A108-35E7-5969-B3D8-7AEB3310BED0}"/>
          </ac:spMkLst>
        </pc:spChg>
        <pc:spChg chg="mod">
          <ac:chgData name="Daniel Hershcovich" userId="1b3d3cd0-fb94-4433-8a3c-38cce311c1da" providerId="ADAL" clId="{97D1D56D-80DD-4ABE-B6E0-966F6B2DBC98}" dt="2023-06-14T09:04:28.301" v="1903" actId="26606"/>
          <ac:spMkLst>
            <pc:docMk/>
            <pc:sldMk cId="3098571195" sldId="687"/>
            <ac:spMk id="4" creationId="{DEBB7326-9CF6-9D98-1D1C-04003F6F2977}"/>
          </ac:spMkLst>
        </pc:spChg>
        <pc:spChg chg="mod">
          <ac:chgData name="Daniel Hershcovich" userId="1b3d3cd0-fb94-4433-8a3c-38cce311c1da" providerId="ADAL" clId="{97D1D56D-80DD-4ABE-B6E0-966F6B2DBC98}" dt="2023-06-14T09:04:28.301" v="1903" actId="26606"/>
          <ac:spMkLst>
            <pc:docMk/>
            <pc:sldMk cId="3098571195" sldId="687"/>
            <ac:spMk id="5" creationId="{AF351E07-68A9-3505-055B-6138343E9683}"/>
          </ac:spMkLst>
        </pc:spChg>
        <pc:spChg chg="add del mod">
          <ac:chgData name="Daniel Hershcovich" userId="1b3d3cd0-fb94-4433-8a3c-38cce311c1da" providerId="ADAL" clId="{97D1D56D-80DD-4ABE-B6E0-966F6B2DBC98}" dt="2023-06-14T09:04:30.458" v="1904" actId="22"/>
          <ac:spMkLst>
            <pc:docMk/>
            <pc:sldMk cId="3098571195" sldId="687"/>
            <ac:spMk id="12" creationId="{F0DEB661-6AFF-F145-2D41-1A79D8AD0DDE}"/>
          </ac:spMkLst>
        </pc:spChg>
        <pc:graphicFrameChg chg="add mod modGraphic">
          <ac:chgData name="Daniel Hershcovich" userId="1b3d3cd0-fb94-4433-8a3c-38cce311c1da" providerId="ADAL" clId="{97D1D56D-80DD-4ABE-B6E0-966F6B2DBC98}" dt="2023-06-14T09:05:02.671" v="1920" actId="20577"/>
          <ac:graphicFrameMkLst>
            <pc:docMk/>
            <pc:sldMk cId="3098571195" sldId="687"/>
            <ac:graphicFrameMk id="7" creationId="{3A1F2DB6-55B3-393F-EF44-64C215B07CCA}"/>
          </ac:graphicFrameMkLst>
        </pc:graphicFrameChg>
        <pc:picChg chg="add del mod">
          <ac:chgData name="Daniel Hershcovich" userId="1b3d3cd0-fb94-4433-8a3c-38cce311c1da" providerId="ADAL" clId="{97D1D56D-80DD-4ABE-B6E0-966F6B2DBC98}" dt="2023-06-14T09:04:22.116" v="1901" actId="22"/>
          <ac:picMkLst>
            <pc:docMk/>
            <pc:sldMk cId="3098571195" sldId="687"/>
            <ac:picMk id="8" creationId="{C640F524-A606-C88F-16B1-DFF4E4AA9132}"/>
          </ac:picMkLst>
        </pc:picChg>
        <pc:picChg chg="add mod ord">
          <ac:chgData name="Daniel Hershcovich" userId="1b3d3cd0-fb94-4433-8a3c-38cce311c1da" providerId="ADAL" clId="{97D1D56D-80DD-4ABE-B6E0-966F6B2DBC98}" dt="2023-06-14T09:04:57.325" v="1912" actId="1076"/>
          <ac:picMkLst>
            <pc:docMk/>
            <pc:sldMk cId="3098571195" sldId="687"/>
            <ac:picMk id="10" creationId="{AFCE378D-ADE2-2150-9940-17C449F64CA2}"/>
          </ac:picMkLst>
        </pc:picChg>
        <pc:picChg chg="add mod">
          <ac:chgData name="Daniel Hershcovich" userId="1b3d3cd0-fb94-4433-8a3c-38cce311c1da" providerId="ADAL" clId="{97D1D56D-80DD-4ABE-B6E0-966F6B2DBC98}" dt="2023-06-14T09:16:20.190" v="2150" actId="1076"/>
          <ac:picMkLst>
            <pc:docMk/>
            <pc:sldMk cId="3098571195" sldId="687"/>
            <ac:picMk id="13" creationId="{4200534A-A4BB-766B-2149-E91B7A1BCD59}"/>
          </ac:picMkLst>
        </pc:picChg>
        <pc:picChg chg="add mod">
          <ac:chgData name="Daniel Hershcovich" userId="1b3d3cd0-fb94-4433-8a3c-38cce311c1da" providerId="ADAL" clId="{97D1D56D-80DD-4ABE-B6E0-966F6B2DBC98}" dt="2023-06-14T09:07:01.224" v="1924" actId="1076"/>
          <ac:picMkLst>
            <pc:docMk/>
            <pc:sldMk cId="3098571195" sldId="687"/>
            <ac:picMk id="2050" creationId="{D8A20942-68E2-1C86-DBFC-8FB2BEEB525B}"/>
          </ac:picMkLst>
        </pc:picChg>
      </pc:sldChg>
      <pc:sldChg chg="addSp delSp modSp new mod">
        <pc:chgData name="Daniel Hershcovich" userId="1b3d3cd0-fb94-4433-8a3c-38cce311c1da" providerId="ADAL" clId="{97D1D56D-80DD-4ABE-B6E0-966F6B2DBC98}" dt="2023-06-14T08:52:47.822" v="1458" actId="1076"/>
        <pc:sldMkLst>
          <pc:docMk/>
          <pc:sldMk cId="3727922822" sldId="688"/>
        </pc:sldMkLst>
        <pc:spChg chg="mod">
          <ac:chgData name="Daniel Hershcovich" userId="1b3d3cd0-fb94-4433-8a3c-38cce311c1da" providerId="ADAL" clId="{97D1D56D-80DD-4ABE-B6E0-966F6B2DBC98}" dt="2023-06-14T08:52:40.733" v="1455" actId="26606"/>
          <ac:spMkLst>
            <pc:docMk/>
            <pc:sldMk cId="3727922822" sldId="688"/>
            <ac:spMk id="2" creationId="{D8C4233A-6981-A304-98FF-E4088CD0E527}"/>
          </ac:spMkLst>
        </pc:spChg>
        <pc:spChg chg="del mod">
          <ac:chgData name="Daniel Hershcovich" userId="1b3d3cd0-fb94-4433-8a3c-38cce311c1da" providerId="ADAL" clId="{97D1D56D-80DD-4ABE-B6E0-966F6B2DBC98}" dt="2023-06-14T08:52:40.733" v="1455" actId="26606"/>
          <ac:spMkLst>
            <pc:docMk/>
            <pc:sldMk cId="3727922822" sldId="688"/>
            <ac:spMk id="3" creationId="{06D3BB93-A91B-6F00-C3AC-8994F1B5F8B7}"/>
          </ac:spMkLst>
        </pc:spChg>
        <pc:spChg chg="mod">
          <ac:chgData name="Daniel Hershcovich" userId="1b3d3cd0-fb94-4433-8a3c-38cce311c1da" providerId="ADAL" clId="{97D1D56D-80DD-4ABE-B6E0-966F6B2DBC98}" dt="2023-06-14T08:52:40.733" v="1455" actId="26606"/>
          <ac:spMkLst>
            <pc:docMk/>
            <pc:sldMk cId="3727922822" sldId="688"/>
            <ac:spMk id="4" creationId="{2E2489FB-EDEF-A8DC-EBEA-B6200F56C604}"/>
          </ac:spMkLst>
        </pc:spChg>
        <pc:spChg chg="mod">
          <ac:chgData name="Daniel Hershcovich" userId="1b3d3cd0-fb94-4433-8a3c-38cce311c1da" providerId="ADAL" clId="{97D1D56D-80DD-4ABE-B6E0-966F6B2DBC98}" dt="2023-06-14T08:52:40.733" v="1455" actId="26606"/>
          <ac:spMkLst>
            <pc:docMk/>
            <pc:sldMk cId="3727922822" sldId="688"/>
            <ac:spMk id="5" creationId="{4C6A744D-4DC8-49D0-2877-FFE842428F7B}"/>
          </ac:spMkLst>
        </pc:spChg>
        <pc:graphicFrameChg chg="add mod">
          <ac:chgData name="Daniel Hershcovich" userId="1b3d3cd0-fb94-4433-8a3c-38cce311c1da" providerId="ADAL" clId="{97D1D56D-80DD-4ABE-B6E0-966F6B2DBC98}" dt="2023-06-14T08:52:44.826" v="1456" actId="14100"/>
          <ac:graphicFrameMkLst>
            <pc:docMk/>
            <pc:sldMk cId="3727922822" sldId="688"/>
            <ac:graphicFrameMk id="9" creationId="{15DF65B1-589B-4E72-13B1-B734530C1AD1}"/>
          </ac:graphicFrameMkLst>
        </pc:graphicFrameChg>
        <pc:picChg chg="add del mod">
          <ac:chgData name="Daniel Hershcovich" userId="1b3d3cd0-fb94-4433-8a3c-38cce311c1da" providerId="ADAL" clId="{97D1D56D-80DD-4ABE-B6E0-966F6B2DBC98}" dt="2023-06-14T08:50:45.559" v="1315" actId="21"/>
          <ac:picMkLst>
            <pc:docMk/>
            <pc:sldMk cId="3727922822" sldId="688"/>
            <ac:picMk id="7" creationId="{15547F47-9D45-5FE4-C093-7CA713AFF122}"/>
          </ac:picMkLst>
        </pc:picChg>
        <pc:picChg chg="add del mod">
          <ac:chgData name="Daniel Hershcovich" userId="1b3d3cd0-fb94-4433-8a3c-38cce311c1da" providerId="ADAL" clId="{97D1D56D-80DD-4ABE-B6E0-966F6B2DBC98}" dt="2023-06-14T08:51:24.879" v="1367" actId="21"/>
          <ac:picMkLst>
            <pc:docMk/>
            <pc:sldMk cId="3727922822" sldId="688"/>
            <ac:picMk id="8" creationId="{1E154ACF-6EF3-EE31-89D6-C17C2D344E0B}"/>
          </ac:picMkLst>
        </pc:picChg>
        <pc:picChg chg="add mod">
          <ac:chgData name="Daniel Hershcovich" userId="1b3d3cd0-fb94-4433-8a3c-38cce311c1da" providerId="ADAL" clId="{97D1D56D-80DD-4ABE-B6E0-966F6B2DBC98}" dt="2023-06-14T08:52:47.822" v="1458" actId="1076"/>
          <ac:picMkLst>
            <pc:docMk/>
            <pc:sldMk cId="3727922822" sldId="688"/>
            <ac:picMk id="10" creationId="{83D40002-48FA-4604-0157-00340BC96C8C}"/>
          </ac:picMkLst>
        </pc:picChg>
      </pc:sldChg>
      <pc:sldChg chg="addSp delSp modSp new mod modAnim">
        <pc:chgData name="Daniel Hershcovich" userId="1b3d3cd0-fb94-4433-8a3c-38cce311c1da" providerId="ADAL" clId="{97D1D56D-80DD-4ABE-B6E0-966F6B2DBC98}" dt="2023-06-14T09:19:22.718" v="2211"/>
        <pc:sldMkLst>
          <pc:docMk/>
          <pc:sldMk cId="1047374192" sldId="689"/>
        </pc:sldMkLst>
        <pc:spChg chg="mod">
          <ac:chgData name="Daniel Hershcovich" userId="1b3d3cd0-fb94-4433-8a3c-38cce311c1da" providerId="ADAL" clId="{97D1D56D-80DD-4ABE-B6E0-966F6B2DBC98}" dt="2023-06-14T08:54:00.611" v="1551" actId="26606"/>
          <ac:spMkLst>
            <pc:docMk/>
            <pc:sldMk cId="1047374192" sldId="689"/>
            <ac:spMk id="2" creationId="{EFA0BC93-7D41-10D8-C717-5BC28E46428E}"/>
          </ac:spMkLst>
        </pc:spChg>
        <pc:spChg chg="del mod">
          <ac:chgData name="Daniel Hershcovich" userId="1b3d3cd0-fb94-4433-8a3c-38cce311c1da" providerId="ADAL" clId="{97D1D56D-80DD-4ABE-B6E0-966F6B2DBC98}" dt="2023-06-14T08:54:00.611" v="1551" actId="26606"/>
          <ac:spMkLst>
            <pc:docMk/>
            <pc:sldMk cId="1047374192" sldId="689"/>
            <ac:spMk id="3" creationId="{FB195D18-C940-C463-66AD-7A4EBF4C5834}"/>
          </ac:spMkLst>
        </pc:spChg>
        <pc:spChg chg="mod">
          <ac:chgData name="Daniel Hershcovich" userId="1b3d3cd0-fb94-4433-8a3c-38cce311c1da" providerId="ADAL" clId="{97D1D56D-80DD-4ABE-B6E0-966F6B2DBC98}" dt="2023-06-14T08:54:00.611" v="1551" actId="26606"/>
          <ac:spMkLst>
            <pc:docMk/>
            <pc:sldMk cId="1047374192" sldId="689"/>
            <ac:spMk id="4" creationId="{F828A216-7A91-7E32-76B6-01DC36AA0DB8}"/>
          </ac:spMkLst>
        </pc:spChg>
        <pc:spChg chg="mod">
          <ac:chgData name="Daniel Hershcovich" userId="1b3d3cd0-fb94-4433-8a3c-38cce311c1da" providerId="ADAL" clId="{97D1D56D-80DD-4ABE-B6E0-966F6B2DBC98}" dt="2023-06-14T08:54:00.611" v="1551" actId="26606"/>
          <ac:spMkLst>
            <pc:docMk/>
            <pc:sldMk cId="1047374192" sldId="689"/>
            <ac:spMk id="5" creationId="{12E93CEF-09E9-C790-3301-81DDACD60540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8" creationId="{A2FE5E9D-290A-A8E2-072B-C301515C9AD2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10" creationId="{D97F2934-A15C-4CE7-A76F-10912CEE86DD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11" creationId="{81AF7050-5012-A47B-9866-93CA07A11DC1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12" creationId="{D88D6C99-3A9B-CAC7-6A8D-B9B6F1D9956E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14" creationId="{9C6F9ABE-0A8B-B50E-7BA6-20657FD207CC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15" creationId="{BD8E1AE0-2633-F3E8-5216-795A52E8857F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16" creationId="{47109F57-D240-D2B5-E91B-18C9C09D0049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17" creationId="{9B6615B0-583A-622A-E7CE-6F71B0B0FEA7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18" creationId="{2836D517-2472-C2F2-C34B-A008F67BA533}"/>
          </ac:spMkLst>
        </pc:spChg>
        <pc:spChg chg="mod">
          <ac:chgData name="Daniel Hershcovich" userId="1b3d3cd0-fb94-4433-8a3c-38cce311c1da" providerId="ADAL" clId="{97D1D56D-80DD-4ABE-B6E0-966F6B2DBC98}" dt="2023-06-14T08:55:08.996" v="1556"/>
          <ac:spMkLst>
            <pc:docMk/>
            <pc:sldMk cId="1047374192" sldId="689"/>
            <ac:spMk id="20" creationId="{19976C42-99BF-35C9-6523-2F95B24A401F}"/>
          </ac:spMkLst>
        </pc:spChg>
        <pc:spChg chg="mod">
          <ac:chgData name="Daniel Hershcovich" userId="1b3d3cd0-fb94-4433-8a3c-38cce311c1da" providerId="ADAL" clId="{97D1D56D-80DD-4ABE-B6E0-966F6B2DBC98}" dt="2023-06-14T08:55:08.996" v="1556"/>
          <ac:spMkLst>
            <pc:docMk/>
            <pc:sldMk cId="1047374192" sldId="689"/>
            <ac:spMk id="21" creationId="{1B6A909C-003F-2923-CE4E-A5BB083F76A2}"/>
          </ac:spMkLst>
        </pc:spChg>
        <pc:spChg chg="mod">
          <ac:chgData name="Daniel Hershcovich" userId="1b3d3cd0-fb94-4433-8a3c-38cce311c1da" providerId="ADAL" clId="{97D1D56D-80DD-4ABE-B6E0-966F6B2DBC98}" dt="2023-06-14T08:55:08.996" v="1556"/>
          <ac:spMkLst>
            <pc:docMk/>
            <pc:sldMk cId="1047374192" sldId="689"/>
            <ac:spMk id="22" creationId="{9822909F-0C43-FE0F-27F8-291B3666338F}"/>
          </ac:spMkLst>
        </pc:spChg>
        <pc:spChg chg="mod">
          <ac:chgData name="Daniel Hershcovich" userId="1b3d3cd0-fb94-4433-8a3c-38cce311c1da" providerId="ADAL" clId="{97D1D56D-80DD-4ABE-B6E0-966F6B2DBC98}" dt="2023-06-14T08:55:08.996" v="1556"/>
          <ac:spMkLst>
            <pc:docMk/>
            <pc:sldMk cId="1047374192" sldId="689"/>
            <ac:spMk id="23" creationId="{8AF5C3D1-AEE3-6B61-09B6-8A21C8475ACE}"/>
          </ac:spMkLst>
        </pc:spChg>
        <pc:spChg chg="mod">
          <ac:chgData name="Daniel Hershcovich" userId="1b3d3cd0-fb94-4433-8a3c-38cce311c1da" providerId="ADAL" clId="{97D1D56D-80DD-4ABE-B6E0-966F6B2DBC98}" dt="2023-06-14T08:55:08.996" v="1556"/>
          <ac:spMkLst>
            <pc:docMk/>
            <pc:sldMk cId="1047374192" sldId="689"/>
            <ac:spMk id="24" creationId="{BD8F0CE7-87AE-1DBE-8541-69084CC33DBE}"/>
          </ac:spMkLst>
        </pc:spChg>
        <pc:spChg chg="mod">
          <ac:chgData name="Daniel Hershcovich" userId="1b3d3cd0-fb94-4433-8a3c-38cce311c1da" providerId="ADAL" clId="{97D1D56D-80DD-4ABE-B6E0-966F6B2DBC98}" dt="2023-06-14T08:55:08.996" v="1556"/>
          <ac:spMkLst>
            <pc:docMk/>
            <pc:sldMk cId="1047374192" sldId="689"/>
            <ac:spMk id="25" creationId="{84242CAF-B388-2A6D-ECA1-A152F195D0E1}"/>
          </ac:spMkLst>
        </pc:spChg>
        <pc:spChg chg="add del mod">
          <ac:chgData name="Daniel Hershcovich" userId="1b3d3cd0-fb94-4433-8a3c-38cce311c1da" providerId="ADAL" clId="{97D1D56D-80DD-4ABE-B6E0-966F6B2DBC98}" dt="2023-06-14T08:55:10.680" v="1557"/>
          <ac:spMkLst>
            <pc:docMk/>
            <pc:sldMk cId="1047374192" sldId="689"/>
            <ac:spMk id="26" creationId="{6CF18D27-DE19-F2C0-F38F-334E4D5F8957}"/>
          </ac:spMkLst>
        </pc:spChg>
        <pc:spChg chg="mod">
          <ac:chgData name="Daniel Hershcovich" userId="1b3d3cd0-fb94-4433-8a3c-38cce311c1da" providerId="ADAL" clId="{97D1D56D-80DD-4ABE-B6E0-966F6B2DBC98}" dt="2023-06-14T08:55:32.305" v="1565"/>
          <ac:spMkLst>
            <pc:docMk/>
            <pc:sldMk cId="1047374192" sldId="689"/>
            <ac:spMk id="29" creationId="{DFC0996F-D946-E488-535A-186B4A9FD139}"/>
          </ac:spMkLst>
        </pc:spChg>
        <pc:spChg chg="mod">
          <ac:chgData name="Daniel Hershcovich" userId="1b3d3cd0-fb94-4433-8a3c-38cce311c1da" providerId="ADAL" clId="{97D1D56D-80DD-4ABE-B6E0-966F6B2DBC98}" dt="2023-06-14T08:55:32.305" v="1565"/>
          <ac:spMkLst>
            <pc:docMk/>
            <pc:sldMk cId="1047374192" sldId="689"/>
            <ac:spMk id="30" creationId="{A8BF5855-2D92-4430-87FE-24E5D12B1F9C}"/>
          </ac:spMkLst>
        </pc:spChg>
        <pc:spChg chg="mod">
          <ac:chgData name="Daniel Hershcovich" userId="1b3d3cd0-fb94-4433-8a3c-38cce311c1da" providerId="ADAL" clId="{97D1D56D-80DD-4ABE-B6E0-966F6B2DBC98}" dt="2023-06-14T08:55:32.305" v="1565"/>
          <ac:spMkLst>
            <pc:docMk/>
            <pc:sldMk cId="1047374192" sldId="689"/>
            <ac:spMk id="31" creationId="{9A11BF39-9D41-E88D-7D90-96EB06CB2104}"/>
          </ac:spMkLst>
        </pc:spChg>
        <pc:spChg chg="mod">
          <ac:chgData name="Daniel Hershcovich" userId="1b3d3cd0-fb94-4433-8a3c-38cce311c1da" providerId="ADAL" clId="{97D1D56D-80DD-4ABE-B6E0-966F6B2DBC98}" dt="2023-06-14T08:55:32.305" v="1565"/>
          <ac:spMkLst>
            <pc:docMk/>
            <pc:sldMk cId="1047374192" sldId="689"/>
            <ac:spMk id="32" creationId="{E8091B6C-AE54-7C08-87FB-54AF46A48FF5}"/>
          </ac:spMkLst>
        </pc:spChg>
        <pc:spChg chg="mod">
          <ac:chgData name="Daniel Hershcovich" userId="1b3d3cd0-fb94-4433-8a3c-38cce311c1da" providerId="ADAL" clId="{97D1D56D-80DD-4ABE-B6E0-966F6B2DBC98}" dt="2023-06-14T08:55:32.305" v="1565"/>
          <ac:spMkLst>
            <pc:docMk/>
            <pc:sldMk cId="1047374192" sldId="689"/>
            <ac:spMk id="33" creationId="{CD7C0F5B-9C78-21E5-76E0-69B9E633F739}"/>
          </ac:spMkLst>
        </pc:spChg>
        <pc:spChg chg="del mod">
          <ac:chgData name="Daniel Hershcovich" userId="1b3d3cd0-fb94-4433-8a3c-38cce311c1da" providerId="ADAL" clId="{97D1D56D-80DD-4ABE-B6E0-966F6B2DBC98}" dt="2023-06-14T08:55:45.158" v="1568" actId="478"/>
          <ac:spMkLst>
            <pc:docMk/>
            <pc:sldMk cId="1047374192" sldId="689"/>
            <ac:spMk id="34" creationId="{88D12CFA-7E4E-2E0F-F544-257AC81FD02B}"/>
          </ac:spMkLst>
        </pc:spChg>
        <pc:spChg chg="add del mod">
          <ac:chgData name="Daniel Hershcovich" userId="1b3d3cd0-fb94-4433-8a3c-38cce311c1da" providerId="ADAL" clId="{97D1D56D-80DD-4ABE-B6E0-966F6B2DBC98}" dt="2023-06-14T08:56:29.384" v="1572"/>
          <ac:spMkLst>
            <pc:docMk/>
            <pc:sldMk cId="1047374192" sldId="689"/>
            <ac:spMk id="35" creationId="{97F2B9F9-C95D-9C86-2BDF-7F3FD3A143CF}"/>
          </ac:spMkLst>
        </pc:spChg>
        <pc:spChg chg="add mod">
          <ac:chgData name="Daniel Hershcovich" userId="1b3d3cd0-fb94-4433-8a3c-38cce311c1da" providerId="ADAL" clId="{97D1D56D-80DD-4ABE-B6E0-966F6B2DBC98}" dt="2023-06-14T08:56:53.117" v="1605" actId="14100"/>
          <ac:spMkLst>
            <pc:docMk/>
            <pc:sldMk cId="1047374192" sldId="689"/>
            <ac:spMk id="36" creationId="{F46D0CBC-0912-5754-BEA8-FF05F63665F6}"/>
          </ac:spMkLst>
        </pc:spChg>
        <pc:grpChg chg="add del mod">
          <ac:chgData name="Daniel Hershcovich" userId="1b3d3cd0-fb94-4433-8a3c-38cce311c1da" providerId="ADAL" clId="{97D1D56D-80DD-4ABE-B6E0-966F6B2DBC98}" dt="2023-06-14T08:55:10.680" v="1557"/>
          <ac:grpSpMkLst>
            <pc:docMk/>
            <pc:sldMk cId="1047374192" sldId="689"/>
            <ac:grpSpMk id="19" creationId="{BEC7CF7C-7A48-4B89-97BA-0D19C71C14BC}"/>
          </ac:grpSpMkLst>
        </pc:grpChg>
        <pc:grpChg chg="add mod">
          <ac:chgData name="Daniel Hershcovich" userId="1b3d3cd0-fb94-4433-8a3c-38cce311c1da" providerId="ADAL" clId="{97D1D56D-80DD-4ABE-B6E0-966F6B2DBC98}" dt="2023-06-14T08:55:32.305" v="1565"/>
          <ac:grpSpMkLst>
            <pc:docMk/>
            <pc:sldMk cId="1047374192" sldId="689"/>
            <ac:grpSpMk id="28" creationId="{057827AE-6DA8-1791-E455-FBFA7518F9C1}"/>
          </ac:grpSpMkLst>
        </pc:grpChg>
        <pc:graphicFrameChg chg="add mod">
          <ac:chgData name="Daniel Hershcovich" userId="1b3d3cd0-fb94-4433-8a3c-38cce311c1da" providerId="ADAL" clId="{97D1D56D-80DD-4ABE-B6E0-966F6B2DBC98}" dt="2023-06-14T08:56:01.273" v="1569" actId="1076"/>
          <ac:graphicFrameMkLst>
            <pc:docMk/>
            <pc:sldMk cId="1047374192" sldId="689"/>
            <ac:graphicFrameMk id="7" creationId="{AA15E7C0-B9B4-FB4B-FBED-2B0733E22D91}"/>
          </ac:graphicFrameMkLst>
        </pc:graphicFrameChg>
        <pc:picChg chg="add del mod">
          <ac:chgData name="Daniel Hershcovich" userId="1b3d3cd0-fb94-4433-8a3c-38cce311c1da" providerId="ADAL" clId="{97D1D56D-80DD-4ABE-B6E0-966F6B2DBC98}" dt="2023-06-14T08:54:07.334" v="1554" actId="478"/>
          <ac:picMkLst>
            <pc:docMk/>
            <pc:sldMk cId="1047374192" sldId="689"/>
            <ac:picMk id="6" creationId="{EBD0F434-B5E1-8FB0-BEF0-5FAA7C415CBE}"/>
          </ac:picMkLst>
        </pc:picChg>
        <pc:picChg chg="add del mod">
          <ac:chgData name="Daniel Hershcovich" userId="1b3d3cd0-fb94-4433-8a3c-38cce311c1da" providerId="ADAL" clId="{97D1D56D-80DD-4ABE-B6E0-966F6B2DBC98}" dt="2023-06-14T08:55:10.680" v="1557"/>
          <ac:picMkLst>
            <pc:docMk/>
            <pc:sldMk cId="1047374192" sldId="689"/>
            <ac:picMk id="9" creationId="{A79E402E-DD43-8477-7BF6-8DEEFCD03F75}"/>
          </ac:picMkLst>
        </pc:picChg>
        <pc:picChg chg="add del mod">
          <ac:chgData name="Daniel Hershcovich" userId="1b3d3cd0-fb94-4433-8a3c-38cce311c1da" providerId="ADAL" clId="{97D1D56D-80DD-4ABE-B6E0-966F6B2DBC98}" dt="2023-06-14T08:55:10.680" v="1557"/>
          <ac:picMkLst>
            <pc:docMk/>
            <pc:sldMk cId="1047374192" sldId="689"/>
            <ac:picMk id="13" creationId="{C9E5693B-060B-9DF2-0714-57DABC82711B}"/>
          </ac:picMkLst>
        </pc:picChg>
        <pc:picChg chg="add mod">
          <ac:chgData name="Daniel Hershcovich" userId="1b3d3cd0-fb94-4433-8a3c-38cce311c1da" providerId="ADAL" clId="{97D1D56D-80DD-4ABE-B6E0-966F6B2DBC98}" dt="2023-06-14T08:55:32.305" v="1565"/>
          <ac:picMkLst>
            <pc:docMk/>
            <pc:sldMk cId="1047374192" sldId="689"/>
            <ac:picMk id="27" creationId="{94480F5C-C252-DA1E-6F65-3C31628BE7A2}"/>
          </ac:picMkLst>
        </pc:picChg>
      </pc:sldChg>
      <pc:sldChg chg="addSp delSp modSp new del mod addAnim delAnim modAnim">
        <pc:chgData name="Daniel Hershcovich" userId="1b3d3cd0-fb94-4433-8a3c-38cce311c1da" providerId="ADAL" clId="{97D1D56D-80DD-4ABE-B6E0-966F6B2DBC98}" dt="2023-06-14T08:55:34.160" v="1566" actId="47"/>
        <pc:sldMkLst>
          <pc:docMk/>
          <pc:sldMk cId="2067432644" sldId="690"/>
        </pc:sldMkLst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6" creationId="{49C999E7-4625-473F-60A6-464ADE1E2C7B}"/>
          </ac:spMkLst>
        </pc:spChg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8" creationId="{41127257-7410-806C-8936-986F3193E060}"/>
          </ac:spMkLst>
        </pc:spChg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9" creationId="{7C70B016-9BE8-91BB-03B8-8E0D29338C2B}"/>
          </ac:spMkLst>
        </pc:spChg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10" creationId="{1544BB87-95D3-A6EE-5922-83007116DBB1}"/>
          </ac:spMkLst>
        </pc:spChg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12" creationId="{9DE8344E-3747-F958-E2ED-9C01FD70ED4C}"/>
          </ac:spMkLst>
        </pc:spChg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13" creationId="{877D8294-A2AF-903B-37C1-6445C798AA7E}"/>
          </ac:spMkLst>
        </pc:spChg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14" creationId="{07C28EDE-6E1B-143F-F053-E0AFC3301D74}"/>
          </ac:spMkLst>
        </pc:spChg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15" creationId="{B837318D-DBFD-6324-2084-21C34539427D}"/>
          </ac:spMkLst>
        </pc:spChg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16" creationId="{27227C0C-680F-C75B-A1B8-E569DA741FF5}"/>
          </ac:spMkLst>
        </pc:spChg>
        <pc:spChg chg="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18" creationId="{551515B9-3705-FF21-721D-D2BCEA5AB052}"/>
          </ac:spMkLst>
        </pc:spChg>
        <pc:spChg chg="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19" creationId="{F659B719-B660-E084-F8A6-6DA4B76BFBE4}"/>
          </ac:spMkLst>
        </pc:spChg>
        <pc:spChg chg="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20" creationId="{167E8FC2-D76D-8B65-4AD6-01DF2FA8F872}"/>
          </ac:spMkLst>
        </pc:spChg>
        <pc:spChg chg="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21" creationId="{5F36D148-331F-C251-623B-7C5AC575D862}"/>
          </ac:spMkLst>
        </pc:spChg>
        <pc:spChg chg="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22" creationId="{9F52F75A-CAC0-B2BA-0CFD-3DEF08B6B34E}"/>
          </ac:spMkLst>
        </pc:spChg>
        <pc:spChg chg="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23" creationId="{8D7C1B49-1CBA-D9E7-0D48-7B194347F092}"/>
          </ac:spMkLst>
        </pc:spChg>
        <pc:spChg chg="add mod">
          <ac:chgData name="Daniel Hershcovich" userId="1b3d3cd0-fb94-4433-8a3c-38cce311c1da" providerId="ADAL" clId="{97D1D56D-80DD-4ABE-B6E0-966F6B2DBC98}" dt="2023-06-14T08:55:12.636" v="1559"/>
          <ac:spMkLst>
            <pc:docMk/>
            <pc:sldMk cId="2067432644" sldId="690"/>
            <ac:spMk id="24" creationId="{7298E0A7-70E6-5EAD-13D3-40655A4543CD}"/>
          </ac:spMkLst>
        </pc:spChg>
        <pc:grpChg chg="add del mod">
          <ac:chgData name="Daniel Hershcovich" userId="1b3d3cd0-fb94-4433-8a3c-38cce311c1da" providerId="ADAL" clId="{97D1D56D-80DD-4ABE-B6E0-966F6B2DBC98}" dt="2023-06-14T08:55:30.250" v="1564" actId="21"/>
          <ac:grpSpMkLst>
            <pc:docMk/>
            <pc:sldMk cId="2067432644" sldId="690"/>
            <ac:grpSpMk id="17" creationId="{3783EB6C-83A1-8C66-69EF-E3E78C0FEE02}"/>
          </ac:grpSpMkLst>
        </pc:grpChg>
        <pc:picChg chg="add del mod">
          <ac:chgData name="Daniel Hershcovich" userId="1b3d3cd0-fb94-4433-8a3c-38cce311c1da" providerId="ADAL" clId="{97D1D56D-80DD-4ABE-B6E0-966F6B2DBC98}" dt="2023-06-14T08:55:30.250" v="1564" actId="21"/>
          <ac:picMkLst>
            <pc:docMk/>
            <pc:sldMk cId="2067432644" sldId="690"/>
            <ac:picMk id="7" creationId="{0A71C130-4C71-2399-6784-B3E3F5336A0B}"/>
          </ac:picMkLst>
        </pc:picChg>
        <pc:picChg chg="add mod">
          <ac:chgData name="Daniel Hershcovich" userId="1b3d3cd0-fb94-4433-8a3c-38cce311c1da" providerId="ADAL" clId="{97D1D56D-80DD-4ABE-B6E0-966F6B2DBC98}" dt="2023-06-14T08:55:12.636" v="1559"/>
          <ac:picMkLst>
            <pc:docMk/>
            <pc:sldMk cId="2067432644" sldId="690"/>
            <ac:picMk id="11" creationId="{B66F96A7-5892-57B9-4718-EF029DA18528}"/>
          </ac:picMkLst>
        </pc:picChg>
      </pc:sldChg>
      <pc:sldChg chg="addSp delSp modSp add mod">
        <pc:chgData name="Daniel Hershcovich" userId="1b3d3cd0-fb94-4433-8a3c-38cce311c1da" providerId="ADAL" clId="{97D1D56D-80DD-4ABE-B6E0-966F6B2DBC98}" dt="2023-06-14T09:34:03.017" v="2618" actId="20577"/>
        <pc:sldMkLst>
          <pc:docMk/>
          <pc:sldMk cId="2652710468" sldId="690"/>
        </pc:sldMkLst>
        <pc:spChg chg="mod">
          <ac:chgData name="Daniel Hershcovich" userId="1b3d3cd0-fb94-4433-8a3c-38cce311c1da" providerId="ADAL" clId="{97D1D56D-80DD-4ABE-B6E0-966F6B2DBC98}" dt="2023-06-14T09:27:40.222" v="2480" actId="20577"/>
          <ac:spMkLst>
            <pc:docMk/>
            <pc:sldMk cId="2652710468" sldId="690"/>
            <ac:spMk id="2" creationId="{8C5965CF-0504-1711-2F6D-126A36BE7C6D}"/>
          </ac:spMkLst>
        </pc:spChg>
        <pc:spChg chg="add mod">
          <ac:chgData name="Daniel Hershcovich" userId="1b3d3cd0-fb94-4433-8a3c-38cce311c1da" providerId="ADAL" clId="{97D1D56D-80DD-4ABE-B6E0-966F6B2DBC98}" dt="2023-06-14T09:34:03.017" v="2618" actId="20577"/>
          <ac:spMkLst>
            <pc:docMk/>
            <pc:sldMk cId="2652710468" sldId="690"/>
            <ac:spMk id="7" creationId="{4201FA9A-E3ED-7197-65B3-A93FD154D4D5}"/>
          </ac:spMkLst>
        </pc:spChg>
        <pc:spChg chg="mod">
          <ac:chgData name="Daniel Hershcovich" userId="1b3d3cd0-fb94-4433-8a3c-38cce311c1da" providerId="ADAL" clId="{97D1D56D-80DD-4ABE-B6E0-966F6B2DBC98}" dt="2023-06-14T09:29:42.855" v="2615" actId="20577"/>
          <ac:spMkLst>
            <pc:docMk/>
            <pc:sldMk cId="2652710468" sldId="690"/>
            <ac:spMk id="8" creationId="{38467796-1E15-1C22-3CEF-003FC1A9CDDC}"/>
          </ac:spMkLst>
        </pc:spChg>
        <pc:picChg chg="del">
          <ac:chgData name="Daniel Hershcovich" userId="1b3d3cd0-fb94-4433-8a3c-38cce311c1da" providerId="ADAL" clId="{97D1D56D-80DD-4ABE-B6E0-966F6B2DBC98}" dt="2023-06-14T09:27:25.310" v="2460" actId="478"/>
          <ac:picMkLst>
            <pc:docMk/>
            <pc:sldMk cId="2652710468" sldId="690"/>
            <ac:picMk id="6" creationId="{FCFD397A-8B79-067B-F024-AC7CA8EB009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71B236-813B-4096-8AA6-A6FC857AFA2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13124D2-078F-4A39-91EC-64079DFF3261}">
      <dgm:prSet custT="1"/>
      <dgm:spPr/>
      <dgm:t>
        <a:bodyPr/>
        <a:lstStyle/>
        <a:p>
          <a:pPr>
            <a:defRPr cap="all"/>
          </a:pPr>
          <a:r>
            <a:rPr lang="en-US" sz="2800" b="0" i="0" baseline="0" dirty="0"/>
            <a:t>Food is a</a:t>
          </a:r>
          <a:br>
            <a:rPr lang="en-US" sz="2800" b="0" i="0" baseline="0" dirty="0"/>
          </a:br>
          <a:r>
            <a:rPr lang="en-US" sz="2800" b="1" i="0" baseline="0" dirty="0"/>
            <a:t>communicative medium</a:t>
          </a:r>
          <a:endParaRPr lang="en-US" sz="2800" dirty="0"/>
        </a:p>
      </dgm:t>
    </dgm:pt>
    <dgm:pt modelId="{EE38811F-EE9A-4827-8C04-7D25D12BD283}" type="parTrans" cxnId="{8B709BC2-F308-456E-A46A-B3C9AB1B8C84}">
      <dgm:prSet/>
      <dgm:spPr/>
      <dgm:t>
        <a:bodyPr/>
        <a:lstStyle/>
        <a:p>
          <a:endParaRPr lang="en-US"/>
        </a:p>
      </dgm:t>
    </dgm:pt>
    <dgm:pt modelId="{EEA4B27E-7295-4EBF-BD70-2B60A250ACA2}" type="sibTrans" cxnId="{8B709BC2-F308-456E-A46A-B3C9AB1B8C84}">
      <dgm:prSet/>
      <dgm:spPr/>
      <dgm:t>
        <a:bodyPr/>
        <a:lstStyle/>
        <a:p>
          <a:endParaRPr lang="en-US"/>
        </a:p>
      </dgm:t>
    </dgm:pt>
    <dgm:pt modelId="{7D8E0F16-613D-4B5A-9CDD-C10E35955EC7}">
      <dgm:prSet custT="1"/>
      <dgm:spPr/>
      <dgm:t>
        <a:bodyPr/>
        <a:lstStyle/>
        <a:p>
          <a:pPr>
            <a:defRPr cap="all"/>
          </a:pPr>
          <a:r>
            <a:rPr lang="en-US" sz="2800" b="0" i="0" baseline="0" dirty="0"/>
            <a:t>Food is a</a:t>
          </a:r>
          <a:br>
            <a:rPr lang="en-US" sz="2800" b="0" i="0" baseline="0" dirty="0"/>
          </a:br>
          <a:r>
            <a:rPr lang="en-US" sz="2800" b="1" i="0" baseline="0" dirty="0"/>
            <a:t>carrier of meaning</a:t>
          </a:r>
          <a:endParaRPr lang="en-US" sz="2800" dirty="0"/>
        </a:p>
      </dgm:t>
    </dgm:pt>
    <dgm:pt modelId="{ADEF9FFE-7F31-49F5-AEC2-01AABDA209F2}" type="parTrans" cxnId="{8A964C21-3517-41BA-901D-A435FFFFD1C7}">
      <dgm:prSet/>
      <dgm:spPr/>
      <dgm:t>
        <a:bodyPr/>
        <a:lstStyle/>
        <a:p>
          <a:endParaRPr lang="en-US"/>
        </a:p>
      </dgm:t>
    </dgm:pt>
    <dgm:pt modelId="{7CED67C0-1452-4FAE-8F98-60143BB3E1E6}" type="sibTrans" cxnId="{8A964C21-3517-41BA-901D-A435FFFFD1C7}">
      <dgm:prSet/>
      <dgm:spPr/>
      <dgm:t>
        <a:bodyPr/>
        <a:lstStyle/>
        <a:p>
          <a:endParaRPr lang="en-US"/>
        </a:p>
      </dgm:t>
    </dgm:pt>
    <dgm:pt modelId="{78E872B0-8234-4E3F-84D4-97AD2483DBC8}">
      <dgm:prSet custT="1"/>
      <dgm:spPr/>
      <dgm:t>
        <a:bodyPr/>
        <a:lstStyle/>
        <a:p>
          <a:pPr>
            <a:defRPr cap="all"/>
          </a:pPr>
          <a:r>
            <a:rPr lang="en-US" sz="2800" b="0" i="0" baseline="0" dirty="0"/>
            <a:t>Food is tightly linked to </a:t>
          </a:r>
          <a:r>
            <a:rPr lang="en-US" sz="2800" b="1" i="0" baseline="0" dirty="0"/>
            <a:t>identity</a:t>
          </a:r>
          <a:endParaRPr lang="en-US" sz="2800" dirty="0"/>
        </a:p>
      </dgm:t>
    </dgm:pt>
    <dgm:pt modelId="{7DF61D4B-D5FD-445D-9516-9EC518504FD9}" type="parTrans" cxnId="{3F5A6263-3CFF-46E7-8EB6-D803014B64AD}">
      <dgm:prSet/>
      <dgm:spPr/>
      <dgm:t>
        <a:bodyPr/>
        <a:lstStyle/>
        <a:p>
          <a:endParaRPr lang="en-US"/>
        </a:p>
      </dgm:t>
    </dgm:pt>
    <dgm:pt modelId="{1F2D367A-ABC5-49C4-B93E-953926CE93B4}" type="sibTrans" cxnId="{3F5A6263-3CFF-46E7-8EB6-D803014B64AD}">
      <dgm:prSet/>
      <dgm:spPr/>
      <dgm:t>
        <a:bodyPr/>
        <a:lstStyle/>
        <a:p>
          <a:endParaRPr lang="en-US"/>
        </a:p>
      </dgm:t>
    </dgm:pt>
    <dgm:pt modelId="{7B789AD9-BE50-47E1-8FB9-637B4EA1D7D3}" type="pres">
      <dgm:prSet presAssocID="{6871B236-813B-4096-8AA6-A6FC857AFA28}" presName="root" presStyleCnt="0">
        <dgm:presLayoutVars>
          <dgm:dir/>
          <dgm:resizeHandles val="exact"/>
        </dgm:presLayoutVars>
      </dgm:prSet>
      <dgm:spPr/>
    </dgm:pt>
    <dgm:pt modelId="{0BAFE954-2DBF-4B7D-89F2-698390C5BC9D}" type="pres">
      <dgm:prSet presAssocID="{D13124D2-078F-4A39-91EC-64079DFF3261}" presName="compNode" presStyleCnt="0"/>
      <dgm:spPr/>
    </dgm:pt>
    <dgm:pt modelId="{6463D5CC-8A56-443F-8664-E9DC59BABCC7}" type="pres">
      <dgm:prSet presAssocID="{D13124D2-078F-4A39-91EC-64079DFF3261}" presName="iconBgRect" presStyleLbl="bgShp" presStyleIdx="0" presStyleCnt="3"/>
      <dgm:spPr/>
    </dgm:pt>
    <dgm:pt modelId="{F904D32E-25B4-441E-BF5D-6D8B99038E44}" type="pres">
      <dgm:prSet presAssocID="{D13124D2-078F-4A39-91EC-64079DFF326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80B6D6A6-320A-477B-B6C1-ABE63008C366}" type="pres">
      <dgm:prSet presAssocID="{D13124D2-078F-4A39-91EC-64079DFF3261}" presName="spaceRect" presStyleCnt="0"/>
      <dgm:spPr/>
    </dgm:pt>
    <dgm:pt modelId="{7797A295-BB54-433A-8791-47A2D242A911}" type="pres">
      <dgm:prSet presAssocID="{D13124D2-078F-4A39-91EC-64079DFF3261}" presName="textRect" presStyleLbl="revTx" presStyleIdx="0" presStyleCnt="3">
        <dgm:presLayoutVars>
          <dgm:chMax val="1"/>
          <dgm:chPref val="1"/>
        </dgm:presLayoutVars>
      </dgm:prSet>
      <dgm:spPr/>
    </dgm:pt>
    <dgm:pt modelId="{3D414310-0CD2-4C7E-BA12-2857651568B4}" type="pres">
      <dgm:prSet presAssocID="{EEA4B27E-7295-4EBF-BD70-2B60A250ACA2}" presName="sibTrans" presStyleCnt="0"/>
      <dgm:spPr/>
    </dgm:pt>
    <dgm:pt modelId="{93AB24B2-55C1-4D6E-8F42-CB4085AA31E2}" type="pres">
      <dgm:prSet presAssocID="{7D8E0F16-613D-4B5A-9CDD-C10E35955EC7}" presName="compNode" presStyleCnt="0"/>
      <dgm:spPr/>
    </dgm:pt>
    <dgm:pt modelId="{B1013DF5-D7E8-42EA-A5EB-6C3AF905669A}" type="pres">
      <dgm:prSet presAssocID="{7D8E0F16-613D-4B5A-9CDD-C10E35955EC7}" presName="iconBgRect" presStyleLbl="bgShp" presStyleIdx="1" presStyleCnt="3"/>
      <dgm:spPr/>
    </dgm:pt>
    <dgm:pt modelId="{008DA40F-8875-4BD8-B76C-241A3E0D3636}" type="pres">
      <dgm:prSet presAssocID="{7D8E0F16-613D-4B5A-9CDD-C10E35955EC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1FC8EF60-77A3-4E4D-B070-5E2A3EA0B4E4}" type="pres">
      <dgm:prSet presAssocID="{7D8E0F16-613D-4B5A-9CDD-C10E35955EC7}" presName="spaceRect" presStyleCnt="0"/>
      <dgm:spPr/>
    </dgm:pt>
    <dgm:pt modelId="{91789462-5C22-4F3C-979D-66076ADC3799}" type="pres">
      <dgm:prSet presAssocID="{7D8E0F16-613D-4B5A-9CDD-C10E35955EC7}" presName="textRect" presStyleLbl="revTx" presStyleIdx="1" presStyleCnt="3">
        <dgm:presLayoutVars>
          <dgm:chMax val="1"/>
          <dgm:chPref val="1"/>
        </dgm:presLayoutVars>
      </dgm:prSet>
      <dgm:spPr/>
    </dgm:pt>
    <dgm:pt modelId="{4B0448FA-C199-4136-95A2-C88A42BD96EC}" type="pres">
      <dgm:prSet presAssocID="{7CED67C0-1452-4FAE-8F98-60143BB3E1E6}" presName="sibTrans" presStyleCnt="0"/>
      <dgm:spPr/>
    </dgm:pt>
    <dgm:pt modelId="{5BCECCAD-17EF-4EFE-B220-A7A0E779D382}" type="pres">
      <dgm:prSet presAssocID="{78E872B0-8234-4E3F-84D4-97AD2483DBC8}" presName="compNode" presStyleCnt="0"/>
      <dgm:spPr/>
    </dgm:pt>
    <dgm:pt modelId="{00629D32-8EA1-41E5-848B-8FB0242F4424}" type="pres">
      <dgm:prSet presAssocID="{78E872B0-8234-4E3F-84D4-97AD2483DBC8}" presName="iconBgRect" presStyleLbl="bgShp" presStyleIdx="2" presStyleCnt="3"/>
      <dgm:spPr/>
    </dgm:pt>
    <dgm:pt modelId="{122DCEAC-CF63-48B8-81A6-B97761125AB6}" type="pres">
      <dgm:prSet presAssocID="{78E872B0-8234-4E3F-84D4-97AD2483DBC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CD7F641-4810-4507-895E-D1B61D5503B4}" type="pres">
      <dgm:prSet presAssocID="{78E872B0-8234-4E3F-84D4-97AD2483DBC8}" presName="spaceRect" presStyleCnt="0"/>
      <dgm:spPr/>
    </dgm:pt>
    <dgm:pt modelId="{9282BBA9-7086-4095-A9D5-C0B3B094EB54}" type="pres">
      <dgm:prSet presAssocID="{78E872B0-8234-4E3F-84D4-97AD2483DBC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D743D04-3880-47DC-B1DC-967855816114}" type="presOf" srcId="{6871B236-813B-4096-8AA6-A6FC857AFA28}" destId="{7B789AD9-BE50-47E1-8FB9-637B4EA1D7D3}" srcOrd="0" destOrd="0" presId="urn:microsoft.com/office/officeart/2018/5/layout/IconCircleLabelList"/>
    <dgm:cxn modelId="{8A964C21-3517-41BA-901D-A435FFFFD1C7}" srcId="{6871B236-813B-4096-8AA6-A6FC857AFA28}" destId="{7D8E0F16-613D-4B5A-9CDD-C10E35955EC7}" srcOrd="1" destOrd="0" parTransId="{ADEF9FFE-7F31-49F5-AEC2-01AABDA209F2}" sibTransId="{7CED67C0-1452-4FAE-8F98-60143BB3E1E6}"/>
    <dgm:cxn modelId="{3F5A6263-3CFF-46E7-8EB6-D803014B64AD}" srcId="{6871B236-813B-4096-8AA6-A6FC857AFA28}" destId="{78E872B0-8234-4E3F-84D4-97AD2483DBC8}" srcOrd="2" destOrd="0" parTransId="{7DF61D4B-D5FD-445D-9516-9EC518504FD9}" sibTransId="{1F2D367A-ABC5-49C4-B93E-953926CE93B4}"/>
    <dgm:cxn modelId="{2DA32046-CD96-465C-8732-0F929396BC32}" type="presOf" srcId="{D13124D2-078F-4A39-91EC-64079DFF3261}" destId="{7797A295-BB54-433A-8791-47A2D242A911}" srcOrd="0" destOrd="0" presId="urn:microsoft.com/office/officeart/2018/5/layout/IconCircleLabelList"/>
    <dgm:cxn modelId="{82997884-30A0-4A4E-A9AF-9AAB55BE2E4F}" type="presOf" srcId="{78E872B0-8234-4E3F-84D4-97AD2483DBC8}" destId="{9282BBA9-7086-4095-A9D5-C0B3B094EB54}" srcOrd="0" destOrd="0" presId="urn:microsoft.com/office/officeart/2018/5/layout/IconCircleLabelList"/>
    <dgm:cxn modelId="{290F0EC1-AEE2-4EEA-AE81-80571777699B}" type="presOf" srcId="{7D8E0F16-613D-4B5A-9CDD-C10E35955EC7}" destId="{91789462-5C22-4F3C-979D-66076ADC3799}" srcOrd="0" destOrd="0" presId="urn:microsoft.com/office/officeart/2018/5/layout/IconCircleLabelList"/>
    <dgm:cxn modelId="{8B709BC2-F308-456E-A46A-B3C9AB1B8C84}" srcId="{6871B236-813B-4096-8AA6-A6FC857AFA28}" destId="{D13124D2-078F-4A39-91EC-64079DFF3261}" srcOrd="0" destOrd="0" parTransId="{EE38811F-EE9A-4827-8C04-7D25D12BD283}" sibTransId="{EEA4B27E-7295-4EBF-BD70-2B60A250ACA2}"/>
    <dgm:cxn modelId="{82253E87-3AA4-4D5C-9EEB-78DEF85ED525}" type="presParOf" srcId="{7B789AD9-BE50-47E1-8FB9-637B4EA1D7D3}" destId="{0BAFE954-2DBF-4B7D-89F2-698390C5BC9D}" srcOrd="0" destOrd="0" presId="urn:microsoft.com/office/officeart/2018/5/layout/IconCircleLabelList"/>
    <dgm:cxn modelId="{CE3896C8-E048-42A5-8028-702BAF856353}" type="presParOf" srcId="{0BAFE954-2DBF-4B7D-89F2-698390C5BC9D}" destId="{6463D5CC-8A56-443F-8664-E9DC59BABCC7}" srcOrd="0" destOrd="0" presId="urn:microsoft.com/office/officeart/2018/5/layout/IconCircleLabelList"/>
    <dgm:cxn modelId="{EBD29D9C-0CAF-4EF2-AE65-046183D45549}" type="presParOf" srcId="{0BAFE954-2DBF-4B7D-89F2-698390C5BC9D}" destId="{F904D32E-25B4-441E-BF5D-6D8B99038E44}" srcOrd="1" destOrd="0" presId="urn:microsoft.com/office/officeart/2018/5/layout/IconCircleLabelList"/>
    <dgm:cxn modelId="{2D8E45BD-D55D-4D70-A423-2D90B3BEAAB4}" type="presParOf" srcId="{0BAFE954-2DBF-4B7D-89F2-698390C5BC9D}" destId="{80B6D6A6-320A-477B-B6C1-ABE63008C366}" srcOrd="2" destOrd="0" presId="urn:microsoft.com/office/officeart/2018/5/layout/IconCircleLabelList"/>
    <dgm:cxn modelId="{BD7A4E01-DCCA-4767-9BF5-999808850CF7}" type="presParOf" srcId="{0BAFE954-2DBF-4B7D-89F2-698390C5BC9D}" destId="{7797A295-BB54-433A-8791-47A2D242A911}" srcOrd="3" destOrd="0" presId="urn:microsoft.com/office/officeart/2018/5/layout/IconCircleLabelList"/>
    <dgm:cxn modelId="{085B0C6E-48DB-4EFB-87A4-7C32F3405197}" type="presParOf" srcId="{7B789AD9-BE50-47E1-8FB9-637B4EA1D7D3}" destId="{3D414310-0CD2-4C7E-BA12-2857651568B4}" srcOrd="1" destOrd="0" presId="urn:microsoft.com/office/officeart/2018/5/layout/IconCircleLabelList"/>
    <dgm:cxn modelId="{B0A3B9D4-8EEA-4139-8C61-06C4011D8F1B}" type="presParOf" srcId="{7B789AD9-BE50-47E1-8FB9-637B4EA1D7D3}" destId="{93AB24B2-55C1-4D6E-8F42-CB4085AA31E2}" srcOrd="2" destOrd="0" presId="urn:microsoft.com/office/officeart/2018/5/layout/IconCircleLabelList"/>
    <dgm:cxn modelId="{30A93A61-26A1-4D8C-8C0D-54D4CDBF3991}" type="presParOf" srcId="{93AB24B2-55C1-4D6E-8F42-CB4085AA31E2}" destId="{B1013DF5-D7E8-42EA-A5EB-6C3AF905669A}" srcOrd="0" destOrd="0" presId="urn:microsoft.com/office/officeart/2018/5/layout/IconCircleLabelList"/>
    <dgm:cxn modelId="{779E1F4F-F7E1-4B3B-A46C-558996FC4B1F}" type="presParOf" srcId="{93AB24B2-55C1-4D6E-8F42-CB4085AA31E2}" destId="{008DA40F-8875-4BD8-B76C-241A3E0D3636}" srcOrd="1" destOrd="0" presId="urn:microsoft.com/office/officeart/2018/5/layout/IconCircleLabelList"/>
    <dgm:cxn modelId="{D9DD7A20-12BE-4406-8BBB-F05B6F45F491}" type="presParOf" srcId="{93AB24B2-55C1-4D6E-8F42-CB4085AA31E2}" destId="{1FC8EF60-77A3-4E4D-B070-5E2A3EA0B4E4}" srcOrd="2" destOrd="0" presId="urn:microsoft.com/office/officeart/2018/5/layout/IconCircleLabelList"/>
    <dgm:cxn modelId="{02D43E4F-06F4-4AB7-B85E-F73694040F86}" type="presParOf" srcId="{93AB24B2-55C1-4D6E-8F42-CB4085AA31E2}" destId="{91789462-5C22-4F3C-979D-66076ADC3799}" srcOrd="3" destOrd="0" presId="urn:microsoft.com/office/officeart/2018/5/layout/IconCircleLabelList"/>
    <dgm:cxn modelId="{B25CE708-B670-4748-9424-1BF1DB27F4F4}" type="presParOf" srcId="{7B789AD9-BE50-47E1-8FB9-637B4EA1D7D3}" destId="{4B0448FA-C199-4136-95A2-C88A42BD96EC}" srcOrd="3" destOrd="0" presId="urn:microsoft.com/office/officeart/2018/5/layout/IconCircleLabelList"/>
    <dgm:cxn modelId="{0C10954D-8E37-41FA-BCD0-651F863670F4}" type="presParOf" srcId="{7B789AD9-BE50-47E1-8FB9-637B4EA1D7D3}" destId="{5BCECCAD-17EF-4EFE-B220-A7A0E779D382}" srcOrd="4" destOrd="0" presId="urn:microsoft.com/office/officeart/2018/5/layout/IconCircleLabelList"/>
    <dgm:cxn modelId="{87ECE234-1735-4AB1-A9C6-8FFF21F608EF}" type="presParOf" srcId="{5BCECCAD-17EF-4EFE-B220-A7A0E779D382}" destId="{00629D32-8EA1-41E5-848B-8FB0242F4424}" srcOrd="0" destOrd="0" presId="urn:microsoft.com/office/officeart/2018/5/layout/IconCircleLabelList"/>
    <dgm:cxn modelId="{0E1FBC52-F215-475A-A80E-4708E4E03D5F}" type="presParOf" srcId="{5BCECCAD-17EF-4EFE-B220-A7A0E779D382}" destId="{122DCEAC-CF63-48B8-81A6-B97761125AB6}" srcOrd="1" destOrd="0" presId="urn:microsoft.com/office/officeart/2018/5/layout/IconCircleLabelList"/>
    <dgm:cxn modelId="{57A302DE-8D57-4393-B186-10EA4A68E7FF}" type="presParOf" srcId="{5BCECCAD-17EF-4EFE-B220-A7A0E779D382}" destId="{DCD7F641-4810-4507-895E-D1B61D5503B4}" srcOrd="2" destOrd="0" presId="urn:microsoft.com/office/officeart/2018/5/layout/IconCircleLabelList"/>
    <dgm:cxn modelId="{C48537C4-0063-4506-89F8-BB8263752428}" type="presParOf" srcId="{5BCECCAD-17EF-4EFE-B220-A7A0E779D382}" destId="{9282BBA9-7086-4095-A9D5-C0B3B094EB5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4EC0F58-A75E-48C7-8C4A-5548FE2EA75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3929D49-09B8-4133-95DB-31F19F273FB7}">
      <dgm:prSet/>
      <dgm:spPr/>
      <dgm:t>
        <a:bodyPr/>
        <a:lstStyle/>
        <a:p>
          <a:r>
            <a:rPr lang="en-GB" b="0" i="0" baseline="0" dirty="0"/>
            <a:t>Ingredient availability and preference</a:t>
          </a:r>
          <a:endParaRPr lang="en-US" dirty="0"/>
        </a:p>
      </dgm:t>
    </dgm:pt>
    <dgm:pt modelId="{8D2B7E29-5071-4304-8AF7-CC0CD4598F49}" type="parTrans" cxnId="{D8B08CCA-F5EE-4649-8680-AF50DCDD857F}">
      <dgm:prSet/>
      <dgm:spPr/>
      <dgm:t>
        <a:bodyPr/>
        <a:lstStyle/>
        <a:p>
          <a:endParaRPr lang="en-US"/>
        </a:p>
      </dgm:t>
    </dgm:pt>
    <dgm:pt modelId="{630AE7E6-1F93-4A0E-B7F8-AAE8C698E3E7}" type="sibTrans" cxnId="{D8B08CCA-F5EE-4649-8680-AF50DCDD857F}">
      <dgm:prSet/>
      <dgm:spPr/>
      <dgm:t>
        <a:bodyPr/>
        <a:lstStyle/>
        <a:p>
          <a:endParaRPr lang="en-US"/>
        </a:p>
      </dgm:t>
    </dgm:pt>
    <dgm:pt modelId="{9340B654-4318-481B-A5BC-CCD4E26A6051}">
      <dgm:prSet/>
      <dgm:spPr/>
      <dgm:t>
        <a:bodyPr/>
        <a:lstStyle/>
        <a:p>
          <a:r>
            <a:rPr lang="en-GB" b="0" i="0" baseline="0" dirty="0"/>
            <a:t>Measurement units, writing style</a:t>
          </a:r>
          <a:endParaRPr lang="en-US" dirty="0"/>
        </a:p>
      </dgm:t>
    </dgm:pt>
    <dgm:pt modelId="{9F97E18D-59B8-404E-B730-217A203833C5}" type="parTrans" cxnId="{7863A6EC-2001-4A4C-A9DA-5877C1EFD5DF}">
      <dgm:prSet/>
      <dgm:spPr/>
      <dgm:t>
        <a:bodyPr/>
        <a:lstStyle/>
        <a:p>
          <a:endParaRPr lang="en-US"/>
        </a:p>
      </dgm:t>
    </dgm:pt>
    <dgm:pt modelId="{2D870D76-744C-4F6C-8E6B-4ECC4F16D83B}" type="sibTrans" cxnId="{7863A6EC-2001-4A4C-A9DA-5877C1EFD5DF}">
      <dgm:prSet/>
      <dgm:spPr/>
      <dgm:t>
        <a:bodyPr/>
        <a:lstStyle/>
        <a:p>
          <a:endParaRPr lang="en-US"/>
        </a:p>
      </dgm:t>
    </dgm:pt>
    <dgm:pt modelId="{F6792382-CBC9-47E6-97C5-B4005D9E4ADE}">
      <dgm:prSet/>
      <dgm:spPr/>
      <dgm:t>
        <a:bodyPr/>
        <a:lstStyle/>
        <a:p>
          <a:r>
            <a:rPr lang="en-GB" b="0" i="0" baseline="0" dirty="0"/>
            <a:t>Available equipment and tools</a:t>
          </a:r>
          <a:endParaRPr lang="en-US" dirty="0"/>
        </a:p>
      </dgm:t>
    </dgm:pt>
    <dgm:pt modelId="{06B8EF0E-9C48-4162-BF31-2F329BC6773D}" type="parTrans" cxnId="{5E7A84AC-C2C6-40CC-8A38-2B7141660D01}">
      <dgm:prSet/>
      <dgm:spPr/>
      <dgm:t>
        <a:bodyPr/>
        <a:lstStyle/>
        <a:p>
          <a:endParaRPr lang="en-US"/>
        </a:p>
      </dgm:t>
    </dgm:pt>
    <dgm:pt modelId="{4DB1DF0B-E4AF-42F2-A199-C3ABC8ADA938}" type="sibTrans" cxnId="{5E7A84AC-C2C6-40CC-8A38-2B7141660D01}">
      <dgm:prSet/>
      <dgm:spPr/>
      <dgm:t>
        <a:bodyPr/>
        <a:lstStyle/>
        <a:p>
          <a:endParaRPr lang="en-US"/>
        </a:p>
      </dgm:t>
    </dgm:pt>
    <dgm:pt modelId="{62584435-4AAA-4A46-BDE3-7E7E6AB7889A}">
      <dgm:prSet/>
      <dgm:spPr/>
      <dgm:t>
        <a:bodyPr/>
        <a:lstStyle/>
        <a:p>
          <a:r>
            <a:rPr lang="en-GB" b="0" i="0" baseline="0" dirty="0"/>
            <a:t>Known techniques, typical ordering</a:t>
          </a:r>
          <a:endParaRPr lang="en-US" dirty="0"/>
        </a:p>
      </dgm:t>
    </dgm:pt>
    <dgm:pt modelId="{15B3F5BC-CD78-4B23-B5F4-854FA1B52DCF}" type="parTrans" cxnId="{84F42DD7-8A70-4E2E-B700-15450B8B2EFE}">
      <dgm:prSet/>
      <dgm:spPr/>
      <dgm:t>
        <a:bodyPr/>
        <a:lstStyle/>
        <a:p>
          <a:endParaRPr lang="en-US"/>
        </a:p>
      </dgm:t>
    </dgm:pt>
    <dgm:pt modelId="{CB961B1F-7E27-4DCC-B2D6-D83FA108F557}" type="sibTrans" cxnId="{84F42DD7-8A70-4E2E-B700-15450B8B2EFE}">
      <dgm:prSet/>
      <dgm:spPr/>
      <dgm:t>
        <a:bodyPr/>
        <a:lstStyle/>
        <a:p>
          <a:endParaRPr lang="en-US"/>
        </a:p>
      </dgm:t>
    </dgm:pt>
    <dgm:pt modelId="{8963B96D-4C5A-4324-A718-6B1CEBBF8F66}">
      <dgm:prSet/>
      <dgm:spPr/>
      <dgm:t>
        <a:bodyPr/>
        <a:lstStyle/>
        <a:p>
          <a:r>
            <a:rPr lang="en-GB" b="0" i="0" baseline="0"/>
            <a:t>Desired flavours</a:t>
          </a:r>
          <a:endParaRPr lang="en-US"/>
        </a:p>
      </dgm:t>
    </dgm:pt>
    <dgm:pt modelId="{45F0B8C5-44A5-445B-9F91-9EF7940217B7}" type="parTrans" cxnId="{24909DA7-4B3E-4140-B1F6-D299D6D594E6}">
      <dgm:prSet/>
      <dgm:spPr/>
      <dgm:t>
        <a:bodyPr/>
        <a:lstStyle/>
        <a:p>
          <a:endParaRPr lang="en-US"/>
        </a:p>
      </dgm:t>
    </dgm:pt>
    <dgm:pt modelId="{63302994-817D-4B34-965A-3C62101F9F3B}" type="sibTrans" cxnId="{24909DA7-4B3E-4140-B1F6-D299D6D594E6}">
      <dgm:prSet/>
      <dgm:spPr/>
      <dgm:t>
        <a:bodyPr/>
        <a:lstStyle/>
        <a:p>
          <a:endParaRPr lang="en-US"/>
        </a:p>
      </dgm:t>
    </dgm:pt>
    <dgm:pt modelId="{2B4D38DC-ECBB-473A-B74B-FAABE42BC1E6}">
      <dgm:prSet/>
      <dgm:spPr/>
      <dgm:t>
        <a:bodyPr/>
        <a:lstStyle/>
        <a:p>
          <a:r>
            <a:rPr lang="en-GB" b="0" i="0" baseline="0"/>
            <a:t>Desired texture</a:t>
          </a:r>
          <a:endParaRPr lang="en-US"/>
        </a:p>
      </dgm:t>
    </dgm:pt>
    <dgm:pt modelId="{A4C5D3EA-7B4E-40C8-B3B5-7A4A596DC815}" type="parTrans" cxnId="{E86E697C-A8AA-4962-9221-BD6BD4F077ED}">
      <dgm:prSet/>
      <dgm:spPr/>
      <dgm:t>
        <a:bodyPr/>
        <a:lstStyle/>
        <a:p>
          <a:endParaRPr lang="en-US"/>
        </a:p>
      </dgm:t>
    </dgm:pt>
    <dgm:pt modelId="{F5F9A4AF-F989-4FAC-ABB0-C23ABB9083C2}" type="sibTrans" cxnId="{E86E697C-A8AA-4962-9221-BD6BD4F077ED}">
      <dgm:prSet/>
      <dgm:spPr/>
      <dgm:t>
        <a:bodyPr/>
        <a:lstStyle/>
        <a:p>
          <a:endParaRPr lang="en-US"/>
        </a:p>
      </dgm:t>
    </dgm:pt>
    <dgm:pt modelId="{3475B158-31E4-4070-B1AC-C08139FB7F63}" type="pres">
      <dgm:prSet presAssocID="{44EC0F58-A75E-48C7-8C4A-5548FE2EA758}" presName="root" presStyleCnt="0">
        <dgm:presLayoutVars>
          <dgm:dir/>
          <dgm:resizeHandles val="exact"/>
        </dgm:presLayoutVars>
      </dgm:prSet>
      <dgm:spPr/>
    </dgm:pt>
    <dgm:pt modelId="{2A841144-0DA9-4492-8F61-76F0D960E25D}" type="pres">
      <dgm:prSet presAssocID="{D3929D49-09B8-4133-95DB-31F19F273FB7}" presName="compNode" presStyleCnt="0"/>
      <dgm:spPr/>
    </dgm:pt>
    <dgm:pt modelId="{645B1004-8090-4866-A89A-B91F3D348295}" type="pres">
      <dgm:prSet presAssocID="{D3929D49-09B8-4133-95DB-31F19F273FB7}" presName="bgRect" presStyleLbl="bgShp" presStyleIdx="0" presStyleCnt="6"/>
      <dgm:spPr/>
    </dgm:pt>
    <dgm:pt modelId="{0FCB3462-68B8-476A-8413-077B0A49A6CF}" type="pres">
      <dgm:prSet presAssocID="{D3929D49-09B8-4133-95DB-31F19F273FB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498FEAF1-7B55-40D2-BD55-9911569C6FE1}" type="pres">
      <dgm:prSet presAssocID="{D3929D49-09B8-4133-95DB-31F19F273FB7}" presName="spaceRect" presStyleCnt="0"/>
      <dgm:spPr/>
    </dgm:pt>
    <dgm:pt modelId="{BC155CDF-B92C-4C95-8E18-2C22F4637AFC}" type="pres">
      <dgm:prSet presAssocID="{D3929D49-09B8-4133-95DB-31F19F273FB7}" presName="parTx" presStyleLbl="revTx" presStyleIdx="0" presStyleCnt="6">
        <dgm:presLayoutVars>
          <dgm:chMax val="0"/>
          <dgm:chPref val="0"/>
        </dgm:presLayoutVars>
      </dgm:prSet>
      <dgm:spPr/>
    </dgm:pt>
    <dgm:pt modelId="{0DF04F0C-3AA7-4441-9523-C5707AED200E}" type="pres">
      <dgm:prSet presAssocID="{630AE7E6-1F93-4A0E-B7F8-AAE8C698E3E7}" presName="sibTrans" presStyleCnt="0"/>
      <dgm:spPr/>
    </dgm:pt>
    <dgm:pt modelId="{B450328D-69CD-44D7-9451-BB2A6C9BB02D}" type="pres">
      <dgm:prSet presAssocID="{9340B654-4318-481B-A5BC-CCD4E26A6051}" presName="compNode" presStyleCnt="0"/>
      <dgm:spPr/>
    </dgm:pt>
    <dgm:pt modelId="{D17FFA3A-6A5E-4DA8-9A0D-083ABE092AFD}" type="pres">
      <dgm:prSet presAssocID="{9340B654-4318-481B-A5BC-CCD4E26A6051}" presName="bgRect" presStyleLbl="bgShp" presStyleIdx="1" presStyleCnt="6"/>
      <dgm:spPr/>
    </dgm:pt>
    <dgm:pt modelId="{1C72147F-ADDD-441F-84DE-D8191C7017D5}" type="pres">
      <dgm:prSet presAssocID="{9340B654-4318-481B-A5BC-CCD4E26A605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6B635A45-C145-4AFF-93E1-7C440B89BD70}" type="pres">
      <dgm:prSet presAssocID="{9340B654-4318-481B-A5BC-CCD4E26A6051}" presName="spaceRect" presStyleCnt="0"/>
      <dgm:spPr/>
    </dgm:pt>
    <dgm:pt modelId="{03C21F96-0A0A-4E1D-9223-16D7FF6FBC30}" type="pres">
      <dgm:prSet presAssocID="{9340B654-4318-481B-A5BC-CCD4E26A6051}" presName="parTx" presStyleLbl="revTx" presStyleIdx="1" presStyleCnt="6">
        <dgm:presLayoutVars>
          <dgm:chMax val="0"/>
          <dgm:chPref val="0"/>
        </dgm:presLayoutVars>
      </dgm:prSet>
      <dgm:spPr/>
    </dgm:pt>
    <dgm:pt modelId="{CDFFC082-B807-4F58-889F-42BACABE4E6B}" type="pres">
      <dgm:prSet presAssocID="{2D870D76-744C-4F6C-8E6B-4ECC4F16D83B}" presName="sibTrans" presStyleCnt="0"/>
      <dgm:spPr/>
    </dgm:pt>
    <dgm:pt modelId="{0A09C1AC-3688-4742-9A53-0DD118866F89}" type="pres">
      <dgm:prSet presAssocID="{F6792382-CBC9-47E6-97C5-B4005D9E4ADE}" presName="compNode" presStyleCnt="0"/>
      <dgm:spPr/>
    </dgm:pt>
    <dgm:pt modelId="{BD26A591-2850-4191-B0BB-0791B331BE01}" type="pres">
      <dgm:prSet presAssocID="{F6792382-CBC9-47E6-97C5-B4005D9E4ADE}" presName="bgRect" presStyleLbl="bgShp" presStyleIdx="2" presStyleCnt="6"/>
      <dgm:spPr/>
    </dgm:pt>
    <dgm:pt modelId="{5FC055CA-0875-4F2D-B0C8-B5722B7EFACD}" type="pres">
      <dgm:prSet presAssocID="{F6792382-CBC9-47E6-97C5-B4005D9E4AD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DA592F6-D95B-4498-B733-231A50E2276E}" type="pres">
      <dgm:prSet presAssocID="{F6792382-CBC9-47E6-97C5-B4005D9E4ADE}" presName="spaceRect" presStyleCnt="0"/>
      <dgm:spPr/>
    </dgm:pt>
    <dgm:pt modelId="{3312BA64-0886-4925-81BF-613A54EBF837}" type="pres">
      <dgm:prSet presAssocID="{F6792382-CBC9-47E6-97C5-B4005D9E4ADE}" presName="parTx" presStyleLbl="revTx" presStyleIdx="2" presStyleCnt="6">
        <dgm:presLayoutVars>
          <dgm:chMax val="0"/>
          <dgm:chPref val="0"/>
        </dgm:presLayoutVars>
      </dgm:prSet>
      <dgm:spPr/>
    </dgm:pt>
    <dgm:pt modelId="{5E92C24C-D4F1-424F-8DD7-4FC56F18C2A8}" type="pres">
      <dgm:prSet presAssocID="{4DB1DF0B-E4AF-42F2-A199-C3ABC8ADA938}" presName="sibTrans" presStyleCnt="0"/>
      <dgm:spPr/>
    </dgm:pt>
    <dgm:pt modelId="{6056ED65-EE34-4AE1-8284-731D80228A3A}" type="pres">
      <dgm:prSet presAssocID="{62584435-4AAA-4A46-BDE3-7E7E6AB7889A}" presName="compNode" presStyleCnt="0"/>
      <dgm:spPr/>
    </dgm:pt>
    <dgm:pt modelId="{0E2678CF-DB57-473C-A961-E15A87D40A74}" type="pres">
      <dgm:prSet presAssocID="{62584435-4AAA-4A46-BDE3-7E7E6AB7889A}" presName="bgRect" presStyleLbl="bgShp" presStyleIdx="3" presStyleCnt="6"/>
      <dgm:spPr/>
    </dgm:pt>
    <dgm:pt modelId="{84523AF4-1C51-4978-8FFB-96871AEEB390}" type="pres">
      <dgm:prSet presAssocID="{62584435-4AAA-4A46-BDE3-7E7E6AB7889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D7D50715-C231-4BA5-B726-AF4C078C1654}" type="pres">
      <dgm:prSet presAssocID="{62584435-4AAA-4A46-BDE3-7E7E6AB7889A}" presName="spaceRect" presStyleCnt="0"/>
      <dgm:spPr/>
    </dgm:pt>
    <dgm:pt modelId="{94EF3D4A-E977-4972-BF2E-6D9433925A39}" type="pres">
      <dgm:prSet presAssocID="{62584435-4AAA-4A46-BDE3-7E7E6AB7889A}" presName="parTx" presStyleLbl="revTx" presStyleIdx="3" presStyleCnt="6">
        <dgm:presLayoutVars>
          <dgm:chMax val="0"/>
          <dgm:chPref val="0"/>
        </dgm:presLayoutVars>
      </dgm:prSet>
      <dgm:spPr/>
    </dgm:pt>
    <dgm:pt modelId="{B6BA920E-F4FA-4B3F-8B3B-2F3CFE70D589}" type="pres">
      <dgm:prSet presAssocID="{CB961B1F-7E27-4DCC-B2D6-D83FA108F557}" presName="sibTrans" presStyleCnt="0"/>
      <dgm:spPr/>
    </dgm:pt>
    <dgm:pt modelId="{73FC52C7-5A20-4885-A39B-D069C7579717}" type="pres">
      <dgm:prSet presAssocID="{8963B96D-4C5A-4324-A718-6B1CEBBF8F66}" presName="compNode" presStyleCnt="0"/>
      <dgm:spPr/>
    </dgm:pt>
    <dgm:pt modelId="{59C57743-AC79-4564-B1FE-D4624D271654}" type="pres">
      <dgm:prSet presAssocID="{8963B96D-4C5A-4324-A718-6B1CEBBF8F66}" presName="bgRect" presStyleLbl="bgShp" presStyleIdx="4" presStyleCnt="6"/>
      <dgm:spPr/>
    </dgm:pt>
    <dgm:pt modelId="{175F8A61-3725-476C-806A-1CB254D9A44A}" type="pres">
      <dgm:prSet presAssocID="{8963B96D-4C5A-4324-A718-6B1CEBBF8F6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24AFD599-C5F7-40D4-98E0-3B500E8125B1}" type="pres">
      <dgm:prSet presAssocID="{8963B96D-4C5A-4324-A718-6B1CEBBF8F66}" presName="spaceRect" presStyleCnt="0"/>
      <dgm:spPr/>
    </dgm:pt>
    <dgm:pt modelId="{13E6F3BD-1403-4EC9-9DC4-92BEB27B4B9D}" type="pres">
      <dgm:prSet presAssocID="{8963B96D-4C5A-4324-A718-6B1CEBBF8F66}" presName="parTx" presStyleLbl="revTx" presStyleIdx="4" presStyleCnt="6">
        <dgm:presLayoutVars>
          <dgm:chMax val="0"/>
          <dgm:chPref val="0"/>
        </dgm:presLayoutVars>
      </dgm:prSet>
      <dgm:spPr/>
    </dgm:pt>
    <dgm:pt modelId="{D46C43EB-52BA-4D53-89EC-81B57A274FF2}" type="pres">
      <dgm:prSet presAssocID="{63302994-817D-4B34-965A-3C62101F9F3B}" presName="sibTrans" presStyleCnt="0"/>
      <dgm:spPr/>
    </dgm:pt>
    <dgm:pt modelId="{2A800810-361C-4166-A531-D86BE708ACFF}" type="pres">
      <dgm:prSet presAssocID="{2B4D38DC-ECBB-473A-B74B-FAABE42BC1E6}" presName="compNode" presStyleCnt="0"/>
      <dgm:spPr/>
    </dgm:pt>
    <dgm:pt modelId="{ADF0D0B1-DE82-48B1-8AE4-B448C63CA4C5}" type="pres">
      <dgm:prSet presAssocID="{2B4D38DC-ECBB-473A-B74B-FAABE42BC1E6}" presName="bgRect" presStyleLbl="bgShp" presStyleIdx="5" presStyleCnt="6"/>
      <dgm:spPr/>
    </dgm:pt>
    <dgm:pt modelId="{72CAB9D3-A322-45B1-8891-2CB3529A1E31}" type="pres">
      <dgm:prSet presAssocID="{2B4D38DC-ECBB-473A-B74B-FAABE42BC1E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91D9A3D-2E80-4C24-8312-DA40B6FCCCEE}" type="pres">
      <dgm:prSet presAssocID="{2B4D38DC-ECBB-473A-B74B-FAABE42BC1E6}" presName="spaceRect" presStyleCnt="0"/>
      <dgm:spPr/>
    </dgm:pt>
    <dgm:pt modelId="{BE852E9A-7A33-4B79-A43C-B21124F25DB0}" type="pres">
      <dgm:prSet presAssocID="{2B4D38DC-ECBB-473A-B74B-FAABE42BC1E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9D75704-0E93-4EAF-994D-0ACA496EF79F}" type="presOf" srcId="{44EC0F58-A75E-48C7-8C4A-5548FE2EA758}" destId="{3475B158-31E4-4070-B1AC-C08139FB7F63}" srcOrd="0" destOrd="0" presId="urn:microsoft.com/office/officeart/2018/2/layout/IconVerticalSolidList"/>
    <dgm:cxn modelId="{6632890C-F8B0-41EE-835A-40FB4360F891}" type="presOf" srcId="{8963B96D-4C5A-4324-A718-6B1CEBBF8F66}" destId="{13E6F3BD-1403-4EC9-9DC4-92BEB27B4B9D}" srcOrd="0" destOrd="0" presId="urn:microsoft.com/office/officeart/2018/2/layout/IconVerticalSolidList"/>
    <dgm:cxn modelId="{246BBA61-0C5F-493E-BE57-BB8099B3809B}" type="presOf" srcId="{9340B654-4318-481B-A5BC-CCD4E26A6051}" destId="{03C21F96-0A0A-4E1D-9223-16D7FF6FBC30}" srcOrd="0" destOrd="0" presId="urn:microsoft.com/office/officeart/2018/2/layout/IconVerticalSolidList"/>
    <dgm:cxn modelId="{7AE3F962-2826-46C5-983B-25F607EA29C9}" type="presOf" srcId="{F6792382-CBC9-47E6-97C5-B4005D9E4ADE}" destId="{3312BA64-0886-4925-81BF-613A54EBF837}" srcOrd="0" destOrd="0" presId="urn:microsoft.com/office/officeart/2018/2/layout/IconVerticalSolidList"/>
    <dgm:cxn modelId="{4E4B1767-7D8A-4459-BADA-65C41CCD6482}" type="presOf" srcId="{62584435-4AAA-4A46-BDE3-7E7E6AB7889A}" destId="{94EF3D4A-E977-4972-BF2E-6D9433925A39}" srcOrd="0" destOrd="0" presId="urn:microsoft.com/office/officeart/2018/2/layout/IconVerticalSolidList"/>
    <dgm:cxn modelId="{E86E697C-A8AA-4962-9221-BD6BD4F077ED}" srcId="{44EC0F58-A75E-48C7-8C4A-5548FE2EA758}" destId="{2B4D38DC-ECBB-473A-B74B-FAABE42BC1E6}" srcOrd="5" destOrd="0" parTransId="{A4C5D3EA-7B4E-40C8-B3B5-7A4A596DC815}" sibTransId="{F5F9A4AF-F989-4FAC-ABB0-C23ABB9083C2}"/>
    <dgm:cxn modelId="{F0F6E68D-40F4-49BF-90C7-90D33D56FC48}" type="presOf" srcId="{2B4D38DC-ECBB-473A-B74B-FAABE42BC1E6}" destId="{BE852E9A-7A33-4B79-A43C-B21124F25DB0}" srcOrd="0" destOrd="0" presId="urn:microsoft.com/office/officeart/2018/2/layout/IconVerticalSolidList"/>
    <dgm:cxn modelId="{628E98A6-4B43-4903-9DF7-9D6065930510}" type="presOf" srcId="{D3929D49-09B8-4133-95DB-31F19F273FB7}" destId="{BC155CDF-B92C-4C95-8E18-2C22F4637AFC}" srcOrd="0" destOrd="0" presId="urn:microsoft.com/office/officeart/2018/2/layout/IconVerticalSolidList"/>
    <dgm:cxn modelId="{24909DA7-4B3E-4140-B1F6-D299D6D594E6}" srcId="{44EC0F58-A75E-48C7-8C4A-5548FE2EA758}" destId="{8963B96D-4C5A-4324-A718-6B1CEBBF8F66}" srcOrd="4" destOrd="0" parTransId="{45F0B8C5-44A5-445B-9F91-9EF7940217B7}" sibTransId="{63302994-817D-4B34-965A-3C62101F9F3B}"/>
    <dgm:cxn modelId="{5E7A84AC-C2C6-40CC-8A38-2B7141660D01}" srcId="{44EC0F58-A75E-48C7-8C4A-5548FE2EA758}" destId="{F6792382-CBC9-47E6-97C5-B4005D9E4ADE}" srcOrd="2" destOrd="0" parTransId="{06B8EF0E-9C48-4162-BF31-2F329BC6773D}" sibTransId="{4DB1DF0B-E4AF-42F2-A199-C3ABC8ADA938}"/>
    <dgm:cxn modelId="{D8B08CCA-F5EE-4649-8680-AF50DCDD857F}" srcId="{44EC0F58-A75E-48C7-8C4A-5548FE2EA758}" destId="{D3929D49-09B8-4133-95DB-31F19F273FB7}" srcOrd="0" destOrd="0" parTransId="{8D2B7E29-5071-4304-8AF7-CC0CD4598F49}" sibTransId="{630AE7E6-1F93-4A0E-B7F8-AAE8C698E3E7}"/>
    <dgm:cxn modelId="{84F42DD7-8A70-4E2E-B700-15450B8B2EFE}" srcId="{44EC0F58-A75E-48C7-8C4A-5548FE2EA758}" destId="{62584435-4AAA-4A46-BDE3-7E7E6AB7889A}" srcOrd="3" destOrd="0" parTransId="{15B3F5BC-CD78-4B23-B5F4-854FA1B52DCF}" sibTransId="{CB961B1F-7E27-4DCC-B2D6-D83FA108F557}"/>
    <dgm:cxn modelId="{7863A6EC-2001-4A4C-A9DA-5877C1EFD5DF}" srcId="{44EC0F58-A75E-48C7-8C4A-5548FE2EA758}" destId="{9340B654-4318-481B-A5BC-CCD4E26A6051}" srcOrd="1" destOrd="0" parTransId="{9F97E18D-59B8-404E-B730-217A203833C5}" sibTransId="{2D870D76-744C-4F6C-8E6B-4ECC4F16D83B}"/>
    <dgm:cxn modelId="{980635D9-54F5-43B1-A936-E1476BB72C0B}" type="presParOf" srcId="{3475B158-31E4-4070-B1AC-C08139FB7F63}" destId="{2A841144-0DA9-4492-8F61-76F0D960E25D}" srcOrd="0" destOrd="0" presId="urn:microsoft.com/office/officeart/2018/2/layout/IconVerticalSolidList"/>
    <dgm:cxn modelId="{D2179AE9-70CE-4E37-837E-5621599AB6E8}" type="presParOf" srcId="{2A841144-0DA9-4492-8F61-76F0D960E25D}" destId="{645B1004-8090-4866-A89A-B91F3D348295}" srcOrd="0" destOrd="0" presId="urn:microsoft.com/office/officeart/2018/2/layout/IconVerticalSolidList"/>
    <dgm:cxn modelId="{427B1F45-F994-4057-A833-08B0DD8CE3B1}" type="presParOf" srcId="{2A841144-0DA9-4492-8F61-76F0D960E25D}" destId="{0FCB3462-68B8-476A-8413-077B0A49A6CF}" srcOrd="1" destOrd="0" presId="urn:microsoft.com/office/officeart/2018/2/layout/IconVerticalSolidList"/>
    <dgm:cxn modelId="{F4A62360-10CD-4FB7-9683-515AE09DD047}" type="presParOf" srcId="{2A841144-0DA9-4492-8F61-76F0D960E25D}" destId="{498FEAF1-7B55-40D2-BD55-9911569C6FE1}" srcOrd="2" destOrd="0" presId="urn:microsoft.com/office/officeart/2018/2/layout/IconVerticalSolidList"/>
    <dgm:cxn modelId="{A5AAB0F0-C906-41B5-ADE0-DDEA32B66BAE}" type="presParOf" srcId="{2A841144-0DA9-4492-8F61-76F0D960E25D}" destId="{BC155CDF-B92C-4C95-8E18-2C22F4637AFC}" srcOrd="3" destOrd="0" presId="urn:microsoft.com/office/officeart/2018/2/layout/IconVerticalSolidList"/>
    <dgm:cxn modelId="{359BC3E8-4D94-4C62-AAD1-B112DAED2005}" type="presParOf" srcId="{3475B158-31E4-4070-B1AC-C08139FB7F63}" destId="{0DF04F0C-3AA7-4441-9523-C5707AED200E}" srcOrd="1" destOrd="0" presId="urn:microsoft.com/office/officeart/2018/2/layout/IconVerticalSolidList"/>
    <dgm:cxn modelId="{1EF8B279-D66C-47B4-B88C-05C856D0F968}" type="presParOf" srcId="{3475B158-31E4-4070-B1AC-C08139FB7F63}" destId="{B450328D-69CD-44D7-9451-BB2A6C9BB02D}" srcOrd="2" destOrd="0" presId="urn:microsoft.com/office/officeart/2018/2/layout/IconVerticalSolidList"/>
    <dgm:cxn modelId="{680E7270-E746-43CD-AE1D-AF722C88A988}" type="presParOf" srcId="{B450328D-69CD-44D7-9451-BB2A6C9BB02D}" destId="{D17FFA3A-6A5E-4DA8-9A0D-083ABE092AFD}" srcOrd="0" destOrd="0" presId="urn:microsoft.com/office/officeart/2018/2/layout/IconVerticalSolidList"/>
    <dgm:cxn modelId="{40E6E386-7BF1-4B83-AD4A-538E95D57E29}" type="presParOf" srcId="{B450328D-69CD-44D7-9451-BB2A6C9BB02D}" destId="{1C72147F-ADDD-441F-84DE-D8191C7017D5}" srcOrd="1" destOrd="0" presId="urn:microsoft.com/office/officeart/2018/2/layout/IconVerticalSolidList"/>
    <dgm:cxn modelId="{A7E3B428-8052-4A54-B89A-56B457A1FFE6}" type="presParOf" srcId="{B450328D-69CD-44D7-9451-BB2A6C9BB02D}" destId="{6B635A45-C145-4AFF-93E1-7C440B89BD70}" srcOrd="2" destOrd="0" presId="urn:microsoft.com/office/officeart/2018/2/layout/IconVerticalSolidList"/>
    <dgm:cxn modelId="{5C4C8D4F-E84A-4F29-B59D-37EC1D86EEE8}" type="presParOf" srcId="{B450328D-69CD-44D7-9451-BB2A6C9BB02D}" destId="{03C21F96-0A0A-4E1D-9223-16D7FF6FBC30}" srcOrd="3" destOrd="0" presId="urn:microsoft.com/office/officeart/2018/2/layout/IconVerticalSolidList"/>
    <dgm:cxn modelId="{D7A7140E-A92B-450A-96B7-29C9B7E6A8C2}" type="presParOf" srcId="{3475B158-31E4-4070-B1AC-C08139FB7F63}" destId="{CDFFC082-B807-4F58-889F-42BACABE4E6B}" srcOrd="3" destOrd="0" presId="urn:microsoft.com/office/officeart/2018/2/layout/IconVerticalSolidList"/>
    <dgm:cxn modelId="{6C332BC5-E59B-4CD1-AE4F-1BD7A9000456}" type="presParOf" srcId="{3475B158-31E4-4070-B1AC-C08139FB7F63}" destId="{0A09C1AC-3688-4742-9A53-0DD118866F89}" srcOrd="4" destOrd="0" presId="urn:microsoft.com/office/officeart/2018/2/layout/IconVerticalSolidList"/>
    <dgm:cxn modelId="{41CB74F9-C9D2-4671-893E-3EB995DC5AF1}" type="presParOf" srcId="{0A09C1AC-3688-4742-9A53-0DD118866F89}" destId="{BD26A591-2850-4191-B0BB-0791B331BE01}" srcOrd="0" destOrd="0" presId="urn:microsoft.com/office/officeart/2018/2/layout/IconVerticalSolidList"/>
    <dgm:cxn modelId="{3CC376B0-7ABC-47F7-8900-653BD92FE308}" type="presParOf" srcId="{0A09C1AC-3688-4742-9A53-0DD118866F89}" destId="{5FC055CA-0875-4F2D-B0C8-B5722B7EFACD}" srcOrd="1" destOrd="0" presId="urn:microsoft.com/office/officeart/2018/2/layout/IconVerticalSolidList"/>
    <dgm:cxn modelId="{C0F911CC-21D9-42EA-A86C-BF9770A73BF6}" type="presParOf" srcId="{0A09C1AC-3688-4742-9A53-0DD118866F89}" destId="{DDA592F6-D95B-4498-B733-231A50E2276E}" srcOrd="2" destOrd="0" presId="urn:microsoft.com/office/officeart/2018/2/layout/IconVerticalSolidList"/>
    <dgm:cxn modelId="{99A56D99-3949-4554-8295-EA39F700F737}" type="presParOf" srcId="{0A09C1AC-3688-4742-9A53-0DD118866F89}" destId="{3312BA64-0886-4925-81BF-613A54EBF837}" srcOrd="3" destOrd="0" presId="urn:microsoft.com/office/officeart/2018/2/layout/IconVerticalSolidList"/>
    <dgm:cxn modelId="{232BE435-BDCB-41D2-892D-BDCF6804F396}" type="presParOf" srcId="{3475B158-31E4-4070-B1AC-C08139FB7F63}" destId="{5E92C24C-D4F1-424F-8DD7-4FC56F18C2A8}" srcOrd="5" destOrd="0" presId="urn:microsoft.com/office/officeart/2018/2/layout/IconVerticalSolidList"/>
    <dgm:cxn modelId="{9D78CCF7-3C08-4F5E-8DB1-5536C1AFC1B9}" type="presParOf" srcId="{3475B158-31E4-4070-B1AC-C08139FB7F63}" destId="{6056ED65-EE34-4AE1-8284-731D80228A3A}" srcOrd="6" destOrd="0" presId="urn:microsoft.com/office/officeart/2018/2/layout/IconVerticalSolidList"/>
    <dgm:cxn modelId="{731D9525-5D25-4E2B-8D99-629551FA8E1F}" type="presParOf" srcId="{6056ED65-EE34-4AE1-8284-731D80228A3A}" destId="{0E2678CF-DB57-473C-A961-E15A87D40A74}" srcOrd="0" destOrd="0" presId="urn:microsoft.com/office/officeart/2018/2/layout/IconVerticalSolidList"/>
    <dgm:cxn modelId="{374E60C6-E369-425E-B117-FC53AEB2B3B5}" type="presParOf" srcId="{6056ED65-EE34-4AE1-8284-731D80228A3A}" destId="{84523AF4-1C51-4978-8FFB-96871AEEB390}" srcOrd="1" destOrd="0" presId="urn:microsoft.com/office/officeart/2018/2/layout/IconVerticalSolidList"/>
    <dgm:cxn modelId="{86DDC204-A73B-489D-A6AF-81B3057D0394}" type="presParOf" srcId="{6056ED65-EE34-4AE1-8284-731D80228A3A}" destId="{D7D50715-C231-4BA5-B726-AF4C078C1654}" srcOrd="2" destOrd="0" presId="urn:microsoft.com/office/officeart/2018/2/layout/IconVerticalSolidList"/>
    <dgm:cxn modelId="{45265D36-3C02-45DF-AC7A-D41354777E0F}" type="presParOf" srcId="{6056ED65-EE34-4AE1-8284-731D80228A3A}" destId="{94EF3D4A-E977-4972-BF2E-6D9433925A39}" srcOrd="3" destOrd="0" presId="urn:microsoft.com/office/officeart/2018/2/layout/IconVerticalSolidList"/>
    <dgm:cxn modelId="{46F12167-6932-4AC5-A0F4-1043AA2F36E4}" type="presParOf" srcId="{3475B158-31E4-4070-B1AC-C08139FB7F63}" destId="{B6BA920E-F4FA-4B3F-8B3B-2F3CFE70D589}" srcOrd="7" destOrd="0" presId="urn:microsoft.com/office/officeart/2018/2/layout/IconVerticalSolidList"/>
    <dgm:cxn modelId="{243FC6F0-F744-432B-9F3F-0A869428B56B}" type="presParOf" srcId="{3475B158-31E4-4070-B1AC-C08139FB7F63}" destId="{73FC52C7-5A20-4885-A39B-D069C7579717}" srcOrd="8" destOrd="0" presId="urn:microsoft.com/office/officeart/2018/2/layout/IconVerticalSolidList"/>
    <dgm:cxn modelId="{62E14326-68F9-474A-BF6A-1A110ADD1B6C}" type="presParOf" srcId="{73FC52C7-5A20-4885-A39B-D069C7579717}" destId="{59C57743-AC79-4564-B1FE-D4624D271654}" srcOrd="0" destOrd="0" presId="urn:microsoft.com/office/officeart/2018/2/layout/IconVerticalSolidList"/>
    <dgm:cxn modelId="{79E598EA-F91A-4307-A2AA-E971DDC12B9F}" type="presParOf" srcId="{73FC52C7-5A20-4885-A39B-D069C7579717}" destId="{175F8A61-3725-476C-806A-1CB254D9A44A}" srcOrd="1" destOrd="0" presId="urn:microsoft.com/office/officeart/2018/2/layout/IconVerticalSolidList"/>
    <dgm:cxn modelId="{28945E3B-9F5A-4A23-9B2B-5463856F25AA}" type="presParOf" srcId="{73FC52C7-5A20-4885-A39B-D069C7579717}" destId="{24AFD599-C5F7-40D4-98E0-3B500E8125B1}" srcOrd="2" destOrd="0" presId="urn:microsoft.com/office/officeart/2018/2/layout/IconVerticalSolidList"/>
    <dgm:cxn modelId="{AF25303D-730B-4B02-8368-3FCB6DDD023F}" type="presParOf" srcId="{73FC52C7-5A20-4885-A39B-D069C7579717}" destId="{13E6F3BD-1403-4EC9-9DC4-92BEB27B4B9D}" srcOrd="3" destOrd="0" presId="urn:microsoft.com/office/officeart/2018/2/layout/IconVerticalSolidList"/>
    <dgm:cxn modelId="{CAC4C417-65A0-47E5-8D8A-E99C01162215}" type="presParOf" srcId="{3475B158-31E4-4070-B1AC-C08139FB7F63}" destId="{D46C43EB-52BA-4D53-89EC-81B57A274FF2}" srcOrd="9" destOrd="0" presId="urn:microsoft.com/office/officeart/2018/2/layout/IconVerticalSolidList"/>
    <dgm:cxn modelId="{CF8991C1-EA14-4220-8EFE-EF1DC3678520}" type="presParOf" srcId="{3475B158-31E4-4070-B1AC-C08139FB7F63}" destId="{2A800810-361C-4166-A531-D86BE708ACFF}" srcOrd="10" destOrd="0" presId="urn:microsoft.com/office/officeart/2018/2/layout/IconVerticalSolidList"/>
    <dgm:cxn modelId="{1CAA805C-C1FB-4E56-8187-747CEC8404E0}" type="presParOf" srcId="{2A800810-361C-4166-A531-D86BE708ACFF}" destId="{ADF0D0B1-DE82-48B1-8AE4-B448C63CA4C5}" srcOrd="0" destOrd="0" presId="urn:microsoft.com/office/officeart/2018/2/layout/IconVerticalSolidList"/>
    <dgm:cxn modelId="{97FB00F2-D8D2-4655-ACC8-0075D3F855D6}" type="presParOf" srcId="{2A800810-361C-4166-A531-D86BE708ACFF}" destId="{72CAB9D3-A322-45B1-8891-2CB3529A1E31}" srcOrd="1" destOrd="0" presId="urn:microsoft.com/office/officeart/2018/2/layout/IconVerticalSolidList"/>
    <dgm:cxn modelId="{2601BB3C-B8C6-4DFB-A6C8-C4741C0E4A44}" type="presParOf" srcId="{2A800810-361C-4166-A531-D86BE708ACFF}" destId="{891D9A3D-2E80-4C24-8312-DA40B6FCCCEE}" srcOrd="2" destOrd="0" presId="urn:microsoft.com/office/officeart/2018/2/layout/IconVerticalSolidList"/>
    <dgm:cxn modelId="{3E65D3AF-8149-4DE6-99A0-A18FD15AE378}" type="presParOf" srcId="{2A800810-361C-4166-A531-D86BE708ACFF}" destId="{BE852E9A-7A33-4B79-A43C-B21124F25D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1CC1916-DFC1-4979-80D0-0458C832D13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45A4B42-A429-4BEE-9DF3-1EB4987B788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Grammar</a:t>
          </a:r>
          <a:endParaRPr lang="en-US"/>
        </a:p>
      </dgm:t>
    </dgm:pt>
    <dgm:pt modelId="{2E11AE3B-68B4-4B49-9CE9-85007C811D63}" type="parTrans" cxnId="{36225EA1-CD44-441F-98A5-D17CB1FB00D9}">
      <dgm:prSet/>
      <dgm:spPr/>
      <dgm:t>
        <a:bodyPr/>
        <a:lstStyle/>
        <a:p>
          <a:endParaRPr lang="en-US"/>
        </a:p>
      </dgm:t>
    </dgm:pt>
    <dgm:pt modelId="{CA88D376-CCCE-4E2F-A644-113499B1BD8F}" type="sibTrans" cxnId="{36225EA1-CD44-441F-98A5-D17CB1FB00D9}">
      <dgm:prSet/>
      <dgm:spPr/>
      <dgm:t>
        <a:bodyPr/>
        <a:lstStyle/>
        <a:p>
          <a:endParaRPr lang="en-US"/>
        </a:p>
      </dgm:t>
    </dgm:pt>
    <dgm:pt modelId="{351BA871-6B17-4300-BFE5-B7584061C4A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Consistency</a:t>
          </a:r>
          <a:endParaRPr lang="en-US"/>
        </a:p>
      </dgm:t>
    </dgm:pt>
    <dgm:pt modelId="{81574624-6840-4379-8313-A42C87D149E8}" type="parTrans" cxnId="{CFEEDA94-9704-44E9-B1EB-34041815FF69}">
      <dgm:prSet/>
      <dgm:spPr/>
      <dgm:t>
        <a:bodyPr/>
        <a:lstStyle/>
        <a:p>
          <a:endParaRPr lang="en-US"/>
        </a:p>
      </dgm:t>
    </dgm:pt>
    <dgm:pt modelId="{F144719E-8BC6-4694-8843-AD25439964BC}" type="sibTrans" cxnId="{CFEEDA94-9704-44E9-B1EB-34041815FF69}">
      <dgm:prSet/>
      <dgm:spPr/>
      <dgm:t>
        <a:bodyPr/>
        <a:lstStyle/>
        <a:p>
          <a:endParaRPr lang="en-US"/>
        </a:p>
      </dgm:t>
    </dgm:pt>
    <dgm:pt modelId="{DB1EB38D-1233-4E28-9190-5108362F7E4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Preservation</a:t>
          </a:r>
          <a:endParaRPr lang="en-US"/>
        </a:p>
      </dgm:t>
    </dgm:pt>
    <dgm:pt modelId="{D8608A00-334D-4A07-97BE-315EC2A7D493}" type="parTrans" cxnId="{A394F347-C78B-4653-BE4F-4EAE4767F240}">
      <dgm:prSet/>
      <dgm:spPr/>
      <dgm:t>
        <a:bodyPr/>
        <a:lstStyle/>
        <a:p>
          <a:endParaRPr lang="en-US"/>
        </a:p>
      </dgm:t>
    </dgm:pt>
    <dgm:pt modelId="{01F5C065-85B7-4DF8-8D55-70550ED9D7FA}" type="sibTrans" cxnId="{A394F347-C78B-4653-BE4F-4EAE4767F240}">
      <dgm:prSet/>
      <dgm:spPr/>
      <dgm:t>
        <a:bodyPr/>
        <a:lstStyle/>
        <a:p>
          <a:endParaRPr lang="en-US"/>
        </a:p>
      </dgm:t>
    </dgm:pt>
    <dgm:pt modelId="{7ECEB6DA-4F5B-4CD1-AE5E-F9899519E85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Cultural appropriateness </a:t>
          </a:r>
          <a:endParaRPr lang="en-US"/>
        </a:p>
      </dgm:t>
    </dgm:pt>
    <dgm:pt modelId="{E33BED60-59B7-46C5-9A42-8B53FE40BDE1}" type="parTrans" cxnId="{171AFD7E-FBB3-4F1C-A485-293278D8AFD7}">
      <dgm:prSet/>
      <dgm:spPr/>
      <dgm:t>
        <a:bodyPr/>
        <a:lstStyle/>
        <a:p>
          <a:endParaRPr lang="en-US"/>
        </a:p>
      </dgm:t>
    </dgm:pt>
    <dgm:pt modelId="{A58AB6BF-734D-4E39-A89E-94E060EB682D}" type="sibTrans" cxnId="{171AFD7E-FBB3-4F1C-A485-293278D8AFD7}">
      <dgm:prSet/>
      <dgm:spPr/>
      <dgm:t>
        <a:bodyPr/>
        <a:lstStyle/>
        <a:p>
          <a:endParaRPr lang="en-US"/>
        </a:p>
      </dgm:t>
    </dgm:pt>
    <dgm:pt modelId="{1724A944-6F16-45C8-9738-377AFE65B5B1}" type="pres">
      <dgm:prSet presAssocID="{11CC1916-DFC1-4979-80D0-0458C832D13B}" presName="root" presStyleCnt="0">
        <dgm:presLayoutVars>
          <dgm:dir/>
          <dgm:resizeHandles val="exact"/>
        </dgm:presLayoutVars>
      </dgm:prSet>
      <dgm:spPr/>
    </dgm:pt>
    <dgm:pt modelId="{13C97AC6-85B9-4AEF-A29F-84C245334FE0}" type="pres">
      <dgm:prSet presAssocID="{645A4B42-A429-4BEE-9DF3-1EB4987B788F}" presName="compNode" presStyleCnt="0"/>
      <dgm:spPr/>
    </dgm:pt>
    <dgm:pt modelId="{103CF7E9-BFF0-4E33-916A-DC1EE48292DD}" type="pres">
      <dgm:prSet presAssocID="{645A4B42-A429-4BEE-9DF3-1EB4987B788F}" presName="bgRect" presStyleLbl="bgShp" presStyleIdx="0" presStyleCnt="4"/>
      <dgm:spPr/>
    </dgm:pt>
    <dgm:pt modelId="{954238E0-2C31-4670-8462-1A8EEA079445}" type="pres">
      <dgm:prSet presAssocID="{645A4B42-A429-4BEE-9DF3-1EB4987B788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67BDEA9A-28C6-4835-804B-3A87DE75CD4A}" type="pres">
      <dgm:prSet presAssocID="{645A4B42-A429-4BEE-9DF3-1EB4987B788F}" presName="spaceRect" presStyleCnt="0"/>
      <dgm:spPr/>
    </dgm:pt>
    <dgm:pt modelId="{C537CA07-4B5E-4E1B-AC21-27D81DE7B526}" type="pres">
      <dgm:prSet presAssocID="{645A4B42-A429-4BEE-9DF3-1EB4987B788F}" presName="parTx" presStyleLbl="revTx" presStyleIdx="0" presStyleCnt="4">
        <dgm:presLayoutVars>
          <dgm:chMax val="0"/>
          <dgm:chPref val="0"/>
        </dgm:presLayoutVars>
      </dgm:prSet>
      <dgm:spPr/>
    </dgm:pt>
    <dgm:pt modelId="{DE1A50AB-2B53-4778-BE6F-D094BE6482FF}" type="pres">
      <dgm:prSet presAssocID="{CA88D376-CCCE-4E2F-A644-113499B1BD8F}" presName="sibTrans" presStyleCnt="0"/>
      <dgm:spPr/>
    </dgm:pt>
    <dgm:pt modelId="{874E99AE-5AF2-438B-B769-5645D06CDB01}" type="pres">
      <dgm:prSet presAssocID="{351BA871-6B17-4300-BFE5-B7584061C4AC}" presName="compNode" presStyleCnt="0"/>
      <dgm:spPr/>
    </dgm:pt>
    <dgm:pt modelId="{2E8382A6-BFF2-4B1D-A8BA-B5DDEE0EBC04}" type="pres">
      <dgm:prSet presAssocID="{351BA871-6B17-4300-BFE5-B7584061C4AC}" presName="bgRect" presStyleLbl="bgShp" presStyleIdx="1" presStyleCnt="4"/>
      <dgm:spPr/>
    </dgm:pt>
    <dgm:pt modelId="{34185AB5-0FBE-4BA1-AC56-9B3D92610E29}" type="pres">
      <dgm:prSet presAssocID="{351BA871-6B17-4300-BFE5-B7584061C4A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D37349F-9CA3-442D-8DED-3585ACADFAAC}" type="pres">
      <dgm:prSet presAssocID="{351BA871-6B17-4300-BFE5-B7584061C4AC}" presName="spaceRect" presStyleCnt="0"/>
      <dgm:spPr/>
    </dgm:pt>
    <dgm:pt modelId="{18B874F4-CF22-4F9C-878A-1282158D6CAB}" type="pres">
      <dgm:prSet presAssocID="{351BA871-6B17-4300-BFE5-B7584061C4AC}" presName="parTx" presStyleLbl="revTx" presStyleIdx="1" presStyleCnt="4">
        <dgm:presLayoutVars>
          <dgm:chMax val="0"/>
          <dgm:chPref val="0"/>
        </dgm:presLayoutVars>
      </dgm:prSet>
      <dgm:spPr/>
    </dgm:pt>
    <dgm:pt modelId="{CF9844C0-3633-492D-BD15-202F44A271F0}" type="pres">
      <dgm:prSet presAssocID="{F144719E-8BC6-4694-8843-AD25439964BC}" presName="sibTrans" presStyleCnt="0"/>
      <dgm:spPr/>
    </dgm:pt>
    <dgm:pt modelId="{24FE3A4E-8832-4F03-9B7E-8EDE0ED86A9A}" type="pres">
      <dgm:prSet presAssocID="{DB1EB38D-1233-4E28-9190-5108362F7E4B}" presName="compNode" presStyleCnt="0"/>
      <dgm:spPr/>
    </dgm:pt>
    <dgm:pt modelId="{C7D40181-D680-48B9-A011-AEE3A1670921}" type="pres">
      <dgm:prSet presAssocID="{DB1EB38D-1233-4E28-9190-5108362F7E4B}" presName="bgRect" presStyleLbl="bgShp" presStyleIdx="2" presStyleCnt="4"/>
      <dgm:spPr/>
    </dgm:pt>
    <dgm:pt modelId="{C7515B94-CD6A-4AD9-8AEE-C792D1BCE939}" type="pres">
      <dgm:prSet presAssocID="{DB1EB38D-1233-4E28-9190-5108362F7E4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nosaurHeadSkeleton"/>
        </a:ext>
      </dgm:extLst>
    </dgm:pt>
    <dgm:pt modelId="{134195F3-D8D3-4D00-AB88-A4372EA9A182}" type="pres">
      <dgm:prSet presAssocID="{DB1EB38D-1233-4E28-9190-5108362F7E4B}" presName="spaceRect" presStyleCnt="0"/>
      <dgm:spPr/>
    </dgm:pt>
    <dgm:pt modelId="{BF7F838D-5491-4C9B-A207-3DABE5E76AB5}" type="pres">
      <dgm:prSet presAssocID="{DB1EB38D-1233-4E28-9190-5108362F7E4B}" presName="parTx" presStyleLbl="revTx" presStyleIdx="2" presStyleCnt="4">
        <dgm:presLayoutVars>
          <dgm:chMax val="0"/>
          <dgm:chPref val="0"/>
        </dgm:presLayoutVars>
      </dgm:prSet>
      <dgm:spPr/>
    </dgm:pt>
    <dgm:pt modelId="{56C93733-CC56-40DB-B972-B794CF80FE80}" type="pres">
      <dgm:prSet presAssocID="{01F5C065-85B7-4DF8-8D55-70550ED9D7FA}" presName="sibTrans" presStyleCnt="0"/>
      <dgm:spPr/>
    </dgm:pt>
    <dgm:pt modelId="{23287CEF-A195-48B7-9A51-F4FBCB34FEDE}" type="pres">
      <dgm:prSet presAssocID="{7ECEB6DA-4F5B-4CD1-AE5E-F9899519E856}" presName="compNode" presStyleCnt="0"/>
      <dgm:spPr/>
    </dgm:pt>
    <dgm:pt modelId="{B534BBC9-5E6F-4DA6-A2DA-DA4591B5CBF0}" type="pres">
      <dgm:prSet presAssocID="{7ECEB6DA-4F5B-4CD1-AE5E-F9899519E856}" presName="bgRect" presStyleLbl="bgShp" presStyleIdx="3" presStyleCnt="4"/>
      <dgm:spPr/>
    </dgm:pt>
    <dgm:pt modelId="{B5DCE4DD-721C-409A-999B-7B22E9137E88}" type="pres">
      <dgm:prSet presAssocID="{7ECEB6DA-4F5B-4CD1-AE5E-F9899519E85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96B2E026-0057-42DB-B35F-2D3FE3AF5A2C}" type="pres">
      <dgm:prSet presAssocID="{7ECEB6DA-4F5B-4CD1-AE5E-F9899519E856}" presName="spaceRect" presStyleCnt="0"/>
      <dgm:spPr/>
    </dgm:pt>
    <dgm:pt modelId="{CCA9AF61-EBED-4CE8-A80A-32DC45844814}" type="pres">
      <dgm:prSet presAssocID="{7ECEB6DA-4F5B-4CD1-AE5E-F9899519E85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F82A91F-7205-40E6-9297-8CD3FF122F4C}" type="presOf" srcId="{11CC1916-DFC1-4979-80D0-0458C832D13B}" destId="{1724A944-6F16-45C8-9738-377AFE65B5B1}" srcOrd="0" destOrd="0" presId="urn:microsoft.com/office/officeart/2018/2/layout/IconVerticalSolidList"/>
    <dgm:cxn modelId="{45967D3F-9247-40AF-9722-F6283E55FD9D}" type="presOf" srcId="{7ECEB6DA-4F5B-4CD1-AE5E-F9899519E856}" destId="{CCA9AF61-EBED-4CE8-A80A-32DC45844814}" srcOrd="0" destOrd="0" presId="urn:microsoft.com/office/officeart/2018/2/layout/IconVerticalSolidList"/>
    <dgm:cxn modelId="{F7EF585D-62D6-4D41-AB01-1615B3D18760}" type="presOf" srcId="{351BA871-6B17-4300-BFE5-B7584061C4AC}" destId="{18B874F4-CF22-4F9C-878A-1282158D6CAB}" srcOrd="0" destOrd="0" presId="urn:microsoft.com/office/officeart/2018/2/layout/IconVerticalSolidList"/>
    <dgm:cxn modelId="{A394F347-C78B-4653-BE4F-4EAE4767F240}" srcId="{11CC1916-DFC1-4979-80D0-0458C832D13B}" destId="{DB1EB38D-1233-4E28-9190-5108362F7E4B}" srcOrd="2" destOrd="0" parTransId="{D8608A00-334D-4A07-97BE-315EC2A7D493}" sibTransId="{01F5C065-85B7-4DF8-8D55-70550ED9D7FA}"/>
    <dgm:cxn modelId="{1D25C650-28FA-4588-A431-F35C906F2484}" type="presOf" srcId="{645A4B42-A429-4BEE-9DF3-1EB4987B788F}" destId="{C537CA07-4B5E-4E1B-AC21-27D81DE7B526}" srcOrd="0" destOrd="0" presId="urn:microsoft.com/office/officeart/2018/2/layout/IconVerticalSolidList"/>
    <dgm:cxn modelId="{171AFD7E-FBB3-4F1C-A485-293278D8AFD7}" srcId="{11CC1916-DFC1-4979-80D0-0458C832D13B}" destId="{7ECEB6DA-4F5B-4CD1-AE5E-F9899519E856}" srcOrd="3" destOrd="0" parTransId="{E33BED60-59B7-46C5-9A42-8B53FE40BDE1}" sibTransId="{A58AB6BF-734D-4E39-A89E-94E060EB682D}"/>
    <dgm:cxn modelId="{CFEEDA94-9704-44E9-B1EB-34041815FF69}" srcId="{11CC1916-DFC1-4979-80D0-0458C832D13B}" destId="{351BA871-6B17-4300-BFE5-B7584061C4AC}" srcOrd="1" destOrd="0" parTransId="{81574624-6840-4379-8313-A42C87D149E8}" sibTransId="{F144719E-8BC6-4694-8843-AD25439964BC}"/>
    <dgm:cxn modelId="{36225EA1-CD44-441F-98A5-D17CB1FB00D9}" srcId="{11CC1916-DFC1-4979-80D0-0458C832D13B}" destId="{645A4B42-A429-4BEE-9DF3-1EB4987B788F}" srcOrd="0" destOrd="0" parTransId="{2E11AE3B-68B4-4B49-9CE9-85007C811D63}" sibTransId="{CA88D376-CCCE-4E2F-A644-113499B1BD8F}"/>
    <dgm:cxn modelId="{F80A1DAB-3212-45AE-A584-249409C04507}" type="presOf" srcId="{DB1EB38D-1233-4E28-9190-5108362F7E4B}" destId="{BF7F838D-5491-4C9B-A207-3DABE5E76AB5}" srcOrd="0" destOrd="0" presId="urn:microsoft.com/office/officeart/2018/2/layout/IconVerticalSolidList"/>
    <dgm:cxn modelId="{F639FC7B-2E59-402B-B493-E19F7AF91C7C}" type="presParOf" srcId="{1724A944-6F16-45C8-9738-377AFE65B5B1}" destId="{13C97AC6-85B9-4AEF-A29F-84C245334FE0}" srcOrd="0" destOrd="0" presId="urn:microsoft.com/office/officeart/2018/2/layout/IconVerticalSolidList"/>
    <dgm:cxn modelId="{11520FE5-EA5C-43E3-81F1-BF7655B95219}" type="presParOf" srcId="{13C97AC6-85B9-4AEF-A29F-84C245334FE0}" destId="{103CF7E9-BFF0-4E33-916A-DC1EE48292DD}" srcOrd="0" destOrd="0" presId="urn:microsoft.com/office/officeart/2018/2/layout/IconVerticalSolidList"/>
    <dgm:cxn modelId="{FF081A8A-C7C1-4F31-969E-28F519C21862}" type="presParOf" srcId="{13C97AC6-85B9-4AEF-A29F-84C245334FE0}" destId="{954238E0-2C31-4670-8462-1A8EEA079445}" srcOrd="1" destOrd="0" presId="urn:microsoft.com/office/officeart/2018/2/layout/IconVerticalSolidList"/>
    <dgm:cxn modelId="{17CDEBA0-D7D4-4570-A466-4784D97935D9}" type="presParOf" srcId="{13C97AC6-85B9-4AEF-A29F-84C245334FE0}" destId="{67BDEA9A-28C6-4835-804B-3A87DE75CD4A}" srcOrd="2" destOrd="0" presId="urn:microsoft.com/office/officeart/2018/2/layout/IconVerticalSolidList"/>
    <dgm:cxn modelId="{7C576A8C-F1DD-4CD4-937C-ED7EF4C3F305}" type="presParOf" srcId="{13C97AC6-85B9-4AEF-A29F-84C245334FE0}" destId="{C537CA07-4B5E-4E1B-AC21-27D81DE7B526}" srcOrd="3" destOrd="0" presId="urn:microsoft.com/office/officeart/2018/2/layout/IconVerticalSolidList"/>
    <dgm:cxn modelId="{F8A90D65-37E4-4788-8EAE-3152AB6E41D3}" type="presParOf" srcId="{1724A944-6F16-45C8-9738-377AFE65B5B1}" destId="{DE1A50AB-2B53-4778-BE6F-D094BE6482FF}" srcOrd="1" destOrd="0" presId="urn:microsoft.com/office/officeart/2018/2/layout/IconVerticalSolidList"/>
    <dgm:cxn modelId="{4E4BC821-5E17-4A07-B0BA-15D3C89DDC07}" type="presParOf" srcId="{1724A944-6F16-45C8-9738-377AFE65B5B1}" destId="{874E99AE-5AF2-438B-B769-5645D06CDB01}" srcOrd="2" destOrd="0" presId="urn:microsoft.com/office/officeart/2018/2/layout/IconVerticalSolidList"/>
    <dgm:cxn modelId="{A2B9CC65-B3E4-43B8-8101-6AEF8D282C7A}" type="presParOf" srcId="{874E99AE-5AF2-438B-B769-5645D06CDB01}" destId="{2E8382A6-BFF2-4B1D-A8BA-B5DDEE0EBC04}" srcOrd="0" destOrd="0" presId="urn:microsoft.com/office/officeart/2018/2/layout/IconVerticalSolidList"/>
    <dgm:cxn modelId="{E16A73E8-545B-4EFA-8598-7C08240A2634}" type="presParOf" srcId="{874E99AE-5AF2-438B-B769-5645D06CDB01}" destId="{34185AB5-0FBE-4BA1-AC56-9B3D92610E29}" srcOrd="1" destOrd="0" presId="urn:microsoft.com/office/officeart/2018/2/layout/IconVerticalSolidList"/>
    <dgm:cxn modelId="{0D612ADC-BAF0-4EAD-901E-F54863C6177B}" type="presParOf" srcId="{874E99AE-5AF2-438B-B769-5645D06CDB01}" destId="{FD37349F-9CA3-442D-8DED-3585ACADFAAC}" srcOrd="2" destOrd="0" presId="urn:microsoft.com/office/officeart/2018/2/layout/IconVerticalSolidList"/>
    <dgm:cxn modelId="{10216BF0-3959-44D3-A4C4-2BAD76A70135}" type="presParOf" srcId="{874E99AE-5AF2-438B-B769-5645D06CDB01}" destId="{18B874F4-CF22-4F9C-878A-1282158D6CAB}" srcOrd="3" destOrd="0" presId="urn:microsoft.com/office/officeart/2018/2/layout/IconVerticalSolidList"/>
    <dgm:cxn modelId="{44DC1EFB-349B-443A-9196-F32215F43DCC}" type="presParOf" srcId="{1724A944-6F16-45C8-9738-377AFE65B5B1}" destId="{CF9844C0-3633-492D-BD15-202F44A271F0}" srcOrd="3" destOrd="0" presId="urn:microsoft.com/office/officeart/2018/2/layout/IconVerticalSolidList"/>
    <dgm:cxn modelId="{326E50BA-5D5F-48F9-A2F3-B46A3B757616}" type="presParOf" srcId="{1724A944-6F16-45C8-9738-377AFE65B5B1}" destId="{24FE3A4E-8832-4F03-9B7E-8EDE0ED86A9A}" srcOrd="4" destOrd="0" presId="urn:microsoft.com/office/officeart/2018/2/layout/IconVerticalSolidList"/>
    <dgm:cxn modelId="{735C9B63-1227-4E21-8D4A-5BE404E33AC6}" type="presParOf" srcId="{24FE3A4E-8832-4F03-9B7E-8EDE0ED86A9A}" destId="{C7D40181-D680-48B9-A011-AEE3A1670921}" srcOrd="0" destOrd="0" presId="urn:microsoft.com/office/officeart/2018/2/layout/IconVerticalSolidList"/>
    <dgm:cxn modelId="{505DF14F-82EA-49FD-AAAD-042D1A2B4313}" type="presParOf" srcId="{24FE3A4E-8832-4F03-9B7E-8EDE0ED86A9A}" destId="{C7515B94-CD6A-4AD9-8AEE-C792D1BCE939}" srcOrd="1" destOrd="0" presId="urn:microsoft.com/office/officeart/2018/2/layout/IconVerticalSolidList"/>
    <dgm:cxn modelId="{2EC427EF-8270-4E6F-8F64-19EE7DF05165}" type="presParOf" srcId="{24FE3A4E-8832-4F03-9B7E-8EDE0ED86A9A}" destId="{134195F3-D8D3-4D00-AB88-A4372EA9A182}" srcOrd="2" destOrd="0" presId="urn:microsoft.com/office/officeart/2018/2/layout/IconVerticalSolidList"/>
    <dgm:cxn modelId="{E3E5CDCF-11DD-4088-B85A-646F1A8E3F71}" type="presParOf" srcId="{24FE3A4E-8832-4F03-9B7E-8EDE0ED86A9A}" destId="{BF7F838D-5491-4C9B-A207-3DABE5E76AB5}" srcOrd="3" destOrd="0" presId="urn:microsoft.com/office/officeart/2018/2/layout/IconVerticalSolidList"/>
    <dgm:cxn modelId="{C9B0094B-6263-45BD-9B50-725BD4E5AA40}" type="presParOf" srcId="{1724A944-6F16-45C8-9738-377AFE65B5B1}" destId="{56C93733-CC56-40DB-B972-B794CF80FE80}" srcOrd="5" destOrd="0" presId="urn:microsoft.com/office/officeart/2018/2/layout/IconVerticalSolidList"/>
    <dgm:cxn modelId="{76572CF8-0A10-4C9C-874E-CFD8756EBE08}" type="presParOf" srcId="{1724A944-6F16-45C8-9738-377AFE65B5B1}" destId="{23287CEF-A195-48B7-9A51-F4FBCB34FEDE}" srcOrd="6" destOrd="0" presId="urn:microsoft.com/office/officeart/2018/2/layout/IconVerticalSolidList"/>
    <dgm:cxn modelId="{EA857F72-B9CA-4553-91E3-85A73F4090BD}" type="presParOf" srcId="{23287CEF-A195-48B7-9A51-F4FBCB34FEDE}" destId="{B534BBC9-5E6F-4DA6-A2DA-DA4591B5CBF0}" srcOrd="0" destOrd="0" presId="urn:microsoft.com/office/officeart/2018/2/layout/IconVerticalSolidList"/>
    <dgm:cxn modelId="{D0ADCFD8-046B-46B5-83E0-C5B1C580E469}" type="presParOf" srcId="{23287CEF-A195-48B7-9A51-F4FBCB34FEDE}" destId="{B5DCE4DD-721C-409A-999B-7B22E9137E88}" srcOrd="1" destOrd="0" presId="urn:microsoft.com/office/officeart/2018/2/layout/IconVerticalSolidList"/>
    <dgm:cxn modelId="{82E2B37C-13D6-47B9-A527-74760A0CC44A}" type="presParOf" srcId="{23287CEF-A195-48B7-9A51-F4FBCB34FEDE}" destId="{96B2E026-0057-42DB-B35F-2D3FE3AF5A2C}" srcOrd="2" destOrd="0" presId="urn:microsoft.com/office/officeart/2018/2/layout/IconVerticalSolidList"/>
    <dgm:cxn modelId="{4B3C1919-CC08-44DC-A382-FC0BE6EFD941}" type="presParOf" srcId="{23287CEF-A195-48B7-9A51-F4FBCB34FEDE}" destId="{CCA9AF61-EBED-4CE8-A80A-32DC458448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C3B07B-71A3-4A7A-8E93-17F6CFB164B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5853AF-5C4E-4E8C-8820-2CBCC27009E0}">
      <dgm:prSet/>
      <dgm:spPr/>
      <dgm:t>
        <a:bodyPr/>
        <a:lstStyle/>
        <a:p>
          <a:pPr rtl="0"/>
          <a:r>
            <a:rPr lang="en-US" dirty="0">
              <a:latin typeface="Microsoft New Tai Lue"/>
            </a:rPr>
            <a:t>Corpus</a:t>
          </a:r>
          <a:r>
            <a:rPr lang="en-US" dirty="0"/>
            <a:t> of 32840 </a:t>
          </a:r>
          <a:r>
            <a:rPr lang="en-US" dirty="0">
              <a:latin typeface="Microsoft New Tai Lue"/>
            </a:rPr>
            <a:t>English tweets</a:t>
          </a:r>
          <a:r>
            <a:rPr lang="en-US" dirty="0"/>
            <a:t> </a:t>
          </a:r>
        </a:p>
      </dgm:t>
    </dgm:pt>
    <dgm:pt modelId="{9FAE850A-00AE-4F95-96A7-344BE83E919E}" type="parTrans" cxnId="{B6E7FCC5-9A60-4199-9965-855FCC0A6FD7}">
      <dgm:prSet/>
      <dgm:spPr/>
      <dgm:t>
        <a:bodyPr/>
        <a:lstStyle/>
        <a:p>
          <a:endParaRPr lang="en-US"/>
        </a:p>
      </dgm:t>
    </dgm:pt>
    <dgm:pt modelId="{EC6E98B8-54BC-4FF3-8CDA-01EC9FF827BD}" type="sibTrans" cxnId="{B6E7FCC5-9A60-4199-9965-855FCC0A6FD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73793923-3B01-4525-A212-97F16BA463C8}">
      <dgm:prSet phldr="0"/>
      <dgm:spPr/>
      <dgm:t>
        <a:bodyPr/>
        <a:lstStyle/>
        <a:p>
          <a:pPr rtl="0"/>
          <a:r>
            <a:rPr lang="en-US" dirty="0">
              <a:latin typeface="Microsoft New Tai Lue"/>
            </a:rPr>
            <a:t>600 arguments annotated for 5 topics</a:t>
          </a:r>
        </a:p>
      </dgm:t>
    </dgm:pt>
    <dgm:pt modelId="{51BB126A-5916-4AAF-A1BD-347852E43522}" type="parTrans" cxnId="{60A490C8-AC23-4BDB-93E0-7BD43DAD6130}">
      <dgm:prSet/>
      <dgm:spPr/>
    </dgm:pt>
    <dgm:pt modelId="{3871B872-FFF1-4054-86EB-91A25F0C68AC}" type="sibTrans" cxnId="{60A490C8-AC23-4BDB-93E0-7BD43DAD6130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7BC7B1D-7282-4027-B8A9-A3928856691B}">
      <dgm:prSet phldr="0"/>
      <dgm:spPr/>
      <dgm:t>
        <a:bodyPr/>
        <a:lstStyle/>
        <a:p>
          <a:pPr rtl="0"/>
          <a:r>
            <a:rPr lang="en-US" dirty="0">
              <a:latin typeface="Microsoft New Tai Lue"/>
            </a:rPr>
            <a:t>Trained NLP models with strong performance</a:t>
          </a:r>
        </a:p>
      </dgm:t>
    </dgm:pt>
    <dgm:pt modelId="{3103748A-EF1B-48EF-A357-FF0693950B64}" type="parTrans" cxnId="{BD581C10-99F6-425A-B09B-F720B7324190}">
      <dgm:prSet/>
      <dgm:spPr/>
    </dgm:pt>
    <dgm:pt modelId="{C84359AC-023E-43CC-97D7-E3B73D117E74}" type="sibTrans" cxnId="{BD581C10-99F6-425A-B09B-F720B7324190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E6ED6FD-8B5B-42AA-A717-BB21FF7CBAF3}" type="pres">
      <dgm:prSet presAssocID="{BAC3B07B-71A3-4A7A-8E93-17F6CFB164B7}" presName="Name0" presStyleCnt="0">
        <dgm:presLayoutVars>
          <dgm:animLvl val="lvl"/>
          <dgm:resizeHandles val="exact"/>
        </dgm:presLayoutVars>
      </dgm:prSet>
      <dgm:spPr/>
    </dgm:pt>
    <dgm:pt modelId="{BE1B678C-D593-4B92-ACEB-8DE730F31E0E}" type="pres">
      <dgm:prSet presAssocID="{485853AF-5C4E-4E8C-8820-2CBCC27009E0}" presName="compositeNode" presStyleCnt="0">
        <dgm:presLayoutVars>
          <dgm:bulletEnabled val="1"/>
        </dgm:presLayoutVars>
      </dgm:prSet>
      <dgm:spPr/>
    </dgm:pt>
    <dgm:pt modelId="{F2D701FF-7016-4D74-AD4E-91029C371CF8}" type="pres">
      <dgm:prSet presAssocID="{485853AF-5C4E-4E8C-8820-2CBCC27009E0}" presName="bgRect" presStyleLbl="bgAccFollowNode1" presStyleIdx="0" presStyleCnt="3"/>
      <dgm:spPr/>
    </dgm:pt>
    <dgm:pt modelId="{9C6F5895-B808-412F-8448-D027592D5F01}" type="pres">
      <dgm:prSet presAssocID="{EC6E98B8-54BC-4FF3-8CDA-01EC9FF827BD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9D77F229-9F8C-432A-97C2-8F52523B877B}" type="pres">
      <dgm:prSet presAssocID="{485853AF-5C4E-4E8C-8820-2CBCC27009E0}" presName="bottomLine" presStyleLbl="alignNode1" presStyleIdx="1" presStyleCnt="6">
        <dgm:presLayoutVars/>
      </dgm:prSet>
      <dgm:spPr/>
    </dgm:pt>
    <dgm:pt modelId="{A34E1ED6-8BF5-4B02-946B-EC1DFCF12E93}" type="pres">
      <dgm:prSet presAssocID="{485853AF-5C4E-4E8C-8820-2CBCC27009E0}" presName="nodeText" presStyleLbl="bgAccFollowNode1" presStyleIdx="0" presStyleCnt="3">
        <dgm:presLayoutVars>
          <dgm:bulletEnabled val="1"/>
        </dgm:presLayoutVars>
      </dgm:prSet>
      <dgm:spPr/>
    </dgm:pt>
    <dgm:pt modelId="{B0CA2A90-7EE2-49FA-BCA1-D61EB154059D}" type="pres">
      <dgm:prSet presAssocID="{EC6E98B8-54BC-4FF3-8CDA-01EC9FF827BD}" presName="sibTrans" presStyleCnt="0"/>
      <dgm:spPr/>
    </dgm:pt>
    <dgm:pt modelId="{DEDAC099-5767-42F7-9EF1-3CBF118642B7}" type="pres">
      <dgm:prSet presAssocID="{73793923-3B01-4525-A212-97F16BA463C8}" presName="compositeNode" presStyleCnt="0">
        <dgm:presLayoutVars>
          <dgm:bulletEnabled val="1"/>
        </dgm:presLayoutVars>
      </dgm:prSet>
      <dgm:spPr/>
    </dgm:pt>
    <dgm:pt modelId="{2E050F5B-B95B-4DB7-9C36-493769C88F07}" type="pres">
      <dgm:prSet presAssocID="{73793923-3B01-4525-A212-97F16BA463C8}" presName="bgRect" presStyleLbl="bgAccFollowNode1" presStyleIdx="1" presStyleCnt="3"/>
      <dgm:spPr/>
    </dgm:pt>
    <dgm:pt modelId="{BF393E66-8FFC-47FC-9177-81A545D59B61}" type="pres">
      <dgm:prSet presAssocID="{3871B872-FFF1-4054-86EB-91A25F0C68A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E80C9CE6-B868-40EC-B379-E88095F87B7D}" type="pres">
      <dgm:prSet presAssocID="{73793923-3B01-4525-A212-97F16BA463C8}" presName="bottomLine" presStyleLbl="alignNode1" presStyleIdx="3" presStyleCnt="6">
        <dgm:presLayoutVars/>
      </dgm:prSet>
      <dgm:spPr/>
    </dgm:pt>
    <dgm:pt modelId="{BAEFF51C-B56D-4C14-9810-9619A5F55C42}" type="pres">
      <dgm:prSet presAssocID="{73793923-3B01-4525-A212-97F16BA463C8}" presName="nodeText" presStyleLbl="bgAccFollowNode1" presStyleIdx="1" presStyleCnt="3">
        <dgm:presLayoutVars>
          <dgm:bulletEnabled val="1"/>
        </dgm:presLayoutVars>
      </dgm:prSet>
      <dgm:spPr/>
    </dgm:pt>
    <dgm:pt modelId="{5337BBF9-25B4-4BF4-BD8F-B06C912ECD9F}" type="pres">
      <dgm:prSet presAssocID="{3871B872-FFF1-4054-86EB-91A25F0C68AC}" presName="sibTrans" presStyleCnt="0"/>
      <dgm:spPr/>
    </dgm:pt>
    <dgm:pt modelId="{953CCA6C-69DA-4A6D-BB5D-EEED3BFDCF9C}" type="pres">
      <dgm:prSet presAssocID="{47BC7B1D-7282-4027-B8A9-A3928856691B}" presName="compositeNode" presStyleCnt="0">
        <dgm:presLayoutVars>
          <dgm:bulletEnabled val="1"/>
        </dgm:presLayoutVars>
      </dgm:prSet>
      <dgm:spPr/>
    </dgm:pt>
    <dgm:pt modelId="{273A9A75-195E-426B-93FE-40C574CACD3A}" type="pres">
      <dgm:prSet presAssocID="{47BC7B1D-7282-4027-B8A9-A3928856691B}" presName="bgRect" presStyleLbl="bgAccFollowNode1" presStyleIdx="2" presStyleCnt="3"/>
      <dgm:spPr/>
    </dgm:pt>
    <dgm:pt modelId="{29453DD4-5E7A-4E64-B8C7-C5E54D5329DE}" type="pres">
      <dgm:prSet presAssocID="{C84359AC-023E-43CC-97D7-E3B73D117E74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3C04AC7A-1E1A-49E3-9D73-038E438F56DD}" type="pres">
      <dgm:prSet presAssocID="{47BC7B1D-7282-4027-B8A9-A3928856691B}" presName="bottomLine" presStyleLbl="alignNode1" presStyleIdx="5" presStyleCnt="6">
        <dgm:presLayoutVars/>
      </dgm:prSet>
      <dgm:spPr/>
    </dgm:pt>
    <dgm:pt modelId="{42C30BD2-96AE-4F87-8A3E-8D9DDEDFE7C2}" type="pres">
      <dgm:prSet presAssocID="{47BC7B1D-7282-4027-B8A9-A3928856691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87C43D07-CB3F-48DE-A5FF-39A85EDB994A}" type="presOf" srcId="{73793923-3B01-4525-A212-97F16BA463C8}" destId="{2E050F5B-B95B-4DB7-9C36-493769C88F07}" srcOrd="0" destOrd="0" presId="urn:microsoft.com/office/officeart/2016/7/layout/BasicLinearProcessNumbered"/>
    <dgm:cxn modelId="{BD581C10-99F6-425A-B09B-F720B7324190}" srcId="{BAC3B07B-71A3-4A7A-8E93-17F6CFB164B7}" destId="{47BC7B1D-7282-4027-B8A9-A3928856691B}" srcOrd="2" destOrd="0" parTransId="{3103748A-EF1B-48EF-A357-FF0693950B64}" sibTransId="{C84359AC-023E-43CC-97D7-E3B73D117E74}"/>
    <dgm:cxn modelId="{93A18B17-5A71-4954-973D-EDF6DB6E8E2A}" type="presOf" srcId="{485853AF-5C4E-4E8C-8820-2CBCC27009E0}" destId="{A34E1ED6-8BF5-4B02-946B-EC1DFCF12E93}" srcOrd="1" destOrd="0" presId="urn:microsoft.com/office/officeart/2016/7/layout/BasicLinearProcessNumbered"/>
    <dgm:cxn modelId="{4A151218-A355-4DEC-91F4-A02C8C7F287A}" type="presOf" srcId="{3871B872-FFF1-4054-86EB-91A25F0C68AC}" destId="{BF393E66-8FFC-47FC-9177-81A545D59B61}" srcOrd="0" destOrd="0" presId="urn:microsoft.com/office/officeart/2016/7/layout/BasicLinearProcessNumbered"/>
    <dgm:cxn modelId="{5F594020-9714-4981-B8C0-BBF923B4DA83}" type="presOf" srcId="{C84359AC-023E-43CC-97D7-E3B73D117E74}" destId="{29453DD4-5E7A-4E64-B8C7-C5E54D5329DE}" srcOrd="0" destOrd="0" presId="urn:microsoft.com/office/officeart/2016/7/layout/BasicLinearProcessNumbered"/>
    <dgm:cxn modelId="{D3B37E3C-359B-495A-9014-966F75FC078C}" type="presOf" srcId="{47BC7B1D-7282-4027-B8A9-A3928856691B}" destId="{273A9A75-195E-426B-93FE-40C574CACD3A}" srcOrd="0" destOrd="0" presId="urn:microsoft.com/office/officeart/2016/7/layout/BasicLinearProcessNumbered"/>
    <dgm:cxn modelId="{BB7A7A5E-2982-4EA2-9303-C15C2F9A4857}" type="presOf" srcId="{485853AF-5C4E-4E8C-8820-2CBCC27009E0}" destId="{F2D701FF-7016-4D74-AD4E-91029C371CF8}" srcOrd="0" destOrd="0" presId="urn:microsoft.com/office/officeart/2016/7/layout/BasicLinearProcessNumbered"/>
    <dgm:cxn modelId="{3879E78B-BBEE-4EE2-967C-B57EEF18443F}" type="presOf" srcId="{47BC7B1D-7282-4027-B8A9-A3928856691B}" destId="{42C30BD2-96AE-4F87-8A3E-8D9DDEDFE7C2}" srcOrd="1" destOrd="0" presId="urn:microsoft.com/office/officeart/2016/7/layout/BasicLinearProcessNumbered"/>
    <dgm:cxn modelId="{B5415696-BAE5-42A4-9590-8A12EE1CD909}" type="presOf" srcId="{BAC3B07B-71A3-4A7A-8E93-17F6CFB164B7}" destId="{9E6ED6FD-8B5B-42AA-A717-BB21FF7CBAF3}" srcOrd="0" destOrd="0" presId="urn:microsoft.com/office/officeart/2016/7/layout/BasicLinearProcessNumbered"/>
    <dgm:cxn modelId="{26DA48C4-1E59-4423-9455-8F72B62D2983}" type="presOf" srcId="{73793923-3B01-4525-A212-97F16BA463C8}" destId="{BAEFF51C-B56D-4C14-9810-9619A5F55C42}" srcOrd="1" destOrd="0" presId="urn:microsoft.com/office/officeart/2016/7/layout/BasicLinearProcessNumbered"/>
    <dgm:cxn modelId="{B6E7FCC5-9A60-4199-9965-855FCC0A6FD7}" srcId="{BAC3B07B-71A3-4A7A-8E93-17F6CFB164B7}" destId="{485853AF-5C4E-4E8C-8820-2CBCC27009E0}" srcOrd="0" destOrd="0" parTransId="{9FAE850A-00AE-4F95-96A7-344BE83E919E}" sibTransId="{EC6E98B8-54BC-4FF3-8CDA-01EC9FF827BD}"/>
    <dgm:cxn modelId="{60A490C8-AC23-4BDB-93E0-7BD43DAD6130}" srcId="{BAC3B07B-71A3-4A7A-8E93-17F6CFB164B7}" destId="{73793923-3B01-4525-A212-97F16BA463C8}" srcOrd="1" destOrd="0" parTransId="{51BB126A-5916-4AAF-A1BD-347852E43522}" sibTransId="{3871B872-FFF1-4054-86EB-91A25F0C68AC}"/>
    <dgm:cxn modelId="{481440D9-C584-444E-B09E-A0353A82F3DF}" type="presOf" srcId="{EC6E98B8-54BC-4FF3-8CDA-01EC9FF827BD}" destId="{9C6F5895-B808-412F-8448-D027592D5F01}" srcOrd="0" destOrd="0" presId="urn:microsoft.com/office/officeart/2016/7/layout/BasicLinearProcessNumbered"/>
    <dgm:cxn modelId="{30E79793-4F75-44D5-AC4F-96EC0313B595}" type="presParOf" srcId="{9E6ED6FD-8B5B-42AA-A717-BB21FF7CBAF3}" destId="{BE1B678C-D593-4B92-ACEB-8DE730F31E0E}" srcOrd="0" destOrd="0" presId="urn:microsoft.com/office/officeart/2016/7/layout/BasicLinearProcessNumbered"/>
    <dgm:cxn modelId="{EC26744E-C647-4DBB-A241-45C84AA9106B}" type="presParOf" srcId="{BE1B678C-D593-4B92-ACEB-8DE730F31E0E}" destId="{F2D701FF-7016-4D74-AD4E-91029C371CF8}" srcOrd="0" destOrd="0" presId="urn:microsoft.com/office/officeart/2016/7/layout/BasicLinearProcessNumbered"/>
    <dgm:cxn modelId="{091000ED-8ACA-4D43-B308-862EEAFB498F}" type="presParOf" srcId="{BE1B678C-D593-4B92-ACEB-8DE730F31E0E}" destId="{9C6F5895-B808-412F-8448-D027592D5F01}" srcOrd="1" destOrd="0" presId="urn:microsoft.com/office/officeart/2016/7/layout/BasicLinearProcessNumbered"/>
    <dgm:cxn modelId="{EE18EFFB-14C5-409E-91AE-CDD6CF6B9B32}" type="presParOf" srcId="{BE1B678C-D593-4B92-ACEB-8DE730F31E0E}" destId="{9D77F229-9F8C-432A-97C2-8F52523B877B}" srcOrd="2" destOrd="0" presId="urn:microsoft.com/office/officeart/2016/7/layout/BasicLinearProcessNumbered"/>
    <dgm:cxn modelId="{6B4C5CDC-43D9-4FA3-910C-D70BB95768A1}" type="presParOf" srcId="{BE1B678C-D593-4B92-ACEB-8DE730F31E0E}" destId="{A34E1ED6-8BF5-4B02-946B-EC1DFCF12E93}" srcOrd="3" destOrd="0" presId="urn:microsoft.com/office/officeart/2016/7/layout/BasicLinearProcessNumbered"/>
    <dgm:cxn modelId="{F4B600F0-317A-4313-A9AD-AB34CA8B712C}" type="presParOf" srcId="{9E6ED6FD-8B5B-42AA-A717-BB21FF7CBAF3}" destId="{B0CA2A90-7EE2-49FA-BCA1-D61EB154059D}" srcOrd="1" destOrd="0" presId="urn:microsoft.com/office/officeart/2016/7/layout/BasicLinearProcessNumbered"/>
    <dgm:cxn modelId="{BDAEAE14-1512-4190-AFDF-5BA2174D4F0A}" type="presParOf" srcId="{9E6ED6FD-8B5B-42AA-A717-BB21FF7CBAF3}" destId="{DEDAC099-5767-42F7-9EF1-3CBF118642B7}" srcOrd="2" destOrd="0" presId="urn:microsoft.com/office/officeart/2016/7/layout/BasicLinearProcessNumbered"/>
    <dgm:cxn modelId="{670A115C-5F3F-4FBA-8385-63DB5022F847}" type="presParOf" srcId="{DEDAC099-5767-42F7-9EF1-3CBF118642B7}" destId="{2E050F5B-B95B-4DB7-9C36-493769C88F07}" srcOrd="0" destOrd="0" presId="urn:microsoft.com/office/officeart/2016/7/layout/BasicLinearProcessNumbered"/>
    <dgm:cxn modelId="{CF709BC0-C377-4455-9E12-7D20349EC323}" type="presParOf" srcId="{DEDAC099-5767-42F7-9EF1-3CBF118642B7}" destId="{BF393E66-8FFC-47FC-9177-81A545D59B61}" srcOrd="1" destOrd="0" presId="urn:microsoft.com/office/officeart/2016/7/layout/BasicLinearProcessNumbered"/>
    <dgm:cxn modelId="{FCC0BA4F-56DB-4C38-B6A5-FCD688E7CE15}" type="presParOf" srcId="{DEDAC099-5767-42F7-9EF1-3CBF118642B7}" destId="{E80C9CE6-B868-40EC-B379-E88095F87B7D}" srcOrd="2" destOrd="0" presId="urn:microsoft.com/office/officeart/2016/7/layout/BasicLinearProcessNumbered"/>
    <dgm:cxn modelId="{3B02C22B-CC95-4687-89B0-FAA66EA3D8EC}" type="presParOf" srcId="{DEDAC099-5767-42F7-9EF1-3CBF118642B7}" destId="{BAEFF51C-B56D-4C14-9810-9619A5F55C42}" srcOrd="3" destOrd="0" presId="urn:microsoft.com/office/officeart/2016/7/layout/BasicLinearProcessNumbered"/>
    <dgm:cxn modelId="{9D0A5720-645D-4989-B474-53B6AC66E12A}" type="presParOf" srcId="{9E6ED6FD-8B5B-42AA-A717-BB21FF7CBAF3}" destId="{5337BBF9-25B4-4BF4-BD8F-B06C912ECD9F}" srcOrd="3" destOrd="0" presId="urn:microsoft.com/office/officeart/2016/7/layout/BasicLinearProcessNumbered"/>
    <dgm:cxn modelId="{66C0F474-CC8E-427D-91C5-BFDD462933D0}" type="presParOf" srcId="{9E6ED6FD-8B5B-42AA-A717-BB21FF7CBAF3}" destId="{953CCA6C-69DA-4A6D-BB5D-EEED3BFDCF9C}" srcOrd="4" destOrd="0" presId="urn:microsoft.com/office/officeart/2016/7/layout/BasicLinearProcessNumbered"/>
    <dgm:cxn modelId="{D8567ED4-F20A-4076-8543-2CE8CBF1BF22}" type="presParOf" srcId="{953CCA6C-69DA-4A6D-BB5D-EEED3BFDCF9C}" destId="{273A9A75-195E-426B-93FE-40C574CACD3A}" srcOrd="0" destOrd="0" presId="urn:microsoft.com/office/officeart/2016/7/layout/BasicLinearProcessNumbered"/>
    <dgm:cxn modelId="{9F6D7D43-D393-474D-B9C0-F41BACBD3C73}" type="presParOf" srcId="{953CCA6C-69DA-4A6D-BB5D-EEED3BFDCF9C}" destId="{29453DD4-5E7A-4E64-B8C7-C5E54D5329DE}" srcOrd="1" destOrd="0" presId="urn:microsoft.com/office/officeart/2016/7/layout/BasicLinearProcessNumbered"/>
    <dgm:cxn modelId="{0AB87B7A-AF54-4C82-854D-BC8505BA639D}" type="presParOf" srcId="{953CCA6C-69DA-4A6D-BB5D-EEED3BFDCF9C}" destId="{3C04AC7A-1E1A-49E3-9D73-038E438F56DD}" srcOrd="2" destOrd="0" presId="urn:microsoft.com/office/officeart/2016/7/layout/BasicLinearProcessNumbered"/>
    <dgm:cxn modelId="{3FB86FED-655C-44AC-9713-31F7CC88528A}" type="presParOf" srcId="{953CCA6C-69DA-4A6D-BB5D-EEED3BFDCF9C}" destId="{42C30BD2-96AE-4F87-8A3E-8D9DDEDFE7C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455B53F-9500-4FEF-8353-A67363735FF2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63D27CA-FED3-44B4-8809-1D34B4D32E95}">
      <dgm:prSet/>
      <dgm:spPr/>
      <dgm:t>
        <a:bodyPr/>
        <a:lstStyle/>
        <a:p>
          <a:r>
            <a:rPr lang="en-US" baseline="0"/>
            <a:t>We should reduce the consumption of meat</a:t>
          </a:r>
          <a:endParaRPr lang="en-US"/>
        </a:p>
      </dgm:t>
    </dgm:pt>
    <dgm:pt modelId="{A5E87912-5480-4170-A2AA-3E2B9C3CCD61}" type="parTrans" cxnId="{D854930C-85FC-4F7F-B704-250309920CB2}">
      <dgm:prSet/>
      <dgm:spPr/>
      <dgm:t>
        <a:bodyPr/>
        <a:lstStyle/>
        <a:p>
          <a:endParaRPr lang="en-US"/>
        </a:p>
      </dgm:t>
    </dgm:pt>
    <dgm:pt modelId="{C95E68BF-490B-470F-9D0E-E538F3A4596B}" type="sibTrans" cxnId="{D854930C-85FC-4F7F-B704-250309920CB2}">
      <dgm:prSet/>
      <dgm:spPr/>
      <dgm:t>
        <a:bodyPr/>
        <a:lstStyle/>
        <a:p>
          <a:endParaRPr lang="en-US"/>
        </a:p>
      </dgm:t>
    </dgm:pt>
    <dgm:pt modelId="{C6F6DEEC-3302-452B-AD92-F518F79F3CB1}">
      <dgm:prSet/>
      <dgm:spPr/>
      <dgm:t>
        <a:bodyPr/>
        <a:lstStyle/>
        <a:p>
          <a:r>
            <a:rPr lang="en-US" baseline="0"/>
            <a:t>Plant based food should be encouraged</a:t>
          </a:r>
          <a:endParaRPr lang="en-US"/>
        </a:p>
      </dgm:t>
    </dgm:pt>
    <dgm:pt modelId="{1E982F0B-3A6C-42EC-B502-60A3E5F03159}" type="parTrans" cxnId="{41E0ABB6-8F1D-4431-9EE8-84F85155119E}">
      <dgm:prSet/>
      <dgm:spPr/>
      <dgm:t>
        <a:bodyPr/>
        <a:lstStyle/>
        <a:p>
          <a:endParaRPr lang="en-US"/>
        </a:p>
      </dgm:t>
    </dgm:pt>
    <dgm:pt modelId="{7662FC68-69F3-4BE4-B7B9-BEAB752DC457}" type="sibTrans" cxnId="{41E0ABB6-8F1D-4431-9EE8-84F85155119E}">
      <dgm:prSet/>
      <dgm:spPr/>
      <dgm:t>
        <a:bodyPr/>
        <a:lstStyle/>
        <a:p>
          <a:endParaRPr lang="en-US"/>
        </a:p>
      </dgm:t>
    </dgm:pt>
    <dgm:pt modelId="{A5490328-12EA-4A0D-9571-B3F543041DA9}">
      <dgm:prSet/>
      <dgm:spPr/>
      <dgm:t>
        <a:bodyPr/>
        <a:lstStyle/>
        <a:p>
          <a:r>
            <a:rPr lang="en-US" baseline="0"/>
            <a:t>Meat alternatives should be encouraged</a:t>
          </a:r>
          <a:endParaRPr lang="en-US"/>
        </a:p>
      </dgm:t>
    </dgm:pt>
    <dgm:pt modelId="{A8E2F88F-44DD-4C60-9BFC-81B2450FEB05}" type="parTrans" cxnId="{58FE0299-1354-4B70-BC2B-733BBE0D77A0}">
      <dgm:prSet/>
      <dgm:spPr/>
      <dgm:t>
        <a:bodyPr/>
        <a:lstStyle/>
        <a:p>
          <a:endParaRPr lang="en-US"/>
        </a:p>
      </dgm:t>
    </dgm:pt>
    <dgm:pt modelId="{1D8D9BEF-A33B-4A0F-9492-187C3C010DFC}" type="sibTrans" cxnId="{58FE0299-1354-4B70-BC2B-733BBE0D77A0}">
      <dgm:prSet/>
      <dgm:spPr/>
      <dgm:t>
        <a:bodyPr/>
        <a:lstStyle/>
        <a:p>
          <a:endParaRPr lang="en-US"/>
        </a:p>
      </dgm:t>
    </dgm:pt>
    <dgm:pt modelId="{D6B94FB0-3E46-4365-96B6-62AD7C9700C8}">
      <dgm:prSet/>
      <dgm:spPr/>
      <dgm:t>
        <a:bodyPr/>
        <a:lstStyle/>
        <a:p>
          <a:r>
            <a:rPr lang="en-US" baseline="0"/>
            <a:t>Vegan and vegetarian diets should be encouraged</a:t>
          </a:r>
          <a:endParaRPr lang="en-US"/>
        </a:p>
      </dgm:t>
    </dgm:pt>
    <dgm:pt modelId="{F0558B15-CFF4-485B-A8F8-80A316F39C7C}" type="parTrans" cxnId="{52390077-0A39-4E03-B5F9-4DDF81DC3DBE}">
      <dgm:prSet/>
      <dgm:spPr/>
      <dgm:t>
        <a:bodyPr/>
        <a:lstStyle/>
        <a:p>
          <a:endParaRPr lang="en-US"/>
        </a:p>
      </dgm:t>
    </dgm:pt>
    <dgm:pt modelId="{6418A8D0-4A43-44E3-BAD4-83B650F7A050}" type="sibTrans" cxnId="{52390077-0A39-4E03-B5F9-4DDF81DC3DBE}">
      <dgm:prSet/>
      <dgm:spPr/>
      <dgm:t>
        <a:bodyPr/>
        <a:lstStyle/>
        <a:p>
          <a:endParaRPr lang="en-US"/>
        </a:p>
      </dgm:t>
    </dgm:pt>
    <dgm:pt modelId="{E71F6AA3-B621-4478-8517-2B693D29D024}">
      <dgm:prSet/>
      <dgm:spPr/>
      <dgm:t>
        <a:bodyPr/>
        <a:lstStyle/>
        <a:p>
          <a:r>
            <a:rPr lang="en-US" baseline="0"/>
            <a:t>We should pursue policies that promote sustainable foods</a:t>
          </a:r>
          <a:endParaRPr lang="en-US"/>
        </a:p>
      </dgm:t>
    </dgm:pt>
    <dgm:pt modelId="{58393878-7695-4CEC-8460-6611D9A56E99}" type="parTrans" cxnId="{AD853718-64DD-4917-B09B-EE179CCA9373}">
      <dgm:prSet/>
      <dgm:spPr/>
      <dgm:t>
        <a:bodyPr/>
        <a:lstStyle/>
        <a:p>
          <a:endParaRPr lang="en-US"/>
        </a:p>
      </dgm:t>
    </dgm:pt>
    <dgm:pt modelId="{816A538F-D982-4E72-9297-19C0CB7ED14A}" type="sibTrans" cxnId="{AD853718-64DD-4917-B09B-EE179CCA9373}">
      <dgm:prSet/>
      <dgm:spPr/>
      <dgm:t>
        <a:bodyPr/>
        <a:lstStyle/>
        <a:p>
          <a:endParaRPr lang="en-US"/>
        </a:p>
      </dgm:t>
    </dgm:pt>
    <dgm:pt modelId="{81CF469E-8117-457C-8CEE-3F172D853B85}" type="pres">
      <dgm:prSet presAssocID="{9455B53F-9500-4FEF-8353-A67363735FF2}" presName="linear" presStyleCnt="0">
        <dgm:presLayoutVars>
          <dgm:animLvl val="lvl"/>
          <dgm:resizeHandles val="exact"/>
        </dgm:presLayoutVars>
      </dgm:prSet>
      <dgm:spPr/>
    </dgm:pt>
    <dgm:pt modelId="{F962375B-812D-4102-8AA2-1AE69008B844}" type="pres">
      <dgm:prSet presAssocID="{463D27CA-FED3-44B4-8809-1D34B4D32E9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D0A5C95-C9F9-4EA9-852C-0951C6348409}" type="pres">
      <dgm:prSet presAssocID="{C95E68BF-490B-470F-9D0E-E538F3A4596B}" presName="spacer" presStyleCnt="0"/>
      <dgm:spPr/>
    </dgm:pt>
    <dgm:pt modelId="{3C4DC7CC-14F0-4AC7-9AEF-4FF27B90134B}" type="pres">
      <dgm:prSet presAssocID="{C6F6DEEC-3302-452B-AD92-F518F79F3CB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D840D31-BBB7-4A6F-B36D-D81C82783D02}" type="pres">
      <dgm:prSet presAssocID="{7662FC68-69F3-4BE4-B7B9-BEAB752DC457}" presName="spacer" presStyleCnt="0"/>
      <dgm:spPr/>
    </dgm:pt>
    <dgm:pt modelId="{51746C77-FFD6-4195-8B79-F5ACC558FDA0}" type="pres">
      <dgm:prSet presAssocID="{A5490328-12EA-4A0D-9571-B3F543041DA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6FB68A5-F133-4DEA-A406-743989E77FD2}" type="pres">
      <dgm:prSet presAssocID="{1D8D9BEF-A33B-4A0F-9492-187C3C010DFC}" presName="spacer" presStyleCnt="0"/>
      <dgm:spPr/>
    </dgm:pt>
    <dgm:pt modelId="{45BD6DC7-FF21-41ED-92F6-9EEF11A5F247}" type="pres">
      <dgm:prSet presAssocID="{D6B94FB0-3E46-4365-96B6-62AD7C9700C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410C134-B89C-45CC-B18D-457FAD328496}" type="pres">
      <dgm:prSet presAssocID="{6418A8D0-4A43-44E3-BAD4-83B650F7A050}" presName="spacer" presStyleCnt="0"/>
      <dgm:spPr/>
    </dgm:pt>
    <dgm:pt modelId="{0CFD7A27-5065-469F-B70F-21E1A8F7551D}" type="pres">
      <dgm:prSet presAssocID="{E71F6AA3-B621-4478-8517-2B693D29D02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854930C-85FC-4F7F-B704-250309920CB2}" srcId="{9455B53F-9500-4FEF-8353-A67363735FF2}" destId="{463D27CA-FED3-44B4-8809-1D34B4D32E95}" srcOrd="0" destOrd="0" parTransId="{A5E87912-5480-4170-A2AA-3E2B9C3CCD61}" sibTransId="{C95E68BF-490B-470F-9D0E-E538F3A4596B}"/>
    <dgm:cxn modelId="{AD853718-64DD-4917-B09B-EE179CCA9373}" srcId="{9455B53F-9500-4FEF-8353-A67363735FF2}" destId="{E71F6AA3-B621-4478-8517-2B693D29D024}" srcOrd="4" destOrd="0" parTransId="{58393878-7695-4CEC-8460-6611D9A56E99}" sibTransId="{816A538F-D982-4E72-9297-19C0CB7ED14A}"/>
    <dgm:cxn modelId="{C2514818-24EE-4BEA-B870-67FB4527DC39}" type="presOf" srcId="{E71F6AA3-B621-4478-8517-2B693D29D024}" destId="{0CFD7A27-5065-469F-B70F-21E1A8F7551D}" srcOrd="0" destOrd="0" presId="urn:microsoft.com/office/officeart/2005/8/layout/vList2"/>
    <dgm:cxn modelId="{EA077C1A-5B32-4D71-90B9-C269D298A365}" type="presOf" srcId="{A5490328-12EA-4A0D-9571-B3F543041DA9}" destId="{51746C77-FFD6-4195-8B79-F5ACC558FDA0}" srcOrd="0" destOrd="0" presId="urn:microsoft.com/office/officeart/2005/8/layout/vList2"/>
    <dgm:cxn modelId="{723BF675-127A-4BC5-96FA-294F3556D2A7}" type="presOf" srcId="{D6B94FB0-3E46-4365-96B6-62AD7C9700C8}" destId="{45BD6DC7-FF21-41ED-92F6-9EEF11A5F247}" srcOrd="0" destOrd="0" presId="urn:microsoft.com/office/officeart/2005/8/layout/vList2"/>
    <dgm:cxn modelId="{52390077-0A39-4E03-B5F9-4DDF81DC3DBE}" srcId="{9455B53F-9500-4FEF-8353-A67363735FF2}" destId="{D6B94FB0-3E46-4365-96B6-62AD7C9700C8}" srcOrd="3" destOrd="0" parTransId="{F0558B15-CFF4-485B-A8F8-80A316F39C7C}" sibTransId="{6418A8D0-4A43-44E3-BAD4-83B650F7A050}"/>
    <dgm:cxn modelId="{FDD4BF92-478B-4100-AF05-8C81CD1F6E08}" type="presOf" srcId="{463D27CA-FED3-44B4-8809-1D34B4D32E95}" destId="{F962375B-812D-4102-8AA2-1AE69008B844}" srcOrd="0" destOrd="0" presId="urn:microsoft.com/office/officeart/2005/8/layout/vList2"/>
    <dgm:cxn modelId="{58FE0299-1354-4B70-BC2B-733BBE0D77A0}" srcId="{9455B53F-9500-4FEF-8353-A67363735FF2}" destId="{A5490328-12EA-4A0D-9571-B3F543041DA9}" srcOrd="2" destOrd="0" parTransId="{A8E2F88F-44DD-4C60-9BFC-81B2450FEB05}" sibTransId="{1D8D9BEF-A33B-4A0F-9492-187C3C010DFC}"/>
    <dgm:cxn modelId="{41E0ABB6-8F1D-4431-9EE8-84F85155119E}" srcId="{9455B53F-9500-4FEF-8353-A67363735FF2}" destId="{C6F6DEEC-3302-452B-AD92-F518F79F3CB1}" srcOrd="1" destOrd="0" parTransId="{1E982F0B-3A6C-42EC-B502-60A3E5F03159}" sibTransId="{7662FC68-69F3-4BE4-B7B9-BEAB752DC457}"/>
    <dgm:cxn modelId="{D98611EC-8C8D-4EC1-87B7-053206D0D034}" type="presOf" srcId="{C6F6DEEC-3302-452B-AD92-F518F79F3CB1}" destId="{3C4DC7CC-14F0-4AC7-9AEF-4FF27B90134B}" srcOrd="0" destOrd="0" presId="urn:microsoft.com/office/officeart/2005/8/layout/vList2"/>
    <dgm:cxn modelId="{CBFE0AF8-2C7F-4531-BBBF-19211CFF9957}" type="presOf" srcId="{9455B53F-9500-4FEF-8353-A67363735FF2}" destId="{81CF469E-8117-457C-8CEE-3F172D853B85}" srcOrd="0" destOrd="0" presId="urn:microsoft.com/office/officeart/2005/8/layout/vList2"/>
    <dgm:cxn modelId="{8B250C4F-DA92-42A8-B113-D77E0C8FF08A}" type="presParOf" srcId="{81CF469E-8117-457C-8CEE-3F172D853B85}" destId="{F962375B-812D-4102-8AA2-1AE69008B844}" srcOrd="0" destOrd="0" presId="urn:microsoft.com/office/officeart/2005/8/layout/vList2"/>
    <dgm:cxn modelId="{B75B50A4-F2A1-42C5-B8D6-7EC008AD7567}" type="presParOf" srcId="{81CF469E-8117-457C-8CEE-3F172D853B85}" destId="{8D0A5C95-C9F9-4EA9-852C-0951C6348409}" srcOrd="1" destOrd="0" presId="urn:microsoft.com/office/officeart/2005/8/layout/vList2"/>
    <dgm:cxn modelId="{262F534D-BC4D-42F1-8F88-562CEC2EBAF4}" type="presParOf" srcId="{81CF469E-8117-457C-8CEE-3F172D853B85}" destId="{3C4DC7CC-14F0-4AC7-9AEF-4FF27B90134B}" srcOrd="2" destOrd="0" presId="urn:microsoft.com/office/officeart/2005/8/layout/vList2"/>
    <dgm:cxn modelId="{4FB6BCE1-6C90-4087-A91E-57CAC89BF3E9}" type="presParOf" srcId="{81CF469E-8117-457C-8CEE-3F172D853B85}" destId="{9D840D31-BBB7-4A6F-B36D-D81C82783D02}" srcOrd="3" destOrd="0" presId="urn:microsoft.com/office/officeart/2005/8/layout/vList2"/>
    <dgm:cxn modelId="{E97B29D9-6194-474A-8C1A-9606D6CB2D28}" type="presParOf" srcId="{81CF469E-8117-457C-8CEE-3F172D853B85}" destId="{51746C77-FFD6-4195-8B79-F5ACC558FDA0}" srcOrd="4" destOrd="0" presId="urn:microsoft.com/office/officeart/2005/8/layout/vList2"/>
    <dgm:cxn modelId="{D1A7103A-5314-4178-B226-29E10DD46892}" type="presParOf" srcId="{81CF469E-8117-457C-8CEE-3F172D853B85}" destId="{F6FB68A5-F133-4DEA-A406-743989E77FD2}" srcOrd="5" destOrd="0" presId="urn:microsoft.com/office/officeart/2005/8/layout/vList2"/>
    <dgm:cxn modelId="{F327E02F-DD6C-4675-8DBD-EE4A5288F38A}" type="presParOf" srcId="{81CF469E-8117-457C-8CEE-3F172D853B85}" destId="{45BD6DC7-FF21-41ED-92F6-9EEF11A5F247}" srcOrd="6" destOrd="0" presId="urn:microsoft.com/office/officeart/2005/8/layout/vList2"/>
    <dgm:cxn modelId="{5825FA68-299A-4BFD-AA1F-B65CF7DF9616}" type="presParOf" srcId="{81CF469E-8117-457C-8CEE-3F172D853B85}" destId="{E410C134-B89C-45CC-B18D-457FAD328496}" srcOrd="7" destOrd="0" presId="urn:microsoft.com/office/officeart/2005/8/layout/vList2"/>
    <dgm:cxn modelId="{AEE4D3B7-55BB-404D-8085-758AF3485A63}" type="presParOf" srcId="{81CF469E-8117-457C-8CEE-3F172D853B85}" destId="{0CFD7A27-5065-469F-B70F-21E1A8F7551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2641CB0-24E1-44AD-A5F3-53D017CF298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41DAADF-EBE2-43F5-84C8-9155028BB5AC}">
      <dgm:prSet/>
      <dgm:spPr/>
      <dgm:t>
        <a:bodyPr/>
        <a:lstStyle/>
        <a:p>
          <a:r>
            <a:rPr lang="en-US"/>
            <a:t>Surveying public attitudes and exposing misinformation </a:t>
          </a:r>
        </a:p>
      </dgm:t>
    </dgm:pt>
    <dgm:pt modelId="{EE23488A-C43E-4717-BEF2-9CFDBF0A4B09}" type="parTrans" cxnId="{C0442752-1FFF-47BE-9484-E50F53E2249E}">
      <dgm:prSet/>
      <dgm:spPr/>
      <dgm:t>
        <a:bodyPr/>
        <a:lstStyle/>
        <a:p>
          <a:endParaRPr lang="en-US"/>
        </a:p>
      </dgm:t>
    </dgm:pt>
    <dgm:pt modelId="{9CF53E99-D8AF-4341-9B93-3D7B7D64BB5A}" type="sibTrans" cxnId="{C0442752-1FFF-47BE-9484-E50F53E2249E}">
      <dgm:prSet/>
      <dgm:spPr/>
      <dgm:t>
        <a:bodyPr/>
        <a:lstStyle/>
        <a:p>
          <a:endParaRPr lang="en-US"/>
        </a:p>
      </dgm:t>
    </dgm:pt>
    <dgm:pt modelId="{ACD53A88-4E77-4511-A9FB-48AC7EAD39D3}">
      <dgm:prSet/>
      <dgm:spPr/>
      <dgm:t>
        <a:bodyPr/>
        <a:lstStyle/>
        <a:p>
          <a:r>
            <a:rPr lang="en-US"/>
            <a:t>Generation of convincing arguments for communication campaigns </a:t>
          </a:r>
        </a:p>
      </dgm:t>
    </dgm:pt>
    <dgm:pt modelId="{57E44C43-BD0F-4902-B346-E66A72080FC1}" type="parTrans" cxnId="{467F0579-21F0-45BE-B4EE-16AEB188A1D1}">
      <dgm:prSet/>
      <dgm:spPr/>
      <dgm:t>
        <a:bodyPr/>
        <a:lstStyle/>
        <a:p>
          <a:endParaRPr lang="en-US"/>
        </a:p>
      </dgm:t>
    </dgm:pt>
    <dgm:pt modelId="{BD0D7713-1513-4884-B22D-F42E7730D06B}" type="sibTrans" cxnId="{467F0579-21F0-45BE-B4EE-16AEB188A1D1}">
      <dgm:prSet/>
      <dgm:spPr/>
      <dgm:t>
        <a:bodyPr/>
        <a:lstStyle/>
        <a:p>
          <a:endParaRPr lang="en-US"/>
        </a:p>
      </dgm:t>
    </dgm:pt>
    <dgm:pt modelId="{73E850C2-0385-46E4-A6A0-6B6F1D9D10B6}">
      <dgm:prSet/>
      <dgm:spPr/>
      <dgm:t>
        <a:bodyPr/>
        <a:lstStyle/>
        <a:p>
          <a:r>
            <a:rPr lang="en-US"/>
            <a:t>Understanding public knowledge of sustainable diets </a:t>
          </a:r>
        </a:p>
      </dgm:t>
    </dgm:pt>
    <dgm:pt modelId="{5796BDA7-DA22-4CFA-9A79-83C99BEC9AA0}" type="parTrans" cxnId="{0D6286C3-1959-464D-AB6B-D0C11150AA8B}">
      <dgm:prSet/>
      <dgm:spPr/>
      <dgm:t>
        <a:bodyPr/>
        <a:lstStyle/>
        <a:p>
          <a:endParaRPr lang="en-US"/>
        </a:p>
      </dgm:t>
    </dgm:pt>
    <dgm:pt modelId="{E1D8956B-F217-4511-B589-BAF283020758}" type="sibTrans" cxnId="{0D6286C3-1959-464D-AB6B-D0C11150AA8B}">
      <dgm:prSet/>
      <dgm:spPr/>
      <dgm:t>
        <a:bodyPr/>
        <a:lstStyle/>
        <a:p>
          <a:endParaRPr lang="en-US"/>
        </a:p>
      </dgm:t>
    </dgm:pt>
    <dgm:pt modelId="{B422B235-8C27-4F02-B618-732A2ED24118}" type="pres">
      <dgm:prSet presAssocID="{42641CB0-24E1-44AD-A5F3-53D017CF2980}" presName="root" presStyleCnt="0">
        <dgm:presLayoutVars>
          <dgm:dir/>
          <dgm:resizeHandles val="exact"/>
        </dgm:presLayoutVars>
      </dgm:prSet>
      <dgm:spPr/>
    </dgm:pt>
    <dgm:pt modelId="{F95BE85B-8B4C-47E7-B91C-1B1FB2EF09DF}" type="pres">
      <dgm:prSet presAssocID="{341DAADF-EBE2-43F5-84C8-9155028BB5AC}" presName="compNode" presStyleCnt="0"/>
      <dgm:spPr/>
    </dgm:pt>
    <dgm:pt modelId="{FB2BD669-DA7D-4C82-8CB4-0B42B9B06917}" type="pres">
      <dgm:prSet presAssocID="{341DAADF-EBE2-43F5-84C8-9155028BB5AC}" presName="bgRect" presStyleLbl="bgShp" presStyleIdx="0" presStyleCnt="3"/>
      <dgm:spPr/>
    </dgm:pt>
    <dgm:pt modelId="{80C16BDA-9CD7-473C-A3CE-B5AA6112A985}" type="pres">
      <dgm:prSet presAssocID="{341DAADF-EBE2-43F5-84C8-9155028BB5A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3F53F98-8D64-4818-82D1-E04ED1347FA3}" type="pres">
      <dgm:prSet presAssocID="{341DAADF-EBE2-43F5-84C8-9155028BB5AC}" presName="spaceRect" presStyleCnt="0"/>
      <dgm:spPr/>
    </dgm:pt>
    <dgm:pt modelId="{2133EAFC-4B55-4189-9D9E-F7ECDF027B09}" type="pres">
      <dgm:prSet presAssocID="{341DAADF-EBE2-43F5-84C8-9155028BB5AC}" presName="parTx" presStyleLbl="revTx" presStyleIdx="0" presStyleCnt="3">
        <dgm:presLayoutVars>
          <dgm:chMax val="0"/>
          <dgm:chPref val="0"/>
        </dgm:presLayoutVars>
      </dgm:prSet>
      <dgm:spPr/>
    </dgm:pt>
    <dgm:pt modelId="{6F7D14A6-E096-4A6D-95E6-BC681BBDE91E}" type="pres">
      <dgm:prSet presAssocID="{9CF53E99-D8AF-4341-9B93-3D7B7D64BB5A}" presName="sibTrans" presStyleCnt="0"/>
      <dgm:spPr/>
    </dgm:pt>
    <dgm:pt modelId="{F9C43CDC-39AB-435B-867F-B465143D50ED}" type="pres">
      <dgm:prSet presAssocID="{ACD53A88-4E77-4511-A9FB-48AC7EAD39D3}" presName="compNode" presStyleCnt="0"/>
      <dgm:spPr/>
    </dgm:pt>
    <dgm:pt modelId="{ED489ED5-E3EE-4D4E-B6B3-B4CFFA9E5174}" type="pres">
      <dgm:prSet presAssocID="{ACD53A88-4E77-4511-A9FB-48AC7EAD39D3}" presName="bgRect" presStyleLbl="bgShp" presStyleIdx="1" presStyleCnt="3"/>
      <dgm:spPr/>
    </dgm:pt>
    <dgm:pt modelId="{FD709073-1998-444E-9A4A-E7770B6F3535}" type="pres">
      <dgm:prSet presAssocID="{ACD53A88-4E77-4511-A9FB-48AC7EAD39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EB8D530-5FE8-4B2F-86D1-2C668A6220E2}" type="pres">
      <dgm:prSet presAssocID="{ACD53A88-4E77-4511-A9FB-48AC7EAD39D3}" presName="spaceRect" presStyleCnt="0"/>
      <dgm:spPr/>
    </dgm:pt>
    <dgm:pt modelId="{AB8E72AB-8FD0-4EDE-86E9-E2F3A71B6ED8}" type="pres">
      <dgm:prSet presAssocID="{ACD53A88-4E77-4511-A9FB-48AC7EAD39D3}" presName="parTx" presStyleLbl="revTx" presStyleIdx="1" presStyleCnt="3">
        <dgm:presLayoutVars>
          <dgm:chMax val="0"/>
          <dgm:chPref val="0"/>
        </dgm:presLayoutVars>
      </dgm:prSet>
      <dgm:spPr/>
    </dgm:pt>
    <dgm:pt modelId="{525868A7-6C5C-47C8-B41A-7E0D6C8E2B17}" type="pres">
      <dgm:prSet presAssocID="{BD0D7713-1513-4884-B22D-F42E7730D06B}" presName="sibTrans" presStyleCnt="0"/>
      <dgm:spPr/>
    </dgm:pt>
    <dgm:pt modelId="{0A7C922D-EF54-4910-A358-2D15B8F353B5}" type="pres">
      <dgm:prSet presAssocID="{73E850C2-0385-46E4-A6A0-6B6F1D9D10B6}" presName="compNode" presStyleCnt="0"/>
      <dgm:spPr/>
    </dgm:pt>
    <dgm:pt modelId="{F405FA2F-9DA8-4EAF-9FE1-EA79533F40BC}" type="pres">
      <dgm:prSet presAssocID="{73E850C2-0385-46E4-A6A0-6B6F1D9D10B6}" presName="bgRect" presStyleLbl="bgShp" presStyleIdx="2" presStyleCnt="3"/>
      <dgm:spPr/>
    </dgm:pt>
    <dgm:pt modelId="{4A4371C8-A121-4195-9F06-3E986CB3C4B3}" type="pres">
      <dgm:prSet presAssocID="{73E850C2-0385-46E4-A6A0-6B6F1D9D10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F1F16744-3773-4DCA-B285-1F5EB1F9445A}" type="pres">
      <dgm:prSet presAssocID="{73E850C2-0385-46E4-A6A0-6B6F1D9D10B6}" presName="spaceRect" presStyleCnt="0"/>
      <dgm:spPr/>
    </dgm:pt>
    <dgm:pt modelId="{074DF4A6-A8EA-4783-AFF5-91437D22D013}" type="pres">
      <dgm:prSet presAssocID="{73E850C2-0385-46E4-A6A0-6B6F1D9D10B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0442752-1FFF-47BE-9484-E50F53E2249E}" srcId="{42641CB0-24E1-44AD-A5F3-53D017CF2980}" destId="{341DAADF-EBE2-43F5-84C8-9155028BB5AC}" srcOrd="0" destOrd="0" parTransId="{EE23488A-C43E-4717-BEF2-9CFDBF0A4B09}" sibTransId="{9CF53E99-D8AF-4341-9B93-3D7B7D64BB5A}"/>
    <dgm:cxn modelId="{467F0579-21F0-45BE-B4EE-16AEB188A1D1}" srcId="{42641CB0-24E1-44AD-A5F3-53D017CF2980}" destId="{ACD53A88-4E77-4511-A9FB-48AC7EAD39D3}" srcOrd="1" destOrd="0" parTransId="{57E44C43-BD0F-4902-B346-E66A72080FC1}" sibTransId="{BD0D7713-1513-4884-B22D-F42E7730D06B}"/>
    <dgm:cxn modelId="{18B93579-DEA2-4984-9234-7F4D7CCCB655}" type="presOf" srcId="{42641CB0-24E1-44AD-A5F3-53D017CF2980}" destId="{B422B235-8C27-4F02-B618-732A2ED24118}" srcOrd="0" destOrd="0" presId="urn:microsoft.com/office/officeart/2018/2/layout/IconVerticalSolidList"/>
    <dgm:cxn modelId="{AA77C69C-D93D-4658-9844-5D77C5FF0FF3}" type="presOf" srcId="{ACD53A88-4E77-4511-A9FB-48AC7EAD39D3}" destId="{AB8E72AB-8FD0-4EDE-86E9-E2F3A71B6ED8}" srcOrd="0" destOrd="0" presId="urn:microsoft.com/office/officeart/2018/2/layout/IconVerticalSolidList"/>
    <dgm:cxn modelId="{0D6286C3-1959-464D-AB6B-D0C11150AA8B}" srcId="{42641CB0-24E1-44AD-A5F3-53D017CF2980}" destId="{73E850C2-0385-46E4-A6A0-6B6F1D9D10B6}" srcOrd="2" destOrd="0" parTransId="{5796BDA7-DA22-4CFA-9A79-83C99BEC9AA0}" sibTransId="{E1D8956B-F217-4511-B589-BAF283020758}"/>
    <dgm:cxn modelId="{1C8314F0-BD8D-40EC-9C3B-DE98BBA08168}" type="presOf" srcId="{341DAADF-EBE2-43F5-84C8-9155028BB5AC}" destId="{2133EAFC-4B55-4189-9D9E-F7ECDF027B09}" srcOrd="0" destOrd="0" presId="urn:microsoft.com/office/officeart/2018/2/layout/IconVerticalSolidList"/>
    <dgm:cxn modelId="{679691FB-0418-48B4-9915-5D9FF52ADBCE}" type="presOf" srcId="{73E850C2-0385-46E4-A6A0-6B6F1D9D10B6}" destId="{074DF4A6-A8EA-4783-AFF5-91437D22D013}" srcOrd="0" destOrd="0" presId="urn:microsoft.com/office/officeart/2018/2/layout/IconVerticalSolidList"/>
    <dgm:cxn modelId="{C3C8CA46-DF42-4B28-BF2B-72997BF42E32}" type="presParOf" srcId="{B422B235-8C27-4F02-B618-732A2ED24118}" destId="{F95BE85B-8B4C-47E7-B91C-1B1FB2EF09DF}" srcOrd="0" destOrd="0" presId="urn:microsoft.com/office/officeart/2018/2/layout/IconVerticalSolidList"/>
    <dgm:cxn modelId="{3A9BC500-78C3-49A4-91A7-09A18A866E83}" type="presParOf" srcId="{F95BE85B-8B4C-47E7-B91C-1B1FB2EF09DF}" destId="{FB2BD669-DA7D-4C82-8CB4-0B42B9B06917}" srcOrd="0" destOrd="0" presId="urn:microsoft.com/office/officeart/2018/2/layout/IconVerticalSolidList"/>
    <dgm:cxn modelId="{B9758DB3-1226-4A43-9B1B-54B35C47A325}" type="presParOf" srcId="{F95BE85B-8B4C-47E7-B91C-1B1FB2EF09DF}" destId="{80C16BDA-9CD7-473C-A3CE-B5AA6112A985}" srcOrd="1" destOrd="0" presId="urn:microsoft.com/office/officeart/2018/2/layout/IconVerticalSolidList"/>
    <dgm:cxn modelId="{E6651189-5B15-4149-92E2-6C01FE3B8F1E}" type="presParOf" srcId="{F95BE85B-8B4C-47E7-B91C-1B1FB2EF09DF}" destId="{D3F53F98-8D64-4818-82D1-E04ED1347FA3}" srcOrd="2" destOrd="0" presId="urn:microsoft.com/office/officeart/2018/2/layout/IconVerticalSolidList"/>
    <dgm:cxn modelId="{31A4755A-53DF-4578-B297-D351CDC58E05}" type="presParOf" srcId="{F95BE85B-8B4C-47E7-B91C-1B1FB2EF09DF}" destId="{2133EAFC-4B55-4189-9D9E-F7ECDF027B09}" srcOrd="3" destOrd="0" presId="urn:microsoft.com/office/officeart/2018/2/layout/IconVerticalSolidList"/>
    <dgm:cxn modelId="{B6DBE19A-EF57-40E0-B192-21BBE9A7527F}" type="presParOf" srcId="{B422B235-8C27-4F02-B618-732A2ED24118}" destId="{6F7D14A6-E096-4A6D-95E6-BC681BBDE91E}" srcOrd="1" destOrd="0" presId="urn:microsoft.com/office/officeart/2018/2/layout/IconVerticalSolidList"/>
    <dgm:cxn modelId="{99EBE8F7-E1FB-428E-8B7E-061243E4E95A}" type="presParOf" srcId="{B422B235-8C27-4F02-B618-732A2ED24118}" destId="{F9C43CDC-39AB-435B-867F-B465143D50ED}" srcOrd="2" destOrd="0" presId="urn:microsoft.com/office/officeart/2018/2/layout/IconVerticalSolidList"/>
    <dgm:cxn modelId="{369E252E-2B41-4B6F-9908-F73CA69287A8}" type="presParOf" srcId="{F9C43CDC-39AB-435B-867F-B465143D50ED}" destId="{ED489ED5-E3EE-4D4E-B6B3-B4CFFA9E5174}" srcOrd="0" destOrd="0" presId="urn:microsoft.com/office/officeart/2018/2/layout/IconVerticalSolidList"/>
    <dgm:cxn modelId="{07E6D96B-3857-453B-A03A-87052263F101}" type="presParOf" srcId="{F9C43CDC-39AB-435B-867F-B465143D50ED}" destId="{FD709073-1998-444E-9A4A-E7770B6F3535}" srcOrd="1" destOrd="0" presId="urn:microsoft.com/office/officeart/2018/2/layout/IconVerticalSolidList"/>
    <dgm:cxn modelId="{DFE41913-7DEB-405C-A28A-23E003E01C9C}" type="presParOf" srcId="{F9C43CDC-39AB-435B-867F-B465143D50ED}" destId="{EEB8D530-5FE8-4B2F-86D1-2C668A6220E2}" srcOrd="2" destOrd="0" presId="urn:microsoft.com/office/officeart/2018/2/layout/IconVerticalSolidList"/>
    <dgm:cxn modelId="{3F103E19-5967-4ED8-A236-28122DED321D}" type="presParOf" srcId="{F9C43CDC-39AB-435B-867F-B465143D50ED}" destId="{AB8E72AB-8FD0-4EDE-86E9-E2F3A71B6ED8}" srcOrd="3" destOrd="0" presId="urn:microsoft.com/office/officeart/2018/2/layout/IconVerticalSolidList"/>
    <dgm:cxn modelId="{C5A6CED8-EB22-4577-9FFF-E9580985AFF7}" type="presParOf" srcId="{B422B235-8C27-4F02-B618-732A2ED24118}" destId="{525868A7-6C5C-47C8-B41A-7E0D6C8E2B17}" srcOrd="3" destOrd="0" presId="urn:microsoft.com/office/officeart/2018/2/layout/IconVerticalSolidList"/>
    <dgm:cxn modelId="{A40A127C-D5E4-4023-8999-DBFD221A188F}" type="presParOf" srcId="{B422B235-8C27-4F02-B618-732A2ED24118}" destId="{0A7C922D-EF54-4910-A358-2D15B8F353B5}" srcOrd="4" destOrd="0" presId="urn:microsoft.com/office/officeart/2018/2/layout/IconVerticalSolidList"/>
    <dgm:cxn modelId="{B848D62C-C8BE-48D7-84DC-9AB43719CB26}" type="presParOf" srcId="{0A7C922D-EF54-4910-A358-2D15B8F353B5}" destId="{F405FA2F-9DA8-4EAF-9FE1-EA79533F40BC}" srcOrd="0" destOrd="0" presId="urn:microsoft.com/office/officeart/2018/2/layout/IconVerticalSolidList"/>
    <dgm:cxn modelId="{F5881A50-B1F6-4F23-8E78-372F05AE89E8}" type="presParOf" srcId="{0A7C922D-EF54-4910-A358-2D15B8F353B5}" destId="{4A4371C8-A121-4195-9F06-3E986CB3C4B3}" srcOrd="1" destOrd="0" presId="urn:microsoft.com/office/officeart/2018/2/layout/IconVerticalSolidList"/>
    <dgm:cxn modelId="{88C7328D-6356-409A-A954-F1D5E9CD8E9E}" type="presParOf" srcId="{0A7C922D-EF54-4910-A358-2D15B8F353B5}" destId="{F1F16744-3773-4DCA-B285-1F5EB1F9445A}" srcOrd="2" destOrd="0" presId="urn:microsoft.com/office/officeart/2018/2/layout/IconVerticalSolidList"/>
    <dgm:cxn modelId="{19C6CF2F-877D-42AA-AA58-71B2C49BDEF7}" type="presParOf" srcId="{0A7C922D-EF54-4910-A358-2D15B8F353B5}" destId="{074DF4A6-A8EA-4783-AFF5-91437D22D0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D37027-C5D3-4D27-9843-8B20687E9F5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E8CE2CF-D616-4BE5-80D9-6301873F8224}">
      <dgm:prSet/>
      <dgm:spPr/>
      <dgm:t>
        <a:bodyPr/>
        <a:lstStyle/>
        <a:p>
          <a:r>
            <a:rPr lang="en-GB" b="0" i="0" baseline="0"/>
            <a:t>A useful way to express food in language</a:t>
          </a:r>
          <a:endParaRPr lang="en-US"/>
        </a:p>
      </dgm:t>
    </dgm:pt>
    <dgm:pt modelId="{7E3ADFA8-5B5F-4C6D-B6CF-DF7D80C24575}" type="parTrans" cxnId="{C0C96780-069C-4D8E-BB1D-AE23A94B45B5}">
      <dgm:prSet/>
      <dgm:spPr/>
      <dgm:t>
        <a:bodyPr/>
        <a:lstStyle/>
        <a:p>
          <a:endParaRPr lang="en-US"/>
        </a:p>
      </dgm:t>
    </dgm:pt>
    <dgm:pt modelId="{C32FA2EB-6398-465D-8442-9377D3497AD4}" type="sibTrans" cxnId="{C0C96780-069C-4D8E-BB1D-AE23A94B45B5}">
      <dgm:prSet/>
      <dgm:spPr/>
      <dgm:t>
        <a:bodyPr/>
        <a:lstStyle/>
        <a:p>
          <a:endParaRPr lang="en-US"/>
        </a:p>
      </dgm:t>
    </dgm:pt>
    <dgm:pt modelId="{E80C2554-CB93-4670-B7DF-55CF9150C76B}">
      <dgm:prSet/>
      <dgm:spPr/>
      <dgm:t>
        <a:bodyPr/>
        <a:lstStyle/>
        <a:p>
          <a:r>
            <a:rPr lang="en-GB" b="0" i="0" baseline="0"/>
            <a:t>Part of the creative process of food creation</a:t>
          </a:r>
          <a:endParaRPr lang="en-US"/>
        </a:p>
      </dgm:t>
    </dgm:pt>
    <dgm:pt modelId="{CB5966F2-45AC-4A6A-8952-193124B864DF}" type="parTrans" cxnId="{DAE5F8D2-0AD3-47CF-B08D-2F54EE638CA3}">
      <dgm:prSet/>
      <dgm:spPr/>
      <dgm:t>
        <a:bodyPr/>
        <a:lstStyle/>
        <a:p>
          <a:endParaRPr lang="en-US"/>
        </a:p>
      </dgm:t>
    </dgm:pt>
    <dgm:pt modelId="{F9A421FB-9D28-49E3-ADEB-B870F31BA459}" type="sibTrans" cxnId="{DAE5F8D2-0AD3-47CF-B08D-2F54EE638CA3}">
      <dgm:prSet/>
      <dgm:spPr/>
      <dgm:t>
        <a:bodyPr/>
        <a:lstStyle/>
        <a:p>
          <a:endParaRPr lang="en-US"/>
        </a:p>
      </dgm:t>
    </dgm:pt>
    <dgm:pt modelId="{6DC2A6CC-F1BC-48D2-8D80-9376D6736F71}">
      <dgm:prSet/>
      <dgm:spPr/>
      <dgm:t>
        <a:bodyPr/>
        <a:lstStyle/>
        <a:p>
          <a:r>
            <a:rPr lang="en-GB" b="0" i="0" baseline="0"/>
            <a:t>Used by both professional and home cooks</a:t>
          </a:r>
          <a:endParaRPr lang="en-US"/>
        </a:p>
      </dgm:t>
    </dgm:pt>
    <dgm:pt modelId="{37939544-7D02-4E8C-819B-CF62F9970880}" type="parTrans" cxnId="{4311780A-C755-41D1-B478-0CF5B189645C}">
      <dgm:prSet/>
      <dgm:spPr/>
      <dgm:t>
        <a:bodyPr/>
        <a:lstStyle/>
        <a:p>
          <a:endParaRPr lang="en-US"/>
        </a:p>
      </dgm:t>
    </dgm:pt>
    <dgm:pt modelId="{9D8F9E60-B416-4E6B-BEC7-2C37C6AC9041}" type="sibTrans" cxnId="{4311780A-C755-41D1-B478-0CF5B189645C}">
      <dgm:prSet/>
      <dgm:spPr/>
      <dgm:t>
        <a:bodyPr/>
        <a:lstStyle/>
        <a:p>
          <a:endParaRPr lang="en-US"/>
        </a:p>
      </dgm:t>
    </dgm:pt>
    <dgm:pt modelId="{8176F5FA-1D8F-437A-810E-29C82B4FFE07}" type="pres">
      <dgm:prSet presAssocID="{0BD37027-C5D3-4D27-9843-8B20687E9F5A}" presName="root" presStyleCnt="0">
        <dgm:presLayoutVars>
          <dgm:dir/>
          <dgm:resizeHandles val="exact"/>
        </dgm:presLayoutVars>
      </dgm:prSet>
      <dgm:spPr/>
    </dgm:pt>
    <dgm:pt modelId="{FBA85421-3055-49C8-BA93-78E621ABD3BB}" type="pres">
      <dgm:prSet presAssocID="{7E8CE2CF-D616-4BE5-80D9-6301873F8224}" presName="compNode" presStyleCnt="0"/>
      <dgm:spPr/>
    </dgm:pt>
    <dgm:pt modelId="{59F5AFB3-8883-4BC9-88AB-0CE7FA3C1472}" type="pres">
      <dgm:prSet presAssocID="{7E8CE2CF-D616-4BE5-80D9-6301873F8224}" presName="bgRect" presStyleLbl="bgShp" presStyleIdx="0" presStyleCnt="3"/>
      <dgm:spPr/>
    </dgm:pt>
    <dgm:pt modelId="{262D661F-A01A-4BEC-ACF1-B243E7C088C3}" type="pres">
      <dgm:prSet presAssocID="{7E8CE2CF-D616-4BE5-80D9-6301873F822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905556F2-EEB6-4080-94AF-2DABF5A9BF9F}" type="pres">
      <dgm:prSet presAssocID="{7E8CE2CF-D616-4BE5-80D9-6301873F8224}" presName="spaceRect" presStyleCnt="0"/>
      <dgm:spPr/>
    </dgm:pt>
    <dgm:pt modelId="{99F465A6-7B7D-412C-9438-4AF5D080F52F}" type="pres">
      <dgm:prSet presAssocID="{7E8CE2CF-D616-4BE5-80D9-6301873F8224}" presName="parTx" presStyleLbl="revTx" presStyleIdx="0" presStyleCnt="3">
        <dgm:presLayoutVars>
          <dgm:chMax val="0"/>
          <dgm:chPref val="0"/>
        </dgm:presLayoutVars>
      </dgm:prSet>
      <dgm:spPr/>
    </dgm:pt>
    <dgm:pt modelId="{E1438722-254E-4BAB-B173-FAEA58CD4D20}" type="pres">
      <dgm:prSet presAssocID="{C32FA2EB-6398-465D-8442-9377D3497AD4}" presName="sibTrans" presStyleCnt="0"/>
      <dgm:spPr/>
    </dgm:pt>
    <dgm:pt modelId="{51FB688F-23C8-4C4C-A501-98AD2F8B2AD2}" type="pres">
      <dgm:prSet presAssocID="{E80C2554-CB93-4670-B7DF-55CF9150C76B}" presName="compNode" presStyleCnt="0"/>
      <dgm:spPr/>
    </dgm:pt>
    <dgm:pt modelId="{408A6D84-174B-421B-9B88-AB9169719D51}" type="pres">
      <dgm:prSet presAssocID="{E80C2554-CB93-4670-B7DF-55CF9150C76B}" presName="bgRect" presStyleLbl="bgShp" presStyleIdx="1" presStyleCnt="3"/>
      <dgm:spPr/>
    </dgm:pt>
    <dgm:pt modelId="{813B1914-4000-4F44-9A01-9024D246D67B}" type="pres">
      <dgm:prSet presAssocID="{E80C2554-CB93-4670-B7DF-55CF9150C76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sta"/>
        </a:ext>
      </dgm:extLst>
    </dgm:pt>
    <dgm:pt modelId="{5874DE97-CB7F-4E7F-A92D-8F852E06A96E}" type="pres">
      <dgm:prSet presAssocID="{E80C2554-CB93-4670-B7DF-55CF9150C76B}" presName="spaceRect" presStyleCnt="0"/>
      <dgm:spPr/>
    </dgm:pt>
    <dgm:pt modelId="{86C24D3C-C6B7-441C-9DE2-1EF9CDA53B12}" type="pres">
      <dgm:prSet presAssocID="{E80C2554-CB93-4670-B7DF-55CF9150C76B}" presName="parTx" presStyleLbl="revTx" presStyleIdx="1" presStyleCnt="3">
        <dgm:presLayoutVars>
          <dgm:chMax val="0"/>
          <dgm:chPref val="0"/>
        </dgm:presLayoutVars>
      </dgm:prSet>
      <dgm:spPr/>
    </dgm:pt>
    <dgm:pt modelId="{958FBD0B-C455-4ADA-824C-0656544A3813}" type="pres">
      <dgm:prSet presAssocID="{F9A421FB-9D28-49E3-ADEB-B870F31BA459}" presName="sibTrans" presStyleCnt="0"/>
      <dgm:spPr/>
    </dgm:pt>
    <dgm:pt modelId="{3FC01BFC-3341-4563-8683-6B4CC85FA438}" type="pres">
      <dgm:prSet presAssocID="{6DC2A6CC-F1BC-48D2-8D80-9376D6736F71}" presName="compNode" presStyleCnt="0"/>
      <dgm:spPr/>
    </dgm:pt>
    <dgm:pt modelId="{EF37E134-8B98-4FF1-8C30-CCF55AB55F06}" type="pres">
      <dgm:prSet presAssocID="{6DC2A6CC-F1BC-48D2-8D80-9376D6736F71}" presName="bgRect" presStyleLbl="bgShp" presStyleIdx="2" presStyleCnt="3"/>
      <dgm:spPr/>
    </dgm:pt>
    <dgm:pt modelId="{0B0FFF39-70F0-409A-8EEB-CF288AAD039C}" type="pres">
      <dgm:prSet presAssocID="{6DC2A6CC-F1BC-48D2-8D80-9376D6736F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E6B8E10E-ADED-4517-A1F5-0A9AA9FC37A1}" type="pres">
      <dgm:prSet presAssocID="{6DC2A6CC-F1BC-48D2-8D80-9376D6736F71}" presName="spaceRect" presStyleCnt="0"/>
      <dgm:spPr/>
    </dgm:pt>
    <dgm:pt modelId="{8EA27DCD-E3F4-4E6F-A970-9A775B7CAAB6}" type="pres">
      <dgm:prSet presAssocID="{6DC2A6CC-F1BC-48D2-8D80-9376D6736F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311780A-C755-41D1-B478-0CF5B189645C}" srcId="{0BD37027-C5D3-4D27-9843-8B20687E9F5A}" destId="{6DC2A6CC-F1BC-48D2-8D80-9376D6736F71}" srcOrd="2" destOrd="0" parTransId="{37939544-7D02-4E8C-819B-CF62F9970880}" sibTransId="{9D8F9E60-B416-4E6B-BEC7-2C37C6AC9041}"/>
    <dgm:cxn modelId="{02B3FC32-C6D9-45A5-8879-D858FA3290D5}" type="presOf" srcId="{0BD37027-C5D3-4D27-9843-8B20687E9F5A}" destId="{8176F5FA-1D8F-437A-810E-29C82B4FFE07}" srcOrd="0" destOrd="0" presId="urn:microsoft.com/office/officeart/2018/2/layout/IconVerticalSolidList"/>
    <dgm:cxn modelId="{3E564974-F36C-42E1-B4C4-D5F3694ACF07}" type="presOf" srcId="{6DC2A6CC-F1BC-48D2-8D80-9376D6736F71}" destId="{8EA27DCD-E3F4-4E6F-A970-9A775B7CAAB6}" srcOrd="0" destOrd="0" presId="urn:microsoft.com/office/officeart/2018/2/layout/IconVerticalSolidList"/>
    <dgm:cxn modelId="{C0C96780-069C-4D8E-BB1D-AE23A94B45B5}" srcId="{0BD37027-C5D3-4D27-9843-8B20687E9F5A}" destId="{7E8CE2CF-D616-4BE5-80D9-6301873F8224}" srcOrd="0" destOrd="0" parTransId="{7E3ADFA8-5B5F-4C6D-B6CF-DF7D80C24575}" sibTransId="{C32FA2EB-6398-465D-8442-9377D3497AD4}"/>
    <dgm:cxn modelId="{FACC919D-B1C1-4669-BB13-D25FFF2812C4}" type="presOf" srcId="{E80C2554-CB93-4670-B7DF-55CF9150C76B}" destId="{86C24D3C-C6B7-441C-9DE2-1EF9CDA53B12}" srcOrd="0" destOrd="0" presId="urn:microsoft.com/office/officeart/2018/2/layout/IconVerticalSolidList"/>
    <dgm:cxn modelId="{04E6E1CA-9519-402B-8961-301FF0C7AA74}" type="presOf" srcId="{7E8CE2CF-D616-4BE5-80D9-6301873F8224}" destId="{99F465A6-7B7D-412C-9438-4AF5D080F52F}" srcOrd="0" destOrd="0" presId="urn:microsoft.com/office/officeart/2018/2/layout/IconVerticalSolidList"/>
    <dgm:cxn modelId="{DAE5F8D2-0AD3-47CF-B08D-2F54EE638CA3}" srcId="{0BD37027-C5D3-4D27-9843-8B20687E9F5A}" destId="{E80C2554-CB93-4670-B7DF-55CF9150C76B}" srcOrd="1" destOrd="0" parTransId="{CB5966F2-45AC-4A6A-8952-193124B864DF}" sibTransId="{F9A421FB-9D28-49E3-ADEB-B870F31BA459}"/>
    <dgm:cxn modelId="{6FE9C773-B60E-4FCA-976A-205DF7ADD9F5}" type="presParOf" srcId="{8176F5FA-1D8F-437A-810E-29C82B4FFE07}" destId="{FBA85421-3055-49C8-BA93-78E621ABD3BB}" srcOrd="0" destOrd="0" presId="urn:microsoft.com/office/officeart/2018/2/layout/IconVerticalSolidList"/>
    <dgm:cxn modelId="{80A62E04-1BEB-4E12-82CC-8DF9772F2F4B}" type="presParOf" srcId="{FBA85421-3055-49C8-BA93-78E621ABD3BB}" destId="{59F5AFB3-8883-4BC9-88AB-0CE7FA3C1472}" srcOrd="0" destOrd="0" presId="urn:microsoft.com/office/officeart/2018/2/layout/IconVerticalSolidList"/>
    <dgm:cxn modelId="{43A20F5C-D281-49C5-BC6C-76E1BDD4B325}" type="presParOf" srcId="{FBA85421-3055-49C8-BA93-78E621ABD3BB}" destId="{262D661F-A01A-4BEC-ACF1-B243E7C088C3}" srcOrd="1" destOrd="0" presId="urn:microsoft.com/office/officeart/2018/2/layout/IconVerticalSolidList"/>
    <dgm:cxn modelId="{6A60D14E-73E4-4732-8EA5-59E1492E1186}" type="presParOf" srcId="{FBA85421-3055-49C8-BA93-78E621ABD3BB}" destId="{905556F2-EEB6-4080-94AF-2DABF5A9BF9F}" srcOrd="2" destOrd="0" presId="urn:microsoft.com/office/officeart/2018/2/layout/IconVerticalSolidList"/>
    <dgm:cxn modelId="{8B9F6576-80C3-4EAB-954C-873FA50824F5}" type="presParOf" srcId="{FBA85421-3055-49C8-BA93-78E621ABD3BB}" destId="{99F465A6-7B7D-412C-9438-4AF5D080F52F}" srcOrd="3" destOrd="0" presId="urn:microsoft.com/office/officeart/2018/2/layout/IconVerticalSolidList"/>
    <dgm:cxn modelId="{B4E3301D-8737-4F64-9696-78880FB8E88E}" type="presParOf" srcId="{8176F5FA-1D8F-437A-810E-29C82B4FFE07}" destId="{E1438722-254E-4BAB-B173-FAEA58CD4D20}" srcOrd="1" destOrd="0" presId="urn:microsoft.com/office/officeart/2018/2/layout/IconVerticalSolidList"/>
    <dgm:cxn modelId="{5DEE898F-7389-427F-84A7-269C72BDAA89}" type="presParOf" srcId="{8176F5FA-1D8F-437A-810E-29C82B4FFE07}" destId="{51FB688F-23C8-4C4C-A501-98AD2F8B2AD2}" srcOrd="2" destOrd="0" presId="urn:microsoft.com/office/officeart/2018/2/layout/IconVerticalSolidList"/>
    <dgm:cxn modelId="{6E8A404C-AB7B-4308-8DB4-F7CCFDB89E04}" type="presParOf" srcId="{51FB688F-23C8-4C4C-A501-98AD2F8B2AD2}" destId="{408A6D84-174B-421B-9B88-AB9169719D51}" srcOrd="0" destOrd="0" presId="urn:microsoft.com/office/officeart/2018/2/layout/IconVerticalSolidList"/>
    <dgm:cxn modelId="{93CBF404-EDDF-4A0A-AD73-7760C23A1B46}" type="presParOf" srcId="{51FB688F-23C8-4C4C-A501-98AD2F8B2AD2}" destId="{813B1914-4000-4F44-9A01-9024D246D67B}" srcOrd="1" destOrd="0" presId="urn:microsoft.com/office/officeart/2018/2/layout/IconVerticalSolidList"/>
    <dgm:cxn modelId="{FA1E0D4D-B595-44B5-A386-87B68CA24EE2}" type="presParOf" srcId="{51FB688F-23C8-4C4C-A501-98AD2F8B2AD2}" destId="{5874DE97-CB7F-4E7F-A92D-8F852E06A96E}" srcOrd="2" destOrd="0" presId="urn:microsoft.com/office/officeart/2018/2/layout/IconVerticalSolidList"/>
    <dgm:cxn modelId="{205F5AE1-67B9-40D5-9CDF-7C40E6B720E3}" type="presParOf" srcId="{51FB688F-23C8-4C4C-A501-98AD2F8B2AD2}" destId="{86C24D3C-C6B7-441C-9DE2-1EF9CDA53B12}" srcOrd="3" destOrd="0" presId="urn:microsoft.com/office/officeart/2018/2/layout/IconVerticalSolidList"/>
    <dgm:cxn modelId="{C95762DC-70E2-4239-8847-68E37ACA9B33}" type="presParOf" srcId="{8176F5FA-1D8F-437A-810E-29C82B4FFE07}" destId="{958FBD0B-C455-4ADA-824C-0656544A3813}" srcOrd="3" destOrd="0" presId="urn:microsoft.com/office/officeart/2018/2/layout/IconVerticalSolidList"/>
    <dgm:cxn modelId="{DDBE1757-68FE-448C-A448-53607A7C4CB4}" type="presParOf" srcId="{8176F5FA-1D8F-437A-810E-29C82B4FFE07}" destId="{3FC01BFC-3341-4563-8683-6B4CC85FA438}" srcOrd="4" destOrd="0" presId="urn:microsoft.com/office/officeart/2018/2/layout/IconVerticalSolidList"/>
    <dgm:cxn modelId="{45033E0C-2134-46C5-B77B-2D8213105B54}" type="presParOf" srcId="{3FC01BFC-3341-4563-8683-6B4CC85FA438}" destId="{EF37E134-8B98-4FF1-8C30-CCF55AB55F06}" srcOrd="0" destOrd="0" presId="urn:microsoft.com/office/officeart/2018/2/layout/IconVerticalSolidList"/>
    <dgm:cxn modelId="{6DA7CAC2-A1EB-41A5-81DD-D0E85E297C34}" type="presParOf" srcId="{3FC01BFC-3341-4563-8683-6B4CC85FA438}" destId="{0B0FFF39-70F0-409A-8EEB-CF288AAD039C}" srcOrd="1" destOrd="0" presId="urn:microsoft.com/office/officeart/2018/2/layout/IconVerticalSolidList"/>
    <dgm:cxn modelId="{73F7405F-57CD-4A43-89C0-CC2AEF9B64B5}" type="presParOf" srcId="{3FC01BFC-3341-4563-8683-6B4CC85FA438}" destId="{E6B8E10E-ADED-4517-A1F5-0A9AA9FC37A1}" srcOrd="2" destOrd="0" presId="urn:microsoft.com/office/officeart/2018/2/layout/IconVerticalSolidList"/>
    <dgm:cxn modelId="{90C958CA-A29D-4012-89C7-C506DDECB5D1}" type="presParOf" srcId="{3FC01BFC-3341-4563-8683-6B4CC85FA438}" destId="{8EA27DCD-E3F4-4E6F-A970-9A775B7CAA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983C03-D65E-4CBF-A6D7-AF5BE877663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EA7156B-A840-4EC0-B631-CAD2E9ED0A49}">
      <dgm:prSet/>
      <dgm:spPr/>
      <dgm:t>
        <a:bodyPr/>
        <a:lstStyle/>
        <a:p>
          <a:r>
            <a:rPr lang="en-GB" b="0" i="0" baseline="0" dirty="0"/>
            <a:t>Dietary restrictions, e.g., vegan</a:t>
          </a:r>
          <a:endParaRPr lang="en-US" dirty="0"/>
        </a:p>
      </dgm:t>
    </dgm:pt>
    <dgm:pt modelId="{DF2FF3DC-9874-4DAE-9C17-844981634291}" type="parTrans" cxnId="{5C0A2651-D3E1-4009-9202-023B1B9D98B2}">
      <dgm:prSet/>
      <dgm:spPr/>
      <dgm:t>
        <a:bodyPr/>
        <a:lstStyle/>
        <a:p>
          <a:endParaRPr lang="en-US"/>
        </a:p>
      </dgm:t>
    </dgm:pt>
    <dgm:pt modelId="{A89FB610-5506-4DE0-9537-330106B06D4C}" type="sibTrans" cxnId="{5C0A2651-D3E1-4009-9202-023B1B9D98B2}">
      <dgm:prSet/>
      <dgm:spPr/>
      <dgm:t>
        <a:bodyPr/>
        <a:lstStyle/>
        <a:p>
          <a:endParaRPr lang="en-US"/>
        </a:p>
      </dgm:t>
    </dgm:pt>
    <dgm:pt modelId="{B3038C89-5CF1-41E5-8443-2B456E45B7C5}">
      <dgm:prSet/>
      <dgm:spPr/>
      <dgm:t>
        <a:bodyPr/>
        <a:lstStyle/>
        <a:p>
          <a:r>
            <a:rPr lang="en-GB" b="0" i="0" baseline="0"/>
            <a:t>Cross-cultural differences</a:t>
          </a:r>
          <a:endParaRPr lang="en-US"/>
        </a:p>
      </dgm:t>
    </dgm:pt>
    <dgm:pt modelId="{2CB7E68E-1072-4872-9727-9B19A54679DD}" type="parTrans" cxnId="{43AC6D49-8A62-47F6-B878-6D3092143EE7}">
      <dgm:prSet/>
      <dgm:spPr/>
      <dgm:t>
        <a:bodyPr/>
        <a:lstStyle/>
        <a:p>
          <a:endParaRPr lang="en-US"/>
        </a:p>
      </dgm:t>
    </dgm:pt>
    <dgm:pt modelId="{EF73018C-2868-4B93-946B-B1AF31AC3E6E}" type="sibTrans" cxnId="{43AC6D49-8A62-47F6-B878-6D3092143EE7}">
      <dgm:prSet/>
      <dgm:spPr/>
      <dgm:t>
        <a:bodyPr/>
        <a:lstStyle/>
        <a:p>
          <a:endParaRPr lang="en-US"/>
        </a:p>
      </dgm:t>
    </dgm:pt>
    <dgm:pt modelId="{A828BE98-9567-4986-A163-CCD3D60E8C4C}" type="pres">
      <dgm:prSet presAssocID="{40983C03-D65E-4CBF-A6D7-AF5BE877663C}" presName="root" presStyleCnt="0">
        <dgm:presLayoutVars>
          <dgm:dir/>
          <dgm:resizeHandles val="exact"/>
        </dgm:presLayoutVars>
      </dgm:prSet>
      <dgm:spPr/>
    </dgm:pt>
    <dgm:pt modelId="{6FC0BB58-3747-4E38-8512-C33D4E799F54}" type="pres">
      <dgm:prSet presAssocID="{6EA7156B-A840-4EC0-B631-CAD2E9ED0A49}" presName="compNode" presStyleCnt="0"/>
      <dgm:spPr/>
    </dgm:pt>
    <dgm:pt modelId="{A866FA5F-364B-43FE-8317-AB5A1CD7C74D}" type="pres">
      <dgm:prSet presAssocID="{6EA7156B-A840-4EC0-B631-CAD2E9ED0A49}" presName="bgRect" presStyleLbl="bgShp" presStyleIdx="0" presStyleCnt="2"/>
      <dgm:spPr/>
    </dgm:pt>
    <dgm:pt modelId="{BE79D8A1-93D3-4526-9EFA-438CFE131C63}" type="pres">
      <dgm:prSet presAssocID="{6EA7156B-A840-4EC0-B631-CAD2E9ED0A4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D25C4E3A-7EE7-4DAB-9FD1-A2B498B7F61F}" type="pres">
      <dgm:prSet presAssocID="{6EA7156B-A840-4EC0-B631-CAD2E9ED0A49}" presName="spaceRect" presStyleCnt="0"/>
      <dgm:spPr/>
    </dgm:pt>
    <dgm:pt modelId="{AB482AF3-AFB3-437D-A5EB-D5E6F3F6486F}" type="pres">
      <dgm:prSet presAssocID="{6EA7156B-A840-4EC0-B631-CAD2E9ED0A49}" presName="parTx" presStyleLbl="revTx" presStyleIdx="0" presStyleCnt="2">
        <dgm:presLayoutVars>
          <dgm:chMax val="0"/>
          <dgm:chPref val="0"/>
        </dgm:presLayoutVars>
      </dgm:prSet>
      <dgm:spPr/>
    </dgm:pt>
    <dgm:pt modelId="{DE3177EC-357C-4CD2-83AD-B2B7C3CFC4D3}" type="pres">
      <dgm:prSet presAssocID="{A89FB610-5506-4DE0-9537-330106B06D4C}" presName="sibTrans" presStyleCnt="0"/>
      <dgm:spPr/>
    </dgm:pt>
    <dgm:pt modelId="{3E1A195F-9A94-46C8-972F-54EE0A15FBCA}" type="pres">
      <dgm:prSet presAssocID="{B3038C89-5CF1-41E5-8443-2B456E45B7C5}" presName="compNode" presStyleCnt="0"/>
      <dgm:spPr/>
    </dgm:pt>
    <dgm:pt modelId="{3B0D833B-DB7F-494E-BF16-940CEA9FF9A3}" type="pres">
      <dgm:prSet presAssocID="{B3038C89-5CF1-41E5-8443-2B456E45B7C5}" presName="bgRect" presStyleLbl="bgShp" presStyleIdx="1" presStyleCnt="2"/>
      <dgm:spPr/>
    </dgm:pt>
    <dgm:pt modelId="{E4F6549E-3777-4A02-8E0D-71F184BE875A}" type="pres">
      <dgm:prSet presAssocID="{B3038C89-5CF1-41E5-8443-2B456E45B7C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C29BE235-4099-4109-B046-2B7AEB83A58E}" type="pres">
      <dgm:prSet presAssocID="{B3038C89-5CF1-41E5-8443-2B456E45B7C5}" presName="spaceRect" presStyleCnt="0"/>
      <dgm:spPr/>
    </dgm:pt>
    <dgm:pt modelId="{E49492A2-C3FD-47AC-84BD-8D65D1AB8974}" type="pres">
      <dgm:prSet presAssocID="{B3038C89-5CF1-41E5-8443-2B456E45B7C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3AC6D49-8A62-47F6-B878-6D3092143EE7}" srcId="{40983C03-D65E-4CBF-A6D7-AF5BE877663C}" destId="{B3038C89-5CF1-41E5-8443-2B456E45B7C5}" srcOrd="1" destOrd="0" parTransId="{2CB7E68E-1072-4872-9727-9B19A54679DD}" sibTransId="{EF73018C-2868-4B93-946B-B1AF31AC3E6E}"/>
    <dgm:cxn modelId="{5C0A2651-D3E1-4009-9202-023B1B9D98B2}" srcId="{40983C03-D65E-4CBF-A6D7-AF5BE877663C}" destId="{6EA7156B-A840-4EC0-B631-CAD2E9ED0A49}" srcOrd="0" destOrd="0" parTransId="{DF2FF3DC-9874-4DAE-9C17-844981634291}" sibTransId="{A89FB610-5506-4DE0-9537-330106B06D4C}"/>
    <dgm:cxn modelId="{AAC6E694-5A35-4B95-ACBA-5F7990E3DF0F}" type="presOf" srcId="{6EA7156B-A840-4EC0-B631-CAD2E9ED0A49}" destId="{AB482AF3-AFB3-437D-A5EB-D5E6F3F6486F}" srcOrd="0" destOrd="0" presId="urn:microsoft.com/office/officeart/2018/2/layout/IconVerticalSolidList"/>
    <dgm:cxn modelId="{264184AF-C85F-4607-829F-CCDA95A0E1DD}" type="presOf" srcId="{40983C03-D65E-4CBF-A6D7-AF5BE877663C}" destId="{A828BE98-9567-4986-A163-CCD3D60E8C4C}" srcOrd="0" destOrd="0" presId="urn:microsoft.com/office/officeart/2018/2/layout/IconVerticalSolidList"/>
    <dgm:cxn modelId="{FB9E1FB5-50D0-4BD9-89E4-17984E18356C}" type="presOf" srcId="{B3038C89-5CF1-41E5-8443-2B456E45B7C5}" destId="{E49492A2-C3FD-47AC-84BD-8D65D1AB8974}" srcOrd="0" destOrd="0" presId="urn:microsoft.com/office/officeart/2018/2/layout/IconVerticalSolidList"/>
    <dgm:cxn modelId="{363EE8A0-CEF2-49B7-B526-56F5148BF9DA}" type="presParOf" srcId="{A828BE98-9567-4986-A163-CCD3D60E8C4C}" destId="{6FC0BB58-3747-4E38-8512-C33D4E799F54}" srcOrd="0" destOrd="0" presId="urn:microsoft.com/office/officeart/2018/2/layout/IconVerticalSolidList"/>
    <dgm:cxn modelId="{F3A04B9A-53EA-46FE-98DB-7BDBBE1EBB67}" type="presParOf" srcId="{6FC0BB58-3747-4E38-8512-C33D4E799F54}" destId="{A866FA5F-364B-43FE-8317-AB5A1CD7C74D}" srcOrd="0" destOrd="0" presId="urn:microsoft.com/office/officeart/2018/2/layout/IconVerticalSolidList"/>
    <dgm:cxn modelId="{29CEBE19-9A25-4C1F-9D11-147297D18A75}" type="presParOf" srcId="{6FC0BB58-3747-4E38-8512-C33D4E799F54}" destId="{BE79D8A1-93D3-4526-9EFA-438CFE131C63}" srcOrd="1" destOrd="0" presId="urn:microsoft.com/office/officeart/2018/2/layout/IconVerticalSolidList"/>
    <dgm:cxn modelId="{C43AA14C-182A-46C1-90C9-ED6835312F46}" type="presParOf" srcId="{6FC0BB58-3747-4E38-8512-C33D4E799F54}" destId="{D25C4E3A-7EE7-4DAB-9FD1-A2B498B7F61F}" srcOrd="2" destOrd="0" presId="urn:microsoft.com/office/officeart/2018/2/layout/IconVerticalSolidList"/>
    <dgm:cxn modelId="{A9507AB4-8CA7-4EF2-ADBB-3F7BC236F445}" type="presParOf" srcId="{6FC0BB58-3747-4E38-8512-C33D4E799F54}" destId="{AB482AF3-AFB3-437D-A5EB-D5E6F3F6486F}" srcOrd="3" destOrd="0" presId="urn:microsoft.com/office/officeart/2018/2/layout/IconVerticalSolidList"/>
    <dgm:cxn modelId="{14DA792C-9589-41FC-9433-8332DC2C0162}" type="presParOf" srcId="{A828BE98-9567-4986-A163-CCD3D60E8C4C}" destId="{DE3177EC-357C-4CD2-83AD-B2B7C3CFC4D3}" srcOrd="1" destOrd="0" presId="urn:microsoft.com/office/officeart/2018/2/layout/IconVerticalSolidList"/>
    <dgm:cxn modelId="{7550E750-8AB6-46A1-872D-F32E7B14C6EF}" type="presParOf" srcId="{A828BE98-9567-4986-A163-CCD3D60E8C4C}" destId="{3E1A195F-9A94-46C8-972F-54EE0A15FBCA}" srcOrd="2" destOrd="0" presId="urn:microsoft.com/office/officeart/2018/2/layout/IconVerticalSolidList"/>
    <dgm:cxn modelId="{5E178909-BA33-422A-9292-6CDA344D0078}" type="presParOf" srcId="{3E1A195F-9A94-46C8-972F-54EE0A15FBCA}" destId="{3B0D833B-DB7F-494E-BF16-940CEA9FF9A3}" srcOrd="0" destOrd="0" presId="urn:microsoft.com/office/officeart/2018/2/layout/IconVerticalSolidList"/>
    <dgm:cxn modelId="{29B6553B-23FF-4D4F-B687-2464711A197A}" type="presParOf" srcId="{3E1A195F-9A94-46C8-972F-54EE0A15FBCA}" destId="{E4F6549E-3777-4A02-8E0D-71F184BE875A}" srcOrd="1" destOrd="0" presId="urn:microsoft.com/office/officeart/2018/2/layout/IconVerticalSolidList"/>
    <dgm:cxn modelId="{F8AE46DD-86A1-4E91-A31D-76CFC68B5248}" type="presParOf" srcId="{3E1A195F-9A94-46C8-972F-54EE0A15FBCA}" destId="{C29BE235-4099-4109-B046-2B7AEB83A58E}" srcOrd="2" destOrd="0" presId="urn:microsoft.com/office/officeart/2018/2/layout/IconVerticalSolidList"/>
    <dgm:cxn modelId="{D4040A81-0767-46B9-B54D-4DD7858E4B85}" type="presParOf" srcId="{3E1A195F-9A94-46C8-972F-54EE0A15FBCA}" destId="{E49492A2-C3FD-47AC-84BD-8D65D1AB89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8988E3-650A-4AB3-81A7-57854394221B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69852A0-A7DB-4681-8CEB-20AE5090C524}">
      <dgm:prSet/>
      <dgm:spPr/>
      <dgm:t>
        <a:bodyPr/>
        <a:lstStyle/>
        <a:p>
          <a:pPr rtl="0"/>
          <a:r>
            <a:rPr lang="en-US" dirty="0">
              <a:latin typeface="Microsoft New Tai Lue"/>
            </a:rPr>
            <a:t>LLMs are</a:t>
          </a:r>
          <a:r>
            <a:rPr lang="en-US" dirty="0"/>
            <a:t> </a:t>
          </a:r>
          <a:r>
            <a:rPr lang="en-US" dirty="0">
              <a:latin typeface="Microsoft New Tai Lue"/>
            </a:rPr>
            <a:t>good at</a:t>
          </a:r>
          <a:endParaRPr lang="en-US" dirty="0"/>
        </a:p>
      </dgm:t>
    </dgm:pt>
    <dgm:pt modelId="{425E8FD2-C352-4AF0-8E17-7C753BB1AB51}" type="parTrans" cxnId="{601FC18A-150A-4B83-B2ED-53203FC9E449}">
      <dgm:prSet/>
      <dgm:spPr/>
      <dgm:t>
        <a:bodyPr/>
        <a:lstStyle/>
        <a:p>
          <a:endParaRPr lang="en-US"/>
        </a:p>
      </dgm:t>
    </dgm:pt>
    <dgm:pt modelId="{6E55F165-F34D-4236-9EC1-09404AE14F3C}" type="sibTrans" cxnId="{601FC18A-150A-4B83-B2ED-53203FC9E449}">
      <dgm:prSet/>
      <dgm:spPr/>
      <dgm:t>
        <a:bodyPr/>
        <a:lstStyle/>
        <a:p>
          <a:endParaRPr lang="en-US"/>
        </a:p>
      </dgm:t>
    </dgm:pt>
    <dgm:pt modelId="{F844C649-9F99-478E-A15E-EE70C76EDD0A}">
      <dgm:prSet/>
      <dgm:spPr/>
      <dgm:t>
        <a:bodyPr/>
        <a:lstStyle/>
        <a:p>
          <a:pPr rtl="0"/>
          <a:r>
            <a:rPr lang="en-US" dirty="0">
              <a:latin typeface="Microsoft New Tai Lue"/>
            </a:rPr>
            <a:t>Writing fluent and well-formed language</a:t>
          </a:r>
          <a:endParaRPr lang="en-US" dirty="0"/>
        </a:p>
      </dgm:t>
    </dgm:pt>
    <dgm:pt modelId="{D83A6149-9450-44CE-B074-BD6A0338F162}" type="parTrans" cxnId="{64C0599A-73A8-48D0-9200-A0763DB01737}">
      <dgm:prSet/>
      <dgm:spPr/>
      <dgm:t>
        <a:bodyPr/>
        <a:lstStyle/>
        <a:p>
          <a:endParaRPr lang="en-US"/>
        </a:p>
      </dgm:t>
    </dgm:pt>
    <dgm:pt modelId="{FF2547A5-233A-4DE4-AC61-BEF302A02069}" type="sibTrans" cxnId="{64C0599A-73A8-48D0-9200-A0763DB01737}">
      <dgm:prSet/>
      <dgm:spPr/>
      <dgm:t>
        <a:bodyPr/>
        <a:lstStyle/>
        <a:p>
          <a:endParaRPr lang="en-US"/>
        </a:p>
      </dgm:t>
    </dgm:pt>
    <dgm:pt modelId="{79D0BEA3-B3DC-48FE-A3F3-A277FE870BA0}">
      <dgm:prSet/>
      <dgm:spPr/>
      <dgm:t>
        <a:bodyPr/>
        <a:lstStyle/>
        <a:p>
          <a:pPr rtl="0"/>
          <a:r>
            <a:rPr lang="en-US" dirty="0">
              <a:latin typeface="Microsoft New Tai Lue"/>
            </a:rPr>
            <a:t>They are</a:t>
          </a:r>
          <a:r>
            <a:rPr lang="en-US" dirty="0"/>
            <a:t> </a:t>
          </a:r>
          <a:r>
            <a:rPr lang="en-US" dirty="0">
              <a:latin typeface="Microsoft New Tai Lue"/>
            </a:rPr>
            <a:t>not so good at</a:t>
          </a:r>
          <a:endParaRPr lang="en-US" dirty="0"/>
        </a:p>
      </dgm:t>
    </dgm:pt>
    <dgm:pt modelId="{C102B416-F56F-499D-9172-106C5F59FCEE}" type="parTrans" cxnId="{161423A2-A123-429E-9ADC-0B29E9A27C13}">
      <dgm:prSet/>
      <dgm:spPr/>
      <dgm:t>
        <a:bodyPr/>
        <a:lstStyle/>
        <a:p>
          <a:endParaRPr lang="en-US"/>
        </a:p>
      </dgm:t>
    </dgm:pt>
    <dgm:pt modelId="{65244929-7CD4-4320-8E90-24A354159AD5}" type="sibTrans" cxnId="{161423A2-A123-429E-9ADC-0B29E9A27C13}">
      <dgm:prSet/>
      <dgm:spPr/>
      <dgm:t>
        <a:bodyPr/>
        <a:lstStyle/>
        <a:p>
          <a:endParaRPr lang="en-US"/>
        </a:p>
      </dgm:t>
    </dgm:pt>
    <dgm:pt modelId="{45296DF9-2A61-4906-8416-343BFAAC2D38}">
      <dgm:prSet phldr="0"/>
      <dgm:spPr/>
      <dgm:t>
        <a:bodyPr/>
        <a:lstStyle/>
        <a:p>
          <a:pPr rtl="0"/>
          <a:r>
            <a:rPr lang="en-US" dirty="0">
              <a:latin typeface="Microsoft New Tai Lue"/>
            </a:rPr>
            <a:t>Accessing up-to-date knowledge (but can search)</a:t>
          </a:r>
          <a:endParaRPr lang="en-US" dirty="0"/>
        </a:p>
      </dgm:t>
    </dgm:pt>
    <dgm:pt modelId="{44815F25-73D9-46F3-AA11-C8E3CD173C71}" type="parTrans" cxnId="{9949CAA9-0077-4E2B-9E44-27DE647FF3D4}">
      <dgm:prSet/>
      <dgm:spPr/>
      <dgm:t>
        <a:bodyPr/>
        <a:lstStyle/>
        <a:p>
          <a:endParaRPr lang="en-US"/>
        </a:p>
      </dgm:t>
    </dgm:pt>
    <dgm:pt modelId="{84B9CC43-DFA4-419C-AD86-BE5BDF0AF980}" type="sibTrans" cxnId="{9949CAA9-0077-4E2B-9E44-27DE647FF3D4}">
      <dgm:prSet/>
      <dgm:spPr/>
      <dgm:t>
        <a:bodyPr/>
        <a:lstStyle/>
        <a:p>
          <a:endParaRPr lang="en-US"/>
        </a:p>
      </dgm:t>
    </dgm:pt>
    <dgm:pt modelId="{C1EE40E0-5536-4906-AF35-64E38665BA19}">
      <dgm:prSet phldr="0"/>
      <dgm:spPr/>
      <dgm:t>
        <a:bodyPr/>
        <a:lstStyle/>
        <a:p>
          <a:pPr rtl="0"/>
          <a:r>
            <a:rPr lang="en-US">
              <a:latin typeface="Microsoft New Tai Lue"/>
            </a:rPr>
            <a:t>Explaining their answers</a:t>
          </a:r>
        </a:p>
      </dgm:t>
    </dgm:pt>
    <dgm:pt modelId="{77B52DC6-014A-4E8A-81E8-C629022F2354}" type="parTrans" cxnId="{5A1621DA-242E-4EA1-BB83-8B7187BF7B35}">
      <dgm:prSet/>
      <dgm:spPr/>
      <dgm:t>
        <a:bodyPr/>
        <a:lstStyle/>
        <a:p>
          <a:endParaRPr lang="en-GB"/>
        </a:p>
      </dgm:t>
    </dgm:pt>
    <dgm:pt modelId="{52A5F883-FE85-41BC-B30C-97931DD3E883}" type="sibTrans" cxnId="{5A1621DA-242E-4EA1-BB83-8B7187BF7B35}">
      <dgm:prSet/>
      <dgm:spPr/>
      <dgm:t>
        <a:bodyPr/>
        <a:lstStyle/>
        <a:p>
          <a:endParaRPr lang="en-GB"/>
        </a:p>
      </dgm:t>
    </dgm:pt>
    <dgm:pt modelId="{1A85A382-9413-44F4-8BD2-5431295A74D2}">
      <dgm:prSet phldr="0"/>
      <dgm:spPr/>
      <dgm:t>
        <a:bodyPr/>
        <a:lstStyle/>
        <a:p>
          <a:pPr rtl="0"/>
          <a:r>
            <a:rPr lang="en-US">
              <a:latin typeface="Microsoft New Tai Lue"/>
            </a:rPr>
            <a:t>Summarizing long documents</a:t>
          </a:r>
        </a:p>
      </dgm:t>
    </dgm:pt>
    <dgm:pt modelId="{93586913-459B-49E9-B91C-DE4C677BF99E}" type="parTrans" cxnId="{5A824125-C1D3-4F24-826A-C0BEBBEB9321}">
      <dgm:prSet/>
      <dgm:spPr/>
      <dgm:t>
        <a:bodyPr/>
        <a:lstStyle/>
        <a:p>
          <a:endParaRPr lang="en-GB"/>
        </a:p>
      </dgm:t>
    </dgm:pt>
    <dgm:pt modelId="{85A8D736-A6EA-4E6A-9ED7-73599ABDA1B6}" type="sibTrans" cxnId="{5A824125-C1D3-4F24-826A-C0BEBBEB9321}">
      <dgm:prSet/>
      <dgm:spPr/>
      <dgm:t>
        <a:bodyPr/>
        <a:lstStyle/>
        <a:p>
          <a:endParaRPr lang="en-GB"/>
        </a:p>
      </dgm:t>
    </dgm:pt>
    <dgm:pt modelId="{DC416F5E-983B-418D-83C9-D016DE449AF9}">
      <dgm:prSet phldr="0"/>
      <dgm:spPr/>
      <dgm:t>
        <a:bodyPr/>
        <a:lstStyle/>
        <a:p>
          <a:pPr rtl="0"/>
          <a:r>
            <a:rPr lang="en-US">
              <a:latin typeface="Microsoft New Tai Lue"/>
            </a:rPr>
            <a:t>Math (but can use plugins)</a:t>
          </a:r>
        </a:p>
      </dgm:t>
    </dgm:pt>
    <dgm:pt modelId="{D70D71D1-B50F-4B45-A425-826A05844BD2}" type="parTrans" cxnId="{74E536E7-B4E8-46AE-B416-07C8131AA50B}">
      <dgm:prSet/>
      <dgm:spPr/>
      <dgm:t>
        <a:bodyPr/>
        <a:lstStyle/>
        <a:p>
          <a:endParaRPr lang="en-GB"/>
        </a:p>
      </dgm:t>
    </dgm:pt>
    <dgm:pt modelId="{D5445683-37C4-4DA4-9C03-CEBFB42571B1}" type="sibTrans" cxnId="{74E536E7-B4E8-46AE-B416-07C8131AA50B}">
      <dgm:prSet/>
      <dgm:spPr/>
      <dgm:t>
        <a:bodyPr/>
        <a:lstStyle/>
        <a:p>
          <a:endParaRPr lang="en-GB"/>
        </a:p>
      </dgm:t>
    </dgm:pt>
    <dgm:pt modelId="{059BB3C9-1CCB-4A16-9466-5E0DAFB18412}">
      <dgm:prSet phldr="0"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Knowing what they </a:t>
          </a:r>
          <a:r>
            <a:rPr lang="en-US" b="1" dirty="0">
              <a:solidFill>
                <a:srgbClr val="000000"/>
              </a:solidFill>
              <a:latin typeface="Calibri"/>
              <a:cs typeface="Calibri"/>
            </a:rPr>
            <a:t>don't know</a:t>
          </a:r>
          <a:endParaRPr lang="en-US" b="1" dirty="0">
            <a:latin typeface="Microsoft New Tai Lue"/>
          </a:endParaRPr>
        </a:p>
      </dgm:t>
    </dgm:pt>
    <dgm:pt modelId="{57DCF1BC-17DD-4EEE-93A7-E1700ABB77B6}" type="parTrans" cxnId="{6E8B925E-81A6-4BDC-8B1C-B81CF882686B}">
      <dgm:prSet/>
      <dgm:spPr/>
      <dgm:t>
        <a:bodyPr/>
        <a:lstStyle/>
        <a:p>
          <a:endParaRPr lang="en-GB"/>
        </a:p>
      </dgm:t>
    </dgm:pt>
    <dgm:pt modelId="{9B280468-4855-4E06-B14D-EA46BAA3410F}" type="sibTrans" cxnId="{6E8B925E-81A6-4BDC-8B1C-B81CF882686B}">
      <dgm:prSet/>
      <dgm:spPr/>
      <dgm:t>
        <a:bodyPr/>
        <a:lstStyle/>
        <a:p>
          <a:endParaRPr lang="en-GB"/>
        </a:p>
      </dgm:t>
    </dgm:pt>
    <dgm:pt modelId="{7FD389C4-9AD4-4D0B-A5D2-6EC4C8B6DADD}">
      <dgm:prSet phldr="0"/>
      <dgm:spPr/>
      <dgm:t>
        <a:bodyPr/>
        <a:lstStyle/>
        <a:p>
          <a:pPr rtl="0"/>
          <a:r>
            <a:rPr lang="en-US">
              <a:latin typeface="Microsoft New Tai Lue"/>
            </a:rPr>
            <a:t>Writing programming code</a:t>
          </a:r>
          <a:endParaRPr lang="en-US"/>
        </a:p>
      </dgm:t>
    </dgm:pt>
    <dgm:pt modelId="{3AA1335C-4F4C-4B91-A00B-AB87EAD2B7DE}" type="parTrans" cxnId="{C3224C1F-2B4A-486F-86EA-E2905C7812FD}">
      <dgm:prSet/>
      <dgm:spPr/>
      <dgm:t>
        <a:bodyPr/>
        <a:lstStyle/>
        <a:p>
          <a:endParaRPr lang="en-GB"/>
        </a:p>
      </dgm:t>
    </dgm:pt>
    <dgm:pt modelId="{C071202B-F419-46DD-8FE5-F5CBB3C285A6}" type="sibTrans" cxnId="{C3224C1F-2B4A-486F-86EA-E2905C7812FD}">
      <dgm:prSet/>
      <dgm:spPr/>
      <dgm:t>
        <a:bodyPr/>
        <a:lstStyle/>
        <a:p>
          <a:endParaRPr lang="en-GB"/>
        </a:p>
      </dgm:t>
    </dgm:pt>
    <dgm:pt modelId="{E0A91BC0-8AB1-41AA-8E9B-785D370609A6}">
      <dgm:prSet phldr="0"/>
      <dgm:spPr/>
      <dgm:t>
        <a:bodyPr/>
        <a:lstStyle/>
        <a:p>
          <a:r>
            <a:rPr lang="en-US" dirty="0">
              <a:latin typeface="Microsoft New Tai Lue"/>
            </a:rPr>
            <a:t>...</a:t>
          </a:r>
        </a:p>
      </dgm:t>
    </dgm:pt>
    <dgm:pt modelId="{D4E6687A-07CA-4FDF-B906-49B59ECFAFA6}" type="parTrans" cxnId="{EEE12AE6-49A9-4FD2-B304-47E1C6F984F2}">
      <dgm:prSet/>
      <dgm:spPr/>
      <dgm:t>
        <a:bodyPr/>
        <a:lstStyle/>
        <a:p>
          <a:endParaRPr lang="en-GB"/>
        </a:p>
      </dgm:t>
    </dgm:pt>
    <dgm:pt modelId="{48C96E81-CDE5-4390-A2B5-E4BFFED32521}" type="sibTrans" cxnId="{EEE12AE6-49A9-4FD2-B304-47E1C6F984F2}">
      <dgm:prSet/>
      <dgm:spPr/>
      <dgm:t>
        <a:bodyPr/>
        <a:lstStyle/>
        <a:p>
          <a:endParaRPr lang="en-GB"/>
        </a:p>
      </dgm:t>
    </dgm:pt>
    <dgm:pt modelId="{25ED8205-44B3-453A-873C-6325F1DD9DC3}">
      <dgm:prSet phldr="0"/>
      <dgm:spPr/>
      <dgm:t>
        <a:bodyPr/>
        <a:lstStyle/>
        <a:p>
          <a:r>
            <a:rPr lang="en-US" dirty="0">
              <a:latin typeface="Microsoft New Tai Lue"/>
            </a:rPr>
            <a:t>...</a:t>
          </a:r>
        </a:p>
      </dgm:t>
    </dgm:pt>
    <dgm:pt modelId="{CEF6D3EF-0FB0-40E2-9CEE-1E635B1F4F8D}" type="parTrans" cxnId="{D0E2716A-B6A3-411B-B664-DAC9368889C9}">
      <dgm:prSet/>
      <dgm:spPr/>
      <dgm:t>
        <a:bodyPr/>
        <a:lstStyle/>
        <a:p>
          <a:endParaRPr lang="en-GB"/>
        </a:p>
      </dgm:t>
    </dgm:pt>
    <dgm:pt modelId="{D5B0F6A1-58DF-4314-AB04-4BA3753587D2}" type="sibTrans" cxnId="{D0E2716A-B6A3-411B-B664-DAC9368889C9}">
      <dgm:prSet/>
      <dgm:spPr/>
      <dgm:t>
        <a:bodyPr/>
        <a:lstStyle/>
        <a:p>
          <a:endParaRPr lang="en-GB"/>
        </a:p>
      </dgm:t>
    </dgm:pt>
    <dgm:pt modelId="{C79B6C7C-1324-4025-94B0-3C6864B0B472}">
      <dgm:prSet phldr="0"/>
      <dgm:spPr/>
      <dgm:t>
        <a:bodyPr/>
        <a:lstStyle/>
        <a:p>
          <a:r>
            <a:rPr lang="en-US" dirty="0">
              <a:latin typeface="Microsoft New Tai Lue"/>
            </a:rPr>
            <a:t>Real-world common sense</a:t>
          </a:r>
          <a:endParaRPr lang="en-US" b="1" dirty="0">
            <a:latin typeface="Microsoft New Tai Lue"/>
          </a:endParaRPr>
        </a:p>
      </dgm:t>
    </dgm:pt>
    <dgm:pt modelId="{01D3C05B-656D-404D-BF29-5B29170E6DF4}" type="parTrans" cxnId="{F966DC93-0EC4-4E40-BD28-37B2632A173E}">
      <dgm:prSet/>
      <dgm:spPr/>
      <dgm:t>
        <a:bodyPr/>
        <a:lstStyle/>
        <a:p>
          <a:endParaRPr lang="en-GB"/>
        </a:p>
      </dgm:t>
    </dgm:pt>
    <dgm:pt modelId="{A32F2CCC-E30E-4F92-A1DE-4104825893A7}" type="sibTrans" cxnId="{F966DC93-0EC4-4E40-BD28-37B2632A173E}">
      <dgm:prSet/>
      <dgm:spPr/>
      <dgm:t>
        <a:bodyPr/>
        <a:lstStyle/>
        <a:p>
          <a:endParaRPr lang="en-GB"/>
        </a:p>
      </dgm:t>
    </dgm:pt>
    <dgm:pt modelId="{E8A0EF75-7DCF-4DD4-A96B-B5F3C797AEF9}" type="pres">
      <dgm:prSet presAssocID="{2C8988E3-650A-4AB3-81A7-57854394221B}" presName="Name0" presStyleCnt="0">
        <dgm:presLayoutVars>
          <dgm:dir/>
          <dgm:animLvl val="lvl"/>
          <dgm:resizeHandles val="exact"/>
        </dgm:presLayoutVars>
      </dgm:prSet>
      <dgm:spPr/>
    </dgm:pt>
    <dgm:pt modelId="{880F86B0-4675-4D5B-9AA1-65B74E9D004D}" type="pres">
      <dgm:prSet presAssocID="{B69852A0-A7DB-4681-8CEB-20AE5090C524}" presName="composite" presStyleCnt="0"/>
      <dgm:spPr/>
    </dgm:pt>
    <dgm:pt modelId="{DB8A65EA-5BEE-4421-8A08-9C6B1ED92B78}" type="pres">
      <dgm:prSet presAssocID="{B69852A0-A7DB-4681-8CEB-20AE5090C52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4E615345-7F07-4E60-891A-F406E2CF7ECD}" type="pres">
      <dgm:prSet presAssocID="{B69852A0-A7DB-4681-8CEB-20AE5090C524}" presName="desTx" presStyleLbl="alignAccFollowNode1" presStyleIdx="0" presStyleCnt="2">
        <dgm:presLayoutVars>
          <dgm:bulletEnabled val="1"/>
        </dgm:presLayoutVars>
      </dgm:prSet>
      <dgm:spPr/>
    </dgm:pt>
    <dgm:pt modelId="{7C8994C6-E808-4335-B117-AB3C19A5ED28}" type="pres">
      <dgm:prSet presAssocID="{6E55F165-F34D-4236-9EC1-09404AE14F3C}" presName="space" presStyleCnt="0"/>
      <dgm:spPr/>
    </dgm:pt>
    <dgm:pt modelId="{5B023C3D-CBC9-4FC0-B22C-5A2D2C1B14F6}" type="pres">
      <dgm:prSet presAssocID="{79D0BEA3-B3DC-48FE-A3F3-A277FE870BA0}" presName="composite" presStyleCnt="0"/>
      <dgm:spPr/>
    </dgm:pt>
    <dgm:pt modelId="{FA47C952-5294-4FA7-A3CF-B8FEC09C920A}" type="pres">
      <dgm:prSet presAssocID="{79D0BEA3-B3DC-48FE-A3F3-A277FE870BA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E83534B-E4AC-446C-8451-3DE64D42C780}" type="pres">
      <dgm:prSet presAssocID="{79D0BEA3-B3DC-48FE-A3F3-A277FE870BA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1093E12-B316-4EAB-AE88-99AFB3D5F44E}" type="presOf" srcId="{C1EE40E0-5536-4906-AF35-64E38665BA19}" destId="{4E615345-7F07-4E60-891A-F406E2CF7ECD}" srcOrd="0" destOrd="1" presId="urn:microsoft.com/office/officeart/2005/8/layout/hList1"/>
    <dgm:cxn modelId="{3A324316-7EBF-41A7-8E02-7C772AFF7462}" type="presOf" srcId="{7FD389C4-9AD4-4D0B-A5D2-6EC4C8B6DADD}" destId="{4E615345-7F07-4E60-891A-F406E2CF7ECD}" srcOrd="0" destOrd="3" presId="urn:microsoft.com/office/officeart/2005/8/layout/hList1"/>
    <dgm:cxn modelId="{C3224C1F-2B4A-486F-86EA-E2905C7812FD}" srcId="{B69852A0-A7DB-4681-8CEB-20AE5090C524}" destId="{7FD389C4-9AD4-4D0B-A5D2-6EC4C8B6DADD}" srcOrd="3" destOrd="0" parTransId="{3AA1335C-4F4C-4B91-A00B-AB87EAD2B7DE}" sibTransId="{C071202B-F419-46DD-8FE5-F5CBB3C285A6}"/>
    <dgm:cxn modelId="{993C6F20-07BC-4C0D-A5BD-9826C5C3D7B3}" type="presOf" srcId="{059BB3C9-1CCB-4A16-9466-5E0DAFB18412}" destId="{3E83534B-E4AC-446C-8451-3DE64D42C780}" srcOrd="0" destOrd="3" presId="urn:microsoft.com/office/officeart/2005/8/layout/hList1"/>
    <dgm:cxn modelId="{5A824125-C1D3-4F24-826A-C0BEBBEB9321}" srcId="{B69852A0-A7DB-4681-8CEB-20AE5090C524}" destId="{1A85A382-9413-44F4-8BD2-5431295A74D2}" srcOrd="2" destOrd="0" parTransId="{93586913-459B-49E9-B91C-DE4C677BF99E}" sibTransId="{85A8D736-A6EA-4E6A-9ED7-73599ABDA1B6}"/>
    <dgm:cxn modelId="{895A712C-167C-45CC-9CB5-6A4383703A36}" type="presOf" srcId="{C79B6C7C-1324-4025-94B0-3C6864B0B472}" destId="{3E83534B-E4AC-446C-8451-3DE64D42C780}" srcOrd="0" destOrd="2" presId="urn:microsoft.com/office/officeart/2005/8/layout/hList1"/>
    <dgm:cxn modelId="{4D4F673A-ED5E-46F8-824F-B8D6FA0172D4}" type="presOf" srcId="{79D0BEA3-B3DC-48FE-A3F3-A277FE870BA0}" destId="{FA47C952-5294-4FA7-A3CF-B8FEC09C920A}" srcOrd="0" destOrd="0" presId="urn:microsoft.com/office/officeart/2005/8/layout/hList1"/>
    <dgm:cxn modelId="{6920B93B-A840-4D26-A0CF-87EE2E2D9BB5}" type="presOf" srcId="{DC416F5E-983B-418D-83C9-D016DE449AF9}" destId="{3E83534B-E4AC-446C-8451-3DE64D42C780}" srcOrd="0" destOrd="1" presId="urn:microsoft.com/office/officeart/2005/8/layout/hList1"/>
    <dgm:cxn modelId="{B3CF8A3F-9EF0-4438-809B-C90084C10234}" type="presOf" srcId="{2C8988E3-650A-4AB3-81A7-57854394221B}" destId="{E8A0EF75-7DCF-4DD4-A96B-B5F3C797AEF9}" srcOrd="0" destOrd="0" presId="urn:microsoft.com/office/officeart/2005/8/layout/hList1"/>
    <dgm:cxn modelId="{6E8B925E-81A6-4BDC-8B1C-B81CF882686B}" srcId="{79D0BEA3-B3DC-48FE-A3F3-A277FE870BA0}" destId="{059BB3C9-1CCB-4A16-9466-5E0DAFB18412}" srcOrd="3" destOrd="0" parTransId="{57DCF1BC-17DD-4EEE-93A7-E1700ABB77B6}" sibTransId="{9B280468-4855-4E06-B14D-EA46BAA3410F}"/>
    <dgm:cxn modelId="{D0E2716A-B6A3-411B-B664-DAC9368889C9}" srcId="{79D0BEA3-B3DC-48FE-A3F3-A277FE870BA0}" destId="{25ED8205-44B3-453A-873C-6325F1DD9DC3}" srcOrd="4" destOrd="0" parTransId="{CEF6D3EF-0FB0-40E2-9CEE-1E635B1F4F8D}" sibTransId="{D5B0F6A1-58DF-4314-AB04-4BA3753587D2}"/>
    <dgm:cxn modelId="{601FC18A-150A-4B83-B2ED-53203FC9E449}" srcId="{2C8988E3-650A-4AB3-81A7-57854394221B}" destId="{B69852A0-A7DB-4681-8CEB-20AE5090C524}" srcOrd="0" destOrd="0" parTransId="{425E8FD2-C352-4AF0-8E17-7C753BB1AB51}" sibTransId="{6E55F165-F34D-4236-9EC1-09404AE14F3C}"/>
    <dgm:cxn modelId="{F966DC93-0EC4-4E40-BD28-37B2632A173E}" srcId="{79D0BEA3-B3DC-48FE-A3F3-A277FE870BA0}" destId="{C79B6C7C-1324-4025-94B0-3C6864B0B472}" srcOrd="2" destOrd="0" parTransId="{01D3C05B-656D-404D-BF29-5B29170E6DF4}" sibTransId="{A32F2CCC-E30E-4F92-A1DE-4104825893A7}"/>
    <dgm:cxn modelId="{45672597-E825-443F-87A7-5C3103DCC97B}" type="presOf" srcId="{1A85A382-9413-44F4-8BD2-5431295A74D2}" destId="{4E615345-7F07-4E60-891A-F406E2CF7ECD}" srcOrd="0" destOrd="2" presId="urn:microsoft.com/office/officeart/2005/8/layout/hList1"/>
    <dgm:cxn modelId="{64C0599A-73A8-48D0-9200-A0763DB01737}" srcId="{B69852A0-A7DB-4681-8CEB-20AE5090C524}" destId="{F844C649-9F99-478E-A15E-EE70C76EDD0A}" srcOrd="0" destOrd="0" parTransId="{D83A6149-9450-44CE-B074-BD6A0338F162}" sibTransId="{FF2547A5-233A-4DE4-AC61-BEF302A02069}"/>
    <dgm:cxn modelId="{161423A2-A123-429E-9ADC-0B29E9A27C13}" srcId="{2C8988E3-650A-4AB3-81A7-57854394221B}" destId="{79D0BEA3-B3DC-48FE-A3F3-A277FE870BA0}" srcOrd="1" destOrd="0" parTransId="{C102B416-F56F-499D-9172-106C5F59FCEE}" sibTransId="{65244929-7CD4-4320-8E90-24A354159AD5}"/>
    <dgm:cxn modelId="{97AF59A2-723C-4585-9DCE-AF9CAC7C879F}" type="presOf" srcId="{25ED8205-44B3-453A-873C-6325F1DD9DC3}" destId="{3E83534B-E4AC-446C-8451-3DE64D42C780}" srcOrd="0" destOrd="4" presId="urn:microsoft.com/office/officeart/2005/8/layout/hList1"/>
    <dgm:cxn modelId="{9949CAA9-0077-4E2B-9E44-27DE647FF3D4}" srcId="{79D0BEA3-B3DC-48FE-A3F3-A277FE870BA0}" destId="{45296DF9-2A61-4906-8416-343BFAAC2D38}" srcOrd="0" destOrd="0" parTransId="{44815F25-73D9-46F3-AA11-C8E3CD173C71}" sibTransId="{84B9CC43-DFA4-419C-AD86-BE5BDF0AF980}"/>
    <dgm:cxn modelId="{C4466DB9-BD03-4EE4-972A-8051938416D6}" type="presOf" srcId="{F844C649-9F99-478E-A15E-EE70C76EDD0A}" destId="{4E615345-7F07-4E60-891A-F406E2CF7ECD}" srcOrd="0" destOrd="0" presId="urn:microsoft.com/office/officeart/2005/8/layout/hList1"/>
    <dgm:cxn modelId="{27039CC1-AC19-4550-8B37-0E628ED38E6C}" type="presOf" srcId="{E0A91BC0-8AB1-41AA-8E9B-785D370609A6}" destId="{4E615345-7F07-4E60-891A-F406E2CF7ECD}" srcOrd="0" destOrd="4" presId="urn:microsoft.com/office/officeart/2005/8/layout/hList1"/>
    <dgm:cxn modelId="{5A1621DA-242E-4EA1-BB83-8B7187BF7B35}" srcId="{B69852A0-A7DB-4681-8CEB-20AE5090C524}" destId="{C1EE40E0-5536-4906-AF35-64E38665BA19}" srcOrd="1" destOrd="0" parTransId="{77B52DC6-014A-4E8A-81E8-C629022F2354}" sibTransId="{52A5F883-FE85-41BC-B30C-97931DD3E883}"/>
    <dgm:cxn modelId="{C60028E6-C3D1-49ED-B8EB-55E3454970E9}" type="presOf" srcId="{45296DF9-2A61-4906-8416-343BFAAC2D38}" destId="{3E83534B-E4AC-446C-8451-3DE64D42C780}" srcOrd="0" destOrd="0" presId="urn:microsoft.com/office/officeart/2005/8/layout/hList1"/>
    <dgm:cxn modelId="{EEE12AE6-49A9-4FD2-B304-47E1C6F984F2}" srcId="{B69852A0-A7DB-4681-8CEB-20AE5090C524}" destId="{E0A91BC0-8AB1-41AA-8E9B-785D370609A6}" srcOrd="4" destOrd="0" parTransId="{D4E6687A-07CA-4FDF-B906-49B59ECFAFA6}" sibTransId="{48C96E81-CDE5-4390-A2B5-E4BFFED32521}"/>
    <dgm:cxn modelId="{74E536E7-B4E8-46AE-B416-07C8131AA50B}" srcId="{79D0BEA3-B3DC-48FE-A3F3-A277FE870BA0}" destId="{DC416F5E-983B-418D-83C9-D016DE449AF9}" srcOrd="1" destOrd="0" parTransId="{D70D71D1-B50F-4B45-A425-826A05844BD2}" sibTransId="{D5445683-37C4-4DA4-9C03-CEBFB42571B1}"/>
    <dgm:cxn modelId="{FCAD99F2-E78F-4280-BAD1-F9632F4D6785}" type="presOf" srcId="{B69852A0-A7DB-4681-8CEB-20AE5090C524}" destId="{DB8A65EA-5BEE-4421-8A08-9C6B1ED92B78}" srcOrd="0" destOrd="0" presId="urn:microsoft.com/office/officeart/2005/8/layout/hList1"/>
    <dgm:cxn modelId="{C1FDBCB5-E1C1-4F63-A026-7111FE1EF14D}" type="presParOf" srcId="{E8A0EF75-7DCF-4DD4-A96B-B5F3C797AEF9}" destId="{880F86B0-4675-4D5B-9AA1-65B74E9D004D}" srcOrd="0" destOrd="0" presId="urn:microsoft.com/office/officeart/2005/8/layout/hList1"/>
    <dgm:cxn modelId="{CAD7B104-2F60-4EEE-B51F-D85D8C4D50FB}" type="presParOf" srcId="{880F86B0-4675-4D5B-9AA1-65B74E9D004D}" destId="{DB8A65EA-5BEE-4421-8A08-9C6B1ED92B78}" srcOrd="0" destOrd="0" presId="urn:microsoft.com/office/officeart/2005/8/layout/hList1"/>
    <dgm:cxn modelId="{CE668ADF-B753-435A-8B46-76DA4BBA8DD4}" type="presParOf" srcId="{880F86B0-4675-4D5B-9AA1-65B74E9D004D}" destId="{4E615345-7F07-4E60-891A-F406E2CF7ECD}" srcOrd="1" destOrd="0" presId="urn:microsoft.com/office/officeart/2005/8/layout/hList1"/>
    <dgm:cxn modelId="{EA72F146-1E07-49E2-B65F-7CC21E9B9C7C}" type="presParOf" srcId="{E8A0EF75-7DCF-4DD4-A96B-B5F3C797AEF9}" destId="{7C8994C6-E808-4335-B117-AB3C19A5ED28}" srcOrd="1" destOrd="0" presId="urn:microsoft.com/office/officeart/2005/8/layout/hList1"/>
    <dgm:cxn modelId="{7C112A68-A448-499C-B13B-82AD73D3B962}" type="presParOf" srcId="{E8A0EF75-7DCF-4DD4-A96B-B5F3C797AEF9}" destId="{5B023C3D-CBC9-4FC0-B22C-5A2D2C1B14F6}" srcOrd="2" destOrd="0" presId="urn:microsoft.com/office/officeart/2005/8/layout/hList1"/>
    <dgm:cxn modelId="{47ED9CC7-90EB-4B6C-9EB9-328D0CF8F7C2}" type="presParOf" srcId="{5B023C3D-CBC9-4FC0-B22C-5A2D2C1B14F6}" destId="{FA47C952-5294-4FA7-A3CF-B8FEC09C920A}" srcOrd="0" destOrd="0" presId="urn:microsoft.com/office/officeart/2005/8/layout/hList1"/>
    <dgm:cxn modelId="{D8CD93FD-0201-421A-8E83-6560274A7D81}" type="presParOf" srcId="{5B023C3D-CBC9-4FC0-B22C-5A2D2C1B14F6}" destId="{3E83534B-E4AC-446C-8451-3DE64D42C7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197909-C833-4BE7-8238-DC4CB048E0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692BDC-304F-4803-A5F6-A57899045C6C}">
      <dgm:prSet/>
      <dgm:spPr/>
      <dgm:t>
        <a:bodyPr/>
        <a:lstStyle/>
        <a:p>
          <a:r>
            <a:rPr lang="en-GB" b="0" i="0" baseline="0" dirty="0"/>
            <a:t>Bachelor project by Jonathan Sigh Musso at DIKU</a:t>
          </a:r>
          <a:endParaRPr lang="en-US" dirty="0"/>
        </a:p>
      </dgm:t>
    </dgm:pt>
    <dgm:pt modelId="{523B9D3C-97F9-469B-805F-89DD950C7CD5}" type="parTrans" cxnId="{00B94248-829E-4278-AE5A-73FCDE749A9A}">
      <dgm:prSet/>
      <dgm:spPr/>
      <dgm:t>
        <a:bodyPr/>
        <a:lstStyle/>
        <a:p>
          <a:endParaRPr lang="en-US"/>
        </a:p>
      </dgm:t>
    </dgm:pt>
    <dgm:pt modelId="{649939FD-5355-45DF-BFB1-55502A9F5BF5}" type="sibTrans" cxnId="{00B94248-829E-4278-AE5A-73FCDE749A9A}">
      <dgm:prSet/>
      <dgm:spPr/>
      <dgm:t>
        <a:bodyPr/>
        <a:lstStyle/>
        <a:p>
          <a:endParaRPr lang="en-US"/>
        </a:p>
      </dgm:t>
    </dgm:pt>
    <dgm:pt modelId="{2842C2FF-D655-4A2F-8136-EF0641B67735}">
      <dgm:prSet/>
      <dgm:spPr/>
      <dgm:t>
        <a:bodyPr/>
        <a:lstStyle/>
        <a:p>
          <a:r>
            <a:rPr lang="en-GB" b="0" i="0" baseline="0" dirty="0"/>
            <a:t>(co-supervised by Morten Arendt Rasmussen and myself)</a:t>
          </a:r>
          <a:endParaRPr lang="en-US" dirty="0"/>
        </a:p>
      </dgm:t>
    </dgm:pt>
    <dgm:pt modelId="{E989CB16-6E8E-4FE5-80EC-0BB3D3191ECB}" type="parTrans" cxnId="{F7CABC83-4A03-4830-9F1E-CF37730F6A45}">
      <dgm:prSet/>
      <dgm:spPr/>
      <dgm:t>
        <a:bodyPr/>
        <a:lstStyle/>
        <a:p>
          <a:endParaRPr lang="en-US"/>
        </a:p>
      </dgm:t>
    </dgm:pt>
    <dgm:pt modelId="{710566D9-F498-4505-81A8-44091E378323}" type="sibTrans" cxnId="{F7CABC83-4A03-4830-9F1E-CF37730F6A45}">
      <dgm:prSet/>
      <dgm:spPr/>
      <dgm:t>
        <a:bodyPr/>
        <a:lstStyle/>
        <a:p>
          <a:endParaRPr lang="en-US"/>
        </a:p>
      </dgm:t>
    </dgm:pt>
    <dgm:pt modelId="{84A7306D-B337-4CD9-ADFC-BF929A8AC092}" type="pres">
      <dgm:prSet presAssocID="{12197909-C833-4BE7-8238-DC4CB048E0E3}" presName="linear" presStyleCnt="0">
        <dgm:presLayoutVars>
          <dgm:animLvl val="lvl"/>
          <dgm:resizeHandles val="exact"/>
        </dgm:presLayoutVars>
      </dgm:prSet>
      <dgm:spPr/>
    </dgm:pt>
    <dgm:pt modelId="{709A1A6C-A717-47E9-9341-43E2EB76D893}" type="pres">
      <dgm:prSet presAssocID="{08692BDC-304F-4803-A5F6-A57899045C6C}" presName="parentText" presStyleLbl="node1" presStyleIdx="0" presStyleCnt="2" custLinFactY="-71476" custLinFactNeighborX="-12840" custLinFactNeighborY="-100000">
        <dgm:presLayoutVars>
          <dgm:chMax val="0"/>
          <dgm:bulletEnabled val="1"/>
        </dgm:presLayoutVars>
      </dgm:prSet>
      <dgm:spPr/>
    </dgm:pt>
    <dgm:pt modelId="{B218C268-D45F-4535-9F67-E13DEF29F2BB}" type="pres">
      <dgm:prSet presAssocID="{649939FD-5355-45DF-BFB1-55502A9F5BF5}" presName="spacer" presStyleCnt="0"/>
      <dgm:spPr/>
    </dgm:pt>
    <dgm:pt modelId="{072ACA4B-CEC4-4845-BD90-5AA323FF379D}" type="pres">
      <dgm:prSet presAssocID="{2842C2FF-D655-4A2F-8136-EF0641B6773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50D572C-E9AA-472D-AF22-707D69DE36D1}" type="presOf" srcId="{12197909-C833-4BE7-8238-DC4CB048E0E3}" destId="{84A7306D-B337-4CD9-ADFC-BF929A8AC092}" srcOrd="0" destOrd="0" presId="urn:microsoft.com/office/officeart/2005/8/layout/vList2"/>
    <dgm:cxn modelId="{00B94248-829E-4278-AE5A-73FCDE749A9A}" srcId="{12197909-C833-4BE7-8238-DC4CB048E0E3}" destId="{08692BDC-304F-4803-A5F6-A57899045C6C}" srcOrd="0" destOrd="0" parTransId="{523B9D3C-97F9-469B-805F-89DD950C7CD5}" sibTransId="{649939FD-5355-45DF-BFB1-55502A9F5BF5}"/>
    <dgm:cxn modelId="{F7CABC83-4A03-4830-9F1E-CF37730F6A45}" srcId="{12197909-C833-4BE7-8238-DC4CB048E0E3}" destId="{2842C2FF-D655-4A2F-8136-EF0641B67735}" srcOrd="1" destOrd="0" parTransId="{E989CB16-6E8E-4FE5-80EC-0BB3D3191ECB}" sibTransId="{710566D9-F498-4505-81A8-44091E378323}"/>
    <dgm:cxn modelId="{34CE9DC6-8996-4B8B-8B76-3E2778FDDC61}" type="presOf" srcId="{08692BDC-304F-4803-A5F6-A57899045C6C}" destId="{709A1A6C-A717-47E9-9341-43E2EB76D893}" srcOrd="0" destOrd="0" presId="urn:microsoft.com/office/officeart/2005/8/layout/vList2"/>
    <dgm:cxn modelId="{BF897CFA-7EBD-41EE-80BB-B5842D9BB7C6}" type="presOf" srcId="{2842C2FF-D655-4A2F-8136-EF0641B67735}" destId="{072ACA4B-CEC4-4845-BD90-5AA323FF379D}" srcOrd="0" destOrd="0" presId="urn:microsoft.com/office/officeart/2005/8/layout/vList2"/>
    <dgm:cxn modelId="{3ACC5D89-06D8-4692-9556-BE3C62E008FD}" type="presParOf" srcId="{84A7306D-B337-4CD9-ADFC-BF929A8AC092}" destId="{709A1A6C-A717-47E9-9341-43E2EB76D893}" srcOrd="0" destOrd="0" presId="urn:microsoft.com/office/officeart/2005/8/layout/vList2"/>
    <dgm:cxn modelId="{8328A2AA-DCC8-4618-BDA1-DF2BC92020F7}" type="presParOf" srcId="{84A7306D-B337-4CD9-ADFC-BF929A8AC092}" destId="{B218C268-D45F-4535-9F67-E13DEF29F2BB}" srcOrd="1" destOrd="0" presId="urn:microsoft.com/office/officeart/2005/8/layout/vList2"/>
    <dgm:cxn modelId="{417DC3ED-8C4C-424B-B176-FD39866771D8}" type="presParOf" srcId="{84A7306D-B337-4CD9-ADFC-BF929A8AC092}" destId="{072ACA4B-CEC4-4845-BD90-5AA323FF379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28E96F-4EA8-4007-B0E4-563C29332CD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7290E31-1E04-4923-9CF9-18C52AD6643F}">
      <dgm:prSet/>
      <dgm:spPr/>
      <dgm:t>
        <a:bodyPr/>
        <a:lstStyle/>
        <a:p>
          <a:r>
            <a:rPr lang="en-US" b="1" i="0" baseline="0" dirty="0"/>
            <a:t>shared</a:t>
          </a:r>
          <a:r>
            <a:rPr lang="en-US" b="0" i="0" baseline="0" dirty="0"/>
            <a:t> beliefs, values, practices, behaviors, and artifacts</a:t>
          </a:r>
          <a:endParaRPr lang="en-US" dirty="0"/>
        </a:p>
      </dgm:t>
    </dgm:pt>
    <dgm:pt modelId="{6F8D22B7-3C2A-4C5A-8FE4-8A4026E17E49}" type="parTrans" cxnId="{0232DC47-0310-4DBE-9208-8032FA739A20}">
      <dgm:prSet/>
      <dgm:spPr/>
      <dgm:t>
        <a:bodyPr/>
        <a:lstStyle/>
        <a:p>
          <a:endParaRPr lang="en-US"/>
        </a:p>
      </dgm:t>
    </dgm:pt>
    <dgm:pt modelId="{ADDD66A2-60CE-457E-8346-AA145ABC13F3}" type="sibTrans" cxnId="{0232DC47-0310-4DBE-9208-8032FA739A20}">
      <dgm:prSet/>
      <dgm:spPr/>
      <dgm:t>
        <a:bodyPr/>
        <a:lstStyle/>
        <a:p>
          <a:endParaRPr lang="en-US"/>
        </a:p>
      </dgm:t>
    </dgm:pt>
    <dgm:pt modelId="{FF8C0364-EB2F-4DBC-9D42-72EC62D525E7}">
      <dgm:prSet/>
      <dgm:spPr/>
      <dgm:t>
        <a:bodyPr/>
        <a:lstStyle/>
        <a:p>
          <a:r>
            <a:rPr lang="en-GB" b="0" i="0" baseline="0"/>
            <a:t>a system of </a:t>
          </a:r>
          <a:r>
            <a:rPr lang="en-GB" b="1" i="0" baseline="0"/>
            <a:t>symbols</a:t>
          </a:r>
          <a:endParaRPr lang="en-US"/>
        </a:p>
      </dgm:t>
    </dgm:pt>
    <dgm:pt modelId="{44D0345C-36DB-4754-AD84-1805B79E0E16}" type="parTrans" cxnId="{FE2A7377-7E47-4120-9877-480538748DBD}">
      <dgm:prSet/>
      <dgm:spPr/>
      <dgm:t>
        <a:bodyPr/>
        <a:lstStyle/>
        <a:p>
          <a:endParaRPr lang="en-US"/>
        </a:p>
      </dgm:t>
    </dgm:pt>
    <dgm:pt modelId="{79A5F9A0-D7A7-49A7-90DF-2516445CD767}" type="sibTrans" cxnId="{FE2A7377-7E47-4120-9877-480538748DBD}">
      <dgm:prSet/>
      <dgm:spPr/>
      <dgm:t>
        <a:bodyPr/>
        <a:lstStyle/>
        <a:p>
          <a:endParaRPr lang="en-US"/>
        </a:p>
      </dgm:t>
    </dgm:pt>
    <dgm:pt modelId="{C92725A6-9C04-4C98-8E66-92876D40614D}">
      <dgm:prSet/>
      <dgm:spPr/>
      <dgm:t>
        <a:bodyPr/>
        <a:lstStyle/>
        <a:p>
          <a:r>
            <a:rPr lang="en-US" b="0" i="0" baseline="0" dirty="0"/>
            <a:t>characterizes a </a:t>
          </a:r>
          <a:r>
            <a:rPr lang="en-US" b="1" i="0" baseline="0" dirty="0"/>
            <a:t>social</a:t>
          </a:r>
          <a:r>
            <a:rPr lang="en-US" b="0" i="0" baseline="0" dirty="0"/>
            <a:t> group</a:t>
          </a:r>
          <a:endParaRPr lang="en-US" dirty="0"/>
        </a:p>
      </dgm:t>
    </dgm:pt>
    <dgm:pt modelId="{E7767982-EF82-465C-B05C-C6B4067E2A2F}" type="parTrans" cxnId="{4BAF9A5A-55C0-462F-8338-86F85196A110}">
      <dgm:prSet/>
      <dgm:spPr/>
      <dgm:t>
        <a:bodyPr/>
        <a:lstStyle/>
        <a:p>
          <a:endParaRPr lang="en-US"/>
        </a:p>
      </dgm:t>
    </dgm:pt>
    <dgm:pt modelId="{86227C53-C1C7-45B2-AD03-3FEF61A6E794}" type="sibTrans" cxnId="{4BAF9A5A-55C0-462F-8338-86F85196A110}">
      <dgm:prSet/>
      <dgm:spPr/>
      <dgm:t>
        <a:bodyPr/>
        <a:lstStyle/>
        <a:p>
          <a:endParaRPr lang="en-US"/>
        </a:p>
      </dgm:t>
    </dgm:pt>
    <dgm:pt modelId="{8E84736F-69CB-4D74-B18B-FBC4715F4F50}">
      <dgm:prSet/>
      <dgm:spPr/>
      <dgm:t>
        <a:bodyPr/>
        <a:lstStyle/>
        <a:p>
          <a:r>
            <a:rPr lang="en-US" b="1" i="0" baseline="0"/>
            <a:t>learned</a:t>
          </a:r>
          <a:r>
            <a:rPr lang="en-US" b="0" i="0" baseline="0"/>
            <a:t>, not innate</a:t>
          </a:r>
          <a:endParaRPr lang="en-US"/>
        </a:p>
      </dgm:t>
    </dgm:pt>
    <dgm:pt modelId="{F5406D8F-DFD4-4E80-B046-642FCE724606}" type="parTrans" cxnId="{73EBC701-3E97-4508-8C40-ABB3789AA98C}">
      <dgm:prSet/>
      <dgm:spPr/>
      <dgm:t>
        <a:bodyPr/>
        <a:lstStyle/>
        <a:p>
          <a:endParaRPr lang="en-US"/>
        </a:p>
      </dgm:t>
    </dgm:pt>
    <dgm:pt modelId="{99931A09-FB6B-4C73-84C1-F3A695B20E28}" type="sibTrans" cxnId="{73EBC701-3E97-4508-8C40-ABB3789AA98C}">
      <dgm:prSet/>
      <dgm:spPr/>
      <dgm:t>
        <a:bodyPr/>
        <a:lstStyle/>
        <a:p>
          <a:endParaRPr lang="en-US"/>
        </a:p>
      </dgm:t>
    </dgm:pt>
    <dgm:pt modelId="{A818CF13-052F-463C-B317-EFC0E28BE35D}">
      <dgm:prSet/>
      <dgm:spPr/>
      <dgm:t>
        <a:bodyPr/>
        <a:lstStyle/>
        <a:p>
          <a:r>
            <a:rPr lang="en-US" b="0" i="0" baseline="0"/>
            <a:t>integrated with daily </a:t>
          </a:r>
          <a:r>
            <a:rPr lang="en-US" b="1" i="0" baseline="0"/>
            <a:t>experience</a:t>
          </a:r>
          <a:endParaRPr lang="en-US"/>
        </a:p>
      </dgm:t>
    </dgm:pt>
    <dgm:pt modelId="{8F37E946-7335-4BBA-B9F4-06D40CAB6792}" type="parTrans" cxnId="{28450D91-310A-4137-8F05-65ED24B0B66C}">
      <dgm:prSet/>
      <dgm:spPr/>
      <dgm:t>
        <a:bodyPr/>
        <a:lstStyle/>
        <a:p>
          <a:endParaRPr lang="en-US"/>
        </a:p>
      </dgm:t>
    </dgm:pt>
    <dgm:pt modelId="{7C666C22-69F5-47F0-AC49-DF6094FADF86}" type="sibTrans" cxnId="{28450D91-310A-4137-8F05-65ED24B0B66C}">
      <dgm:prSet/>
      <dgm:spPr/>
      <dgm:t>
        <a:bodyPr/>
        <a:lstStyle/>
        <a:p>
          <a:endParaRPr lang="en-US"/>
        </a:p>
      </dgm:t>
    </dgm:pt>
    <dgm:pt modelId="{67140742-3E05-4EB9-8DD8-4E1035E539C3}">
      <dgm:prSet/>
      <dgm:spPr/>
      <dgm:t>
        <a:bodyPr/>
        <a:lstStyle/>
        <a:p>
          <a:r>
            <a:rPr lang="en-US" b="1" i="0" baseline="0"/>
            <a:t>taken-for-granted</a:t>
          </a:r>
          <a:r>
            <a:rPr lang="en-US" b="0" i="0" baseline="0"/>
            <a:t> notions, rules, moralities, and behaviors</a:t>
          </a:r>
          <a:endParaRPr lang="en-US"/>
        </a:p>
      </dgm:t>
    </dgm:pt>
    <dgm:pt modelId="{360C12EE-C0F7-4AE7-B20F-180B8BEEFA8F}" type="parTrans" cxnId="{91C1F9FA-DCE3-4C4B-9A9B-E20A27CD5EF2}">
      <dgm:prSet/>
      <dgm:spPr/>
      <dgm:t>
        <a:bodyPr/>
        <a:lstStyle/>
        <a:p>
          <a:endParaRPr lang="en-US"/>
        </a:p>
      </dgm:t>
    </dgm:pt>
    <dgm:pt modelId="{1A3E4A44-73CC-431D-8410-880DDCBEE2F7}" type="sibTrans" cxnId="{91C1F9FA-DCE3-4C4B-9A9B-E20A27CD5EF2}">
      <dgm:prSet/>
      <dgm:spPr/>
      <dgm:t>
        <a:bodyPr/>
        <a:lstStyle/>
        <a:p>
          <a:endParaRPr lang="en-US"/>
        </a:p>
      </dgm:t>
    </dgm:pt>
    <dgm:pt modelId="{0AB3779C-581D-46E3-A259-268DABCC0450}">
      <dgm:prSet/>
      <dgm:spPr/>
      <dgm:t>
        <a:bodyPr/>
        <a:lstStyle/>
        <a:p>
          <a:r>
            <a:rPr lang="en-US" b="0" i="0" baseline="0" dirty="0"/>
            <a:t>dynamic</a:t>
          </a:r>
          <a:r>
            <a:rPr lang="en-US" b="1" i="0" baseline="0" dirty="0"/>
            <a:t> process</a:t>
          </a:r>
          <a:r>
            <a:rPr lang="en-US" b="0" i="0" baseline="0" dirty="0"/>
            <a:t> through which social meanings are constructed</a:t>
          </a:r>
          <a:endParaRPr lang="en-US" dirty="0"/>
        </a:p>
      </dgm:t>
    </dgm:pt>
    <dgm:pt modelId="{426D5D1F-95AC-4231-B9DE-732FCB7FF14C}" type="parTrans" cxnId="{C428584C-EE26-4405-9475-E115EC697165}">
      <dgm:prSet/>
      <dgm:spPr/>
      <dgm:t>
        <a:bodyPr/>
        <a:lstStyle/>
        <a:p>
          <a:endParaRPr lang="en-US"/>
        </a:p>
      </dgm:t>
    </dgm:pt>
    <dgm:pt modelId="{E6171EF9-F606-4C6A-BCF4-FC5474E40B35}" type="sibTrans" cxnId="{C428584C-EE26-4405-9475-E115EC697165}">
      <dgm:prSet/>
      <dgm:spPr/>
      <dgm:t>
        <a:bodyPr/>
        <a:lstStyle/>
        <a:p>
          <a:endParaRPr lang="en-US"/>
        </a:p>
      </dgm:t>
    </dgm:pt>
    <dgm:pt modelId="{FEB803C3-4BBA-4E0E-8C4D-26B3E9426CFF}" type="pres">
      <dgm:prSet presAssocID="{3028E96F-4EA8-4007-B0E4-563C29332CDE}" presName="vert0" presStyleCnt="0">
        <dgm:presLayoutVars>
          <dgm:dir/>
          <dgm:animOne val="branch"/>
          <dgm:animLvl val="lvl"/>
        </dgm:presLayoutVars>
      </dgm:prSet>
      <dgm:spPr/>
    </dgm:pt>
    <dgm:pt modelId="{36280C39-FA1B-4F54-90B5-785EB16EDD9E}" type="pres">
      <dgm:prSet presAssocID="{87290E31-1E04-4923-9CF9-18C52AD6643F}" presName="thickLine" presStyleLbl="alignNode1" presStyleIdx="0" presStyleCnt="7"/>
      <dgm:spPr/>
    </dgm:pt>
    <dgm:pt modelId="{43C23756-3852-472C-8733-25FEE9EA5463}" type="pres">
      <dgm:prSet presAssocID="{87290E31-1E04-4923-9CF9-18C52AD6643F}" presName="horz1" presStyleCnt="0"/>
      <dgm:spPr/>
    </dgm:pt>
    <dgm:pt modelId="{88758C91-F0C3-4029-8065-2D224FA5A9AB}" type="pres">
      <dgm:prSet presAssocID="{87290E31-1E04-4923-9CF9-18C52AD6643F}" presName="tx1" presStyleLbl="revTx" presStyleIdx="0" presStyleCnt="7"/>
      <dgm:spPr/>
    </dgm:pt>
    <dgm:pt modelId="{DE381E55-4194-4889-AE2D-943650398E8A}" type="pres">
      <dgm:prSet presAssocID="{87290E31-1E04-4923-9CF9-18C52AD6643F}" presName="vert1" presStyleCnt="0"/>
      <dgm:spPr/>
    </dgm:pt>
    <dgm:pt modelId="{255793A6-5200-4BE0-8282-5CA82BCAC26A}" type="pres">
      <dgm:prSet presAssocID="{FF8C0364-EB2F-4DBC-9D42-72EC62D525E7}" presName="thickLine" presStyleLbl="alignNode1" presStyleIdx="1" presStyleCnt="7"/>
      <dgm:spPr/>
    </dgm:pt>
    <dgm:pt modelId="{B95F12FC-5F20-42FB-A5B5-F9B9919CEA71}" type="pres">
      <dgm:prSet presAssocID="{FF8C0364-EB2F-4DBC-9D42-72EC62D525E7}" presName="horz1" presStyleCnt="0"/>
      <dgm:spPr/>
    </dgm:pt>
    <dgm:pt modelId="{01DC8A86-2A9B-45FC-84C4-43730005DEE7}" type="pres">
      <dgm:prSet presAssocID="{FF8C0364-EB2F-4DBC-9D42-72EC62D525E7}" presName="tx1" presStyleLbl="revTx" presStyleIdx="1" presStyleCnt="7"/>
      <dgm:spPr/>
    </dgm:pt>
    <dgm:pt modelId="{50843535-5B8A-4A14-8397-7EC6176FD126}" type="pres">
      <dgm:prSet presAssocID="{FF8C0364-EB2F-4DBC-9D42-72EC62D525E7}" presName="vert1" presStyleCnt="0"/>
      <dgm:spPr/>
    </dgm:pt>
    <dgm:pt modelId="{12D97FBF-2500-43D1-ABAF-2016233F95D7}" type="pres">
      <dgm:prSet presAssocID="{C92725A6-9C04-4C98-8E66-92876D40614D}" presName="thickLine" presStyleLbl="alignNode1" presStyleIdx="2" presStyleCnt="7"/>
      <dgm:spPr/>
    </dgm:pt>
    <dgm:pt modelId="{8F67C459-E28C-40B2-A1B8-6FEFF0247169}" type="pres">
      <dgm:prSet presAssocID="{C92725A6-9C04-4C98-8E66-92876D40614D}" presName="horz1" presStyleCnt="0"/>
      <dgm:spPr/>
    </dgm:pt>
    <dgm:pt modelId="{77AB52BD-66F7-4F9D-A0B3-CA69741D3C05}" type="pres">
      <dgm:prSet presAssocID="{C92725A6-9C04-4C98-8E66-92876D40614D}" presName="tx1" presStyleLbl="revTx" presStyleIdx="2" presStyleCnt="7"/>
      <dgm:spPr/>
    </dgm:pt>
    <dgm:pt modelId="{DB2D85C9-B356-4C61-81E9-4B5ABBED527A}" type="pres">
      <dgm:prSet presAssocID="{C92725A6-9C04-4C98-8E66-92876D40614D}" presName="vert1" presStyleCnt="0"/>
      <dgm:spPr/>
    </dgm:pt>
    <dgm:pt modelId="{B847351D-DC73-4530-82F9-8679A8DCA17E}" type="pres">
      <dgm:prSet presAssocID="{8E84736F-69CB-4D74-B18B-FBC4715F4F50}" presName="thickLine" presStyleLbl="alignNode1" presStyleIdx="3" presStyleCnt="7"/>
      <dgm:spPr/>
    </dgm:pt>
    <dgm:pt modelId="{51223B0F-FB83-4D42-BA94-304D64CE2F75}" type="pres">
      <dgm:prSet presAssocID="{8E84736F-69CB-4D74-B18B-FBC4715F4F50}" presName="horz1" presStyleCnt="0"/>
      <dgm:spPr/>
    </dgm:pt>
    <dgm:pt modelId="{EC36BFF6-E2E5-4CDA-A1C0-7D675BB5F997}" type="pres">
      <dgm:prSet presAssocID="{8E84736F-69CB-4D74-B18B-FBC4715F4F50}" presName="tx1" presStyleLbl="revTx" presStyleIdx="3" presStyleCnt="7"/>
      <dgm:spPr/>
    </dgm:pt>
    <dgm:pt modelId="{9084DE88-6546-46DA-B9E6-4B8FBBD76291}" type="pres">
      <dgm:prSet presAssocID="{8E84736F-69CB-4D74-B18B-FBC4715F4F50}" presName="vert1" presStyleCnt="0"/>
      <dgm:spPr/>
    </dgm:pt>
    <dgm:pt modelId="{C7EFC492-B55B-46B1-B67C-1AF9A7C5B5A0}" type="pres">
      <dgm:prSet presAssocID="{A818CF13-052F-463C-B317-EFC0E28BE35D}" presName="thickLine" presStyleLbl="alignNode1" presStyleIdx="4" presStyleCnt="7"/>
      <dgm:spPr/>
    </dgm:pt>
    <dgm:pt modelId="{C466C21F-6F75-4EAC-8CCB-2F0F20A7AD56}" type="pres">
      <dgm:prSet presAssocID="{A818CF13-052F-463C-B317-EFC0E28BE35D}" presName="horz1" presStyleCnt="0"/>
      <dgm:spPr/>
    </dgm:pt>
    <dgm:pt modelId="{DC5A5455-CF42-4E2A-9212-6BAF79107CBA}" type="pres">
      <dgm:prSet presAssocID="{A818CF13-052F-463C-B317-EFC0E28BE35D}" presName="tx1" presStyleLbl="revTx" presStyleIdx="4" presStyleCnt="7"/>
      <dgm:spPr/>
    </dgm:pt>
    <dgm:pt modelId="{D56C29CD-6B73-4C4A-BFBA-3B51590B7F5B}" type="pres">
      <dgm:prSet presAssocID="{A818CF13-052F-463C-B317-EFC0E28BE35D}" presName="vert1" presStyleCnt="0"/>
      <dgm:spPr/>
    </dgm:pt>
    <dgm:pt modelId="{F6A14094-D1AF-421A-95BE-E2A8549165B2}" type="pres">
      <dgm:prSet presAssocID="{67140742-3E05-4EB9-8DD8-4E1035E539C3}" presName="thickLine" presStyleLbl="alignNode1" presStyleIdx="5" presStyleCnt="7"/>
      <dgm:spPr/>
    </dgm:pt>
    <dgm:pt modelId="{0B041A8F-E8BD-45C4-893D-D6E94DA5386B}" type="pres">
      <dgm:prSet presAssocID="{67140742-3E05-4EB9-8DD8-4E1035E539C3}" presName="horz1" presStyleCnt="0"/>
      <dgm:spPr/>
    </dgm:pt>
    <dgm:pt modelId="{FA59B5E1-5949-4FBF-98F9-2C3C6E93A05E}" type="pres">
      <dgm:prSet presAssocID="{67140742-3E05-4EB9-8DD8-4E1035E539C3}" presName="tx1" presStyleLbl="revTx" presStyleIdx="5" presStyleCnt="7"/>
      <dgm:spPr/>
    </dgm:pt>
    <dgm:pt modelId="{C224EBA9-21B0-483C-8137-A51D9C153BE8}" type="pres">
      <dgm:prSet presAssocID="{67140742-3E05-4EB9-8DD8-4E1035E539C3}" presName="vert1" presStyleCnt="0"/>
      <dgm:spPr/>
    </dgm:pt>
    <dgm:pt modelId="{D83EA77B-D35B-4005-995F-E256A3303B0F}" type="pres">
      <dgm:prSet presAssocID="{0AB3779C-581D-46E3-A259-268DABCC0450}" presName="thickLine" presStyleLbl="alignNode1" presStyleIdx="6" presStyleCnt="7"/>
      <dgm:spPr/>
    </dgm:pt>
    <dgm:pt modelId="{42EB9F0F-08D4-45D9-9E4F-2359CEDB95C7}" type="pres">
      <dgm:prSet presAssocID="{0AB3779C-581D-46E3-A259-268DABCC0450}" presName="horz1" presStyleCnt="0"/>
      <dgm:spPr/>
    </dgm:pt>
    <dgm:pt modelId="{5AEB63E3-7E7E-41F6-A4EC-4A65B4C90076}" type="pres">
      <dgm:prSet presAssocID="{0AB3779C-581D-46E3-A259-268DABCC0450}" presName="tx1" presStyleLbl="revTx" presStyleIdx="6" presStyleCnt="7"/>
      <dgm:spPr/>
    </dgm:pt>
    <dgm:pt modelId="{8A417193-C980-4327-8C80-2881012B0A10}" type="pres">
      <dgm:prSet presAssocID="{0AB3779C-581D-46E3-A259-268DABCC0450}" presName="vert1" presStyleCnt="0"/>
      <dgm:spPr/>
    </dgm:pt>
  </dgm:ptLst>
  <dgm:cxnLst>
    <dgm:cxn modelId="{73EBC701-3E97-4508-8C40-ABB3789AA98C}" srcId="{3028E96F-4EA8-4007-B0E4-563C29332CDE}" destId="{8E84736F-69CB-4D74-B18B-FBC4715F4F50}" srcOrd="3" destOrd="0" parTransId="{F5406D8F-DFD4-4E80-B046-642FCE724606}" sibTransId="{99931A09-FB6B-4C73-84C1-F3A695B20E28}"/>
    <dgm:cxn modelId="{4F227D2A-5AE7-4924-88A3-33F1D06007A3}" type="presOf" srcId="{8E84736F-69CB-4D74-B18B-FBC4715F4F50}" destId="{EC36BFF6-E2E5-4CDA-A1C0-7D675BB5F997}" srcOrd="0" destOrd="0" presId="urn:microsoft.com/office/officeart/2008/layout/LinedList"/>
    <dgm:cxn modelId="{0232DC47-0310-4DBE-9208-8032FA739A20}" srcId="{3028E96F-4EA8-4007-B0E4-563C29332CDE}" destId="{87290E31-1E04-4923-9CF9-18C52AD6643F}" srcOrd="0" destOrd="0" parTransId="{6F8D22B7-3C2A-4C5A-8FE4-8A4026E17E49}" sibTransId="{ADDD66A2-60CE-457E-8346-AA145ABC13F3}"/>
    <dgm:cxn modelId="{C428584C-EE26-4405-9475-E115EC697165}" srcId="{3028E96F-4EA8-4007-B0E4-563C29332CDE}" destId="{0AB3779C-581D-46E3-A259-268DABCC0450}" srcOrd="6" destOrd="0" parTransId="{426D5D1F-95AC-4231-B9DE-732FCB7FF14C}" sibTransId="{E6171EF9-F606-4C6A-BCF4-FC5474E40B35}"/>
    <dgm:cxn modelId="{4C53CA6F-20BB-4AB9-B4A1-F2079474E9C4}" type="presOf" srcId="{87290E31-1E04-4923-9CF9-18C52AD6643F}" destId="{88758C91-F0C3-4029-8065-2D224FA5A9AB}" srcOrd="0" destOrd="0" presId="urn:microsoft.com/office/officeart/2008/layout/LinedList"/>
    <dgm:cxn modelId="{FE2A7377-7E47-4120-9877-480538748DBD}" srcId="{3028E96F-4EA8-4007-B0E4-563C29332CDE}" destId="{FF8C0364-EB2F-4DBC-9D42-72EC62D525E7}" srcOrd="1" destOrd="0" parTransId="{44D0345C-36DB-4754-AD84-1805B79E0E16}" sibTransId="{79A5F9A0-D7A7-49A7-90DF-2516445CD767}"/>
    <dgm:cxn modelId="{4BAF9A5A-55C0-462F-8338-86F85196A110}" srcId="{3028E96F-4EA8-4007-B0E4-563C29332CDE}" destId="{C92725A6-9C04-4C98-8E66-92876D40614D}" srcOrd="2" destOrd="0" parTransId="{E7767982-EF82-465C-B05C-C6B4067E2A2F}" sibTransId="{86227C53-C1C7-45B2-AD03-3FEF61A6E794}"/>
    <dgm:cxn modelId="{7EE2397B-F4C7-4BB6-B659-1618DB7EF72D}" type="presOf" srcId="{0AB3779C-581D-46E3-A259-268DABCC0450}" destId="{5AEB63E3-7E7E-41F6-A4EC-4A65B4C90076}" srcOrd="0" destOrd="0" presId="urn:microsoft.com/office/officeart/2008/layout/LinedList"/>
    <dgm:cxn modelId="{28450D91-310A-4137-8F05-65ED24B0B66C}" srcId="{3028E96F-4EA8-4007-B0E4-563C29332CDE}" destId="{A818CF13-052F-463C-B317-EFC0E28BE35D}" srcOrd="4" destOrd="0" parTransId="{8F37E946-7335-4BBA-B9F4-06D40CAB6792}" sibTransId="{7C666C22-69F5-47F0-AC49-DF6094FADF86}"/>
    <dgm:cxn modelId="{6CD23898-7052-43EB-B438-EDED788BEA5D}" type="presOf" srcId="{FF8C0364-EB2F-4DBC-9D42-72EC62D525E7}" destId="{01DC8A86-2A9B-45FC-84C4-43730005DEE7}" srcOrd="0" destOrd="0" presId="urn:microsoft.com/office/officeart/2008/layout/LinedList"/>
    <dgm:cxn modelId="{4DC8AEB7-BBBF-4055-B3C5-C5E1BE804CAB}" type="presOf" srcId="{A818CF13-052F-463C-B317-EFC0E28BE35D}" destId="{DC5A5455-CF42-4E2A-9212-6BAF79107CBA}" srcOrd="0" destOrd="0" presId="urn:microsoft.com/office/officeart/2008/layout/LinedList"/>
    <dgm:cxn modelId="{F5E8B2B7-B428-441A-8D9B-A871B11EAF3B}" type="presOf" srcId="{3028E96F-4EA8-4007-B0E4-563C29332CDE}" destId="{FEB803C3-4BBA-4E0E-8C4D-26B3E9426CFF}" srcOrd="0" destOrd="0" presId="urn:microsoft.com/office/officeart/2008/layout/LinedList"/>
    <dgm:cxn modelId="{2FECDAE3-93EF-45A8-9A34-72779EEB9B3F}" type="presOf" srcId="{C92725A6-9C04-4C98-8E66-92876D40614D}" destId="{77AB52BD-66F7-4F9D-A0B3-CA69741D3C05}" srcOrd="0" destOrd="0" presId="urn:microsoft.com/office/officeart/2008/layout/LinedList"/>
    <dgm:cxn modelId="{C5199DEC-659A-42B7-9109-37FB91F4EA65}" type="presOf" srcId="{67140742-3E05-4EB9-8DD8-4E1035E539C3}" destId="{FA59B5E1-5949-4FBF-98F9-2C3C6E93A05E}" srcOrd="0" destOrd="0" presId="urn:microsoft.com/office/officeart/2008/layout/LinedList"/>
    <dgm:cxn modelId="{91C1F9FA-DCE3-4C4B-9A9B-E20A27CD5EF2}" srcId="{3028E96F-4EA8-4007-B0E4-563C29332CDE}" destId="{67140742-3E05-4EB9-8DD8-4E1035E539C3}" srcOrd="5" destOrd="0" parTransId="{360C12EE-C0F7-4AE7-B20F-180B8BEEFA8F}" sibTransId="{1A3E4A44-73CC-431D-8410-880DDCBEE2F7}"/>
    <dgm:cxn modelId="{B2E8EC1A-C196-470F-BD67-1AD658242FD9}" type="presParOf" srcId="{FEB803C3-4BBA-4E0E-8C4D-26B3E9426CFF}" destId="{36280C39-FA1B-4F54-90B5-785EB16EDD9E}" srcOrd="0" destOrd="0" presId="urn:microsoft.com/office/officeart/2008/layout/LinedList"/>
    <dgm:cxn modelId="{8212A0CA-A6B5-4AD3-95C7-98201AEB4FDC}" type="presParOf" srcId="{FEB803C3-4BBA-4E0E-8C4D-26B3E9426CFF}" destId="{43C23756-3852-472C-8733-25FEE9EA5463}" srcOrd="1" destOrd="0" presId="urn:microsoft.com/office/officeart/2008/layout/LinedList"/>
    <dgm:cxn modelId="{3E5FA2C9-BD64-4961-947F-FD44EF500D26}" type="presParOf" srcId="{43C23756-3852-472C-8733-25FEE9EA5463}" destId="{88758C91-F0C3-4029-8065-2D224FA5A9AB}" srcOrd="0" destOrd="0" presId="urn:microsoft.com/office/officeart/2008/layout/LinedList"/>
    <dgm:cxn modelId="{BA05CFC0-A7B1-4FAD-A35F-60892B329E74}" type="presParOf" srcId="{43C23756-3852-472C-8733-25FEE9EA5463}" destId="{DE381E55-4194-4889-AE2D-943650398E8A}" srcOrd="1" destOrd="0" presId="urn:microsoft.com/office/officeart/2008/layout/LinedList"/>
    <dgm:cxn modelId="{7A222038-614A-43E4-8BD1-AAE98BB8F076}" type="presParOf" srcId="{FEB803C3-4BBA-4E0E-8C4D-26B3E9426CFF}" destId="{255793A6-5200-4BE0-8282-5CA82BCAC26A}" srcOrd="2" destOrd="0" presId="urn:microsoft.com/office/officeart/2008/layout/LinedList"/>
    <dgm:cxn modelId="{B7DEA6E2-9DFC-45F0-80A8-82A510C9C565}" type="presParOf" srcId="{FEB803C3-4BBA-4E0E-8C4D-26B3E9426CFF}" destId="{B95F12FC-5F20-42FB-A5B5-F9B9919CEA71}" srcOrd="3" destOrd="0" presId="urn:microsoft.com/office/officeart/2008/layout/LinedList"/>
    <dgm:cxn modelId="{8CFF1889-65E1-4E16-BBCF-1697798E33C7}" type="presParOf" srcId="{B95F12FC-5F20-42FB-A5B5-F9B9919CEA71}" destId="{01DC8A86-2A9B-45FC-84C4-43730005DEE7}" srcOrd="0" destOrd="0" presId="urn:microsoft.com/office/officeart/2008/layout/LinedList"/>
    <dgm:cxn modelId="{4E6DEBD4-A611-42BC-AD78-EDAA95F9B666}" type="presParOf" srcId="{B95F12FC-5F20-42FB-A5B5-F9B9919CEA71}" destId="{50843535-5B8A-4A14-8397-7EC6176FD126}" srcOrd="1" destOrd="0" presId="urn:microsoft.com/office/officeart/2008/layout/LinedList"/>
    <dgm:cxn modelId="{CDEE8EA5-26A6-4F57-8844-345B037CEBCC}" type="presParOf" srcId="{FEB803C3-4BBA-4E0E-8C4D-26B3E9426CFF}" destId="{12D97FBF-2500-43D1-ABAF-2016233F95D7}" srcOrd="4" destOrd="0" presId="urn:microsoft.com/office/officeart/2008/layout/LinedList"/>
    <dgm:cxn modelId="{0F04CB95-6DED-4A8D-A4A9-E45E27C2B467}" type="presParOf" srcId="{FEB803C3-4BBA-4E0E-8C4D-26B3E9426CFF}" destId="{8F67C459-E28C-40B2-A1B8-6FEFF0247169}" srcOrd="5" destOrd="0" presId="urn:microsoft.com/office/officeart/2008/layout/LinedList"/>
    <dgm:cxn modelId="{F8E84D65-BD9B-4CA6-9475-06F05F4C4661}" type="presParOf" srcId="{8F67C459-E28C-40B2-A1B8-6FEFF0247169}" destId="{77AB52BD-66F7-4F9D-A0B3-CA69741D3C05}" srcOrd="0" destOrd="0" presId="urn:microsoft.com/office/officeart/2008/layout/LinedList"/>
    <dgm:cxn modelId="{35788410-1E9C-4DE4-853E-D850B6B1B938}" type="presParOf" srcId="{8F67C459-E28C-40B2-A1B8-6FEFF0247169}" destId="{DB2D85C9-B356-4C61-81E9-4B5ABBED527A}" srcOrd="1" destOrd="0" presId="urn:microsoft.com/office/officeart/2008/layout/LinedList"/>
    <dgm:cxn modelId="{7C87D315-DC17-4169-A494-69E681149A8B}" type="presParOf" srcId="{FEB803C3-4BBA-4E0E-8C4D-26B3E9426CFF}" destId="{B847351D-DC73-4530-82F9-8679A8DCA17E}" srcOrd="6" destOrd="0" presId="urn:microsoft.com/office/officeart/2008/layout/LinedList"/>
    <dgm:cxn modelId="{941BF8BC-5E68-44E3-8BC8-271AE57BF482}" type="presParOf" srcId="{FEB803C3-4BBA-4E0E-8C4D-26B3E9426CFF}" destId="{51223B0F-FB83-4D42-BA94-304D64CE2F75}" srcOrd="7" destOrd="0" presId="urn:microsoft.com/office/officeart/2008/layout/LinedList"/>
    <dgm:cxn modelId="{E6C9DC72-F2F4-4FAE-986C-D626D548A07E}" type="presParOf" srcId="{51223B0F-FB83-4D42-BA94-304D64CE2F75}" destId="{EC36BFF6-E2E5-4CDA-A1C0-7D675BB5F997}" srcOrd="0" destOrd="0" presId="urn:microsoft.com/office/officeart/2008/layout/LinedList"/>
    <dgm:cxn modelId="{35305D89-28EC-4AFC-B4AA-AA56979DC19F}" type="presParOf" srcId="{51223B0F-FB83-4D42-BA94-304D64CE2F75}" destId="{9084DE88-6546-46DA-B9E6-4B8FBBD76291}" srcOrd="1" destOrd="0" presId="urn:microsoft.com/office/officeart/2008/layout/LinedList"/>
    <dgm:cxn modelId="{11F8C963-F717-46FE-93E5-CA65B9C94FA9}" type="presParOf" srcId="{FEB803C3-4BBA-4E0E-8C4D-26B3E9426CFF}" destId="{C7EFC492-B55B-46B1-B67C-1AF9A7C5B5A0}" srcOrd="8" destOrd="0" presId="urn:microsoft.com/office/officeart/2008/layout/LinedList"/>
    <dgm:cxn modelId="{D0AD7AF7-10AD-4293-BB49-0FAE78C0DE63}" type="presParOf" srcId="{FEB803C3-4BBA-4E0E-8C4D-26B3E9426CFF}" destId="{C466C21F-6F75-4EAC-8CCB-2F0F20A7AD56}" srcOrd="9" destOrd="0" presId="urn:microsoft.com/office/officeart/2008/layout/LinedList"/>
    <dgm:cxn modelId="{987E9A57-3B6E-486B-80CC-CFD7AB7CA90B}" type="presParOf" srcId="{C466C21F-6F75-4EAC-8CCB-2F0F20A7AD56}" destId="{DC5A5455-CF42-4E2A-9212-6BAF79107CBA}" srcOrd="0" destOrd="0" presId="urn:microsoft.com/office/officeart/2008/layout/LinedList"/>
    <dgm:cxn modelId="{C9685E49-F99B-47D3-B42C-FDEF27D4E4B0}" type="presParOf" srcId="{C466C21F-6F75-4EAC-8CCB-2F0F20A7AD56}" destId="{D56C29CD-6B73-4C4A-BFBA-3B51590B7F5B}" srcOrd="1" destOrd="0" presId="urn:microsoft.com/office/officeart/2008/layout/LinedList"/>
    <dgm:cxn modelId="{71E986E2-78DE-4A02-81AD-ABB80C588906}" type="presParOf" srcId="{FEB803C3-4BBA-4E0E-8C4D-26B3E9426CFF}" destId="{F6A14094-D1AF-421A-95BE-E2A8549165B2}" srcOrd="10" destOrd="0" presId="urn:microsoft.com/office/officeart/2008/layout/LinedList"/>
    <dgm:cxn modelId="{34B5DD48-322E-42E4-B7F6-A3AE90B83005}" type="presParOf" srcId="{FEB803C3-4BBA-4E0E-8C4D-26B3E9426CFF}" destId="{0B041A8F-E8BD-45C4-893D-D6E94DA5386B}" srcOrd="11" destOrd="0" presId="urn:microsoft.com/office/officeart/2008/layout/LinedList"/>
    <dgm:cxn modelId="{7CC9FF33-8BF7-4C23-8C85-A2C7D3ACC126}" type="presParOf" srcId="{0B041A8F-E8BD-45C4-893D-D6E94DA5386B}" destId="{FA59B5E1-5949-4FBF-98F9-2C3C6E93A05E}" srcOrd="0" destOrd="0" presId="urn:microsoft.com/office/officeart/2008/layout/LinedList"/>
    <dgm:cxn modelId="{DAE0B4C6-3287-4FC7-A4BA-12EEB4209748}" type="presParOf" srcId="{0B041A8F-E8BD-45C4-893D-D6E94DA5386B}" destId="{C224EBA9-21B0-483C-8137-A51D9C153BE8}" srcOrd="1" destOrd="0" presId="urn:microsoft.com/office/officeart/2008/layout/LinedList"/>
    <dgm:cxn modelId="{C3670F86-C09D-4927-802A-0074D7A766CC}" type="presParOf" srcId="{FEB803C3-4BBA-4E0E-8C4D-26B3E9426CFF}" destId="{D83EA77B-D35B-4005-995F-E256A3303B0F}" srcOrd="12" destOrd="0" presId="urn:microsoft.com/office/officeart/2008/layout/LinedList"/>
    <dgm:cxn modelId="{6B7EF3BA-2BE3-4A70-8CE4-4E03822EDAA8}" type="presParOf" srcId="{FEB803C3-4BBA-4E0E-8C4D-26B3E9426CFF}" destId="{42EB9F0F-08D4-45D9-9E4F-2359CEDB95C7}" srcOrd="13" destOrd="0" presId="urn:microsoft.com/office/officeart/2008/layout/LinedList"/>
    <dgm:cxn modelId="{5C8C55E1-3AB4-4EA5-8023-6E8CCC8DF635}" type="presParOf" srcId="{42EB9F0F-08D4-45D9-9E4F-2359CEDB95C7}" destId="{5AEB63E3-7E7E-41F6-A4EC-4A65B4C90076}" srcOrd="0" destOrd="0" presId="urn:microsoft.com/office/officeart/2008/layout/LinedList"/>
    <dgm:cxn modelId="{94530BEE-B5D1-4932-8E0D-9036DFED72E6}" type="presParOf" srcId="{42EB9F0F-08D4-45D9-9E4F-2359CEDB95C7}" destId="{8A417193-C980-4327-8C80-2881012B0A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BABE0A-8C63-496B-8F0F-EFDA149234B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4C7917D-AF7E-4FF0-A1F5-2ED22830019D}">
      <dgm:prSet/>
      <dgm:spPr/>
      <dgm:t>
        <a:bodyPr/>
        <a:lstStyle/>
        <a:p>
          <a:r>
            <a:rPr lang="en-GB" b="1" i="0"/>
            <a:t>Linguistic variation</a:t>
          </a:r>
          <a:endParaRPr lang="en-US"/>
        </a:p>
      </dgm:t>
    </dgm:pt>
    <dgm:pt modelId="{B66989F4-ACA9-4615-848C-C5FD518245D2}" type="parTrans" cxnId="{D4433648-A759-4B60-B5F1-83DEF30591AA}">
      <dgm:prSet/>
      <dgm:spPr/>
      <dgm:t>
        <a:bodyPr/>
        <a:lstStyle/>
        <a:p>
          <a:endParaRPr lang="en-US"/>
        </a:p>
      </dgm:t>
    </dgm:pt>
    <dgm:pt modelId="{B974389A-0156-4305-8657-A5A34E6D0946}" type="sibTrans" cxnId="{D4433648-A759-4B60-B5F1-83DEF30591AA}">
      <dgm:prSet/>
      <dgm:spPr/>
      <dgm:t>
        <a:bodyPr/>
        <a:lstStyle/>
        <a:p>
          <a:endParaRPr lang="en-US"/>
        </a:p>
      </dgm:t>
    </dgm:pt>
    <dgm:pt modelId="{91C6EDB3-BDAB-4C58-B515-A6A74ADEA0FF}">
      <dgm:prSet/>
      <dgm:spPr/>
      <dgm:t>
        <a:bodyPr/>
        <a:lstStyle/>
        <a:p>
          <a:r>
            <a:rPr lang="en-GB" b="0" i="0"/>
            <a:t>Idiolect</a:t>
          </a:r>
          <a:endParaRPr lang="en-US"/>
        </a:p>
      </dgm:t>
    </dgm:pt>
    <dgm:pt modelId="{80F92C02-BF39-44C5-9C60-E53471DD4764}" type="parTrans" cxnId="{444E2AA2-6430-47C1-A775-E1B256F28707}">
      <dgm:prSet/>
      <dgm:spPr/>
      <dgm:t>
        <a:bodyPr/>
        <a:lstStyle/>
        <a:p>
          <a:endParaRPr lang="en-US"/>
        </a:p>
      </dgm:t>
    </dgm:pt>
    <dgm:pt modelId="{BA481BD5-4AAF-483B-AD30-FD38C738AFE7}" type="sibTrans" cxnId="{444E2AA2-6430-47C1-A775-E1B256F28707}">
      <dgm:prSet/>
      <dgm:spPr/>
      <dgm:t>
        <a:bodyPr/>
        <a:lstStyle/>
        <a:p>
          <a:endParaRPr lang="en-US"/>
        </a:p>
      </dgm:t>
    </dgm:pt>
    <dgm:pt modelId="{8B17F986-C3BD-4067-A814-85BA2A9261CF}">
      <dgm:prSet/>
      <dgm:spPr/>
      <dgm:t>
        <a:bodyPr/>
        <a:lstStyle/>
        <a:p>
          <a:r>
            <a:rPr lang="en-GB" b="0" i="0"/>
            <a:t>Sociolect</a:t>
          </a:r>
          <a:endParaRPr lang="en-US"/>
        </a:p>
      </dgm:t>
    </dgm:pt>
    <dgm:pt modelId="{824EFB50-00A9-4172-8C9E-3A59C5C08665}" type="parTrans" cxnId="{31FC529A-CB77-4CC0-B800-D313867A1351}">
      <dgm:prSet/>
      <dgm:spPr/>
      <dgm:t>
        <a:bodyPr/>
        <a:lstStyle/>
        <a:p>
          <a:endParaRPr lang="en-US"/>
        </a:p>
      </dgm:t>
    </dgm:pt>
    <dgm:pt modelId="{3C716E45-4768-49B0-8176-0723AC26BD56}" type="sibTrans" cxnId="{31FC529A-CB77-4CC0-B800-D313867A1351}">
      <dgm:prSet/>
      <dgm:spPr/>
      <dgm:t>
        <a:bodyPr/>
        <a:lstStyle/>
        <a:p>
          <a:endParaRPr lang="en-US"/>
        </a:p>
      </dgm:t>
    </dgm:pt>
    <dgm:pt modelId="{62AAB6F0-7264-416F-8A07-85C44BFBC617}">
      <dgm:prSet/>
      <dgm:spPr/>
      <dgm:t>
        <a:bodyPr/>
        <a:lstStyle/>
        <a:p>
          <a:r>
            <a:rPr lang="en-GB" b="0" i="0"/>
            <a:t>Dialect</a:t>
          </a:r>
          <a:endParaRPr lang="en-US"/>
        </a:p>
      </dgm:t>
    </dgm:pt>
    <dgm:pt modelId="{06BD0454-F3F6-4455-BCFD-78CB3DD89B11}" type="parTrans" cxnId="{E7435FE1-0A70-4C0D-830F-464EE807AA24}">
      <dgm:prSet/>
      <dgm:spPr/>
      <dgm:t>
        <a:bodyPr/>
        <a:lstStyle/>
        <a:p>
          <a:endParaRPr lang="en-US"/>
        </a:p>
      </dgm:t>
    </dgm:pt>
    <dgm:pt modelId="{40FA17FF-8AD7-4BEF-9CB8-962B09E083DB}" type="sibTrans" cxnId="{E7435FE1-0A70-4C0D-830F-464EE807AA24}">
      <dgm:prSet/>
      <dgm:spPr/>
      <dgm:t>
        <a:bodyPr/>
        <a:lstStyle/>
        <a:p>
          <a:endParaRPr lang="en-US"/>
        </a:p>
      </dgm:t>
    </dgm:pt>
    <dgm:pt modelId="{B0FEDAEE-5481-4555-BC89-110C8AA731A6}">
      <dgm:prSet/>
      <dgm:spPr/>
      <dgm:t>
        <a:bodyPr/>
        <a:lstStyle/>
        <a:p>
          <a:r>
            <a:rPr lang="en-GB" b="0" i="0"/>
            <a:t>Standardized language</a:t>
          </a:r>
          <a:endParaRPr lang="en-US"/>
        </a:p>
      </dgm:t>
    </dgm:pt>
    <dgm:pt modelId="{BDCEE088-EC17-439C-829E-0215869FA55E}" type="parTrans" cxnId="{8961E9DF-28BA-4A69-8B60-D9BCE8AE647C}">
      <dgm:prSet/>
      <dgm:spPr/>
      <dgm:t>
        <a:bodyPr/>
        <a:lstStyle/>
        <a:p>
          <a:endParaRPr lang="en-US"/>
        </a:p>
      </dgm:t>
    </dgm:pt>
    <dgm:pt modelId="{739FB24C-B192-4FCA-AB8D-3363528FB2EC}" type="sibTrans" cxnId="{8961E9DF-28BA-4A69-8B60-D9BCE8AE647C}">
      <dgm:prSet/>
      <dgm:spPr/>
      <dgm:t>
        <a:bodyPr/>
        <a:lstStyle/>
        <a:p>
          <a:endParaRPr lang="en-US"/>
        </a:p>
      </dgm:t>
    </dgm:pt>
    <dgm:pt modelId="{F289BA75-F5B8-485B-A86C-84DC83146038}">
      <dgm:prSet/>
      <dgm:spPr/>
      <dgm:t>
        <a:bodyPr/>
        <a:lstStyle/>
        <a:p>
          <a:r>
            <a:rPr lang="en-GB" b="0" i="0"/>
            <a:t>Language groups and families</a:t>
          </a:r>
          <a:endParaRPr lang="en-US"/>
        </a:p>
      </dgm:t>
    </dgm:pt>
    <dgm:pt modelId="{C4341A47-BBF7-4DC8-94BD-5B9D3CDF7EB3}" type="parTrans" cxnId="{C12C2CBD-1B0B-45DE-8797-327B6CF17DB9}">
      <dgm:prSet/>
      <dgm:spPr/>
      <dgm:t>
        <a:bodyPr/>
        <a:lstStyle/>
        <a:p>
          <a:endParaRPr lang="en-US"/>
        </a:p>
      </dgm:t>
    </dgm:pt>
    <dgm:pt modelId="{2929E7CB-D519-4385-B63C-2C863A9928E5}" type="sibTrans" cxnId="{C12C2CBD-1B0B-45DE-8797-327B6CF17DB9}">
      <dgm:prSet/>
      <dgm:spPr/>
      <dgm:t>
        <a:bodyPr/>
        <a:lstStyle/>
        <a:p>
          <a:endParaRPr lang="en-US"/>
        </a:p>
      </dgm:t>
    </dgm:pt>
    <dgm:pt modelId="{802FAFBB-14D1-4AB7-85D4-02AE410AA3BC}">
      <dgm:prSet/>
      <dgm:spPr/>
      <dgm:t>
        <a:bodyPr/>
        <a:lstStyle/>
        <a:p>
          <a:r>
            <a:rPr lang="en-GB" b="1" i="0"/>
            <a:t>Cultural variation</a:t>
          </a:r>
          <a:endParaRPr lang="en-US"/>
        </a:p>
      </dgm:t>
    </dgm:pt>
    <dgm:pt modelId="{91DFBC90-289A-4B50-89AC-1AC2B573FE42}" type="parTrans" cxnId="{3868D638-E736-4DC1-8FC9-586CC222C199}">
      <dgm:prSet/>
      <dgm:spPr/>
      <dgm:t>
        <a:bodyPr/>
        <a:lstStyle/>
        <a:p>
          <a:endParaRPr lang="en-US"/>
        </a:p>
      </dgm:t>
    </dgm:pt>
    <dgm:pt modelId="{3A072AE6-B44D-4415-8181-6F75E61ED359}" type="sibTrans" cxnId="{3868D638-E736-4DC1-8FC9-586CC222C199}">
      <dgm:prSet/>
      <dgm:spPr/>
      <dgm:t>
        <a:bodyPr/>
        <a:lstStyle/>
        <a:p>
          <a:endParaRPr lang="en-US"/>
        </a:p>
      </dgm:t>
    </dgm:pt>
    <dgm:pt modelId="{95D82FE1-2F72-4AF5-B0D3-0E1A27BFE771}">
      <dgm:prSet/>
      <dgm:spPr/>
      <dgm:t>
        <a:bodyPr/>
        <a:lstStyle/>
        <a:p>
          <a:r>
            <a:rPr lang="en-GB" b="0" i="0"/>
            <a:t>Individual, personality</a:t>
          </a:r>
          <a:endParaRPr lang="en-US"/>
        </a:p>
      </dgm:t>
    </dgm:pt>
    <dgm:pt modelId="{DDDA0E6D-C5BE-4974-A7B5-6EB00137E656}" type="parTrans" cxnId="{B87FD6DA-5330-449B-91AD-DD12411A1F43}">
      <dgm:prSet/>
      <dgm:spPr/>
      <dgm:t>
        <a:bodyPr/>
        <a:lstStyle/>
        <a:p>
          <a:endParaRPr lang="en-US"/>
        </a:p>
      </dgm:t>
    </dgm:pt>
    <dgm:pt modelId="{2223375E-5205-448F-966F-86AF8C56A2BA}" type="sibTrans" cxnId="{B87FD6DA-5330-449B-91AD-DD12411A1F43}">
      <dgm:prSet/>
      <dgm:spPr/>
      <dgm:t>
        <a:bodyPr/>
        <a:lstStyle/>
        <a:p>
          <a:endParaRPr lang="en-US"/>
        </a:p>
      </dgm:t>
    </dgm:pt>
    <dgm:pt modelId="{671BE5C2-EFAA-43EB-99B3-03409A09CFA7}">
      <dgm:prSet/>
      <dgm:spPr/>
      <dgm:t>
        <a:bodyPr/>
        <a:lstStyle/>
        <a:p>
          <a:r>
            <a:rPr lang="en-GB" b="0" i="0"/>
            <a:t>Social group</a:t>
          </a:r>
          <a:endParaRPr lang="en-US"/>
        </a:p>
      </dgm:t>
    </dgm:pt>
    <dgm:pt modelId="{94E0D23E-27BF-4629-B0F4-7EEDD3614BAB}" type="parTrans" cxnId="{8A907652-7F22-4016-8401-8ED0DB68FF0F}">
      <dgm:prSet/>
      <dgm:spPr/>
      <dgm:t>
        <a:bodyPr/>
        <a:lstStyle/>
        <a:p>
          <a:endParaRPr lang="en-US"/>
        </a:p>
      </dgm:t>
    </dgm:pt>
    <dgm:pt modelId="{1B334B5C-F147-4296-8000-772311C5CE49}" type="sibTrans" cxnId="{8A907652-7F22-4016-8401-8ED0DB68FF0F}">
      <dgm:prSet/>
      <dgm:spPr/>
      <dgm:t>
        <a:bodyPr/>
        <a:lstStyle/>
        <a:p>
          <a:endParaRPr lang="en-US"/>
        </a:p>
      </dgm:t>
    </dgm:pt>
    <dgm:pt modelId="{22CDA8EC-DB87-4027-955A-E4F33ACA12DF}">
      <dgm:prSet/>
      <dgm:spPr/>
      <dgm:t>
        <a:bodyPr/>
        <a:lstStyle/>
        <a:p>
          <a:r>
            <a:rPr lang="en-GB" b="0" i="0"/>
            <a:t>Geographical region</a:t>
          </a:r>
          <a:endParaRPr lang="en-US"/>
        </a:p>
      </dgm:t>
    </dgm:pt>
    <dgm:pt modelId="{718599D5-DFBF-433C-A2EB-FBD0E9042D46}" type="parTrans" cxnId="{8AC1ABBC-1201-43C4-A737-BDEA57C0F9EC}">
      <dgm:prSet/>
      <dgm:spPr/>
      <dgm:t>
        <a:bodyPr/>
        <a:lstStyle/>
        <a:p>
          <a:endParaRPr lang="en-US"/>
        </a:p>
      </dgm:t>
    </dgm:pt>
    <dgm:pt modelId="{253A6A5A-984F-4500-9658-8989FDEB1C74}" type="sibTrans" cxnId="{8AC1ABBC-1201-43C4-A737-BDEA57C0F9EC}">
      <dgm:prSet/>
      <dgm:spPr/>
      <dgm:t>
        <a:bodyPr/>
        <a:lstStyle/>
        <a:p>
          <a:endParaRPr lang="en-US"/>
        </a:p>
      </dgm:t>
    </dgm:pt>
    <dgm:pt modelId="{988EB0F5-6F1B-4049-9E9D-FF1D63DD3F99}">
      <dgm:prSet/>
      <dgm:spPr/>
      <dgm:t>
        <a:bodyPr/>
        <a:lstStyle/>
        <a:p>
          <a:r>
            <a:rPr lang="en-GB" b="0" i="0"/>
            <a:t>Country, national culture</a:t>
          </a:r>
          <a:endParaRPr lang="en-US"/>
        </a:p>
      </dgm:t>
    </dgm:pt>
    <dgm:pt modelId="{468855C3-9CD0-4166-93B8-4CCCB8B75E68}" type="parTrans" cxnId="{E3B99B06-BDEC-42BD-A8F8-5251DAA683ED}">
      <dgm:prSet/>
      <dgm:spPr/>
      <dgm:t>
        <a:bodyPr/>
        <a:lstStyle/>
        <a:p>
          <a:endParaRPr lang="en-US"/>
        </a:p>
      </dgm:t>
    </dgm:pt>
    <dgm:pt modelId="{D21611A8-0476-456C-A6DE-A595D17FAD35}" type="sibTrans" cxnId="{E3B99B06-BDEC-42BD-A8F8-5251DAA683ED}">
      <dgm:prSet/>
      <dgm:spPr/>
      <dgm:t>
        <a:bodyPr/>
        <a:lstStyle/>
        <a:p>
          <a:endParaRPr lang="en-US"/>
        </a:p>
      </dgm:t>
    </dgm:pt>
    <dgm:pt modelId="{A9F626A1-50D5-4085-AEF7-A893D2517191}">
      <dgm:prSet/>
      <dgm:spPr/>
      <dgm:t>
        <a:bodyPr/>
        <a:lstStyle/>
        <a:p>
          <a:r>
            <a:rPr lang="en-GB" b="0" i="0" dirty="0"/>
            <a:t>Global cultural community</a:t>
          </a:r>
          <a:endParaRPr lang="en-US" dirty="0"/>
        </a:p>
      </dgm:t>
    </dgm:pt>
    <dgm:pt modelId="{8A5F0A94-5E90-458B-BE45-3F99864C2CC1}" type="parTrans" cxnId="{92001F18-3C09-4B45-850B-E077534EC2C8}">
      <dgm:prSet/>
      <dgm:spPr/>
      <dgm:t>
        <a:bodyPr/>
        <a:lstStyle/>
        <a:p>
          <a:endParaRPr lang="en-US"/>
        </a:p>
      </dgm:t>
    </dgm:pt>
    <dgm:pt modelId="{00854D61-B018-4900-B0B1-63DE0C83FDE7}" type="sibTrans" cxnId="{92001F18-3C09-4B45-850B-E077534EC2C8}">
      <dgm:prSet/>
      <dgm:spPr/>
      <dgm:t>
        <a:bodyPr/>
        <a:lstStyle/>
        <a:p>
          <a:endParaRPr lang="en-US"/>
        </a:p>
      </dgm:t>
    </dgm:pt>
    <dgm:pt modelId="{F8674CAC-6F3A-4D10-9F05-9888BFACB269}" type="pres">
      <dgm:prSet presAssocID="{8ABABE0A-8C63-496B-8F0F-EFDA149234B5}" presName="Name0" presStyleCnt="0">
        <dgm:presLayoutVars>
          <dgm:dir/>
          <dgm:animLvl val="lvl"/>
          <dgm:resizeHandles val="exact"/>
        </dgm:presLayoutVars>
      </dgm:prSet>
      <dgm:spPr/>
    </dgm:pt>
    <dgm:pt modelId="{267D5FFC-34AF-4609-80B7-05B77911333F}" type="pres">
      <dgm:prSet presAssocID="{C4C7917D-AF7E-4FF0-A1F5-2ED22830019D}" presName="composite" presStyleCnt="0"/>
      <dgm:spPr/>
    </dgm:pt>
    <dgm:pt modelId="{C3F2F951-A14A-4139-BBDA-8835E79881A0}" type="pres">
      <dgm:prSet presAssocID="{C4C7917D-AF7E-4FF0-A1F5-2ED22830019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B85B197-8C14-43F0-B63A-1406C50AA6F0}" type="pres">
      <dgm:prSet presAssocID="{C4C7917D-AF7E-4FF0-A1F5-2ED22830019D}" presName="desTx" presStyleLbl="alignAccFollowNode1" presStyleIdx="0" presStyleCnt="2">
        <dgm:presLayoutVars>
          <dgm:bulletEnabled val="1"/>
        </dgm:presLayoutVars>
      </dgm:prSet>
      <dgm:spPr/>
    </dgm:pt>
    <dgm:pt modelId="{255F9C76-D3A6-4179-A6B0-016260BF594B}" type="pres">
      <dgm:prSet presAssocID="{B974389A-0156-4305-8657-A5A34E6D0946}" presName="space" presStyleCnt="0"/>
      <dgm:spPr/>
    </dgm:pt>
    <dgm:pt modelId="{0856BFFF-6157-4143-822E-7A85332F1023}" type="pres">
      <dgm:prSet presAssocID="{802FAFBB-14D1-4AB7-85D4-02AE410AA3BC}" presName="composite" presStyleCnt="0"/>
      <dgm:spPr/>
    </dgm:pt>
    <dgm:pt modelId="{B487FB04-209C-4E1F-ABB6-E47393170852}" type="pres">
      <dgm:prSet presAssocID="{802FAFBB-14D1-4AB7-85D4-02AE410AA3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34F72F7-DBAE-450E-B9B7-28F3F3FA2B83}" type="pres">
      <dgm:prSet presAssocID="{802FAFBB-14D1-4AB7-85D4-02AE410AA3B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C0E0105-3C3D-40B8-A524-DEC288EDDE51}" type="presOf" srcId="{95D82FE1-2F72-4AF5-B0D3-0E1A27BFE771}" destId="{334F72F7-DBAE-450E-B9B7-28F3F3FA2B83}" srcOrd="0" destOrd="0" presId="urn:microsoft.com/office/officeart/2005/8/layout/hList1"/>
    <dgm:cxn modelId="{E3B99B06-BDEC-42BD-A8F8-5251DAA683ED}" srcId="{802FAFBB-14D1-4AB7-85D4-02AE410AA3BC}" destId="{988EB0F5-6F1B-4049-9E9D-FF1D63DD3F99}" srcOrd="3" destOrd="0" parTransId="{468855C3-9CD0-4166-93B8-4CCCB8B75E68}" sibTransId="{D21611A8-0476-456C-A6DE-A595D17FAD35}"/>
    <dgm:cxn modelId="{92001F18-3C09-4B45-850B-E077534EC2C8}" srcId="{802FAFBB-14D1-4AB7-85D4-02AE410AA3BC}" destId="{A9F626A1-50D5-4085-AEF7-A893D2517191}" srcOrd="4" destOrd="0" parTransId="{8A5F0A94-5E90-458B-BE45-3F99864C2CC1}" sibTransId="{00854D61-B018-4900-B0B1-63DE0C83FDE7}"/>
    <dgm:cxn modelId="{82E5362F-A409-4907-B0EF-99BB2D781446}" type="presOf" srcId="{C4C7917D-AF7E-4FF0-A1F5-2ED22830019D}" destId="{C3F2F951-A14A-4139-BBDA-8835E79881A0}" srcOrd="0" destOrd="0" presId="urn:microsoft.com/office/officeart/2005/8/layout/hList1"/>
    <dgm:cxn modelId="{3868D638-E736-4DC1-8FC9-586CC222C199}" srcId="{8ABABE0A-8C63-496B-8F0F-EFDA149234B5}" destId="{802FAFBB-14D1-4AB7-85D4-02AE410AA3BC}" srcOrd="1" destOrd="0" parTransId="{91DFBC90-289A-4B50-89AC-1AC2B573FE42}" sibTransId="{3A072AE6-B44D-4415-8181-6F75E61ED359}"/>
    <dgm:cxn modelId="{8B73D560-9FB7-4851-88BC-B51033EAD464}" type="presOf" srcId="{988EB0F5-6F1B-4049-9E9D-FF1D63DD3F99}" destId="{334F72F7-DBAE-450E-B9B7-28F3F3FA2B83}" srcOrd="0" destOrd="3" presId="urn:microsoft.com/office/officeart/2005/8/layout/hList1"/>
    <dgm:cxn modelId="{D4433648-A759-4B60-B5F1-83DEF30591AA}" srcId="{8ABABE0A-8C63-496B-8F0F-EFDA149234B5}" destId="{C4C7917D-AF7E-4FF0-A1F5-2ED22830019D}" srcOrd="0" destOrd="0" parTransId="{B66989F4-ACA9-4615-848C-C5FD518245D2}" sibTransId="{B974389A-0156-4305-8657-A5A34E6D0946}"/>
    <dgm:cxn modelId="{E615CA6B-84FB-4BD5-83B0-CE01EC8A1CAC}" type="presOf" srcId="{A9F626A1-50D5-4085-AEF7-A893D2517191}" destId="{334F72F7-DBAE-450E-B9B7-28F3F3FA2B83}" srcOrd="0" destOrd="4" presId="urn:microsoft.com/office/officeart/2005/8/layout/hList1"/>
    <dgm:cxn modelId="{8A907652-7F22-4016-8401-8ED0DB68FF0F}" srcId="{802FAFBB-14D1-4AB7-85D4-02AE410AA3BC}" destId="{671BE5C2-EFAA-43EB-99B3-03409A09CFA7}" srcOrd="1" destOrd="0" parTransId="{94E0D23E-27BF-4629-B0F4-7EEDD3614BAB}" sibTransId="{1B334B5C-F147-4296-8000-772311C5CE49}"/>
    <dgm:cxn modelId="{DB9B9054-3EC7-4735-A188-695E3F07F65F}" type="presOf" srcId="{8ABABE0A-8C63-496B-8F0F-EFDA149234B5}" destId="{F8674CAC-6F3A-4D10-9F05-9888BFACB269}" srcOrd="0" destOrd="0" presId="urn:microsoft.com/office/officeart/2005/8/layout/hList1"/>
    <dgm:cxn modelId="{47403B8C-0B4F-46B2-9E0C-24A5F06E4814}" type="presOf" srcId="{8B17F986-C3BD-4067-A814-85BA2A9261CF}" destId="{3B85B197-8C14-43F0-B63A-1406C50AA6F0}" srcOrd="0" destOrd="1" presId="urn:microsoft.com/office/officeart/2005/8/layout/hList1"/>
    <dgm:cxn modelId="{31FC529A-CB77-4CC0-B800-D313867A1351}" srcId="{C4C7917D-AF7E-4FF0-A1F5-2ED22830019D}" destId="{8B17F986-C3BD-4067-A814-85BA2A9261CF}" srcOrd="1" destOrd="0" parTransId="{824EFB50-00A9-4172-8C9E-3A59C5C08665}" sibTransId="{3C716E45-4768-49B0-8176-0723AC26BD56}"/>
    <dgm:cxn modelId="{FC7F739B-D869-4FE2-81A6-4A6EC366038E}" type="presOf" srcId="{671BE5C2-EFAA-43EB-99B3-03409A09CFA7}" destId="{334F72F7-DBAE-450E-B9B7-28F3F3FA2B83}" srcOrd="0" destOrd="1" presId="urn:microsoft.com/office/officeart/2005/8/layout/hList1"/>
    <dgm:cxn modelId="{444E2AA2-6430-47C1-A775-E1B256F28707}" srcId="{C4C7917D-AF7E-4FF0-A1F5-2ED22830019D}" destId="{91C6EDB3-BDAB-4C58-B515-A6A74ADEA0FF}" srcOrd="0" destOrd="0" parTransId="{80F92C02-BF39-44C5-9C60-E53471DD4764}" sibTransId="{BA481BD5-4AAF-483B-AD30-FD38C738AFE7}"/>
    <dgm:cxn modelId="{990776B4-52A0-4FD1-B382-7BBD996D48B9}" type="presOf" srcId="{91C6EDB3-BDAB-4C58-B515-A6A74ADEA0FF}" destId="{3B85B197-8C14-43F0-B63A-1406C50AA6F0}" srcOrd="0" destOrd="0" presId="urn:microsoft.com/office/officeart/2005/8/layout/hList1"/>
    <dgm:cxn modelId="{3A9028B8-AD74-4244-BD2D-EE30F1119DBD}" type="presOf" srcId="{22CDA8EC-DB87-4027-955A-E4F33ACA12DF}" destId="{334F72F7-DBAE-450E-B9B7-28F3F3FA2B83}" srcOrd="0" destOrd="2" presId="urn:microsoft.com/office/officeart/2005/8/layout/hList1"/>
    <dgm:cxn modelId="{8AC1ABBC-1201-43C4-A737-BDEA57C0F9EC}" srcId="{802FAFBB-14D1-4AB7-85D4-02AE410AA3BC}" destId="{22CDA8EC-DB87-4027-955A-E4F33ACA12DF}" srcOrd="2" destOrd="0" parTransId="{718599D5-DFBF-433C-A2EB-FBD0E9042D46}" sibTransId="{253A6A5A-984F-4500-9658-8989FDEB1C74}"/>
    <dgm:cxn modelId="{C12C2CBD-1B0B-45DE-8797-327B6CF17DB9}" srcId="{C4C7917D-AF7E-4FF0-A1F5-2ED22830019D}" destId="{F289BA75-F5B8-485B-A86C-84DC83146038}" srcOrd="4" destOrd="0" parTransId="{C4341A47-BBF7-4DC8-94BD-5B9D3CDF7EB3}" sibTransId="{2929E7CB-D519-4385-B63C-2C863A9928E5}"/>
    <dgm:cxn modelId="{2DE983DA-A76A-4B06-8410-C2EF4D30323C}" type="presOf" srcId="{B0FEDAEE-5481-4555-BC89-110C8AA731A6}" destId="{3B85B197-8C14-43F0-B63A-1406C50AA6F0}" srcOrd="0" destOrd="3" presId="urn:microsoft.com/office/officeart/2005/8/layout/hList1"/>
    <dgm:cxn modelId="{B87FD6DA-5330-449B-91AD-DD12411A1F43}" srcId="{802FAFBB-14D1-4AB7-85D4-02AE410AA3BC}" destId="{95D82FE1-2F72-4AF5-B0D3-0E1A27BFE771}" srcOrd="0" destOrd="0" parTransId="{DDDA0E6D-C5BE-4974-A7B5-6EB00137E656}" sibTransId="{2223375E-5205-448F-966F-86AF8C56A2BA}"/>
    <dgm:cxn modelId="{8961E9DF-28BA-4A69-8B60-D9BCE8AE647C}" srcId="{C4C7917D-AF7E-4FF0-A1F5-2ED22830019D}" destId="{B0FEDAEE-5481-4555-BC89-110C8AA731A6}" srcOrd="3" destOrd="0" parTransId="{BDCEE088-EC17-439C-829E-0215869FA55E}" sibTransId="{739FB24C-B192-4FCA-AB8D-3363528FB2EC}"/>
    <dgm:cxn modelId="{E7435FE1-0A70-4C0D-830F-464EE807AA24}" srcId="{C4C7917D-AF7E-4FF0-A1F5-2ED22830019D}" destId="{62AAB6F0-7264-416F-8A07-85C44BFBC617}" srcOrd="2" destOrd="0" parTransId="{06BD0454-F3F6-4455-BCFD-78CB3DD89B11}" sibTransId="{40FA17FF-8AD7-4BEF-9CB8-962B09E083DB}"/>
    <dgm:cxn modelId="{61CA33E4-DA98-4D68-96F8-0A6BBA548FEB}" type="presOf" srcId="{802FAFBB-14D1-4AB7-85D4-02AE410AA3BC}" destId="{B487FB04-209C-4E1F-ABB6-E47393170852}" srcOrd="0" destOrd="0" presId="urn:microsoft.com/office/officeart/2005/8/layout/hList1"/>
    <dgm:cxn modelId="{C7591DF7-A0BD-4B75-A09F-DE1701EAD2BE}" type="presOf" srcId="{62AAB6F0-7264-416F-8A07-85C44BFBC617}" destId="{3B85B197-8C14-43F0-B63A-1406C50AA6F0}" srcOrd="0" destOrd="2" presId="urn:microsoft.com/office/officeart/2005/8/layout/hList1"/>
    <dgm:cxn modelId="{A1295AF9-281A-4025-B11E-DC8B6D6F7046}" type="presOf" srcId="{F289BA75-F5B8-485B-A86C-84DC83146038}" destId="{3B85B197-8C14-43F0-B63A-1406C50AA6F0}" srcOrd="0" destOrd="4" presId="urn:microsoft.com/office/officeart/2005/8/layout/hList1"/>
    <dgm:cxn modelId="{BB4B95F8-6E40-4EAB-9DF7-7FB4D48BCDC1}" type="presParOf" srcId="{F8674CAC-6F3A-4D10-9F05-9888BFACB269}" destId="{267D5FFC-34AF-4609-80B7-05B77911333F}" srcOrd="0" destOrd="0" presId="urn:microsoft.com/office/officeart/2005/8/layout/hList1"/>
    <dgm:cxn modelId="{A8F3F230-95A9-4FD1-B33A-199073045F1D}" type="presParOf" srcId="{267D5FFC-34AF-4609-80B7-05B77911333F}" destId="{C3F2F951-A14A-4139-BBDA-8835E79881A0}" srcOrd="0" destOrd="0" presId="urn:microsoft.com/office/officeart/2005/8/layout/hList1"/>
    <dgm:cxn modelId="{FA2349CC-42F7-46ED-A75E-908096B6B512}" type="presParOf" srcId="{267D5FFC-34AF-4609-80B7-05B77911333F}" destId="{3B85B197-8C14-43F0-B63A-1406C50AA6F0}" srcOrd="1" destOrd="0" presId="urn:microsoft.com/office/officeart/2005/8/layout/hList1"/>
    <dgm:cxn modelId="{C479B2C1-4BB2-4D24-B64E-F0A991B0E2C9}" type="presParOf" srcId="{F8674CAC-6F3A-4D10-9F05-9888BFACB269}" destId="{255F9C76-D3A6-4179-A6B0-016260BF594B}" srcOrd="1" destOrd="0" presId="urn:microsoft.com/office/officeart/2005/8/layout/hList1"/>
    <dgm:cxn modelId="{B5931D27-19C3-43D1-9252-FC47A1C70C2E}" type="presParOf" srcId="{F8674CAC-6F3A-4D10-9F05-9888BFACB269}" destId="{0856BFFF-6157-4143-822E-7A85332F1023}" srcOrd="2" destOrd="0" presId="urn:microsoft.com/office/officeart/2005/8/layout/hList1"/>
    <dgm:cxn modelId="{5019DBB4-C901-436D-B71B-E66721BB27AE}" type="presParOf" srcId="{0856BFFF-6157-4143-822E-7A85332F1023}" destId="{B487FB04-209C-4E1F-ABB6-E47393170852}" srcOrd="0" destOrd="0" presId="urn:microsoft.com/office/officeart/2005/8/layout/hList1"/>
    <dgm:cxn modelId="{132C1B8A-1A04-4792-A8F0-E5B3A42996EC}" type="presParOf" srcId="{0856BFFF-6157-4143-822E-7A85332F1023}" destId="{334F72F7-DBAE-450E-B9B7-28F3F3FA2B8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GB" dirty="0"/>
            <a:t>Reasons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77316691-9470-4B44-AEEC-95E365A431B3}">
      <dgm:prSet/>
      <dgm:spPr/>
      <dgm:t>
        <a:bodyPr/>
        <a:lstStyle/>
        <a:p>
          <a:r>
            <a:rPr lang="en-US" dirty="0"/>
            <a:t>Variety</a:t>
          </a:r>
        </a:p>
      </dgm:t>
    </dgm:pt>
    <dgm:pt modelId="{05D41E4B-B43A-4179-82D3-9DD9EE24F982}" type="parTrans" cxnId="{6E40ED1B-EA54-4CD4-919A-5BF3809B14B4}">
      <dgm:prSet/>
      <dgm:spPr/>
      <dgm:t>
        <a:bodyPr/>
        <a:lstStyle/>
        <a:p>
          <a:endParaRPr lang="en-GB"/>
        </a:p>
      </dgm:t>
    </dgm:pt>
    <dgm:pt modelId="{3D5BCA67-F52E-4CCB-9948-34123EC97BBB}" type="sibTrans" cxnId="{6E40ED1B-EA54-4CD4-919A-5BF3809B14B4}">
      <dgm:prSet/>
      <dgm:spPr/>
      <dgm:t>
        <a:bodyPr/>
        <a:lstStyle/>
        <a:p>
          <a:endParaRPr lang="en-GB"/>
        </a:p>
      </dgm:t>
    </dgm:pt>
    <dgm:pt modelId="{BEB4EEAE-D040-44C3-B603-1043F78CD3C7}">
      <dgm:prSet/>
      <dgm:spPr/>
      <dgm:t>
        <a:bodyPr/>
        <a:lstStyle/>
        <a:p>
          <a:r>
            <a:rPr lang="en-US" dirty="0"/>
            <a:t>Sustainability</a:t>
          </a:r>
        </a:p>
      </dgm:t>
    </dgm:pt>
    <dgm:pt modelId="{BF15D490-5F61-4D42-8391-65B10A290796}" type="parTrans" cxnId="{66377ECD-D9FC-48D3-B6B2-39BBC6E92319}">
      <dgm:prSet/>
      <dgm:spPr/>
      <dgm:t>
        <a:bodyPr/>
        <a:lstStyle/>
        <a:p>
          <a:endParaRPr lang="en-GB"/>
        </a:p>
      </dgm:t>
    </dgm:pt>
    <dgm:pt modelId="{6586808F-15EA-4B6B-AE35-A24DDB4A5539}" type="sibTrans" cxnId="{66377ECD-D9FC-48D3-B6B2-39BBC6E92319}">
      <dgm:prSet/>
      <dgm:spPr/>
      <dgm:t>
        <a:bodyPr/>
        <a:lstStyle/>
        <a:p>
          <a:endParaRPr lang="en-GB"/>
        </a:p>
      </dgm:t>
    </dgm:pt>
    <dgm:pt modelId="{D42BC165-92A6-4801-BE29-84BC32C9DE48}">
      <dgm:prSet/>
      <dgm:spPr/>
      <dgm:t>
        <a:bodyPr/>
        <a:lstStyle/>
        <a:p>
          <a:r>
            <a:rPr lang="en-US" dirty="0"/>
            <a:t>Enjoyment</a:t>
          </a:r>
        </a:p>
      </dgm:t>
    </dgm:pt>
    <dgm:pt modelId="{C410783D-F89B-4FA6-B3E7-005DFA4BDDAD}" type="parTrans" cxnId="{1F019A8B-4937-42EB-BEA1-8791100FF302}">
      <dgm:prSet/>
      <dgm:spPr/>
      <dgm:t>
        <a:bodyPr/>
        <a:lstStyle/>
        <a:p>
          <a:endParaRPr lang="en-GB"/>
        </a:p>
      </dgm:t>
    </dgm:pt>
    <dgm:pt modelId="{0D7011A2-1DF7-440D-B8EC-4FF30437B9F1}" type="sibTrans" cxnId="{1F019A8B-4937-42EB-BEA1-8791100FF302}">
      <dgm:prSet/>
      <dgm:spPr/>
      <dgm:t>
        <a:bodyPr/>
        <a:lstStyle/>
        <a:p>
          <a:endParaRPr lang="en-GB"/>
        </a:p>
      </dgm:t>
    </dgm:pt>
    <dgm:pt modelId="{F57AAF80-3671-4B3C-A256-CF8623AD0939}">
      <dgm:prSet/>
      <dgm:spPr/>
      <dgm:t>
        <a:bodyPr/>
        <a:lstStyle/>
        <a:p>
          <a:r>
            <a:rPr lang="en-US" dirty="0"/>
            <a:t>Health</a:t>
          </a:r>
        </a:p>
      </dgm:t>
    </dgm:pt>
    <dgm:pt modelId="{700CEAEB-62CD-4BEE-9A2E-D75A4EFED4B7}" type="parTrans" cxnId="{C2A8316D-DBCA-43DF-8AAA-CD7CDD367D69}">
      <dgm:prSet/>
      <dgm:spPr/>
      <dgm:t>
        <a:bodyPr/>
        <a:lstStyle/>
        <a:p>
          <a:endParaRPr lang="en-GB"/>
        </a:p>
      </dgm:t>
    </dgm:pt>
    <dgm:pt modelId="{3801194D-6F91-4240-B4D1-B7393164DE95}" type="sibTrans" cxnId="{C2A8316D-DBCA-43DF-8AAA-CD7CDD367D69}">
      <dgm:prSet/>
      <dgm:spPr/>
      <dgm:t>
        <a:bodyPr/>
        <a:lstStyle/>
        <a:p>
          <a:endParaRPr lang="en-GB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C421730B-D921-487D-A921-E52562712580}" type="presOf" srcId="{D42BC165-92A6-4801-BE29-84BC32C9DE48}" destId="{334A0856-A225-4500-A1EB-603081D793A7}" srcOrd="0" destOrd="2" presId="urn:microsoft.com/office/officeart/2005/8/layout/hList1"/>
    <dgm:cxn modelId="{6E40ED1B-EA54-4CD4-919A-5BF3809B14B4}" srcId="{4BE36748-9C1E-4797-8C90-1E9661A2AD28}" destId="{77316691-9470-4B44-AEEC-95E365A431B3}" srcOrd="0" destOrd="0" parTransId="{05D41E4B-B43A-4179-82D3-9DD9EE24F982}" sibTransId="{3D5BCA67-F52E-4CCB-9948-34123EC97BBB}"/>
    <dgm:cxn modelId="{1C33DF34-5E1A-4559-AEDA-906DF72916B8}" type="presOf" srcId="{77316691-9470-4B44-AEEC-95E365A431B3}" destId="{334A0856-A225-4500-A1EB-603081D793A7}" srcOrd="0" destOrd="0" presId="urn:microsoft.com/office/officeart/2005/8/layout/hList1"/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C2A8316D-DBCA-43DF-8AAA-CD7CDD367D69}" srcId="{4BE36748-9C1E-4797-8C90-1E9661A2AD28}" destId="{F57AAF80-3671-4B3C-A256-CF8623AD0939}" srcOrd="3" destOrd="0" parTransId="{700CEAEB-62CD-4BEE-9A2E-D75A4EFED4B7}" sibTransId="{3801194D-6F91-4240-B4D1-B7393164DE95}"/>
    <dgm:cxn modelId="{B9A4267B-CFED-4F2C-9C82-1E69D6B7930A}" type="presOf" srcId="{F57AAF80-3671-4B3C-A256-CF8623AD0939}" destId="{334A0856-A225-4500-A1EB-603081D793A7}" srcOrd="0" destOrd="3" presId="urn:microsoft.com/office/officeart/2005/8/layout/hList1"/>
    <dgm:cxn modelId="{1F019A8B-4937-42EB-BEA1-8791100FF302}" srcId="{4BE36748-9C1E-4797-8C90-1E9661A2AD28}" destId="{D42BC165-92A6-4801-BE29-84BC32C9DE48}" srcOrd="2" destOrd="0" parTransId="{C410783D-F89B-4FA6-B3E7-005DFA4BDDAD}" sibTransId="{0D7011A2-1DF7-440D-B8EC-4FF30437B9F1}"/>
    <dgm:cxn modelId="{66377ECD-D9FC-48D3-B6B2-39BBC6E92319}" srcId="{4BE36748-9C1E-4797-8C90-1E9661A2AD28}" destId="{BEB4EEAE-D040-44C3-B603-1043F78CD3C7}" srcOrd="1" destOrd="0" parTransId="{BF15D490-5F61-4D42-8391-65B10A290796}" sibTransId="{6586808F-15EA-4B6B-AE35-A24DDB4A5539}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0AA2B0DE-4B9C-482B-A0D1-FCFB467718D5}" type="presOf" srcId="{BEB4EEAE-D040-44C3-B603-1043F78CD3C7}" destId="{334A0856-A225-4500-A1EB-603081D793A7}" srcOrd="0" destOrd="1" presId="urn:microsoft.com/office/officeart/2005/8/layout/hList1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72C12F-8C3B-422C-84A6-8CC633C9E873}" type="doc">
      <dgm:prSet loTypeId="urn:microsoft.com/office/officeart/2005/8/layout/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4BC4A4D-0603-46A3-9059-0B19A74C0B12}">
      <dgm:prSet/>
      <dgm:spPr/>
      <dgm:t>
        <a:bodyPr/>
        <a:lstStyle/>
        <a:p>
          <a:pPr rtl="0"/>
          <a:r>
            <a:rPr lang="en-GB" dirty="0"/>
            <a:t>Building </a:t>
          </a:r>
          <a:r>
            <a:rPr lang="en-GB" dirty="0">
              <a:latin typeface="Microsoft New Tai Lue"/>
            </a:rPr>
            <a:t>culture-adaptive language models</a:t>
          </a:r>
          <a:endParaRPr lang="en-US" dirty="0"/>
        </a:p>
      </dgm:t>
    </dgm:pt>
    <dgm:pt modelId="{A0B38111-447B-4190-AF04-19066A16341C}" type="parTrans" cxnId="{364F81AA-FB4B-4968-83A8-9DD6131CEF2F}">
      <dgm:prSet/>
      <dgm:spPr/>
      <dgm:t>
        <a:bodyPr/>
        <a:lstStyle/>
        <a:p>
          <a:endParaRPr lang="en-US"/>
        </a:p>
      </dgm:t>
    </dgm:pt>
    <dgm:pt modelId="{20CFB37C-AC91-4096-ABDB-9501E119B1CC}" type="sibTrans" cxnId="{364F81AA-FB4B-4968-83A8-9DD6131CEF2F}">
      <dgm:prSet/>
      <dgm:spPr/>
      <dgm:t>
        <a:bodyPr/>
        <a:lstStyle/>
        <a:p>
          <a:endParaRPr lang="en-US"/>
        </a:p>
      </dgm:t>
    </dgm:pt>
    <dgm:pt modelId="{891C3880-61F5-403D-8F4E-9858A02232F4}">
      <dgm:prSet/>
      <dgm:spPr>
        <a:ln w="76200">
          <a:solidFill>
            <a:srgbClr val="FF0000"/>
          </a:solidFill>
        </a:ln>
      </dgm:spPr>
      <dgm:t>
        <a:bodyPr/>
        <a:lstStyle/>
        <a:p>
          <a:r>
            <a:rPr lang="en-GB" dirty="0"/>
            <a:t>Using </a:t>
          </a:r>
          <a:r>
            <a:rPr lang="en-GB" dirty="0">
              <a:latin typeface="Microsoft New Tai Lue"/>
            </a:rPr>
            <a:t>language models</a:t>
          </a:r>
          <a:r>
            <a:rPr lang="en-GB" dirty="0"/>
            <a:t> to bridge </a:t>
          </a:r>
          <a:r>
            <a:rPr lang="en-GB" i="0" dirty="0"/>
            <a:t>between</a:t>
          </a:r>
          <a:r>
            <a:rPr lang="en-GB" dirty="0"/>
            <a:t> cultures</a:t>
          </a:r>
          <a:endParaRPr lang="en-US" dirty="0"/>
        </a:p>
      </dgm:t>
    </dgm:pt>
    <dgm:pt modelId="{F78126F2-D805-4CBB-B5E6-53E80CA937C3}" type="parTrans" cxnId="{03E430D3-4E3A-4802-A1ED-CDEA22778032}">
      <dgm:prSet/>
      <dgm:spPr/>
      <dgm:t>
        <a:bodyPr/>
        <a:lstStyle/>
        <a:p>
          <a:endParaRPr lang="en-US"/>
        </a:p>
      </dgm:t>
    </dgm:pt>
    <dgm:pt modelId="{0BFE3F52-B90B-4731-8868-B0F02A9BAB4E}" type="sibTrans" cxnId="{03E430D3-4E3A-4802-A1ED-CDEA22778032}">
      <dgm:prSet/>
      <dgm:spPr/>
      <dgm:t>
        <a:bodyPr/>
        <a:lstStyle/>
        <a:p>
          <a:endParaRPr lang="en-US"/>
        </a:p>
      </dgm:t>
    </dgm:pt>
    <dgm:pt modelId="{5B5E7BB3-2B81-4074-8609-474257B312FC}">
      <dgm:prSet phldr="0"/>
      <dgm:spPr/>
      <dgm:t>
        <a:bodyPr/>
        <a:lstStyle/>
        <a:p>
          <a:pPr rtl="0"/>
          <a:r>
            <a:rPr lang="en-GB" dirty="0">
              <a:latin typeface="Microsoft New Tai Lue"/>
            </a:rPr>
            <a:t>Understanding culture's role in language technology</a:t>
          </a:r>
        </a:p>
      </dgm:t>
    </dgm:pt>
    <dgm:pt modelId="{83CB1ADF-B20F-41F4-B08F-F812E8F42302}" type="parTrans" cxnId="{F57C0B0A-E048-4906-AE35-A37BE3FFDF5D}">
      <dgm:prSet/>
      <dgm:spPr/>
      <dgm:t>
        <a:bodyPr/>
        <a:lstStyle/>
        <a:p>
          <a:endParaRPr lang="en-GB"/>
        </a:p>
      </dgm:t>
    </dgm:pt>
    <dgm:pt modelId="{059B4046-0809-4162-B001-BC9F03C14F42}" type="sibTrans" cxnId="{F57C0B0A-E048-4906-AE35-A37BE3FFDF5D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B0E5E281-403A-493E-A531-B28335104731}">
      <dgm:prSet phldr="0"/>
      <dgm:spPr/>
      <dgm:t>
        <a:bodyPr/>
        <a:lstStyle/>
        <a:p>
          <a:r>
            <a:rPr lang="en-GB" dirty="0"/>
            <a:t>Identifying cultural bias in </a:t>
          </a:r>
          <a:r>
            <a:rPr lang="en-GB" dirty="0">
              <a:latin typeface="Microsoft New Tai Lue"/>
            </a:rPr>
            <a:t>language models</a:t>
          </a:r>
          <a:endParaRPr lang="en-US" dirty="0"/>
        </a:p>
      </dgm:t>
    </dgm:pt>
    <dgm:pt modelId="{34B2C85F-C33E-463A-AB1C-28F9E07FAD82}" type="parTrans" cxnId="{44E74E21-E7F3-4E67-9739-3D448386A850}">
      <dgm:prSet/>
      <dgm:spPr/>
      <dgm:t>
        <a:bodyPr/>
        <a:lstStyle/>
        <a:p>
          <a:endParaRPr lang="en-GB"/>
        </a:p>
      </dgm:t>
    </dgm:pt>
    <dgm:pt modelId="{A46C769A-3986-44DC-A11E-4CDB8E826E9D}" type="sibTrans" cxnId="{44E74E21-E7F3-4E67-9739-3D448386A850}">
      <dgm:prSet/>
      <dgm:spPr/>
      <dgm:t>
        <a:bodyPr/>
        <a:lstStyle/>
        <a:p>
          <a:endParaRPr lang="en-US"/>
        </a:p>
      </dgm:t>
    </dgm:pt>
    <dgm:pt modelId="{629EDD0F-1740-4CC7-B10C-39D039333DED}" type="pres">
      <dgm:prSet presAssocID="{4672C12F-8C3B-422C-84A6-8CC633C9E873}" presName="diagram" presStyleCnt="0">
        <dgm:presLayoutVars>
          <dgm:dir/>
          <dgm:resizeHandles val="exact"/>
        </dgm:presLayoutVars>
      </dgm:prSet>
      <dgm:spPr/>
    </dgm:pt>
    <dgm:pt modelId="{E0AB509A-C48D-4C24-AA98-F3ABE32D9682}" type="pres">
      <dgm:prSet presAssocID="{5B5E7BB3-2B81-4074-8609-474257B312FC}" presName="node" presStyleLbl="node1" presStyleIdx="0" presStyleCnt="4">
        <dgm:presLayoutVars>
          <dgm:bulletEnabled val="1"/>
        </dgm:presLayoutVars>
      </dgm:prSet>
      <dgm:spPr/>
    </dgm:pt>
    <dgm:pt modelId="{DF236770-F564-441C-8852-2E7987B0147F}" type="pres">
      <dgm:prSet presAssocID="{059B4046-0809-4162-B001-BC9F03C14F42}" presName="sibTrans" presStyleLbl="sibTrans2D1" presStyleIdx="0" presStyleCnt="3"/>
      <dgm:spPr/>
    </dgm:pt>
    <dgm:pt modelId="{747F9B4F-B891-41BB-8247-0517A4C2AA32}" type="pres">
      <dgm:prSet presAssocID="{059B4046-0809-4162-B001-BC9F03C14F42}" presName="connectorText" presStyleLbl="sibTrans2D1" presStyleIdx="0" presStyleCnt="3"/>
      <dgm:spPr/>
    </dgm:pt>
    <dgm:pt modelId="{CF510E9D-4CB3-4894-937A-FA7924677E77}" type="pres">
      <dgm:prSet presAssocID="{B0E5E281-403A-493E-A531-B28335104731}" presName="node" presStyleLbl="node1" presStyleIdx="1" presStyleCnt="4">
        <dgm:presLayoutVars>
          <dgm:bulletEnabled val="1"/>
        </dgm:presLayoutVars>
      </dgm:prSet>
      <dgm:spPr/>
    </dgm:pt>
    <dgm:pt modelId="{027277F4-5A98-4404-987B-3071D29E6E61}" type="pres">
      <dgm:prSet presAssocID="{A46C769A-3986-44DC-A11E-4CDB8E826E9D}" presName="sibTrans" presStyleLbl="sibTrans2D1" presStyleIdx="1" presStyleCnt="3"/>
      <dgm:spPr/>
    </dgm:pt>
    <dgm:pt modelId="{F5C4B082-F895-4F45-9C1A-07E9A1FB4D59}" type="pres">
      <dgm:prSet presAssocID="{A46C769A-3986-44DC-A11E-4CDB8E826E9D}" presName="connectorText" presStyleLbl="sibTrans2D1" presStyleIdx="1" presStyleCnt="3"/>
      <dgm:spPr/>
    </dgm:pt>
    <dgm:pt modelId="{A899CDB1-1E11-45FA-8940-0AD55A6CC189}" type="pres">
      <dgm:prSet presAssocID="{54BC4A4D-0603-46A3-9059-0B19A74C0B12}" presName="node" presStyleLbl="node1" presStyleIdx="2" presStyleCnt="4">
        <dgm:presLayoutVars>
          <dgm:bulletEnabled val="1"/>
        </dgm:presLayoutVars>
      </dgm:prSet>
      <dgm:spPr/>
    </dgm:pt>
    <dgm:pt modelId="{DF4841CA-89A7-4371-84EE-2438413CE002}" type="pres">
      <dgm:prSet presAssocID="{20CFB37C-AC91-4096-ABDB-9501E119B1CC}" presName="sibTrans" presStyleLbl="sibTrans2D1" presStyleIdx="2" presStyleCnt="3"/>
      <dgm:spPr/>
    </dgm:pt>
    <dgm:pt modelId="{B8F1433C-E7A2-48F5-B3E4-8A522034041E}" type="pres">
      <dgm:prSet presAssocID="{20CFB37C-AC91-4096-ABDB-9501E119B1CC}" presName="connectorText" presStyleLbl="sibTrans2D1" presStyleIdx="2" presStyleCnt="3"/>
      <dgm:spPr/>
    </dgm:pt>
    <dgm:pt modelId="{C1CDF6D4-AC23-41A3-9A99-203E6BFBA800}" type="pres">
      <dgm:prSet presAssocID="{891C3880-61F5-403D-8F4E-9858A02232F4}" presName="node" presStyleLbl="node1" presStyleIdx="3" presStyleCnt="4">
        <dgm:presLayoutVars>
          <dgm:bulletEnabled val="1"/>
        </dgm:presLayoutVars>
      </dgm:prSet>
      <dgm:spPr/>
    </dgm:pt>
  </dgm:ptLst>
  <dgm:cxnLst>
    <dgm:cxn modelId="{F57C0B0A-E048-4906-AE35-A37BE3FFDF5D}" srcId="{4672C12F-8C3B-422C-84A6-8CC633C9E873}" destId="{5B5E7BB3-2B81-4074-8609-474257B312FC}" srcOrd="0" destOrd="0" parTransId="{83CB1ADF-B20F-41F4-B08F-F812E8F42302}" sibTransId="{059B4046-0809-4162-B001-BC9F03C14F42}"/>
    <dgm:cxn modelId="{A62EB613-C5FD-4C1D-9CE7-AAD8B4CC8E8A}" type="presOf" srcId="{891C3880-61F5-403D-8F4E-9858A02232F4}" destId="{C1CDF6D4-AC23-41A3-9A99-203E6BFBA800}" srcOrd="0" destOrd="0" presId="urn:microsoft.com/office/officeart/2005/8/layout/process5"/>
    <dgm:cxn modelId="{44E74E21-E7F3-4E67-9739-3D448386A850}" srcId="{4672C12F-8C3B-422C-84A6-8CC633C9E873}" destId="{B0E5E281-403A-493E-A531-B28335104731}" srcOrd="1" destOrd="0" parTransId="{34B2C85F-C33E-463A-AB1C-28F9E07FAD82}" sibTransId="{A46C769A-3986-44DC-A11E-4CDB8E826E9D}"/>
    <dgm:cxn modelId="{6C02FE22-A8C3-411A-916D-5FC856FCFA50}" type="presOf" srcId="{A46C769A-3986-44DC-A11E-4CDB8E826E9D}" destId="{027277F4-5A98-4404-987B-3071D29E6E61}" srcOrd="0" destOrd="0" presId="urn:microsoft.com/office/officeart/2005/8/layout/process5"/>
    <dgm:cxn modelId="{52215D3A-5FEB-44B7-9DF4-0F7FDE7202FF}" type="presOf" srcId="{4672C12F-8C3B-422C-84A6-8CC633C9E873}" destId="{629EDD0F-1740-4CC7-B10C-39D039333DED}" srcOrd="0" destOrd="0" presId="urn:microsoft.com/office/officeart/2005/8/layout/process5"/>
    <dgm:cxn modelId="{F162323D-EF86-4152-B404-E6B7E948069F}" type="presOf" srcId="{059B4046-0809-4162-B001-BC9F03C14F42}" destId="{DF236770-F564-441C-8852-2E7987B0147F}" srcOrd="0" destOrd="0" presId="urn:microsoft.com/office/officeart/2005/8/layout/process5"/>
    <dgm:cxn modelId="{1754A34D-5257-4608-B607-AEE44D7E9D62}" type="presOf" srcId="{20CFB37C-AC91-4096-ABDB-9501E119B1CC}" destId="{DF4841CA-89A7-4371-84EE-2438413CE002}" srcOrd="0" destOrd="0" presId="urn:microsoft.com/office/officeart/2005/8/layout/process5"/>
    <dgm:cxn modelId="{1120DC72-8BD0-44B7-B93F-96FF4006B420}" type="presOf" srcId="{54BC4A4D-0603-46A3-9059-0B19A74C0B12}" destId="{A899CDB1-1E11-45FA-8940-0AD55A6CC189}" srcOrd="0" destOrd="0" presId="urn:microsoft.com/office/officeart/2005/8/layout/process5"/>
    <dgm:cxn modelId="{D4764855-91C9-45F6-9E42-9EBE520BF58B}" type="presOf" srcId="{5B5E7BB3-2B81-4074-8609-474257B312FC}" destId="{E0AB509A-C48D-4C24-AA98-F3ABE32D9682}" srcOrd="0" destOrd="0" presId="urn:microsoft.com/office/officeart/2005/8/layout/process5"/>
    <dgm:cxn modelId="{572D938E-7402-49FD-B719-7D413C959EAA}" type="presOf" srcId="{B0E5E281-403A-493E-A531-B28335104731}" destId="{CF510E9D-4CB3-4894-937A-FA7924677E77}" srcOrd="0" destOrd="0" presId="urn:microsoft.com/office/officeart/2005/8/layout/process5"/>
    <dgm:cxn modelId="{364F81AA-FB4B-4968-83A8-9DD6131CEF2F}" srcId="{4672C12F-8C3B-422C-84A6-8CC633C9E873}" destId="{54BC4A4D-0603-46A3-9059-0B19A74C0B12}" srcOrd="2" destOrd="0" parTransId="{A0B38111-447B-4190-AF04-19066A16341C}" sibTransId="{20CFB37C-AC91-4096-ABDB-9501E119B1CC}"/>
    <dgm:cxn modelId="{B3BBFBAB-63F1-4AE0-90FF-DE4DA9A85CAB}" type="presOf" srcId="{A46C769A-3986-44DC-A11E-4CDB8E826E9D}" destId="{F5C4B082-F895-4F45-9C1A-07E9A1FB4D59}" srcOrd="1" destOrd="0" presId="urn:microsoft.com/office/officeart/2005/8/layout/process5"/>
    <dgm:cxn modelId="{16F091CB-A3EF-4F98-83D6-BBC2E8A19023}" type="presOf" srcId="{20CFB37C-AC91-4096-ABDB-9501E119B1CC}" destId="{B8F1433C-E7A2-48F5-B3E4-8A522034041E}" srcOrd="1" destOrd="0" presId="urn:microsoft.com/office/officeart/2005/8/layout/process5"/>
    <dgm:cxn modelId="{03E430D3-4E3A-4802-A1ED-CDEA22778032}" srcId="{4672C12F-8C3B-422C-84A6-8CC633C9E873}" destId="{891C3880-61F5-403D-8F4E-9858A02232F4}" srcOrd="3" destOrd="0" parTransId="{F78126F2-D805-4CBB-B5E6-53E80CA937C3}" sibTransId="{0BFE3F52-B90B-4731-8868-B0F02A9BAB4E}"/>
    <dgm:cxn modelId="{ADD4B5D8-C107-4D78-84E1-72048EC55C11}" type="presOf" srcId="{059B4046-0809-4162-B001-BC9F03C14F42}" destId="{747F9B4F-B891-41BB-8247-0517A4C2AA32}" srcOrd="1" destOrd="0" presId="urn:microsoft.com/office/officeart/2005/8/layout/process5"/>
    <dgm:cxn modelId="{2F58FE86-5F87-41FA-9E21-23D5E046205C}" type="presParOf" srcId="{629EDD0F-1740-4CC7-B10C-39D039333DED}" destId="{E0AB509A-C48D-4C24-AA98-F3ABE32D9682}" srcOrd="0" destOrd="0" presId="urn:microsoft.com/office/officeart/2005/8/layout/process5"/>
    <dgm:cxn modelId="{454FE0DB-5EC8-4174-BFE9-18FFB210C4B0}" type="presParOf" srcId="{629EDD0F-1740-4CC7-B10C-39D039333DED}" destId="{DF236770-F564-441C-8852-2E7987B0147F}" srcOrd="1" destOrd="0" presId="urn:microsoft.com/office/officeart/2005/8/layout/process5"/>
    <dgm:cxn modelId="{C0862529-BC74-4B4A-AA5F-0E3A8602AD76}" type="presParOf" srcId="{DF236770-F564-441C-8852-2E7987B0147F}" destId="{747F9B4F-B891-41BB-8247-0517A4C2AA32}" srcOrd="0" destOrd="0" presId="urn:microsoft.com/office/officeart/2005/8/layout/process5"/>
    <dgm:cxn modelId="{33573779-51A0-4B3E-B465-7757C6B0FDC7}" type="presParOf" srcId="{629EDD0F-1740-4CC7-B10C-39D039333DED}" destId="{CF510E9D-4CB3-4894-937A-FA7924677E77}" srcOrd="2" destOrd="0" presId="urn:microsoft.com/office/officeart/2005/8/layout/process5"/>
    <dgm:cxn modelId="{6C598379-E996-45CA-AFC7-8ED973E662FA}" type="presParOf" srcId="{629EDD0F-1740-4CC7-B10C-39D039333DED}" destId="{027277F4-5A98-4404-987B-3071D29E6E61}" srcOrd="3" destOrd="0" presId="urn:microsoft.com/office/officeart/2005/8/layout/process5"/>
    <dgm:cxn modelId="{E1F69574-620D-4160-8A68-0B6D62975267}" type="presParOf" srcId="{027277F4-5A98-4404-987B-3071D29E6E61}" destId="{F5C4B082-F895-4F45-9C1A-07E9A1FB4D59}" srcOrd="0" destOrd="0" presId="urn:microsoft.com/office/officeart/2005/8/layout/process5"/>
    <dgm:cxn modelId="{EDE90BFE-1E9C-4278-A5CE-5AF644822A28}" type="presParOf" srcId="{629EDD0F-1740-4CC7-B10C-39D039333DED}" destId="{A899CDB1-1E11-45FA-8940-0AD55A6CC189}" srcOrd="4" destOrd="0" presId="urn:microsoft.com/office/officeart/2005/8/layout/process5"/>
    <dgm:cxn modelId="{413ABC3C-49E5-4863-80DD-A6283D346823}" type="presParOf" srcId="{629EDD0F-1740-4CC7-B10C-39D039333DED}" destId="{DF4841CA-89A7-4371-84EE-2438413CE002}" srcOrd="5" destOrd="0" presId="urn:microsoft.com/office/officeart/2005/8/layout/process5"/>
    <dgm:cxn modelId="{B6B0A6B6-93F9-4D31-9035-49C35ED4174D}" type="presParOf" srcId="{DF4841CA-89A7-4371-84EE-2438413CE002}" destId="{B8F1433C-E7A2-48F5-B3E4-8A522034041E}" srcOrd="0" destOrd="0" presId="urn:microsoft.com/office/officeart/2005/8/layout/process5"/>
    <dgm:cxn modelId="{8E3F1ADC-0855-494A-90B5-A2C5F23DEC28}" type="presParOf" srcId="{629EDD0F-1740-4CC7-B10C-39D039333DED}" destId="{C1CDF6D4-AC23-41A3-9A99-203E6BFBA800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3D5CC-8A56-443F-8664-E9DC59BABCC7}">
      <dsp:nvSpPr>
        <dsp:cNvPr id="0" name=""/>
        <dsp:cNvSpPr/>
      </dsp:nvSpPr>
      <dsp:spPr>
        <a:xfrm>
          <a:off x="677743" y="390549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4D32E-25B4-441E-BF5D-6D8B99038E44}">
      <dsp:nvSpPr>
        <dsp:cNvPr id="0" name=""/>
        <dsp:cNvSpPr/>
      </dsp:nvSpPr>
      <dsp:spPr>
        <a:xfrm>
          <a:off x="1101868" y="814674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7A295-BB54-433A-8791-47A2D242A911}">
      <dsp:nvSpPr>
        <dsp:cNvPr id="0" name=""/>
        <dsp:cNvSpPr/>
      </dsp:nvSpPr>
      <dsp:spPr>
        <a:xfrm>
          <a:off x="41556" y="3000550"/>
          <a:ext cx="3262500" cy="128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0" i="0" kern="1200" baseline="0" dirty="0"/>
            <a:t>Food is a</a:t>
          </a:r>
          <a:br>
            <a:rPr lang="en-US" sz="2800" b="0" i="0" kern="1200" baseline="0" dirty="0"/>
          </a:br>
          <a:r>
            <a:rPr lang="en-US" sz="2800" b="1" i="0" kern="1200" baseline="0" dirty="0"/>
            <a:t>communicative medium</a:t>
          </a:r>
          <a:endParaRPr lang="en-US" sz="2800" kern="1200" dirty="0"/>
        </a:p>
      </dsp:txBody>
      <dsp:txXfrm>
        <a:off x="41556" y="3000550"/>
        <a:ext cx="3262500" cy="1282500"/>
      </dsp:txXfrm>
    </dsp:sp>
    <dsp:sp modelId="{B1013DF5-D7E8-42EA-A5EB-6C3AF905669A}">
      <dsp:nvSpPr>
        <dsp:cNvPr id="0" name=""/>
        <dsp:cNvSpPr/>
      </dsp:nvSpPr>
      <dsp:spPr>
        <a:xfrm>
          <a:off x="4511181" y="390549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DA40F-8875-4BD8-B76C-241A3E0D3636}">
      <dsp:nvSpPr>
        <dsp:cNvPr id="0" name=""/>
        <dsp:cNvSpPr/>
      </dsp:nvSpPr>
      <dsp:spPr>
        <a:xfrm>
          <a:off x="4935306" y="814674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89462-5C22-4F3C-979D-66076ADC3799}">
      <dsp:nvSpPr>
        <dsp:cNvPr id="0" name=""/>
        <dsp:cNvSpPr/>
      </dsp:nvSpPr>
      <dsp:spPr>
        <a:xfrm>
          <a:off x="3874994" y="3000550"/>
          <a:ext cx="3262500" cy="128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0" i="0" kern="1200" baseline="0" dirty="0"/>
            <a:t>Food is a</a:t>
          </a:r>
          <a:br>
            <a:rPr lang="en-US" sz="2800" b="0" i="0" kern="1200" baseline="0" dirty="0"/>
          </a:br>
          <a:r>
            <a:rPr lang="en-US" sz="2800" b="1" i="0" kern="1200" baseline="0" dirty="0"/>
            <a:t>carrier of meaning</a:t>
          </a:r>
          <a:endParaRPr lang="en-US" sz="2800" kern="1200" dirty="0"/>
        </a:p>
      </dsp:txBody>
      <dsp:txXfrm>
        <a:off x="3874994" y="3000550"/>
        <a:ext cx="3262500" cy="1282500"/>
      </dsp:txXfrm>
    </dsp:sp>
    <dsp:sp modelId="{00629D32-8EA1-41E5-848B-8FB0242F4424}">
      <dsp:nvSpPr>
        <dsp:cNvPr id="0" name=""/>
        <dsp:cNvSpPr/>
      </dsp:nvSpPr>
      <dsp:spPr>
        <a:xfrm>
          <a:off x="8344619" y="390549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DCEAC-CF63-48B8-81A6-B97761125AB6}">
      <dsp:nvSpPr>
        <dsp:cNvPr id="0" name=""/>
        <dsp:cNvSpPr/>
      </dsp:nvSpPr>
      <dsp:spPr>
        <a:xfrm>
          <a:off x="8768744" y="814674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2BBA9-7086-4095-A9D5-C0B3B094EB54}">
      <dsp:nvSpPr>
        <dsp:cNvPr id="0" name=""/>
        <dsp:cNvSpPr/>
      </dsp:nvSpPr>
      <dsp:spPr>
        <a:xfrm>
          <a:off x="7708431" y="3000550"/>
          <a:ext cx="3262500" cy="128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0" i="0" kern="1200" baseline="0" dirty="0"/>
            <a:t>Food is tightly linked to </a:t>
          </a:r>
          <a:r>
            <a:rPr lang="en-US" sz="2800" b="1" i="0" kern="1200" baseline="0" dirty="0"/>
            <a:t>identity</a:t>
          </a:r>
          <a:endParaRPr lang="en-US" sz="2800" kern="1200" dirty="0"/>
        </a:p>
      </dsp:txBody>
      <dsp:txXfrm>
        <a:off x="7708431" y="3000550"/>
        <a:ext cx="3262500" cy="12825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B1004-8090-4866-A89A-B91F3D348295}">
      <dsp:nvSpPr>
        <dsp:cNvPr id="0" name=""/>
        <dsp:cNvSpPr/>
      </dsp:nvSpPr>
      <dsp:spPr>
        <a:xfrm>
          <a:off x="0" y="1511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B3462-68B8-476A-8413-077B0A49A6CF}">
      <dsp:nvSpPr>
        <dsp:cNvPr id="0" name=""/>
        <dsp:cNvSpPr/>
      </dsp:nvSpPr>
      <dsp:spPr>
        <a:xfrm>
          <a:off x="194875" y="146460"/>
          <a:ext cx="354319" cy="3543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55CDF-B92C-4C95-8E18-2C22F4637AFC}">
      <dsp:nvSpPr>
        <dsp:cNvPr id="0" name=""/>
        <dsp:cNvSpPr/>
      </dsp:nvSpPr>
      <dsp:spPr>
        <a:xfrm>
          <a:off x="744071" y="1511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 dirty="0"/>
            <a:t>Ingredient availability and preference</a:t>
          </a:r>
          <a:endParaRPr lang="en-US" sz="1900" kern="1200" dirty="0"/>
        </a:p>
      </dsp:txBody>
      <dsp:txXfrm>
        <a:off x="744071" y="1511"/>
        <a:ext cx="4092853" cy="644217"/>
      </dsp:txXfrm>
    </dsp:sp>
    <dsp:sp modelId="{D17FFA3A-6A5E-4DA8-9A0D-083ABE092AFD}">
      <dsp:nvSpPr>
        <dsp:cNvPr id="0" name=""/>
        <dsp:cNvSpPr/>
      </dsp:nvSpPr>
      <dsp:spPr>
        <a:xfrm>
          <a:off x="0" y="806783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2147F-ADDD-441F-84DE-D8191C7017D5}">
      <dsp:nvSpPr>
        <dsp:cNvPr id="0" name=""/>
        <dsp:cNvSpPr/>
      </dsp:nvSpPr>
      <dsp:spPr>
        <a:xfrm>
          <a:off x="194875" y="951732"/>
          <a:ext cx="354319" cy="3543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21F96-0A0A-4E1D-9223-16D7FF6FBC30}">
      <dsp:nvSpPr>
        <dsp:cNvPr id="0" name=""/>
        <dsp:cNvSpPr/>
      </dsp:nvSpPr>
      <dsp:spPr>
        <a:xfrm>
          <a:off x="744071" y="806783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 dirty="0"/>
            <a:t>Measurement units, writing style</a:t>
          </a:r>
          <a:endParaRPr lang="en-US" sz="1900" kern="1200" dirty="0"/>
        </a:p>
      </dsp:txBody>
      <dsp:txXfrm>
        <a:off x="744071" y="806783"/>
        <a:ext cx="4092853" cy="644217"/>
      </dsp:txXfrm>
    </dsp:sp>
    <dsp:sp modelId="{BD26A591-2850-4191-B0BB-0791B331BE01}">
      <dsp:nvSpPr>
        <dsp:cNvPr id="0" name=""/>
        <dsp:cNvSpPr/>
      </dsp:nvSpPr>
      <dsp:spPr>
        <a:xfrm>
          <a:off x="0" y="1612055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055CA-0875-4F2D-B0C8-B5722B7EFACD}">
      <dsp:nvSpPr>
        <dsp:cNvPr id="0" name=""/>
        <dsp:cNvSpPr/>
      </dsp:nvSpPr>
      <dsp:spPr>
        <a:xfrm>
          <a:off x="194875" y="1757004"/>
          <a:ext cx="354319" cy="3543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2BA64-0886-4925-81BF-613A54EBF837}">
      <dsp:nvSpPr>
        <dsp:cNvPr id="0" name=""/>
        <dsp:cNvSpPr/>
      </dsp:nvSpPr>
      <dsp:spPr>
        <a:xfrm>
          <a:off x="744071" y="1612055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 dirty="0"/>
            <a:t>Available equipment and tools</a:t>
          </a:r>
          <a:endParaRPr lang="en-US" sz="1900" kern="1200" dirty="0"/>
        </a:p>
      </dsp:txBody>
      <dsp:txXfrm>
        <a:off x="744071" y="1612055"/>
        <a:ext cx="4092853" cy="644217"/>
      </dsp:txXfrm>
    </dsp:sp>
    <dsp:sp modelId="{0E2678CF-DB57-473C-A961-E15A87D40A74}">
      <dsp:nvSpPr>
        <dsp:cNvPr id="0" name=""/>
        <dsp:cNvSpPr/>
      </dsp:nvSpPr>
      <dsp:spPr>
        <a:xfrm>
          <a:off x="0" y="2417327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23AF4-1C51-4978-8FFB-96871AEEB390}">
      <dsp:nvSpPr>
        <dsp:cNvPr id="0" name=""/>
        <dsp:cNvSpPr/>
      </dsp:nvSpPr>
      <dsp:spPr>
        <a:xfrm>
          <a:off x="194875" y="2562276"/>
          <a:ext cx="354319" cy="3543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F3D4A-E977-4972-BF2E-6D9433925A39}">
      <dsp:nvSpPr>
        <dsp:cNvPr id="0" name=""/>
        <dsp:cNvSpPr/>
      </dsp:nvSpPr>
      <dsp:spPr>
        <a:xfrm>
          <a:off x="744071" y="2417327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 dirty="0"/>
            <a:t>Known techniques, typical ordering</a:t>
          </a:r>
          <a:endParaRPr lang="en-US" sz="1900" kern="1200" dirty="0"/>
        </a:p>
      </dsp:txBody>
      <dsp:txXfrm>
        <a:off x="744071" y="2417327"/>
        <a:ext cx="4092853" cy="644217"/>
      </dsp:txXfrm>
    </dsp:sp>
    <dsp:sp modelId="{59C57743-AC79-4564-B1FE-D4624D271654}">
      <dsp:nvSpPr>
        <dsp:cNvPr id="0" name=""/>
        <dsp:cNvSpPr/>
      </dsp:nvSpPr>
      <dsp:spPr>
        <a:xfrm>
          <a:off x="0" y="3222598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F8A61-3725-476C-806A-1CB254D9A44A}">
      <dsp:nvSpPr>
        <dsp:cNvPr id="0" name=""/>
        <dsp:cNvSpPr/>
      </dsp:nvSpPr>
      <dsp:spPr>
        <a:xfrm>
          <a:off x="194875" y="3367547"/>
          <a:ext cx="354319" cy="35431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6F3BD-1403-4EC9-9DC4-92BEB27B4B9D}">
      <dsp:nvSpPr>
        <dsp:cNvPr id="0" name=""/>
        <dsp:cNvSpPr/>
      </dsp:nvSpPr>
      <dsp:spPr>
        <a:xfrm>
          <a:off x="744071" y="3222598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Desired flavours</a:t>
          </a:r>
          <a:endParaRPr lang="en-US" sz="1900" kern="1200"/>
        </a:p>
      </dsp:txBody>
      <dsp:txXfrm>
        <a:off x="744071" y="3222598"/>
        <a:ext cx="4092853" cy="644217"/>
      </dsp:txXfrm>
    </dsp:sp>
    <dsp:sp modelId="{ADF0D0B1-DE82-48B1-8AE4-B448C63CA4C5}">
      <dsp:nvSpPr>
        <dsp:cNvPr id="0" name=""/>
        <dsp:cNvSpPr/>
      </dsp:nvSpPr>
      <dsp:spPr>
        <a:xfrm>
          <a:off x="0" y="4027870"/>
          <a:ext cx="4836925" cy="6442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AB9D3-A322-45B1-8891-2CB3529A1E31}">
      <dsp:nvSpPr>
        <dsp:cNvPr id="0" name=""/>
        <dsp:cNvSpPr/>
      </dsp:nvSpPr>
      <dsp:spPr>
        <a:xfrm>
          <a:off x="194875" y="4172819"/>
          <a:ext cx="354319" cy="35431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52E9A-7A33-4B79-A43C-B21124F25DB0}">
      <dsp:nvSpPr>
        <dsp:cNvPr id="0" name=""/>
        <dsp:cNvSpPr/>
      </dsp:nvSpPr>
      <dsp:spPr>
        <a:xfrm>
          <a:off x="744071" y="4027870"/>
          <a:ext cx="4092853" cy="64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0" tIns="68180" rIns="68180" bIns="6818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Desired texture</a:t>
          </a:r>
          <a:endParaRPr lang="en-US" sz="1900" kern="1200"/>
        </a:p>
      </dsp:txBody>
      <dsp:txXfrm>
        <a:off x="744071" y="4027870"/>
        <a:ext cx="4092853" cy="6442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CF7E9-BFF0-4E33-916A-DC1EE48292DD}">
      <dsp:nvSpPr>
        <dsp:cNvPr id="0" name=""/>
        <dsp:cNvSpPr/>
      </dsp:nvSpPr>
      <dsp:spPr>
        <a:xfrm>
          <a:off x="0" y="1948"/>
          <a:ext cx="4750151" cy="9874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238E0-2C31-4670-8462-1A8EEA079445}">
      <dsp:nvSpPr>
        <dsp:cNvPr id="0" name=""/>
        <dsp:cNvSpPr/>
      </dsp:nvSpPr>
      <dsp:spPr>
        <a:xfrm>
          <a:off x="298717" y="224135"/>
          <a:ext cx="543122" cy="5431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7CA07-4B5E-4E1B-AC21-27D81DE7B526}">
      <dsp:nvSpPr>
        <dsp:cNvPr id="0" name=""/>
        <dsp:cNvSpPr/>
      </dsp:nvSpPr>
      <dsp:spPr>
        <a:xfrm>
          <a:off x="1140558" y="1948"/>
          <a:ext cx="3609592" cy="987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510" tIns="104510" rIns="104510" bIns="1045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Grammar</a:t>
          </a:r>
          <a:endParaRPr lang="en-US" sz="2200" kern="1200"/>
        </a:p>
      </dsp:txBody>
      <dsp:txXfrm>
        <a:off x="1140558" y="1948"/>
        <a:ext cx="3609592" cy="987496"/>
      </dsp:txXfrm>
    </dsp:sp>
    <dsp:sp modelId="{2E8382A6-BFF2-4B1D-A8BA-B5DDEE0EBC04}">
      <dsp:nvSpPr>
        <dsp:cNvPr id="0" name=""/>
        <dsp:cNvSpPr/>
      </dsp:nvSpPr>
      <dsp:spPr>
        <a:xfrm>
          <a:off x="0" y="1236318"/>
          <a:ext cx="4750151" cy="9874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85AB5-0FBE-4BA1-AC56-9B3D92610E29}">
      <dsp:nvSpPr>
        <dsp:cNvPr id="0" name=""/>
        <dsp:cNvSpPr/>
      </dsp:nvSpPr>
      <dsp:spPr>
        <a:xfrm>
          <a:off x="298717" y="1458505"/>
          <a:ext cx="543122" cy="5431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874F4-CF22-4F9C-878A-1282158D6CAB}">
      <dsp:nvSpPr>
        <dsp:cNvPr id="0" name=""/>
        <dsp:cNvSpPr/>
      </dsp:nvSpPr>
      <dsp:spPr>
        <a:xfrm>
          <a:off x="1140558" y="1236318"/>
          <a:ext cx="3609592" cy="987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510" tIns="104510" rIns="104510" bIns="1045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Consistency</a:t>
          </a:r>
          <a:endParaRPr lang="en-US" sz="2200" kern="1200"/>
        </a:p>
      </dsp:txBody>
      <dsp:txXfrm>
        <a:off x="1140558" y="1236318"/>
        <a:ext cx="3609592" cy="987496"/>
      </dsp:txXfrm>
    </dsp:sp>
    <dsp:sp modelId="{C7D40181-D680-48B9-A011-AEE3A1670921}">
      <dsp:nvSpPr>
        <dsp:cNvPr id="0" name=""/>
        <dsp:cNvSpPr/>
      </dsp:nvSpPr>
      <dsp:spPr>
        <a:xfrm>
          <a:off x="0" y="2470689"/>
          <a:ext cx="4750151" cy="9874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15B94-CD6A-4AD9-8AEE-C792D1BCE939}">
      <dsp:nvSpPr>
        <dsp:cNvPr id="0" name=""/>
        <dsp:cNvSpPr/>
      </dsp:nvSpPr>
      <dsp:spPr>
        <a:xfrm>
          <a:off x="298717" y="2692875"/>
          <a:ext cx="543122" cy="5431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F838D-5491-4C9B-A207-3DABE5E76AB5}">
      <dsp:nvSpPr>
        <dsp:cNvPr id="0" name=""/>
        <dsp:cNvSpPr/>
      </dsp:nvSpPr>
      <dsp:spPr>
        <a:xfrm>
          <a:off x="1140558" y="2470689"/>
          <a:ext cx="3609592" cy="987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510" tIns="104510" rIns="104510" bIns="1045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Preservation</a:t>
          </a:r>
          <a:endParaRPr lang="en-US" sz="2200" kern="1200"/>
        </a:p>
      </dsp:txBody>
      <dsp:txXfrm>
        <a:off x="1140558" y="2470689"/>
        <a:ext cx="3609592" cy="987496"/>
      </dsp:txXfrm>
    </dsp:sp>
    <dsp:sp modelId="{B534BBC9-5E6F-4DA6-A2DA-DA4591B5CBF0}">
      <dsp:nvSpPr>
        <dsp:cNvPr id="0" name=""/>
        <dsp:cNvSpPr/>
      </dsp:nvSpPr>
      <dsp:spPr>
        <a:xfrm>
          <a:off x="0" y="3705059"/>
          <a:ext cx="4750151" cy="98749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CE4DD-721C-409A-999B-7B22E9137E88}">
      <dsp:nvSpPr>
        <dsp:cNvPr id="0" name=""/>
        <dsp:cNvSpPr/>
      </dsp:nvSpPr>
      <dsp:spPr>
        <a:xfrm>
          <a:off x="298717" y="3927246"/>
          <a:ext cx="543122" cy="5431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9AF61-EBED-4CE8-A80A-32DC45844814}">
      <dsp:nvSpPr>
        <dsp:cNvPr id="0" name=""/>
        <dsp:cNvSpPr/>
      </dsp:nvSpPr>
      <dsp:spPr>
        <a:xfrm>
          <a:off x="1140558" y="3705059"/>
          <a:ext cx="3609592" cy="987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510" tIns="104510" rIns="104510" bIns="1045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Cultural appropriateness </a:t>
          </a:r>
          <a:endParaRPr lang="en-US" sz="2200" kern="1200"/>
        </a:p>
      </dsp:txBody>
      <dsp:txXfrm>
        <a:off x="1140558" y="3705059"/>
        <a:ext cx="3609592" cy="9874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701FF-7016-4D74-AD4E-91029C371CF8}">
      <dsp:nvSpPr>
        <dsp:cNvPr id="0" name=""/>
        <dsp:cNvSpPr/>
      </dsp:nvSpPr>
      <dsp:spPr>
        <a:xfrm>
          <a:off x="0" y="0"/>
          <a:ext cx="2470171" cy="34116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584" tIns="330200" rIns="192584" bIns="33020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Microsoft New Tai Lue"/>
            </a:rPr>
            <a:t>Corpus</a:t>
          </a:r>
          <a:r>
            <a:rPr lang="en-US" sz="2300" kern="1200" dirty="0"/>
            <a:t> of 32840 </a:t>
          </a:r>
          <a:r>
            <a:rPr lang="en-US" sz="2300" kern="1200" dirty="0">
              <a:latin typeface="Microsoft New Tai Lue"/>
            </a:rPr>
            <a:t>English tweets</a:t>
          </a:r>
          <a:r>
            <a:rPr lang="en-US" sz="2300" kern="1200" dirty="0"/>
            <a:t> </a:t>
          </a:r>
        </a:p>
      </dsp:txBody>
      <dsp:txXfrm>
        <a:off x="0" y="1296439"/>
        <a:ext cx="2470171" cy="2047010"/>
      </dsp:txXfrm>
    </dsp:sp>
    <dsp:sp modelId="{9C6F5895-B808-412F-8448-D027592D5F01}">
      <dsp:nvSpPr>
        <dsp:cNvPr id="0" name=""/>
        <dsp:cNvSpPr/>
      </dsp:nvSpPr>
      <dsp:spPr>
        <a:xfrm>
          <a:off x="723333" y="341168"/>
          <a:ext cx="1023505" cy="10235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96" tIns="12700" rIns="79796" bIns="1270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1</a:t>
          </a:r>
        </a:p>
      </dsp:txBody>
      <dsp:txXfrm>
        <a:off x="873222" y="491057"/>
        <a:ext cx="723727" cy="723727"/>
      </dsp:txXfrm>
    </dsp:sp>
    <dsp:sp modelId="{9D77F229-9F8C-432A-97C2-8F52523B877B}">
      <dsp:nvSpPr>
        <dsp:cNvPr id="0" name=""/>
        <dsp:cNvSpPr/>
      </dsp:nvSpPr>
      <dsp:spPr>
        <a:xfrm>
          <a:off x="0" y="3411612"/>
          <a:ext cx="247017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50F5B-B95B-4DB7-9C36-493769C88F07}">
      <dsp:nvSpPr>
        <dsp:cNvPr id="0" name=""/>
        <dsp:cNvSpPr/>
      </dsp:nvSpPr>
      <dsp:spPr>
        <a:xfrm>
          <a:off x="2717188" y="0"/>
          <a:ext cx="2470171" cy="34116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584" tIns="330200" rIns="192584" bIns="33020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Microsoft New Tai Lue"/>
            </a:rPr>
            <a:t>600 arguments annotated for 5 topics</a:t>
          </a:r>
        </a:p>
      </dsp:txBody>
      <dsp:txXfrm>
        <a:off x="2717188" y="1296439"/>
        <a:ext cx="2470171" cy="2047010"/>
      </dsp:txXfrm>
    </dsp:sp>
    <dsp:sp modelId="{BF393E66-8FFC-47FC-9177-81A545D59B61}">
      <dsp:nvSpPr>
        <dsp:cNvPr id="0" name=""/>
        <dsp:cNvSpPr/>
      </dsp:nvSpPr>
      <dsp:spPr>
        <a:xfrm>
          <a:off x="3440521" y="341168"/>
          <a:ext cx="1023505" cy="10235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96" tIns="12700" rIns="79796" bIns="1270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2</a:t>
          </a:r>
        </a:p>
      </dsp:txBody>
      <dsp:txXfrm>
        <a:off x="3590410" y="491057"/>
        <a:ext cx="723727" cy="723727"/>
      </dsp:txXfrm>
    </dsp:sp>
    <dsp:sp modelId="{E80C9CE6-B868-40EC-B379-E88095F87B7D}">
      <dsp:nvSpPr>
        <dsp:cNvPr id="0" name=""/>
        <dsp:cNvSpPr/>
      </dsp:nvSpPr>
      <dsp:spPr>
        <a:xfrm>
          <a:off x="2717188" y="3411612"/>
          <a:ext cx="247017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A9A75-195E-426B-93FE-40C574CACD3A}">
      <dsp:nvSpPr>
        <dsp:cNvPr id="0" name=""/>
        <dsp:cNvSpPr/>
      </dsp:nvSpPr>
      <dsp:spPr>
        <a:xfrm>
          <a:off x="5434376" y="0"/>
          <a:ext cx="2470171" cy="34116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584" tIns="330200" rIns="192584" bIns="33020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Microsoft New Tai Lue"/>
            </a:rPr>
            <a:t>Trained NLP models with strong performance</a:t>
          </a:r>
        </a:p>
      </dsp:txBody>
      <dsp:txXfrm>
        <a:off x="5434376" y="1296439"/>
        <a:ext cx="2470171" cy="2047010"/>
      </dsp:txXfrm>
    </dsp:sp>
    <dsp:sp modelId="{29453DD4-5E7A-4E64-B8C7-C5E54D5329DE}">
      <dsp:nvSpPr>
        <dsp:cNvPr id="0" name=""/>
        <dsp:cNvSpPr/>
      </dsp:nvSpPr>
      <dsp:spPr>
        <a:xfrm>
          <a:off x="6157709" y="341168"/>
          <a:ext cx="1023505" cy="10235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96" tIns="12700" rIns="79796" bIns="1270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3</a:t>
          </a:r>
        </a:p>
      </dsp:txBody>
      <dsp:txXfrm>
        <a:off x="6307598" y="491057"/>
        <a:ext cx="723727" cy="723727"/>
      </dsp:txXfrm>
    </dsp:sp>
    <dsp:sp modelId="{3C04AC7A-1E1A-49E3-9D73-038E438F56DD}">
      <dsp:nvSpPr>
        <dsp:cNvPr id="0" name=""/>
        <dsp:cNvSpPr/>
      </dsp:nvSpPr>
      <dsp:spPr>
        <a:xfrm>
          <a:off x="5434376" y="3411612"/>
          <a:ext cx="247017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2375B-812D-4102-8AA2-1AE69008B844}">
      <dsp:nvSpPr>
        <dsp:cNvPr id="0" name=""/>
        <dsp:cNvSpPr/>
      </dsp:nvSpPr>
      <dsp:spPr>
        <a:xfrm>
          <a:off x="0" y="26634"/>
          <a:ext cx="3609194" cy="800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We should reduce the consumption of meat</a:t>
          </a:r>
          <a:endParaRPr lang="en-US" sz="1900" kern="1200"/>
        </a:p>
      </dsp:txBody>
      <dsp:txXfrm>
        <a:off x="39066" y="65700"/>
        <a:ext cx="3531062" cy="722148"/>
      </dsp:txXfrm>
    </dsp:sp>
    <dsp:sp modelId="{3C4DC7CC-14F0-4AC7-9AEF-4FF27B90134B}">
      <dsp:nvSpPr>
        <dsp:cNvPr id="0" name=""/>
        <dsp:cNvSpPr/>
      </dsp:nvSpPr>
      <dsp:spPr>
        <a:xfrm>
          <a:off x="0" y="881635"/>
          <a:ext cx="3609194" cy="800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Plant based food should be encouraged</a:t>
          </a:r>
          <a:endParaRPr lang="en-US" sz="1900" kern="1200"/>
        </a:p>
      </dsp:txBody>
      <dsp:txXfrm>
        <a:off x="39066" y="920701"/>
        <a:ext cx="3531062" cy="722148"/>
      </dsp:txXfrm>
    </dsp:sp>
    <dsp:sp modelId="{51746C77-FFD6-4195-8B79-F5ACC558FDA0}">
      <dsp:nvSpPr>
        <dsp:cNvPr id="0" name=""/>
        <dsp:cNvSpPr/>
      </dsp:nvSpPr>
      <dsp:spPr>
        <a:xfrm>
          <a:off x="0" y="1736635"/>
          <a:ext cx="3609194" cy="800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Meat alternatives should be encouraged</a:t>
          </a:r>
          <a:endParaRPr lang="en-US" sz="1900" kern="1200"/>
        </a:p>
      </dsp:txBody>
      <dsp:txXfrm>
        <a:off x="39066" y="1775701"/>
        <a:ext cx="3531062" cy="722148"/>
      </dsp:txXfrm>
    </dsp:sp>
    <dsp:sp modelId="{45BD6DC7-FF21-41ED-92F6-9EEF11A5F247}">
      <dsp:nvSpPr>
        <dsp:cNvPr id="0" name=""/>
        <dsp:cNvSpPr/>
      </dsp:nvSpPr>
      <dsp:spPr>
        <a:xfrm>
          <a:off x="0" y="2591635"/>
          <a:ext cx="3609194" cy="800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Vegan and vegetarian diets should be encouraged</a:t>
          </a:r>
          <a:endParaRPr lang="en-US" sz="1900" kern="1200"/>
        </a:p>
      </dsp:txBody>
      <dsp:txXfrm>
        <a:off x="39066" y="2630701"/>
        <a:ext cx="3531062" cy="722148"/>
      </dsp:txXfrm>
    </dsp:sp>
    <dsp:sp modelId="{0CFD7A27-5065-469F-B70F-21E1A8F7551D}">
      <dsp:nvSpPr>
        <dsp:cNvPr id="0" name=""/>
        <dsp:cNvSpPr/>
      </dsp:nvSpPr>
      <dsp:spPr>
        <a:xfrm>
          <a:off x="0" y="3446635"/>
          <a:ext cx="3609194" cy="800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We should pursue policies that promote sustainable foods</a:t>
          </a:r>
          <a:endParaRPr lang="en-US" sz="1900" kern="1200"/>
        </a:p>
      </dsp:txBody>
      <dsp:txXfrm>
        <a:off x="39066" y="3485701"/>
        <a:ext cx="3531062" cy="7221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BD669-DA7D-4C82-8CB4-0B42B9B06917}">
      <dsp:nvSpPr>
        <dsp:cNvPr id="0" name=""/>
        <dsp:cNvSpPr/>
      </dsp:nvSpPr>
      <dsp:spPr>
        <a:xfrm>
          <a:off x="0" y="569"/>
          <a:ext cx="7967663" cy="133343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16BDA-9CD7-473C-A3CE-B5AA6112A985}">
      <dsp:nvSpPr>
        <dsp:cNvPr id="0" name=""/>
        <dsp:cNvSpPr/>
      </dsp:nvSpPr>
      <dsp:spPr>
        <a:xfrm>
          <a:off x="403365" y="300593"/>
          <a:ext cx="733391" cy="7333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3EAFC-4B55-4189-9D9E-F7ECDF027B09}">
      <dsp:nvSpPr>
        <dsp:cNvPr id="0" name=""/>
        <dsp:cNvSpPr/>
      </dsp:nvSpPr>
      <dsp:spPr>
        <a:xfrm>
          <a:off x="1540122" y="569"/>
          <a:ext cx="6427540" cy="133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22" tIns="141122" rIns="141122" bIns="1411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Surveying public attitudes and exposing misinformation </a:t>
          </a:r>
        </a:p>
      </dsp:txBody>
      <dsp:txXfrm>
        <a:off x="1540122" y="569"/>
        <a:ext cx="6427540" cy="1333439"/>
      </dsp:txXfrm>
    </dsp:sp>
    <dsp:sp modelId="{ED489ED5-E3EE-4D4E-B6B3-B4CFFA9E5174}">
      <dsp:nvSpPr>
        <dsp:cNvPr id="0" name=""/>
        <dsp:cNvSpPr/>
      </dsp:nvSpPr>
      <dsp:spPr>
        <a:xfrm>
          <a:off x="0" y="1667369"/>
          <a:ext cx="7967663" cy="133343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09073-1998-444E-9A4A-E7770B6F3535}">
      <dsp:nvSpPr>
        <dsp:cNvPr id="0" name=""/>
        <dsp:cNvSpPr/>
      </dsp:nvSpPr>
      <dsp:spPr>
        <a:xfrm>
          <a:off x="403365" y="1967393"/>
          <a:ext cx="733391" cy="7333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E72AB-8FD0-4EDE-86E9-E2F3A71B6ED8}">
      <dsp:nvSpPr>
        <dsp:cNvPr id="0" name=""/>
        <dsp:cNvSpPr/>
      </dsp:nvSpPr>
      <dsp:spPr>
        <a:xfrm>
          <a:off x="1540122" y="1667369"/>
          <a:ext cx="6427540" cy="133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22" tIns="141122" rIns="141122" bIns="1411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Generation of convincing arguments for communication campaigns </a:t>
          </a:r>
        </a:p>
      </dsp:txBody>
      <dsp:txXfrm>
        <a:off x="1540122" y="1667369"/>
        <a:ext cx="6427540" cy="1333439"/>
      </dsp:txXfrm>
    </dsp:sp>
    <dsp:sp modelId="{F405FA2F-9DA8-4EAF-9FE1-EA79533F40BC}">
      <dsp:nvSpPr>
        <dsp:cNvPr id="0" name=""/>
        <dsp:cNvSpPr/>
      </dsp:nvSpPr>
      <dsp:spPr>
        <a:xfrm>
          <a:off x="0" y="3334168"/>
          <a:ext cx="7967663" cy="133343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371C8-A121-4195-9F06-3E986CB3C4B3}">
      <dsp:nvSpPr>
        <dsp:cNvPr id="0" name=""/>
        <dsp:cNvSpPr/>
      </dsp:nvSpPr>
      <dsp:spPr>
        <a:xfrm>
          <a:off x="403365" y="3634192"/>
          <a:ext cx="733391" cy="7333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4DF4A6-A8EA-4783-AFF5-91437D22D013}">
      <dsp:nvSpPr>
        <dsp:cNvPr id="0" name=""/>
        <dsp:cNvSpPr/>
      </dsp:nvSpPr>
      <dsp:spPr>
        <a:xfrm>
          <a:off x="1540122" y="3334168"/>
          <a:ext cx="6427540" cy="133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22" tIns="141122" rIns="141122" bIns="1411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Understanding public knowledge of sustainable diets </a:t>
          </a:r>
        </a:p>
      </dsp:txBody>
      <dsp:txXfrm>
        <a:off x="1540122" y="3334168"/>
        <a:ext cx="6427540" cy="1333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5AFB3-8883-4BC9-88AB-0CE7FA3C1472}">
      <dsp:nvSpPr>
        <dsp:cNvPr id="0" name=""/>
        <dsp:cNvSpPr/>
      </dsp:nvSpPr>
      <dsp:spPr>
        <a:xfrm>
          <a:off x="0" y="570"/>
          <a:ext cx="482347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D661F-A01A-4BEC-ACF1-B243E7C088C3}">
      <dsp:nvSpPr>
        <dsp:cNvPr id="0" name=""/>
        <dsp:cNvSpPr/>
      </dsp:nvSpPr>
      <dsp:spPr>
        <a:xfrm>
          <a:off x="403833" y="300942"/>
          <a:ext cx="734243" cy="7342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465A6-7B7D-412C-9438-4AF5D080F52F}">
      <dsp:nvSpPr>
        <dsp:cNvPr id="0" name=""/>
        <dsp:cNvSpPr/>
      </dsp:nvSpPr>
      <dsp:spPr>
        <a:xfrm>
          <a:off x="1541911" y="570"/>
          <a:ext cx="328156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A useful way to express food in language</a:t>
          </a:r>
          <a:endParaRPr lang="en-US" sz="2300" kern="1200"/>
        </a:p>
      </dsp:txBody>
      <dsp:txXfrm>
        <a:off x="1541911" y="570"/>
        <a:ext cx="3281566" cy="1334988"/>
      </dsp:txXfrm>
    </dsp:sp>
    <dsp:sp modelId="{408A6D84-174B-421B-9B88-AB9169719D51}">
      <dsp:nvSpPr>
        <dsp:cNvPr id="0" name=""/>
        <dsp:cNvSpPr/>
      </dsp:nvSpPr>
      <dsp:spPr>
        <a:xfrm>
          <a:off x="0" y="1669305"/>
          <a:ext cx="482347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B1914-4000-4F44-9A01-9024D246D67B}">
      <dsp:nvSpPr>
        <dsp:cNvPr id="0" name=""/>
        <dsp:cNvSpPr/>
      </dsp:nvSpPr>
      <dsp:spPr>
        <a:xfrm>
          <a:off x="403833" y="1969678"/>
          <a:ext cx="734243" cy="7342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24D3C-C6B7-441C-9DE2-1EF9CDA53B12}">
      <dsp:nvSpPr>
        <dsp:cNvPr id="0" name=""/>
        <dsp:cNvSpPr/>
      </dsp:nvSpPr>
      <dsp:spPr>
        <a:xfrm>
          <a:off x="1541911" y="1669305"/>
          <a:ext cx="328156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Part of the creative process of food creation</a:t>
          </a:r>
          <a:endParaRPr lang="en-US" sz="2300" kern="1200"/>
        </a:p>
      </dsp:txBody>
      <dsp:txXfrm>
        <a:off x="1541911" y="1669305"/>
        <a:ext cx="3281566" cy="1334988"/>
      </dsp:txXfrm>
    </dsp:sp>
    <dsp:sp modelId="{EF37E134-8B98-4FF1-8C30-CCF55AB55F06}">
      <dsp:nvSpPr>
        <dsp:cNvPr id="0" name=""/>
        <dsp:cNvSpPr/>
      </dsp:nvSpPr>
      <dsp:spPr>
        <a:xfrm>
          <a:off x="0" y="3338041"/>
          <a:ext cx="4823478" cy="1334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FFF39-70F0-409A-8EEB-CF288AAD039C}">
      <dsp:nvSpPr>
        <dsp:cNvPr id="0" name=""/>
        <dsp:cNvSpPr/>
      </dsp:nvSpPr>
      <dsp:spPr>
        <a:xfrm>
          <a:off x="403833" y="3638413"/>
          <a:ext cx="734243" cy="7342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27DCD-E3F4-4E6F-A970-9A775B7CAAB6}">
      <dsp:nvSpPr>
        <dsp:cNvPr id="0" name=""/>
        <dsp:cNvSpPr/>
      </dsp:nvSpPr>
      <dsp:spPr>
        <a:xfrm>
          <a:off x="1541911" y="3338041"/>
          <a:ext cx="3281566" cy="133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6" tIns="141286" rIns="141286" bIns="14128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Used by both professional and home cooks</a:t>
          </a:r>
          <a:endParaRPr lang="en-US" sz="2300" kern="1200"/>
        </a:p>
      </dsp:txBody>
      <dsp:txXfrm>
        <a:off x="1541911" y="3338041"/>
        <a:ext cx="3281566" cy="1334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6FA5F-364B-43FE-8317-AB5A1CD7C74D}">
      <dsp:nvSpPr>
        <dsp:cNvPr id="0" name=""/>
        <dsp:cNvSpPr/>
      </dsp:nvSpPr>
      <dsp:spPr>
        <a:xfrm>
          <a:off x="0" y="759459"/>
          <a:ext cx="5044723" cy="14020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9D8A1-93D3-4526-9EFA-438CFE131C63}">
      <dsp:nvSpPr>
        <dsp:cNvPr id="0" name=""/>
        <dsp:cNvSpPr/>
      </dsp:nvSpPr>
      <dsp:spPr>
        <a:xfrm>
          <a:off x="424129" y="1074927"/>
          <a:ext cx="771144" cy="7711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82AF3-AFB3-437D-A5EB-D5E6F3F6486F}">
      <dsp:nvSpPr>
        <dsp:cNvPr id="0" name=""/>
        <dsp:cNvSpPr/>
      </dsp:nvSpPr>
      <dsp:spPr>
        <a:xfrm>
          <a:off x="1619402" y="759459"/>
          <a:ext cx="3425320" cy="140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387" tIns="148387" rIns="148387" bIns="14838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baseline="0" dirty="0"/>
            <a:t>Dietary restrictions, e.g., vegan</a:t>
          </a:r>
          <a:endParaRPr lang="en-US" sz="2500" kern="1200" dirty="0"/>
        </a:p>
      </dsp:txBody>
      <dsp:txXfrm>
        <a:off x="1619402" y="759459"/>
        <a:ext cx="3425320" cy="1402080"/>
      </dsp:txXfrm>
    </dsp:sp>
    <dsp:sp modelId="{3B0D833B-DB7F-494E-BF16-940CEA9FF9A3}">
      <dsp:nvSpPr>
        <dsp:cNvPr id="0" name=""/>
        <dsp:cNvSpPr/>
      </dsp:nvSpPr>
      <dsp:spPr>
        <a:xfrm>
          <a:off x="0" y="2512059"/>
          <a:ext cx="5044723" cy="14020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6549E-3777-4A02-8E0D-71F184BE875A}">
      <dsp:nvSpPr>
        <dsp:cNvPr id="0" name=""/>
        <dsp:cNvSpPr/>
      </dsp:nvSpPr>
      <dsp:spPr>
        <a:xfrm>
          <a:off x="424129" y="2827528"/>
          <a:ext cx="771144" cy="7711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492A2-C3FD-47AC-84BD-8D65D1AB8974}">
      <dsp:nvSpPr>
        <dsp:cNvPr id="0" name=""/>
        <dsp:cNvSpPr/>
      </dsp:nvSpPr>
      <dsp:spPr>
        <a:xfrm>
          <a:off x="1619402" y="2512059"/>
          <a:ext cx="3425320" cy="140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387" tIns="148387" rIns="148387" bIns="14838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baseline="0"/>
            <a:t>Cross-cultural differences</a:t>
          </a:r>
          <a:endParaRPr lang="en-US" sz="2500" kern="1200"/>
        </a:p>
      </dsp:txBody>
      <dsp:txXfrm>
        <a:off x="1619402" y="2512059"/>
        <a:ext cx="3425320" cy="1402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A65EA-5BEE-4421-8A08-9C6B1ED92B78}">
      <dsp:nvSpPr>
        <dsp:cNvPr id="0" name=""/>
        <dsp:cNvSpPr/>
      </dsp:nvSpPr>
      <dsp:spPr>
        <a:xfrm>
          <a:off x="53" y="48482"/>
          <a:ext cx="5145972" cy="835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Microsoft New Tai Lue"/>
            </a:rPr>
            <a:t>LLMs are</a:t>
          </a:r>
          <a:r>
            <a:rPr lang="en-US" sz="2900" kern="1200" dirty="0"/>
            <a:t> </a:t>
          </a:r>
          <a:r>
            <a:rPr lang="en-US" sz="2900" kern="1200" dirty="0">
              <a:latin typeface="Microsoft New Tai Lue"/>
            </a:rPr>
            <a:t>good at</a:t>
          </a:r>
          <a:endParaRPr lang="en-US" sz="2900" kern="1200" dirty="0"/>
        </a:p>
      </dsp:txBody>
      <dsp:txXfrm>
        <a:off x="53" y="48482"/>
        <a:ext cx="5145972" cy="835200"/>
      </dsp:txXfrm>
    </dsp:sp>
    <dsp:sp modelId="{4E615345-7F07-4E60-891A-F406E2CF7ECD}">
      <dsp:nvSpPr>
        <dsp:cNvPr id="0" name=""/>
        <dsp:cNvSpPr/>
      </dsp:nvSpPr>
      <dsp:spPr>
        <a:xfrm>
          <a:off x="53" y="883682"/>
          <a:ext cx="5145972" cy="374143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>
              <a:latin typeface="Microsoft New Tai Lue"/>
            </a:rPr>
            <a:t>Writing fluent and well-formed language</a:t>
          </a:r>
          <a:endParaRPr lang="en-US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latin typeface="Microsoft New Tai Lue"/>
            </a:rPr>
            <a:t>Explaining their answers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latin typeface="Microsoft New Tai Lue"/>
            </a:rPr>
            <a:t>Summarizing long documents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latin typeface="Microsoft New Tai Lue"/>
            </a:rPr>
            <a:t>Writing programming code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>
              <a:latin typeface="Microsoft New Tai Lue"/>
            </a:rPr>
            <a:t>...</a:t>
          </a:r>
        </a:p>
      </dsp:txBody>
      <dsp:txXfrm>
        <a:off x="53" y="883682"/>
        <a:ext cx="5145972" cy="3741435"/>
      </dsp:txXfrm>
    </dsp:sp>
    <dsp:sp modelId="{FA47C952-5294-4FA7-A3CF-B8FEC09C920A}">
      <dsp:nvSpPr>
        <dsp:cNvPr id="0" name=""/>
        <dsp:cNvSpPr/>
      </dsp:nvSpPr>
      <dsp:spPr>
        <a:xfrm>
          <a:off x="5866462" y="48482"/>
          <a:ext cx="5145972" cy="835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Microsoft New Tai Lue"/>
            </a:rPr>
            <a:t>They are</a:t>
          </a:r>
          <a:r>
            <a:rPr lang="en-US" sz="2900" kern="1200" dirty="0"/>
            <a:t> </a:t>
          </a:r>
          <a:r>
            <a:rPr lang="en-US" sz="2900" kern="1200" dirty="0">
              <a:latin typeface="Microsoft New Tai Lue"/>
            </a:rPr>
            <a:t>not so good at</a:t>
          </a:r>
          <a:endParaRPr lang="en-US" sz="2900" kern="1200" dirty="0"/>
        </a:p>
      </dsp:txBody>
      <dsp:txXfrm>
        <a:off x="5866462" y="48482"/>
        <a:ext cx="5145972" cy="835200"/>
      </dsp:txXfrm>
    </dsp:sp>
    <dsp:sp modelId="{3E83534B-E4AC-446C-8451-3DE64D42C780}">
      <dsp:nvSpPr>
        <dsp:cNvPr id="0" name=""/>
        <dsp:cNvSpPr/>
      </dsp:nvSpPr>
      <dsp:spPr>
        <a:xfrm>
          <a:off x="5866462" y="883682"/>
          <a:ext cx="5145972" cy="374143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>
              <a:latin typeface="Microsoft New Tai Lue"/>
            </a:rPr>
            <a:t>Accessing up-to-date knowledge (but can search)</a:t>
          </a:r>
          <a:endParaRPr lang="en-US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latin typeface="Microsoft New Tai Lue"/>
            </a:rPr>
            <a:t>Math (but can use plugins)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>
              <a:latin typeface="Microsoft New Tai Lue"/>
            </a:rPr>
            <a:t>Real-world common sense</a:t>
          </a:r>
          <a:endParaRPr lang="en-US" sz="2900" b="1" kern="1200" dirty="0">
            <a:latin typeface="Microsoft New Tai Lue"/>
          </a:endParaRP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>
              <a:solidFill>
                <a:srgbClr val="000000"/>
              </a:solidFill>
              <a:latin typeface="Calibri"/>
              <a:cs typeface="Calibri"/>
            </a:rPr>
            <a:t>Knowing what they </a:t>
          </a:r>
          <a:r>
            <a:rPr lang="en-US" sz="2900" b="1" kern="1200" dirty="0">
              <a:solidFill>
                <a:srgbClr val="000000"/>
              </a:solidFill>
              <a:latin typeface="Calibri"/>
              <a:cs typeface="Calibri"/>
            </a:rPr>
            <a:t>don't know</a:t>
          </a:r>
          <a:endParaRPr lang="en-US" sz="2900" b="1" kern="1200" dirty="0">
            <a:latin typeface="Microsoft New Tai Lue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>
              <a:latin typeface="Microsoft New Tai Lue"/>
            </a:rPr>
            <a:t>...</a:t>
          </a:r>
        </a:p>
      </dsp:txBody>
      <dsp:txXfrm>
        <a:off x="5866462" y="883682"/>
        <a:ext cx="5145972" cy="37414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A1A6C-A717-47E9-9341-43E2EB76D893}">
      <dsp:nvSpPr>
        <dsp:cNvPr id="0" name=""/>
        <dsp:cNvSpPr/>
      </dsp:nvSpPr>
      <dsp:spPr>
        <a:xfrm>
          <a:off x="0" y="0"/>
          <a:ext cx="677119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baseline="0" dirty="0"/>
            <a:t>Bachelor project by Jonathan Sigh Musso at DIKU</a:t>
          </a:r>
          <a:endParaRPr lang="en-US" sz="2000" kern="1200" dirty="0"/>
        </a:p>
      </dsp:txBody>
      <dsp:txXfrm>
        <a:off x="25130" y="25130"/>
        <a:ext cx="6720930" cy="464540"/>
      </dsp:txXfrm>
    </dsp:sp>
    <dsp:sp modelId="{072ACA4B-CEC4-4845-BD90-5AA323FF379D}">
      <dsp:nvSpPr>
        <dsp:cNvPr id="0" name=""/>
        <dsp:cNvSpPr/>
      </dsp:nvSpPr>
      <dsp:spPr>
        <a:xfrm>
          <a:off x="0" y="610559"/>
          <a:ext cx="677119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baseline="0" dirty="0"/>
            <a:t>(co-supervised by Morten Arendt Rasmussen and myself)</a:t>
          </a:r>
          <a:endParaRPr lang="en-US" sz="2000" kern="1200" dirty="0"/>
        </a:p>
      </dsp:txBody>
      <dsp:txXfrm>
        <a:off x="25130" y="635689"/>
        <a:ext cx="6720930" cy="4645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80C39-FA1B-4F54-90B5-785EB16EDD9E}">
      <dsp:nvSpPr>
        <dsp:cNvPr id="0" name=""/>
        <dsp:cNvSpPr/>
      </dsp:nvSpPr>
      <dsp:spPr>
        <a:xfrm>
          <a:off x="0" y="519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58C91-F0C3-4029-8065-2D224FA5A9AB}">
      <dsp:nvSpPr>
        <dsp:cNvPr id="0" name=""/>
        <dsp:cNvSpPr/>
      </dsp:nvSpPr>
      <dsp:spPr>
        <a:xfrm>
          <a:off x="0" y="519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 dirty="0"/>
            <a:t>shared</a:t>
          </a:r>
          <a:r>
            <a:rPr lang="en-US" sz="2600" b="0" i="0" kern="1200" baseline="0" dirty="0"/>
            <a:t> beliefs, values, practices, behaviors, and artifacts</a:t>
          </a:r>
          <a:endParaRPr lang="en-US" sz="2600" kern="1200" dirty="0"/>
        </a:p>
      </dsp:txBody>
      <dsp:txXfrm>
        <a:off x="0" y="519"/>
        <a:ext cx="10787597" cy="607772"/>
      </dsp:txXfrm>
    </dsp:sp>
    <dsp:sp modelId="{255793A6-5200-4BE0-8282-5CA82BCAC26A}">
      <dsp:nvSpPr>
        <dsp:cNvPr id="0" name=""/>
        <dsp:cNvSpPr/>
      </dsp:nvSpPr>
      <dsp:spPr>
        <a:xfrm>
          <a:off x="0" y="608292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C8A86-2A9B-45FC-84C4-43730005DEE7}">
      <dsp:nvSpPr>
        <dsp:cNvPr id="0" name=""/>
        <dsp:cNvSpPr/>
      </dsp:nvSpPr>
      <dsp:spPr>
        <a:xfrm>
          <a:off x="0" y="608292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baseline="0"/>
            <a:t>a system of </a:t>
          </a:r>
          <a:r>
            <a:rPr lang="en-GB" sz="2600" b="1" i="0" kern="1200" baseline="0"/>
            <a:t>symbols</a:t>
          </a:r>
          <a:endParaRPr lang="en-US" sz="2600" kern="1200"/>
        </a:p>
      </dsp:txBody>
      <dsp:txXfrm>
        <a:off x="0" y="608292"/>
        <a:ext cx="10787597" cy="607772"/>
      </dsp:txXfrm>
    </dsp:sp>
    <dsp:sp modelId="{12D97FBF-2500-43D1-ABAF-2016233F95D7}">
      <dsp:nvSpPr>
        <dsp:cNvPr id="0" name=""/>
        <dsp:cNvSpPr/>
      </dsp:nvSpPr>
      <dsp:spPr>
        <a:xfrm>
          <a:off x="0" y="1216064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B52BD-66F7-4F9D-A0B3-CA69741D3C05}">
      <dsp:nvSpPr>
        <dsp:cNvPr id="0" name=""/>
        <dsp:cNvSpPr/>
      </dsp:nvSpPr>
      <dsp:spPr>
        <a:xfrm>
          <a:off x="0" y="1216064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/>
            <a:t>characterizes a </a:t>
          </a:r>
          <a:r>
            <a:rPr lang="en-US" sz="2600" b="1" i="0" kern="1200" baseline="0" dirty="0"/>
            <a:t>social</a:t>
          </a:r>
          <a:r>
            <a:rPr lang="en-US" sz="2600" b="0" i="0" kern="1200" baseline="0" dirty="0"/>
            <a:t> group</a:t>
          </a:r>
          <a:endParaRPr lang="en-US" sz="2600" kern="1200" dirty="0"/>
        </a:p>
      </dsp:txBody>
      <dsp:txXfrm>
        <a:off x="0" y="1216064"/>
        <a:ext cx="10787597" cy="607772"/>
      </dsp:txXfrm>
    </dsp:sp>
    <dsp:sp modelId="{B847351D-DC73-4530-82F9-8679A8DCA17E}">
      <dsp:nvSpPr>
        <dsp:cNvPr id="0" name=""/>
        <dsp:cNvSpPr/>
      </dsp:nvSpPr>
      <dsp:spPr>
        <a:xfrm>
          <a:off x="0" y="1823837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BFF6-E2E5-4CDA-A1C0-7D675BB5F997}">
      <dsp:nvSpPr>
        <dsp:cNvPr id="0" name=""/>
        <dsp:cNvSpPr/>
      </dsp:nvSpPr>
      <dsp:spPr>
        <a:xfrm>
          <a:off x="0" y="1823837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/>
            <a:t>learned</a:t>
          </a:r>
          <a:r>
            <a:rPr lang="en-US" sz="2600" b="0" i="0" kern="1200" baseline="0"/>
            <a:t>, not innate</a:t>
          </a:r>
          <a:endParaRPr lang="en-US" sz="2600" kern="1200"/>
        </a:p>
      </dsp:txBody>
      <dsp:txXfrm>
        <a:off x="0" y="1823837"/>
        <a:ext cx="10787597" cy="607772"/>
      </dsp:txXfrm>
    </dsp:sp>
    <dsp:sp modelId="{C7EFC492-B55B-46B1-B67C-1AF9A7C5B5A0}">
      <dsp:nvSpPr>
        <dsp:cNvPr id="0" name=""/>
        <dsp:cNvSpPr/>
      </dsp:nvSpPr>
      <dsp:spPr>
        <a:xfrm>
          <a:off x="0" y="2431610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A5455-CF42-4E2A-9212-6BAF79107CBA}">
      <dsp:nvSpPr>
        <dsp:cNvPr id="0" name=""/>
        <dsp:cNvSpPr/>
      </dsp:nvSpPr>
      <dsp:spPr>
        <a:xfrm>
          <a:off x="0" y="2431610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integrated with daily </a:t>
          </a:r>
          <a:r>
            <a:rPr lang="en-US" sz="2600" b="1" i="0" kern="1200" baseline="0"/>
            <a:t>experience</a:t>
          </a:r>
          <a:endParaRPr lang="en-US" sz="2600" kern="1200"/>
        </a:p>
      </dsp:txBody>
      <dsp:txXfrm>
        <a:off x="0" y="2431610"/>
        <a:ext cx="10787597" cy="607772"/>
      </dsp:txXfrm>
    </dsp:sp>
    <dsp:sp modelId="{F6A14094-D1AF-421A-95BE-E2A8549165B2}">
      <dsp:nvSpPr>
        <dsp:cNvPr id="0" name=""/>
        <dsp:cNvSpPr/>
      </dsp:nvSpPr>
      <dsp:spPr>
        <a:xfrm>
          <a:off x="0" y="3039383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9B5E1-5949-4FBF-98F9-2C3C6E93A05E}">
      <dsp:nvSpPr>
        <dsp:cNvPr id="0" name=""/>
        <dsp:cNvSpPr/>
      </dsp:nvSpPr>
      <dsp:spPr>
        <a:xfrm>
          <a:off x="0" y="3039383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/>
            <a:t>taken-for-granted</a:t>
          </a:r>
          <a:r>
            <a:rPr lang="en-US" sz="2600" b="0" i="0" kern="1200" baseline="0"/>
            <a:t> notions, rules, moralities, and behaviors</a:t>
          </a:r>
          <a:endParaRPr lang="en-US" sz="2600" kern="1200"/>
        </a:p>
      </dsp:txBody>
      <dsp:txXfrm>
        <a:off x="0" y="3039383"/>
        <a:ext cx="10787597" cy="607772"/>
      </dsp:txXfrm>
    </dsp:sp>
    <dsp:sp modelId="{D83EA77B-D35B-4005-995F-E256A3303B0F}">
      <dsp:nvSpPr>
        <dsp:cNvPr id="0" name=""/>
        <dsp:cNvSpPr/>
      </dsp:nvSpPr>
      <dsp:spPr>
        <a:xfrm>
          <a:off x="0" y="3647155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B63E3-7E7E-41F6-A4EC-4A65B4C90076}">
      <dsp:nvSpPr>
        <dsp:cNvPr id="0" name=""/>
        <dsp:cNvSpPr/>
      </dsp:nvSpPr>
      <dsp:spPr>
        <a:xfrm>
          <a:off x="0" y="3647155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/>
            <a:t>dynamic</a:t>
          </a:r>
          <a:r>
            <a:rPr lang="en-US" sz="2600" b="1" i="0" kern="1200" baseline="0" dirty="0"/>
            <a:t> process</a:t>
          </a:r>
          <a:r>
            <a:rPr lang="en-US" sz="2600" b="0" i="0" kern="1200" baseline="0" dirty="0"/>
            <a:t> through which social meanings are constructed</a:t>
          </a:r>
          <a:endParaRPr lang="en-US" sz="2600" kern="1200" dirty="0"/>
        </a:p>
      </dsp:txBody>
      <dsp:txXfrm>
        <a:off x="0" y="3647155"/>
        <a:ext cx="10787597" cy="6077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2F951-A14A-4139-BBDA-8835E79881A0}">
      <dsp:nvSpPr>
        <dsp:cNvPr id="0" name=""/>
        <dsp:cNvSpPr/>
      </dsp:nvSpPr>
      <dsp:spPr>
        <a:xfrm>
          <a:off x="53" y="31359"/>
          <a:ext cx="51459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0" kern="1200"/>
            <a:t>Linguistic variation</a:t>
          </a:r>
          <a:endParaRPr lang="en-US" sz="3200" kern="1200"/>
        </a:p>
      </dsp:txBody>
      <dsp:txXfrm>
        <a:off x="53" y="31359"/>
        <a:ext cx="5145972" cy="921600"/>
      </dsp:txXfrm>
    </dsp:sp>
    <dsp:sp modelId="{3B85B197-8C14-43F0-B63A-1406C50AA6F0}">
      <dsp:nvSpPr>
        <dsp:cNvPr id="0" name=""/>
        <dsp:cNvSpPr/>
      </dsp:nvSpPr>
      <dsp:spPr>
        <a:xfrm>
          <a:off x="53" y="952959"/>
          <a:ext cx="5145972" cy="3689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Idiolect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Sociolect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Dialect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Standardized language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Language groups and families</a:t>
          </a:r>
          <a:endParaRPr lang="en-US" sz="3200" kern="1200"/>
        </a:p>
      </dsp:txBody>
      <dsp:txXfrm>
        <a:off x="53" y="952959"/>
        <a:ext cx="5145972" cy="3689280"/>
      </dsp:txXfrm>
    </dsp:sp>
    <dsp:sp modelId="{B487FB04-209C-4E1F-ABB6-E47393170852}">
      <dsp:nvSpPr>
        <dsp:cNvPr id="0" name=""/>
        <dsp:cNvSpPr/>
      </dsp:nvSpPr>
      <dsp:spPr>
        <a:xfrm>
          <a:off x="5866462" y="31359"/>
          <a:ext cx="51459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0" kern="1200"/>
            <a:t>Cultural variation</a:t>
          </a:r>
          <a:endParaRPr lang="en-US" sz="3200" kern="1200"/>
        </a:p>
      </dsp:txBody>
      <dsp:txXfrm>
        <a:off x="5866462" y="31359"/>
        <a:ext cx="5145972" cy="921600"/>
      </dsp:txXfrm>
    </dsp:sp>
    <dsp:sp modelId="{334F72F7-DBAE-450E-B9B7-28F3F3FA2B83}">
      <dsp:nvSpPr>
        <dsp:cNvPr id="0" name=""/>
        <dsp:cNvSpPr/>
      </dsp:nvSpPr>
      <dsp:spPr>
        <a:xfrm>
          <a:off x="5866462" y="952959"/>
          <a:ext cx="5145972" cy="3689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Individual, personality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Social group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Geographical region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Country, national culture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 dirty="0"/>
            <a:t>Global cultural community</a:t>
          </a:r>
          <a:endParaRPr lang="en-US" sz="3200" kern="1200" dirty="0"/>
        </a:p>
      </dsp:txBody>
      <dsp:txXfrm>
        <a:off x="5866462" y="952959"/>
        <a:ext cx="5145972" cy="3689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0" y="51613"/>
          <a:ext cx="3075361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Reasons</a:t>
          </a:r>
          <a:endParaRPr lang="en-US" sz="3200" kern="1200" dirty="0"/>
        </a:p>
      </dsp:txBody>
      <dsp:txXfrm>
        <a:off x="0" y="51613"/>
        <a:ext cx="3075361" cy="921600"/>
      </dsp:txXfrm>
    </dsp:sp>
    <dsp:sp modelId="{334A0856-A225-4500-A1EB-603081D793A7}">
      <dsp:nvSpPr>
        <dsp:cNvPr id="0" name=""/>
        <dsp:cNvSpPr/>
      </dsp:nvSpPr>
      <dsp:spPr>
        <a:xfrm>
          <a:off x="0" y="973213"/>
          <a:ext cx="3075361" cy="2635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Variety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Sustainability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Enjoyment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Health</a:t>
          </a:r>
        </a:p>
      </dsp:txBody>
      <dsp:txXfrm>
        <a:off x="0" y="973213"/>
        <a:ext cx="3075361" cy="26352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B509A-C48D-4C24-AA98-F3ABE32D9682}">
      <dsp:nvSpPr>
        <dsp:cNvPr id="0" name=""/>
        <dsp:cNvSpPr/>
      </dsp:nvSpPr>
      <dsp:spPr>
        <a:xfrm>
          <a:off x="2002466" y="948"/>
          <a:ext cx="2919814" cy="17518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Microsoft New Tai Lue"/>
            </a:rPr>
            <a:t>Understanding culture's role in language technology</a:t>
          </a:r>
        </a:p>
      </dsp:txBody>
      <dsp:txXfrm>
        <a:off x="2053777" y="52259"/>
        <a:ext cx="2817192" cy="1649266"/>
      </dsp:txXfrm>
    </dsp:sp>
    <dsp:sp modelId="{DF236770-F564-441C-8852-2E7987B0147F}">
      <dsp:nvSpPr>
        <dsp:cNvPr id="0" name=""/>
        <dsp:cNvSpPr/>
      </dsp:nvSpPr>
      <dsp:spPr>
        <a:xfrm>
          <a:off x="5179224" y="514835"/>
          <a:ext cx="619000" cy="724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179224" y="659658"/>
        <a:ext cx="433300" cy="434468"/>
      </dsp:txXfrm>
    </dsp:sp>
    <dsp:sp modelId="{CF510E9D-4CB3-4894-937A-FA7924677E77}">
      <dsp:nvSpPr>
        <dsp:cNvPr id="0" name=""/>
        <dsp:cNvSpPr/>
      </dsp:nvSpPr>
      <dsp:spPr>
        <a:xfrm>
          <a:off x="6090206" y="948"/>
          <a:ext cx="2919814" cy="17518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Identifying cultural bias in </a:t>
          </a:r>
          <a:r>
            <a:rPr lang="en-GB" sz="2400" kern="1200" dirty="0">
              <a:latin typeface="Microsoft New Tai Lue"/>
            </a:rPr>
            <a:t>language models</a:t>
          </a:r>
          <a:endParaRPr lang="en-US" sz="2400" kern="1200" dirty="0"/>
        </a:p>
      </dsp:txBody>
      <dsp:txXfrm>
        <a:off x="6141517" y="52259"/>
        <a:ext cx="2817192" cy="1649266"/>
      </dsp:txXfrm>
    </dsp:sp>
    <dsp:sp modelId="{027277F4-5A98-4404-987B-3071D29E6E61}">
      <dsp:nvSpPr>
        <dsp:cNvPr id="0" name=""/>
        <dsp:cNvSpPr/>
      </dsp:nvSpPr>
      <dsp:spPr>
        <a:xfrm rot="5400000">
          <a:off x="7240614" y="1957224"/>
          <a:ext cx="619000" cy="724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7332880" y="2009781"/>
        <a:ext cx="434468" cy="433300"/>
      </dsp:txXfrm>
    </dsp:sp>
    <dsp:sp modelId="{A899CDB1-1E11-45FA-8940-0AD55A6CC189}">
      <dsp:nvSpPr>
        <dsp:cNvPr id="0" name=""/>
        <dsp:cNvSpPr/>
      </dsp:nvSpPr>
      <dsp:spPr>
        <a:xfrm>
          <a:off x="6090206" y="2920762"/>
          <a:ext cx="2919814" cy="17518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Building </a:t>
          </a:r>
          <a:r>
            <a:rPr lang="en-GB" sz="2400" kern="1200" dirty="0">
              <a:latin typeface="Microsoft New Tai Lue"/>
            </a:rPr>
            <a:t>culture-adaptive language models</a:t>
          </a:r>
          <a:endParaRPr lang="en-US" sz="2400" kern="1200" dirty="0"/>
        </a:p>
      </dsp:txBody>
      <dsp:txXfrm>
        <a:off x="6141517" y="2972073"/>
        <a:ext cx="2817192" cy="1649266"/>
      </dsp:txXfrm>
    </dsp:sp>
    <dsp:sp modelId="{DF4841CA-89A7-4371-84EE-2438413CE002}">
      <dsp:nvSpPr>
        <dsp:cNvPr id="0" name=""/>
        <dsp:cNvSpPr/>
      </dsp:nvSpPr>
      <dsp:spPr>
        <a:xfrm rot="10800000">
          <a:off x="5214262" y="3434650"/>
          <a:ext cx="619000" cy="724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5399962" y="3579473"/>
        <a:ext cx="433300" cy="434468"/>
      </dsp:txXfrm>
    </dsp:sp>
    <dsp:sp modelId="{C1CDF6D4-AC23-41A3-9A99-203E6BFBA800}">
      <dsp:nvSpPr>
        <dsp:cNvPr id="0" name=""/>
        <dsp:cNvSpPr/>
      </dsp:nvSpPr>
      <dsp:spPr>
        <a:xfrm>
          <a:off x="2002466" y="2920762"/>
          <a:ext cx="2919814" cy="17518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Using </a:t>
          </a:r>
          <a:r>
            <a:rPr lang="en-GB" sz="2400" kern="1200" dirty="0">
              <a:latin typeface="Microsoft New Tai Lue"/>
            </a:rPr>
            <a:t>language models</a:t>
          </a:r>
          <a:r>
            <a:rPr lang="en-GB" sz="2400" kern="1200" dirty="0"/>
            <a:t> to bridge </a:t>
          </a:r>
          <a:r>
            <a:rPr lang="en-GB" sz="2400" i="0" kern="1200" dirty="0"/>
            <a:t>between</a:t>
          </a:r>
          <a:r>
            <a:rPr lang="en-GB" sz="2400" kern="1200" dirty="0"/>
            <a:t> cultures</a:t>
          </a:r>
          <a:endParaRPr lang="en-US" sz="2400" kern="1200" dirty="0"/>
        </a:p>
      </dsp:txBody>
      <dsp:txXfrm>
        <a:off x="2053777" y="2972073"/>
        <a:ext cx="2817192" cy="1649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14/06/2023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14/06/2023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68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Promising results with GPT-3.5 in English and Danish, including creative adaptations and additional tips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224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442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452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Culture is multifaceted and </a:t>
            </a:r>
            <a:r>
              <a:rPr lang="en-US" b="1" dirty="0">
                <a:cs typeface="Microsoft New Tai Lue"/>
              </a:rPr>
              <a:t>complex</a:t>
            </a:r>
          </a:p>
          <a:p>
            <a:r>
              <a:rPr lang="en-US" dirty="0">
                <a:cs typeface="Microsoft New Tai Lue"/>
              </a:rPr>
              <a:t>There is enormous </a:t>
            </a:r>
            <a:r>
              <a:rPr lang="en-US" b="1" dirty="0">
                <a:cs typeface="Microsoft New Tai Lue"/>
              </a:rPr>
              <a:t>diversity</a:t>
            </a:r>
            <a:r>
              <a:rPr lang="en-US" dirty="0">
                <a:cs typeface="Microsoft New Tai Lue"/>
              </a:rPr>
              <a:t> among speakers of the same language</a:t>
            </a:r>
          </a:p>
          <a:p>
            <a:r>
              <a:rPr lang="en-GB" dirty="0"/>
              <a:t>The information monoculture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916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Microsoft New Tai Lue"/>
              </a:rPr>
              <a:t>Understanding culture's role in NLP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Language and culture are </a:t>
            </a:r>
            <a:r>
              <a:rPr lang="en-US" b="1" i="0" dirty="0">
                <a:effectLst/>
                <a:latin typeface="Arial" panose="020B0604020202020204" pitchFamily="34" charset="0"/>
              </a:rPr>
              <a:t>intertwined</a:t>
            </a:r>
          </a:p>
          <a:p>
            <a:r>
              <a:rPr lang="en-US" b="1" i="0" dirty="0">
                <a:effectLst/>
                <a:latin typeface="Arial" panose="020B0604020202020204" pitchFamily="34" charset="0"/>
              </a:rPr>
              <a:t>Guides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rather than a strict decomposition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All dimensions but form are unobserved, the dark matter of AI: not only commonsense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Yejin</a:t>
            </a:r>
            <a:r>
              <a:rPr lang="en-US" b="0" i="0" dirty="0">
                <a:effectLst/>
                <a:latin typeface="Arial" panose="020B0604020202020204" pitchFamily="34" charset="0"/>
              </a:rPr>
              <a:t> Choi)</a:t>
            </a:r>
            <a:endParaRPr lang="en-US" dirty="0"/>
          </a:p>
          <a:p>
            <a:r>
              <a:rPr lang="en-GB" dirty="0"/>
              <a:t>The main point: culture as a very high-dimensional object rather than a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459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popular web app to assist me in generating examples, not to showcase its AGI</a:t>
            </a:r>
          </a:p>
          <a:p>
            <a:r>
              <a:rPr lang="en-GB" dirty="0"/>
              <a:t>Orthography, morphology, syntax, word choice,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068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 knowledge based on which people reason and communicate</a:t>
            </a:r>
            <a:endParaRPr lang="en-GB" dirty="0"/>
          </a:p>
          <a:p>
            <a:r>
              <a:rPr lang="en-GB" dirty="0">
                <a:cs typeface="Calibri"/>
              </a:rPr>
              <a:t>Can also be about explaining methods in more detail if they are not commonly 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153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Visual concepts include culture-specific activities that cannot be mapped across cultures.</a:t>
            </a:r>
            <a:endParaRPr lang="en-GB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Objects</a:t>
            </a:r>
          </a:p>
          <a:p>
            <a:pPr marL="171450" indent="-171450">
              <a:buFont typeface="Arial"/>
              <a:buChar char="•"/>
            </a:pPr>
            <a:r>
              <a:rPr lang="en-GB" dirty="0"/>
              <a:t>Colours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Kinship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Space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Time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Events</a:t>
            </a:r>
            <a:endParaRPr lang="en-US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527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people care to talk about: topics, aspects, entities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430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80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we talk about food we talk about our embodied existence in the world.</a:t>
            </a:r>
          </a:p>
          <a:p>
            <a:r>
              <a:rPr lang="en-US" dirty="0"/>
              <a:t>Food addresses historical, cultural, social, bodily, spiritual, and environmental issues.</a:t>
            </a:r>
          </a:p>
          <a:p>
            <a:r>
              <a:rPr lang="en-US" dirty="0"/>
              <a:t>Sense of community and feelings of national, regional, ethnic, religious etc. belonging.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94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Mostly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441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Countless areas. Challenging to define! Requires expertise. Subjective. But still worth it because it allows breaking barriers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94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92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799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682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624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305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5188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087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76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903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446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Controversial. I agree with Kevin Munger, bots should not use the word “I”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9751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924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040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483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930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18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903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7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04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245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143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14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://www.designguide.ku.dk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hyperlink" Target="https://designguide.ku.dk/skabeloner/powerpoint/praesentationer/" TargetMode="External"/><Relationship Id="rId4" Type="http://schemas.openxmlformats.org/officeDocument/2006/relationships/hyperlink" Target="https://image.ku.dk/shared/aZwD18034DnM3TYEw9XagEF6kxI6MLkV" TargetMode="External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0" name="Titel 2">
            <a:extLst>
              <a:ext uri="{FF2B5EF4-FFF2-40B4-BE49-F238E27FC236}">
                <a16:creationId xmlns:a16="http://schemas.microsoft.com/office/drawing/2014/main" id="{916BA171-A8D6-BD97-B474-75F02EF18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28775"/>
            <a:ext cx="11012487" cy="4673600"/>
          </a:xfrm>
          <a:solidFill>
            <a:schemeClr val="bg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 hidden="1">
            <a:extLst>
              <a:ext uri="{FF2B5EF4-FFF2-40B4-BE49-F238E27FC236}">
                <a16:creationId xmlns:a16="http://schemas.microsoft.com/office/drawing/2014/main" id="{619D26E9-5B2E-9EAD-7ADF-91C2F6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4" name="Pladsholder til sidefod 4" hidden="1">
            <a:extLst>
              <a:ext uri="{FF2B5EF4-FFF2-40B4-BE49-F238E27FC236}">
                <a16:creationId xmlns:a16="http://schemas.microsoft.com/office/drawing/2014/main" id="{8A951072-2ED2-FF27-14A1-979FCDF1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Pladsholder til slidenummer 5" hidden="1">
            <a:extLst>
              <a:ext uri="{FF2B5EF4-FFF2-40B4-BE49-F238E27FC236}">
                <a16:creationId xmlns:a16="http://schemas.microsoft.com/office/drawing/2014/main" id="{E8D58753-B44C-E044-E735-98262605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1008062"/>
          </a:xfrm>
        </p:spPr>
        <p:txBody>
          <a:bodyPr tIns="154800"/>
          <a:lstStyle>
            <a:lvl1pPr>
              <a:defRPr sz="66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2239315"/>
            <a:ext cx="5356800" cy="4063060"/>
          </a:xfrm>
        </p:spPr>
        <p:txBody>
          <a:bodyPr vert="horz" lIns="0" tIns="0" rIns="0" bIns="0" rtlCol="0">
            <a:noAutofit/>
          </a:bodyPr>
          <a:lstStyle>
            <a:lvl1pPr marL="363600" marR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b="0" i="0" baseline="0" dirty="0" smtClean="0">
                <a:solidFill>
                  <a:schemeClr val="tx1"/>
                </a:solidFill>
              </a:defRPr>
            </a:lvl4pPr>
            <a:lvl5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5pPr>
            <a:lvl6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6pPr>
            <a:lvl7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7pPr>
            <a:lvl8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8pPr>
            <a:lvl9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9pPr>
          </a:lstStyle>
          <a:p>
            <a:pPr marL="363600" marR="0" lvl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13A21B6-F7F5-D15B-402D-6C21868F87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000" y="2239315"/>
            <a:ext cx="5356800" cy="4063061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 marL="1072800" indent="-352800">
              <a:lnSpc>
                <a:spcPct val="90000"/>
              </a:lnSpc>
              <a:defRPr lang="da-DK" b="0" i="0" baseline="0" dirty="0" smtClean="0"/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dirty="0" smtClean="0"/>
            </a:lvl4pPr>
            <a:lvl5pPr marL="1072800" indent="-352800">
              <a:lnSpc>
                <a:spcPct val="90000"/>
              </a:lnSpc>
              <a:defRPr lang="da-DK" dirty="0"/>
            </a:lvl5pPr>
            <a:lvl6pPr marL="1072800" indent="-352800">
              <a:lnSpc>
                <a:spcPct val="90000"/>
              </a:lnSpc>
              <a:defRPr/>
            </a:lvl6pPr>
            <a:lvl7pPr marL="1072800" indent="-352800">
              <a:lnSpc>
                <a:spcPct val="90000"/>
              </a:lnSpc>
              <a:defRPr/>
            </a:lvl7pPr>
            <a:lvl8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/>
            </a:lvl8pPr>
            <a:lvl9pPr marL="1072800" indent="-352800">
              <a:lnSpc>
                <a:spcPct val="90000"/>
              </a:lnSpc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25972C5-CAD7-9DDE-E435-195811719418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38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  <p15:guide id="3" orient="horz" pos="141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 li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a-DK" sz="3200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7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8">
            <a:extLst>
              <a:ext uri="{FF2B5EF4-FFF2-40B4-BE49-F238E27FC236}">
                <a16:creationId xmlns:a16="http://schemas.microsoft.com/office/drawing/2014/main" id="{3E866D85-79EE-184D-80E1-3ED545621736}"/>
              </a:ext>
            </a:extLst>
          </p:cNvPr>
          <p:cNvSpPr txBox="1"/>
          <p:nvPr userDrawn="1"/>
        </p:nvSpPr>
        <p:spPr>
          <a:xfrm>
            <a:off x="421280" y="612884"/>
            <a:ext cx="1167618" cy="87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5000" b="1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1B53F7DA-513D-4E4A-A901-E83A56F29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E095D626-8544-1B49-AD85-894AF4011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5934971"/>
            <a:ext cx="11012400" cy="36740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50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8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06056-13C4-B341-9D8B-68EA3830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27812"/>
            <a:ext cx="12192000" cy="955506"/>
          </a:xfrm>
          <a:noFill/>
        </p:spPr>
        <p:txBody>
          <a:bodyPr anchor="b" anchorCtr="0"/>
          <a:lstStyle>
            <a:lvl1pPr marL="0" indent="0" algn="ctr">
              <a:buFontTx/>
              <a:buNone/>
              <a:defRPr sz="6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A67884-B97F-CB46-AABC-75F5273BB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59852"/>
            <a:ext cx="12192000" cy="955506"/>
          </a:xfrm>
          <a:noFill/>
        </p:spPr>
        <p:txBody>
          <a:bodyPr/>
          <a:lstStyle>
            <a:lvl1pPr marL="0" indent="0" algn="ctr">
              <a:buFontTx/>
              <a:buNone/>
              <a:defRPr sz="6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45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F7CB8-A29D-FD7D-E01C-9FA290029336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93043" y="992701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spcBef>
                <a:spcPts val="0"/>
              </a:spcBef>
              <a:buNone/>
              <a:defRPr sz="6000" b="1"/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9F43-7DCD-0386-4C37-C66F637D75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5309" y="992701"/>
            <a:ext cx="3590534" cy="116280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0FE321-409A-CB41-0D2F-3A239A66393D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6092802" y="91122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5D9037-4808-3FB4-8291-164C228C8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8265" y="911224"/>
            <a:ext cx="370582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F98610-1AA8-ED76-CB97-422A1761A3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72868" y="240982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99C31-A019-EB05-99AD-9B5C4892C3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20656" y="2409825"/>
            <a:ext cx="3113087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112A83-1D6E-E31B-3869-56E056FE8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88200" y="2970213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507CD6-BB87-26DA-1CB3-C86DBC2ACD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35988" y="2970213"/>
            <a:ext cx="306546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D4611-1BCD-13B0-4F45-DAEAB35290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58913" y="449897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3B6A4E6-E617-BAD1-0112-A96754231B6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14435" y="4498975"/>
            <a:ext cx="293866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135649F-22C1-794A-F31C-7DC6EA04B2E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2225" y="513804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999C3D-9DB2-8B28-1D0E-EDC2C950F68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20013" y="5138044"/>
            <a:ext cx="334327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68BAA3-AF98-A946-16EB-29ED74D4E93C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text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7843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6C2CA-F7BC-1643-99E7-A7AF34D16F06}"/>
              </a:ext>
            </a:extLst>
          </p:cNvPr>
          <p:cNvSpPr txBox="1"/>
          <p:nvPr userDrawn="1"/>
        </p:nvSpPr>
        <p:spPr>
          <a:xfrm>
            <a:off x="-1219200" y="-22273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2B83-0AC6-A343-9007-FC3430F06E87}"/>
              </a:ext>
            </a:extLst>
          </p:cNvPr>
          <p:cNvSpPr txBox="1"/>
          <p:nvPr userDrawn="1"/>
        </p:nvSpPr>
        <p:spPr>
          <a:xfrm>
            <a:off x="4531540" y="232241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0ACD76-9286-81DA-B95A-33C567818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620712"/>
            <a:ext cx="11012488" cy="8648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79DDD350-47B3-3DAF-DDC1-39725F8B959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478044" y="1850705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6F92D26-3C4A-BE86-A701-D767C111FE07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358802" y="241670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376900F8-7802-5F50-6A9A-E75ED0B3EC0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2869616" y="3779962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46C4547-72A6-0EEC-A5AF-48DBCE377E13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101336" y="416844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FCDE3-3080-15ED-F757-BF51628B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64" y="5623418"/>
            <a:ext cx="11012486" cy="67895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5pPr>
            <a:lvl6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6pPr>
            <a:lvl7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7pPr>
            <a:lvl8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8pPr>
            <a:lvl9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9pPr>
          </a:lstStyle>
          <a:p>
            <a:pPr lvl="0"/>
            <a:r>
              <a:rPr lang="en-GB" dirty="0"/>
              <a:t>...click to add text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B0C9B8-9199-DB66-C3E1-5BCBE19EE6D9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207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F3CC8A4E-DD42-3359-871D-7365133722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9757" y="842657"/>
            <a:ext cx="11012486" cy="1141268"/>
          </a:xfrm>
        </p:spPr>
        <p:txBody>
          <a:bodyPr/>
          <a:lstStyle>
            <a:lvl1pPr>
              <a:lnSpc>
                <a:spcPct val="90000"/>
              </a:lnSpc>
              <a:defRPr sz="66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402571">
            <a:off x="985914" y="2449156"/>
            <a:ext cx="4115489" cy="2817262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080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533356">
            <a:off x="5893725" y="2510306"/>
            <a:ext cx="5462634" cy="3596788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360000" tIns="1080000" rIns="36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F33A7-1D81-AB36-A3BB-FC35AF2B3579}"/>
              </a:ext>
            </a:extLst>
          </p:cNvPr>
          <p:cNvSpPr txBox="1"/>
          <p:nvPr userDrawn="1"/>
        </p:nvSpPr>
        <p:spPr>
          <a:xfrm>
            <a:off x="0" y="-310243"/>
            <a:ext cx="6825343" cy="310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102B45B-BE10-0955-7D2B-71607E79FE0D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10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9757" y="2890520"/>
            <a:ext cx="3433685" cy="3403600"/>
          </a:xfrm>
          <a:solidFill>
            <a:schemeClr val="bg1">
              <a:lumMod val="6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52160" y="612233"/>
            <a:ext cx="5749290" cy="5681887"/>
          </a:xfrm>
          <a:solidFill>
            <a:schemeClr val="bg1">
              <a:lumMod val="7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1080000" rIns="54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43FCB96B-CD6D-B9F3-A688-74E5893485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55041" y="1961476"/>
            <a:ext cx="2336801" cy="2294929"/>
          </a:xfrm>
          <a:solidFill>
            <a:schemeClr val="bg1">
              <a:lumMod val="8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18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                      to insert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C8CB-D006-2AF2-DF37-08254005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3"/>
            <a:ext cx="4602877" cy="10080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57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20891566">
            <a:off x="1018941" y="1976793"/>
            <a:ext cx="3832754" cy="3749640"/>
          </a:xfrm>
          <a:solidFill>
            <a:schemeClr val="tx1">
              <a:lumMod val="65000"/>
            </a:schemeClr>
          </a:solidFill>
          <a:ln w="146050" cap="flat">
            <a:solidFill>
              <a:schemeClr val="tx1"/>
            </a:solidFill>
            <a:miter lim="800000"/>
          </a:ln>
        </p:spPr>
        <p:txBody>
          <a:bodyPr lIns="0" tIns="1224000" rIns="0" anchor="ctr" anchorCtr="1"/>
          <a:lstStyle>
            <a:lvl1pPr marL="0" indent="0" algn="ct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783580" y="2097067"/>
            <a:ext cx="5817869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tx1"/>
                </a:solidFill>
              </a:defRPr>
            </a:lvl1pPr>
            <a:lvl2pPr>
              <a:defRPr lang="da-DK" sz="3200" b="1" dirty="0" smtClean="0">
                <a:solidFill>
                  <a:schemeClr val="tx1"/>
                </a:solidFill>
              </a:defRPr>
            </a:lvl2pPr>
            <a:lvl3pPr>
              <a:defRPr lang="da-DK" sz="2400" b="1" dirty="0" smtClean="0">
                <a:solidFill>
                  <a:schemeClr val="tx1"/>
                </a:solidFill>
              </a:defRPr>
            </a:lvl3pPr>
            <a:lvl4pPr>
              <a:defRPr lang="da-DK" b="1" dirty="0" smtClean="0">
                <a:solidFill>
                  <a:schemeClr val="tx1"/>
                </a:solidFill>
              </a:defRPr>
            </a:lvl4pPr>
            <a:lvl5pPr>
              <a:defRPr lang="da-DK" b="1" dirty="0">
                <a:solidFill>
                  <a:schemeClr val="tx1"/>
                </a:solidFill>
              </a:defRPr>
            </a:lvl5pPr>
            <a:lvl6pPr>
              <a:defRPr b="1">
                <a:solidFill>
                  <a:schemeClr val="tx1"/>
                </a:solidFill>
              </a:defRPr>
            </a:lvl6pPr>
            <a:lvl7pPr>
              <a:defRPr b="1">
                <a:solidFill>
                  <a:schemeClr val="tx1"/>
                </a:solidFill>
              </a:defRPr>
            </a:lvl7pPr>
            <a:lvl8pPr>
              <a:defRPr b="1">
                <a:solidFill>
                  <a:schemeClr val="tx1"/>
                </a:solidFill>
              </a:defRPr>
            </a:lvl8pPr>
            <a:lvl9pPr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96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496878">
            <a:off x="6504534" y="1615672"/>
            <a:ext cx="4653097" cy="4640373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188000" rIns="0" anchor="ctr" anchorCtr="1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AE573B-1000-D841-B8B4-F92752389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B691B69-65AA-9748-80BF-996C89344B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8963" y="2097067"/>
            <a:ext cx="5818682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bg1"/>
                </a:solidFill>
              </a:defRPr>
            </a:lvl1pPr>
            <a:lvl2pPr>
              <a:defRPr lang="da-DK" sz="3200" b="1" dirty="0" smtClean="0">
                <a:solidFill>
                  <a:schemeClr val="bg1"/>
                </a:solidFill>
              </a:defRPr>
            </a:lvl2pPr>
            <a:lvl3pPr>
              <a:defRPr lang="da-DK" sz="2400" b="1" dirty="0" smtClean="0">
                <a:solidFill>
                  <a:schemeClr val="bg1"/>
                </a:solidFill>
              </a:defRPr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06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756000"/>
            <a:ext cx="6822000" cy="1065828"/>
          </a:xfrm>
          <a:solidFill>
            <a:schemeClr val="accent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spcAft>
                <a:spcPts val="600"/>
              </a:spcAft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C22F958-FB17-66E4-EB45-75E15E5E3F80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1748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1" y="4962214"/>
            <a:ext cx="4173870" cy="1340161"/>
          </a:xfrm>
          <a:solidFill>
            <a:schemeClr val="accent3">
              <a:alpha val="99950"/>
            </a:schemeClr>
          </a:solidFill>
        </p:spPr>
        <p:txBody>
          <a:bodyPr wrap="square" lIns="252000" tIns="108000" rIns="252000" bIns="0" anchor="t" anchorCtr="0">
            <a:spAutoFit/>
          </a:bodyPr>
          <a:lstStyle>
            <a:lvl1pPr>
              <a:defRPr sz="40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6BCCAFF-7E95-0536-8297-4959B0CA01D7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200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9450" y="4497883"/>
            <a:ext cx="6822000" cy="1065828"/>
          </a:xfrm>
          <a:solidFill>
            <a:schemeClr val="bg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A49A202-D2D5-25B6-2F32-60A741CCF725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02118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017402"/>
            <a:ext cx="11012487" cy="917513"/>
          </a:xfrm>
          <a:solidFill>
            <a:schemeClr val="bg2">
              <a:alpha val="99950"/>
            </a:schemeClr>
          </a:solidFill>
        </p:spPr>
        <p:txBody>
          <a:bodyPr wrap="square" lIns="180000" tIns="180000" rIns="180000" bIns="180000">
            <a:spAutoFit/>
          </a:bodyPr>
          <a:lstStyle>
            <a:lvl1pPr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2F60A0-C020-A529-4A95-65C8AC9FA2C2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1716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4161995"/>
            <a:ext cx="11012487" cy="2140380"/>
          </a:xfrm>
          <a:solidFill>
            <a:schemeClr val="bg1">
              <a:alpha val="46000"/>
            </a:schemeClr>
          </a:solidFill>
        </p:spPr>
        <p:txBody>
          <a:bodyPr wrap="square" lIns="252000" tIns="108000" rIns="252000" bIns="0">
            <a:spAutoFit/>
          </a:bodyPr>
          <a:lstStyle>
            <a:lvl1pPr algn="ctr">
              <a:defRPr sz="66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         text...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AC6CF46-91DC-976D-9F2D-0F1B85D185F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57327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com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C9382B17-B390-C8C0-F5F8-7665434C718C}"/>
              </a:ext>
            </a:extLst>
          </p:cNvPr>
          <p:cNvSpPr/>
          <p:nvPr userDrawn="1"/>
        </p:nvSpPr>
        <p:spPr>
          <a:xfrm>
            <a:off x="3642413" y="900524"/>
            <a:ext cx="4787900" cy="555880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GB" sz="59500" b="1" dirty="0">
                <a:solidFill>
                  <a:schemeClr val="tx1">
                    <a:alpha val="14559"/>
                  </a:schemeClr>
                </a:solidFill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14F6-6F11-9826-9767-37567B1EC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732" y="1628776"/>
            <a:ext cx="9461718" cy="3999626"/>
          </a:xfrm>
        </p:spPr>
        <p:txBody>
          <a:bodyPr anchor="ctr" anchorCtr="0"/>
          <a:lstStyle>
            <a:lvl1pPr>
              <a:lnSpc>
                <a:spcPct val="83000"/>
              </a:lnSpc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61DB2-11FB-99E1-B80B-1463133B9A2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0272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A35AA5B6-111C-4735-AFC4-EBC2CB1BF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dato 3" hidden="1">
            <a:extLst>
              <a:ext uri="{FF2B5EF4-FFF2-40B4-BE49-F238E27FC236}">
                <a16:creationId xmlns:a16="http://schemas.microsoft.com/office/drawing/2014/main" id="{79C6BA40-0A49-7673-45A9-7C4D3541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23" name="Pladsholder til sidefod 4" hidden="1">
            <a:extLst>
              <a:ext uri="{FF2B5EF4-FFF2-40B4-BE49-F238E27FC236}">
                <a16:creationId xmlns:a16="http://schemas.microsoft.com/office/drawing/2014/main" id="{F4D4719E-1E3F-B75D-AF75-C575C79D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4" name="Pladsholder til slidenummer 5" hidden="1">
            <a:extLst>
              <a:ext uri="{FF2B5EF4-FFF2-40B4-BE49-F238E27FC236}">
                <a16:creationId xmlns:a16="http://schemas.microsoft.com/office/drawing/2014/main" id="{9434FDBC-E923-AFC0-E942-C9567245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94A88-BF4A-BF39-B835-B0C753B4C19A}"/>
              </a:ext>
            </a:extLst>
          </p:cNvPr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91151374-92CC-87E1-F9AB-1D43CA0CB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16:9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16:9 format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“small"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48">
            <a:extLst>
              <a:ext uri="{FF2B5EF4-FFF2-40B4-BE49-F238E27FC236}">
                <a16:creationId xmlns:a16="http://schemas.microsoft.com/office/drawing/2014/main" id="{CC1000A9-67B6-3DBE-1556-907DFA8F39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57AF5228-50BD-AF36-C290-EB6F54DA4A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32" name="Billede 40">
            <a:extLst>
              <a:ext uri="{FF2B5EF4-FFF2-40B4-BE49-F238E27FC236}">
                <a16:creationId xmlns:a16="http://schemas.microsoft.com/office/drawing/2014/main" id="{47DEC83E-2557-C64A-8710-5E90C5500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34" name="Text Box 48">
            <a:extLst>
              <a:ext uri="{FF2B5EF4-FFF2-40B4-BE49-F238E27FC236}">
                <a16:creationId xmlns:a16="http://schemas.microsoft.com/office/drawing/2014/main" id="{296B2A40-51DD-3C24-64B4-9C261EFED2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36" name="Text Box 48">
            <a:extLst>
              <a:ext uri="{FF2B5EF4-FFF2-40B4-BE49-F238E27FC236}">
                <a16:creationId xmlns:a16="http://schemas.microsoft.com/office/drawing/2014/main" id="{26A5352B-2D88-0049-FF68-7A3677982A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Text Box 48">
            <a:extLst>
              <a:ext uri="{FF2B5EF4-FFF2-40B4-BE49-F238E27FC236}">
                <a16:creationId xmlns:a16="http://schemas.microsoft.com/office/drawing/2014/main" id="{F1FD1FCB-14AB-C8C8-E3B6-3A9C235434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40" name="Text Box 48">
            <a:extLst>
              <a:ext uri="{FF2B5EF4-FFF2-40B4-BE49-F238E27FC236}">
                <a16:creationId xmlns:a16="http://schemas.microsoft.com/office/drawing/2014/main" id="{C4D76095-C685-6F22-B51D-0AFAF348C4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1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https://image.ku.dk/shared/aZwD18034DnM3TYEw9XagEF6kxI6MLkV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42" name="Text Box 48">
            <a:extLst>
              <a:ext uri="{FF2B5EF4-FFF2-40B4-BE49-F238E27FC236}">
                <a16:creationId xmlns:a16="http://schemas.microsoft.com/office/drawing/2014/main" id="{449B76C2-6958-26C2-DD52-28127622EE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 is: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44" name="Text Box 48">
            <a:extLst>
              <a:ext uri="{FF2B5EF4-FFF2-40B4-BE49-F238E27FC236}">
                <a16:creationId xmlns:a16="http://schemas.microsoft.com/office/drawing/2014/main" id="{B1B679C7-F81E-AF72-3832-BC2B20AF81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46" name="Text Box 48">
            <a:extLst>
              <a:ext uri="{FF2B5EF4-FFF2-40B4-BE49-F238E27FC236}">
                <a16:creationId xmlns:a16="http://schemas.microsoft.com/office/drawing/2014/main" id="{DBC859E9-AAD9-582D-9CAB-53B97A96B2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48" name="Text Box 48">
            <a:extLst>
              <a:ext uri="{FF2B5EF4-FFF2-40B4-BE49-F238E27FC236}">
                <a16:creationId xmlns:a16="http://schemas.microsoft.com/office/drawing/2014/main" id="{5BDA7DE1-7BD9-6953-4F2C-C23FAB665D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www.designguide.ku.dk/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0" name="Billede 25">
            <a:extLst>
              <a:ext uri="{FF2B5EF4-FFF2-40B4-BE49-F238E27FC236}">
                <a16:creationId xmlns:a16="http://schemas.microsoft.com/office/drawing/2014/main" id="{2BC7410A-935F-DC4A-F8A5-7F39AC457C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2" name="Billede 36">
            <a:extLst>
              <a:ext uri="{FF2B5EF4-FFF2-40B4-BE49-F238E27FC236}">
                <a16:creationId xmlns:a16="http://schemas.microsoft.com/office/drawing/2014/main" id="{56A21FCA-F356-F238-3DEE-A13BEFECD3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54" name="Billede 37">
            <a:extLst>
              <a:ext uri="{FF2B5EF4-FFF2-40B4-BE49-F238E27FC236}">
                <a16:creationId xmlns:a16="http://schemas.microsoft.com/office/drawing/2014/main" id="{8288A8D2-A953-FCF5-C54C-BED0258209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56" name="Text Box 48">
            <a:extLst>
              <a:ext uri="{FF2B5EF4-FFF2-40B4-BE49-F238E27FC236}">
                <a16:creationId xmlns:a16="http://schemas.microsoft.com/office/drawing/2014/main" id="{1AAEA91B-6C9C-9157-EFF5-6EEB67507A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8" name="Picture 61">
            <a:extLst>
              <a:ext uri="{FF2B5EF4-FFF2-40B4-BE49-F238E27FC236}">
                <a16:creationId xmlns:a16="http://schemas.microsoft.com/office/drawing/2014/main" id="{874C9D93-430E-897F-0010-953653748B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 </a:t>
            </a: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5841F5BD-07B0-188F-6A65-1A9CB91075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7AF680B5-5F7B-7C42-BF08-E9B604FED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8639E81-1331-644F-9855-3A9C25375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7A6A120-00EE-3144-9AB3-0695A4240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5D6F800E-E8DB-D1E9-A292-CDCB828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15" name="Pladsholder til sidefod 4" hidden="1">
            <a:extLst>
              <a:ext uri="{FF2B5EF4-FFF2-40B4-BE49-F238E27FC236}">
                <a16:creationId xmlns:a16="http://schemas.microsoft.com/office/drawing/2014/main" id="{75F96715-1FD5-51ED-7CC1-42E30D0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6" name="Pladsholder til slidenummer 5" hidden="1">
            <a:extLst>
              <a:ext uri="{FF2B5EF4-FFF2-40B4-BE49-F238E27FC236}">
                <a16:creationId xmlns:a16="http://schemas.microsoft.com/office/drawing/2014/main" id="{FF7B57F8-B201-8F25-4597-86F1EE0A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8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A98E7E85-8DE3-687D-4837-DB9872BF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1570F19F-11E9-F8A1-DCD4-0B2BD422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11" name="Pladsholder til sidefod 4" hidden="1">
            <a:extLst>
              <a:ext uri="{FF2B5EF4-FFF2-40B4-BE49-F238E27FC236}">
                <a16:creationId xmlns:a16="http://schemas.microsoft.com/office/drawing/2014/main" id="{B7D930ED-6F01-0E90-6740-D9E50AA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5" hidden="1">
            <a:extLst>
              <a:ext uri="{FF2B5EF4-FFF2-40B4-BE49-F238E27FC236}">
                <a16:creationId xmlns:a16="http://schemas.microsoft.com/office/drawing/2014/main" id="{ADD5A7A0-1930-6FDD-F270-B46368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92A049D1-BE16-6369-9C11-6D9136DAE0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Pladsholder til dato 3" hidden="1">
            <a:extLst>
              <a:ext uri="{FF2B5EF4-FFF2-40B4-BE49-F238E27FC236}">
                <a16:creationId xmlns:a16="http://schemas.microsoft.com/office/drawing/2014/main" id="{B280A661-856C-E622-1331-CDB60AB0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14" name="Pladsholder til sidefod 4" hidden="1">
            <a:extLst>
              <a:ext uri="{FF2B5EF4-FFF2-40B4-BE49-F238E27FC236}">
                <a16:creationId xmlns:a16="http://schemas.microsoft.com/office/drawing/2014/main" id="{82F7776B-57AF-971B-A75B-223AFE26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Pladsholder til slidenummer 5" hidden="1">
            <a:extLst>
              <a:ext uri="{FF2B5EF4-FFF2-40B4-BE49-F238E27FC236}">
                <a16:creationId xmlns:a16="http://schemas.microsoft.com/office/drawing/2014/main" id="{EFF41101-1901-1836-D8DB-6C08E1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b="0" i="0" baseline="0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6000" y="1628776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1" y="1628775"/>
            <a:ext cx="5356800" cy="4672800"/>
          </a:xfrm>
          <a:solidFill>
            <a:schemeClr val="bg1">
              <a:lumMod val="75000"/>
            </a:schemeClr>
          </a:solidFill>
        </p:spPr>
        <p:txBody>
          <a:bodyPr lIns="360000" tIns="1080000" rIns="360000" anchor="ctr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4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28775"/>
            <a:ext cx="11012487" cy="467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F5BBBEC-8DDA-37BC-3B1E-5DB781A5DDC2}"/>
              </a:ext>
            </a:extLst>
          </p:cNvPr>
          <p:cNvSpPr/>
          <p:nvPr userDrawn="1"/>
        </p:nvSpPr>
        <p:spPr>
          <a:xfrm>
            <a:off x="0" y="0"/>
            <a:ext cx="12192000" cy="33265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EEFEE">
                  <a:alpha val="92941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/>
              <a:t>14/06/2023</a:t>
            </a:r>
            <a:endParaRPr lang="en-GB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B48C9BE-CCF6-3266-2B8E-D27C7F011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863DD73D-5725-327E-8366-645E99E26ECD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9" r:id="rId2"/>
    <p:sldLayoutId id="2147483671" r:id="rId3"/>
    <p:sldLayoutId id="2147483701" r:id="rId4"/>
    <p:sldLayoutId id="2147483674" r:id="rId5"/>
    <p:sldLayoutId id="2147483670" r:id="rId6"/>
    <p:sldLayoutId id="2147483660" r:id="rId7"/>
    <p:sldLayoutId id="2147483662" r:id="rId8"/>
    <p:sldLayoutId id="2147483684" r:id="rId9"/>
    <p:sldLayoutId id="2147483685" r:id="rId10"/>
    <p:sldLayoutId id="2147483664" r:id="rId11"/>
    <p:sldLayoutId id="2147483665" r:id="rId12"/>
    <p:sldLayoutId id="2147483689" r:id="rId13"/>
    <p:sldLayoutId id="2147483702" r:id="rId14"/>
    <p:sldLayoutId id="2147483703" r:id="rId15"/>
    <p:sldLayoutId id="2147483694" r:id="rId16"/>
    <p:sldLayoutId id="2147483692" r:id="rId17"/>
    <p:sldLayoutId id="2147483691" r:id="rId18"/>
    <p:sldLayoutId id="2147483697" r:id="rId19"/>
    <p:sldLayoutId id="2147483704" r:id="rId20"/>
    <p:sldLayoutId id="2147483705" r:id="rId21"/>
    <p:sldLayoutId id="2147483695" r:id="rId22"/>
    <p:sldLayoutId id="2147483698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93" r:id="rId29"/>
    <p:sldLayoutId id="2147483688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0" i="0" kern="1200" spc="60" baseline="0">
          <a:solidFill>
            <a:schemeClr val="accent1"/>
          </a:solidFill>
          <a:latin typeface="+mj-lt"/>
          <a:ea typeface="Open Sans Extrabold" panose="020B0606030504020204" pitchFamily="34" charset="0"/>
          <a:cs typeface="Microsoft New Tai Lue" panose="020B0502040204020203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2pPr>
      <a:lvl3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3pPr>
      <a:lvl4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4pPr>
      <a:lvl5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5pPr>
      <a:lvl6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6pPr>
      <a:lvl7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7pPr>
      <a:lvl8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8pPr>
      <a:lvl9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38.png"/><Relationship Id="rId4" Type="http://schemas.openxmlformats.org/officeDocument/2006/relationships/diagramData" Target="../diagrams/data5.xml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https://global.oup.com/us/companion.websites/9780199925728/stud/" TargetMode="External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1002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1.emnlp-main.81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hyperlink" Target="https://recipecoastalproject.studio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ecipecoastalproject.studio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aclanthology.org/2020.acl-main.703/" TargetMode="External"/><Relationship Id="rId13" Type="http://schemas.openxmlformats.org/officeDocument/2006/relationships/hyperlink" Target="https://arxiv.org/abs/2211.05100" TargetMode="External"/><Relationship Id="rId3" Type="http://schemas.openxmlformats.org/officeDocument/2006/relationships/hyperlink" Target="https://www.aclweb.org/anthology/N19-1423" TargetMode="External"/><Relationship Id="rId7" Type="http://schemas.openxmlformats.org/officeDocument/2006/relationships/hyperlink" Target="https://arxiv.org/abs/1910.10683" TargetMode="External"/><Relationship Id="rId12" Type="http://schemas.openxmlformats.org/officeDocument/2006/relationships/hyperlink" Target="https://arxiv.org/abs/2112.10668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rxiv.org/abs/2303.08774" TargetMode="External"/><Relationship Id="rId11" Type="http://schemas.openxmlformats.org/officeDocument/2006/relationships/hyperlink" Target="https://aclanthology.org/2021.naacl-main.41/" TargetMode="External"/><Relationship Id="rId5" Type="http://schemas.openxmlformats.org/officeDocument/2006/relationships/hyperlink" Target="https://arxiv.org/abs/2005.14165" TargetMode="External"/><Relationship Id="rId10" Type="http://schemas.openxmlformats.org/officeDocument/2006/relationships/hyperlink" Target="https://aclanthology.org/2020.tacl-1.47/" TargetMode="External"/><Relationship Id="rId4" Type="http://schemas.openxmlformats.org/officeDocument/2006/relationships/hyperlink" Target="https://d4mucfpksywv.cloudfront.net/better-language-models/language_models_are_unsupervised_multitask_learners.pdf" TargetMode="External"/><Relationship Id="rId9" Type="http://schemas.openxmlformats.org/officeDocument/2006/relationships/hyperlink" Target="https://aclanthology.org/2020.acl-main.747/" TargetMode="External"/><Relationship Id="rId1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0.acl-main.560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14456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hyperlink" Target="https://arxiv.org/abs/2203.13722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2303.17466" TargetMode="External"/><Relationship Id="rId5" Type="http://schemas.openxmlformats.org/officeDocument/2006/relationships/hyperlink" Target="https://arxiv.org/abs/2211.07733" TargetMode="External"/><Relationship Id="rId4" Type="http://schemas.openxmlformats.org/officeDocument/2006/relationships/hyperlink" Target="https://www.nature.com/articles/s42256-022-00458-8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Colors" Target="../diagrams/colors13.xml"/><Relationship Id="rId3" Type="http://schemas.openxmlformats.org/officeDocument/2006/relationships/image" Target="../media/image84.png"/><Relationship Id="rId7" Type="http://schemas.openxmlformats.org/officeDocument/2006/relationships/diagramQuickStyle" Target="../diagrams/quickStyle12.xml"/><Relationship Id="rId12" Type="http://schemas.openxmlformats.org/officeDocument/2006/relationships/diagramQuickStyle" Target="../diagrams/quickStyle1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2.xml"/><Relationship Id="rId11" Type="http://schemas.openxmlformats.org/officeDocument/2006/relationships/diagramLayout" Target="../diagrams/layout13.xml"/><Relationship Id="rId5" Type="http://schemas.openxmlformats.org/officeDocument/2006/relationships/diagramData" Target="../diagrams/data12.xml"/><Relationship Id="rId10" Type="http://schemas.openxmlformats.org/officeDocument/2006/relationships/diagramData" Target="../diagrams/data13.xml"/><Relationship Id="rId4" Type="http://schemas.openxmlformats.org/officeDocument/2006/relationships/image" Target="../media/image85.png"/><Relationship Id="rId9" Type="http://schemas.microsoft.com/office/2007/relationships/diagramDrawing" Target="../diagrams/drawing12.xml"/><Relationship Id="rId14" Type="http://schemas.microsoft.com/office/2007/relationships/diagramDrawing" Target="../diagrams/drawing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ature.com/articles/s41586-021-03215-w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ltomkost.dk/english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heartist.me/art-inspiration/definition-of-art-meaning/" TargetMode="Externa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file/d/1DbyuDKEv0ajkYFlwNgqhRt2RdrK6joz9/vie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file/d/1DbyuDKEv0ajkYFlwNgqhRt2RdrK6joz9/vie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file/d/1DbyuDKEv0ajkYFlwNgqhRt2RdrK6joz9/vie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64A27-B96F-FF49-952F-8EF3F8AA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6401-0EC4-5C4E-B05C-BACA002C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EA49827-CE52-FD4B-8399-162D5E1DD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55F9F9FB-61AF-8548-83E5-79EB62A8C8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D5F85F-0777-314B-A8CB-A12F7D46B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dirty="0"/>
              <a:t>Daniel Hershcovich, DIKU</a:t>
            </a:r>
          </a:p>
          <a:p>
            <a:r>
              <a:rPr lang="en-GB" dirty="0"/>
              <a:t>June 14</a:t>
            </a:r>
            <a:r>
              <a:rPr lang="en-GB" baseline="30000" dirty="0"/>
              <a:t>th</a:t>
            </a:r>
            <a:r>
              <a:rPr lang="en-GB" dirty="0"/>
              <a:t> 2023</a:t>
            </a:r>
            <a:endParaRPr lang="en-GB" b="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18C83D-C112-3B45-B0BC-99E947581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/>
              <a:t>Recipe Adaptation with Language Models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609762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1837D-B54F-50B8-2650-97FE3774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Veganizing recipes using language models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FCE378D-ADE2-2150-9940-17C449F64C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6833" y="2498654"/>
            <a:ext cx="11634011" cy="42736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B7326-9CF6-9D98-1D1C-04003F6F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51E07-68A9-3505-055B-6138343E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A1F2DB6-55B3-393F-EF44-64C215B07CC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737753"/>
              </p:ext>
            </p:extLst>
          </p:nvPr>
        </p:nvGraphicFramePr>
        <p:xfrm>
          <a:off x="568559" y="1340342"/>
          <a:ext cx="6771190" cy="1163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Picture of Jonathan">
            <a:extLst>
              <a:ext uri="{FF2B5EF4-FFF2-40B4-BE49-F238E27FC236}">
                <a16:creationId xmlns:a16="http://schemas.microsoft.com/office/drawing/2014/main" id="{D8A20942-68E2-1C86-DBFC-8FB2BEEB5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9"/>
          <a:stretch/>
        </p:blipFill>
        <p:spPr bwMode="auto">
          <a:xfrm>
            <a:off x="9459118" y="407468"/>
            <a:ext cx="2332320" cy="207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00534A-A4BB-766B-2149-E91B7A1BCD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297" y="2517699"/>
            <a:ext cx="5011363" cy="39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6D30-1711-CC3F-ACCB-48E231D8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zh-CN" sz="3200" spc="60" dirty="0" err="1">
                <a:solidFill>
                  <a:srgbClr val="A3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</a:t>
            </a:r>
            <a:r>
              <a:rPr lang="da-DK" altLang="zh-CN" sz="3200" spc="60" dirty="0">
                <a:solidFill>
                  <a:srgbClr val="A3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adaptation of </a:t>
            </a:r>
            <a:r>
              <a:rPr lang="da-DK" altLang="zh-CN" sz="3200" spc="60" dirty="0" err="1">
                <a:solidFill>
                  <a:srgbClr val="A3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recipes</a:t>
            </a:r>
            <a:br>
              <a:rPr lang="en-CN" sz="3200" spc="60" dirty="0">
                <a:solidFill>
                  <a:srgbClr val="A31D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0C27F-A2E0-3B0C-33B3-776D9CD3C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4" y="1403818"/>
            <a:ext cx="5241103" cy="2873375"/>
          </a:xfrm>
        </p:spPr>
        <p:txBody>
          <a:bodyPr/>
          <a:lstStyle/>
          <a:p>
            <a:r>
              <a:rPr lang="en-GB" dirty="0"/>
              <a:t>Ongoing project, targeting translation that accounts for </a:t>
            </a:r>
            <a:r>
              <a:rPr lang="en-GB" b="1" dirty="0"/>
              <a:t>cultural differences</a:t>
            </a:r>
          </a:p>
          <a:p>
            <a:r>
              <a:rPr lang="en-GB" dirty="0"/>
              <a:t>Current focus:</a:t>
            </a:r>
          </a:p>
          <a:p>
            <a:pPr lvl="1"/>
            <a:r>
              <a:rPr lang="en-US" b="1" dirty="0" err="1"/>
              <a:t>English→Chinese</a:t>
            </a:r>
            <a:endParaRPr lang="en-US" dirty="0"/>
          </a:p>
          <a:p>
            <a:pPr lvl="1"/>
            <a:r>
              <a:rPr lang="en-US" b="1" dirty="0" err="1"/>
              <a:t>Chinese→English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925E-AA3A-7247-CCA7-DB9F6BF02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8360F-E34B-FD23-B54F-234C8EA1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2928B-E84C-65BC-47E0-45B4C752C7AC}"/>
              </a:ext>
            </a:extLst>
          </p:cNvPr>
          <p:cNvSpPr txBox="1"/>
          <p:nvPr/>
        </p:nvSpPr>
        <p:spPr>
          <a:xfrm>
            <a:off x="257361" y="4602104"/>
            <a:ext cx="271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Adaptation</a:t>
            </a:r>
            <a:endParaRPr lang="en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19A20-6257-EFDF-6718-CC1C8F536EA2}"/>
              </a:ext>
            </a:extLst>
          </p:cNvPr>
          <p:cNvSpPr txBox="1"/>
          <p:nvPr/>
        </p:nvSpPr>
        <p:spPr>
          <a:xfrm>
            <a:off x="3375578" y="4602104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endParaRPr lang="en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ED872F-434D-5EFA-92A8-803A0415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596" y="3849108"/>
            <a:ext cx="750707" cy="750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F0F69-4477-0B61-73B9-9A1CC5242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048" y="3900778"/>
            <a:ext cx="640279" cy="640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D77231-9C0F-C717-3BE6-95C1A1013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5863"/>
            <a:ext cx="5830067" cy="1350621"/>
          </a:xfrm>
          <a:prstGeom prst="rect">
            <a:avLst/>
          </a:prstGeom>
        </p:spPr>
      </p:pic>
      <p:pic>
        <p:nvPicPr>
          <p:cNvPr id="25" name="Picture 36">
            <a:extLst>
              <a:ext uri="{FF2B5EF4-FFF2-40B4-BE49-F238E27FC236}">
                <a16:creationId xmlns:a16="http://schemas.microsoft.com/office/drawing/2014/main" id="{29C4D792-4A43-8C38-E72F-D71BC87BE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345" y="1979560"/>
            <a:ext cx="2381250" cy="23812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FA22A75-9D2D-E697-6A1A-F2402EF5CE11}"/>
              </a:ext>
            </a:extLst>
          </p:cNvPr>
          <p:cNvGrpSpPr/>
          <p:nvPr/>
        </p:nvGrpSpPr>
        <p:grpSpPr>
          <a:xfrm>
            <a:off x="6004957" y="1713631"/>
            <a:ext cx="6073128" cy="4908187"/>
            <a:chOff x="6004957" y="1713631"/>
            <a:chExt cx="6073128" cy="490818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CA7D24-3195-969F-0E32-026D020831E8}"/>
                </a:ext>
              </a:extLst>
            </p:cNvPr>
            <p:cNvSpPr txBox="1"/>
            <p:nvPr/>
          </p:nvSpPr>
          <p:spPr>
            <a:xfrm>
              <a:off x="6164452" y="4750230"/>
              <a:ext cx="5829945" cy="16312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>
                  <a:solidFill>
                    <a:srgbClr val="212121"/>
                  </a:solidFill>
                  <a:latin typeface="Arial"/>
                  <a:cs typeface="Arial"/>
                </a:rPr>
                <a:t>Chinese Okra Salad</a:t>
              </a:r>
            </a:p>
            <a:p>
              <a:r>
                <a:rPr lang="en-US" sz="1050" b="1" dirty="0"/>
                <a:t>Ingredients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8 oz (225 g) okra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2 teaspoons light soy sauce (or soy sauce)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1/2 teaspoons green Sichuan pepper oil (or more to taste)</a:t>
              </a:r>
              <a:endParaRPr lang="en-US" sz="1050">
                <a:cs typeface="Microsoft New Tai Lue"/>
              </a:endParaRPr>
            </a:p>
            <a:p>
              <a:r>
                <a:rPr lang="en-US" sz="1050" b="1" dirty="0"/>
                <a:t>Instructions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Bring a medium pot of water to a boil. Add 1 teaspoon vegetable oil and a pinch of salt...</a:t>
              </a:r>
              <a:endParaRPr lang="en-US" sz="105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EC1CDC37-55E1-3D75-8BC7-0937E6D7D3C0}"/>
                </a:ext>
              </a:extLst>
            </p:cNvPr>
            <p:cNvSpPr/>
            <p:nvPr/>
          </p:nvSpPr>
          <p:spPr>
            <a:xfrm>
              <a:off x="7543838" y="4176481"/>
              <a:ext cx="483809" cy="4233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1AFB8E-80AA-8ABE-FC9E-532F4CEEBEA6}"/>
                </a:ext>
              </a:extLst>
            </p:cNvPr>
            <p:cNvSpPr txBox="1"/>
            <p:nvPr/>
          </p:nvSpPr>
          <p:spPr>
            <a:xfrm>
              <a:off x="6164451" y="1902417"/>
              <a:ext cx="3363132" cy="227754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ja-JP" altLang="en-US" sz="2800" dirty="0">
                  <a:ea typeface="+mn-lt"/>
                  <a:cs typeface="+mn-lt"/>
                </a:rPr>
                <a:t>凉拌秋葵</a:t>
              </a:r>
              <a:endParaRPr lang="en-US" sz="2800" dirty="0">
                <a:cs typeface="Microsoft New Tai Lue"/>
              </a:endParaRPr>
            </a:p>
            <a:p>
              <a:r>
                <a:rPr lang="ja-JP" altLang="en-US" sz="1050" b="1" dirty="0">
                  <a:ea typeface="+mn-lt"/>
                  <a:cs typeface="+mn-lt"/>
                </a:rPr>
                <a:t>用料</a:t>
              </a:r>
              <a:r>
                <a:rPr lang="en-US" sz="1050" b="1" dirty="0">
                  <a:ea typeface="+mn-lt"/>
                  <a:cs typeface="+mn-lt"/>
                </a:rPr>
                <a:t> </a:t>
              </a:r>
              <a:endParaRPr lang="en-US" sz="1050" b="1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秋葵</a:t>
              </a:r>
              <a:r>
                <a:rPr lang="en-US" sz="1050" dirty="0">
                  <a:ea typeface="+mn-lt"/>
                  <a:cs typeface="+mn-lt"/>
                </a:rPr>
                <a:t>    20</a:t>
              </a:r>
              <a:r>
                <a:rPr lang="ja-JP" altLang="en-US" sz="1050" dirty="0">
                  <a:ea typeface="+mn-lt"/>
                  <a:cs typeface="+mn-lt"/>
                </a:rPr>
                <a:t>根左右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生抽</a:t>
              </a:r>
              <a:r>
                <a:rPr lang="en-US" sz="1050" dirty="0">
                  <a:ea typeface="+mn-lt"/>
                  <a:cs typeface="+mn-lt"/>
                </a:rPr>
                <a:t>    2-3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醋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蚝油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endParaRPr lang="ja-JP" altLang="en-US" sz="1050" dirty="0">
                <a:cs typeface="Microsoft New Tai Lue"/>
              </a:endParaRPr>
            </a:p>
            <a:p>
              <a:r>
                <a:rPr lang="ja-JP" altLang="en-US" sz="1050" b="1" dirty="0">
                  <a:ea typeface="+mn-lt"/>
                  <a:cs typeface="+mn-lt"/>
                </a:rPr>
                <a:t>做法</a:t>
              </a:r>
              <a:endParaRPr lang="en-US" sz="1050" b="1" dirty="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将秋葵洗净放开水中焯</a:t>
              </a:r>
              <a:r>
                <a:rPr lang="en-US" sz="1050" dirty="0">
                  <a:ea typeface="+mn-lt"/>
                  <a:cs typeface="+mn-lt"/>
                </a:rPr>
                <a:t>2</a:t>
              </a:r>
              <a:r>
                <a:rPr lang="ja-JP" altLang="en-US" sz="1050" dirty="0">
                  <a:ea typeface="+mn-lt"/>
                  <a:cs typeface="+mn-lt"/>
                </a:rPr>
                <a:t>分钟左右。</a:t>
              </a:r>
              <a:endParaRPr lang="en-US" altLang="ja-JP" sz="1050" dirty="0">
                <a:ea typeface="+mn-lt"/>
                <a:cs typeface="+mn-lt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开水中放盐一勺，油一勺，这样秋葵颜色翠绿鲜艳）</a:t>
              </a:r>
              <a:r>
                <a:rPr lang="en-US" sz="1050" dirty="0">
                  <a:ea typeface="+mn-lt"/>
                  <a:cs typeface="+mn-lt"/>
                </a:rPr>
                <a:t>...</a:t>
              </a:r>
              <a:endParaRPr lang="en-US" sz="1050" dirty="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3725C0-212B-3436-2065-C96EDFA7A47B}"/>
                </a:ext>
              </a:extLst>
            </p:cNvPr>
            <p:cNvSpPr txBox="1"/>
            <p:nvPr/>
          </p:nvSpPr>
          <p:spPr>
            <a:xfrm>
              <a:off x="7397856" y="2425484"/>
              <a:ext cx="1994115" cy="9002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香油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糖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蒜</a:t>
              </a:r>
              <a:r>
                <a:rPr lang="en-US" altLang="ja-JP" sz="1050" dirty="0">
                  <a:ea typeface="+mn-lt"/>
                  <a:cs typeface="+mn-lt"/>
                </a:rPr>
                <a:t>    3-5</a:t>
              </a:r>
              <a:r>
                <a:rPr lang="ja-JP" sz="1050">
                  <a:ea typeface="+mn-lt"/>
                  <a:cs typeface="+mn-lt"/>
                </a:rPr>
                <a:t>瓣</a:t>
              </a:r>
              <a:endParaRPr lang="en-US" altLang="ja-JP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盐</a:t>
              </a:r>
              <a:r>
                <a:rPr lang="en-US" altLang="ja-JP" sz="1050" dirty="0">
                  <a:ea typeface="+mn-lt"/>
                  <a:cs typeface="+mn-lt"/>
                </a:rPr>
                <a:t>    </a:t>
              </a:r>
              <a:r>
                <a:rPr lang="ja-JP" sz="1050">
                  <a:ea typeface="+mn-lt"/>
                  <a:cs typeface="+mn-lt"/>
                </a:rPr>
                <a:t>酌量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绿芥末膏不用也行</a:t>
              </a:r>
              <a:r>
                <a:rPr lang="en-US" sz="1050" dirty="0">
                  <a:ea typeface="+mn-lt"/>
                  <a:cs typeface="+mn-lt"/>
                </a:rPr>
                <a:t>   </a:t>
              </a:r>
              <a:r>
                <a:rPr lang="en-US" altLang="ja-JP" sz="1050" dirty="0">
                  <a:ea typeface="+mn-lt"/>
                  <a:cs typeface="+mn-lt"/>
                </a:rPr>
                <a:t> </a:t>
              </a:r>
              <a:r>
                <a:rPr lang="ja-JP" altLang="en-US" sz="1050">
                  <a:ea typeface="+mn-lt"/>
                  <a:cs typeface="+mn-lt"/>
                </a:rPr>
                <a:t>酌量</a:t>
              </a:r>
              <a:endParaRPr lang="en-US" sz="1050">
                <a:cs typeface="Microsoft New Tai Lue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6D4E8E1-480A-234E-22FA-BE4016E1BEDD}"/>
                </a:ext>
              </a:extLst>
            </p:cNvPr>
            <p:cNvSpPr/>
            <p:nvPr/>
          </p:nvSpPr>
          <p:spPr>
            <a:xfrm>
              <a:off x="6004957" y="1713631"/>
              <a:ext cx="6073128" cy="4908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828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78A8-4DA7-E214-DCA3-B878CB004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/>
              <a:t>What is culture?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F6F540-BD20-A5F7-A420-AC85C15E9F47}"/>
              </a:ext>
            </a:extLst>
          </p:cNvPr>
          <p:cNvSpPr txBox="1"/>
          <p:nvPr/>
        </p:nvSpPr>
        <p:spPr>
          <a:xfrm>
            <a:off x="588964" y="6074229"/>
            <a:ext cx="10787596" cy="7219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hlinkClick r:id="rId3"/>
              </a:rPr>
              <a:t>Cultural anthropology: Asking questions about humanity</a:t>
            </a:r>
            <a:r>
              <a:rPr lang="en-US" sz="2000" dirty="0"/>
              <a:t> (Welsch and </a:t>
            </a:r>
            <a:r>
              <a:rPr lang="en-US" sz="2000" dirty="0" err="1"/>
              <a:t>Vivanco</a:t>
            </a:r>
            <a:r>
              <a:rPr lang="en-US" sz="2000" dirty="0"/>
              <a:t>, 2015)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5D70-B8D0-EE84-4C15-A9DD6F56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5E317-6E58-A924-4DF3-C0055828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CA70B615-0799-9951-E715-948C314CD08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88963" y="1628775"/>
          <a:ext cx="10787597" cy="4255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97561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880180E-BB56-1A0A-9D93-BAC9ECEA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/>
          <a:lstStyle/>
          <a:p>
            <a:r>
              <a:rPr lang="en-GB" b="0" dirty="0"/>
              <a:t>Granularities of variation</a:t>
            </a: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7282-270E-A15A-25B0-CE689589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196A9-2A0B-CA5D-7136-69E1C8F8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9C6FD064-55B4-BCDA-6394-8FD00D2AE1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5176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8C66-C4EC-7921-F03F-A03E0042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Cultural dimensions in language </a:t>
            </a:r>
            <a:r>
              <a:rPr lang="en-GB" dirty="0" err="1"/>
              <a:t>technolgoy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0E6D4-0C31-F667-F4DE-56736344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31/05/2023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D36F6-B462-B653-44F6-A9213ED2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14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6CFE8-659B-19DD-AD74-76BF49CD19AF}"/>
              </a:ext>
            </a:extLst>
          </p:cNvPr>
          <p:cNvSpPr txBox="1"/>
          <p:nvPr/>
        </p:nvSpPr>
        <p:spPr>
          <a:xfrm>
            <a:off x="1062318" y="6237286"/>
            <a:ext cx="943644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212529"/>
                </a:solidFill>
                <a:latin typeface="-apple-system"/>
                <a:hlinkClick r:id="rId3"/>
              </a:rPr>
              <a:t>Challenges and Strategies in Cross-Cultural NLP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 (</a:t>
            </a:r>
            <a:r>
              <a:rPr lang="en-US" sz="2000" dirty="0">
                <a:ea typeface="+mn-lt"/>
                <a:cs typeface="+mn-lt"/>
              </a:rPr>
              <a:t>Hershcovich et</a:t>
            </a:r>
            <a:r>
              <a:rPr lang="en-US" sz="2000" dirty="0">
                <a:solidFill>
                  <a:srgbClr val="000000"/>
                </a:solidFill>
                <a:latin typeface="Microsoft New Tai Lue"/>
                <a:cs typeface="Microsoft New Tai Lue"/>
              </a:rPr>
              <a:t> al.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, ACL 2022)</a:t>
            </a:r>
            <a:endParaRPr lang="en-US" sz="2000" dirty="0">
              <a:cs typeface="Microsoft New Tai Lue"/>
            </a:endParaRPr>
          </a:p>
        </p:txBody>
      </p:sp>
      <p:pic>
        <p:nvPicPr>
          <p:cNvPr id="17" name="Content Placeholder 16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0875016E-EE25-46DE-AFB5-CEBF46D4A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40896" y="1433793"/>
            <a:ext cx="8308622" cy="4673600"/>
          </a:xfrm>
        </p:spPr>
      </p:pic>
    </p:spTree>
    <p:extLst>
      <p:ext uri="{BB962C8B-B14F-4D97-AF65-F5344CB8AC3E}">
        <p14:creationId xmlns:p14="http://schemas.microsoft.com/office/powerpoint/2010/main" val="349019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chment-lined baking sheet filled with purple and green kale">
            <a:extLst>
              <a:ext uri="{FF2B5EF4-FFF2-40B4-BE49-F238E27FC236}">
                <a16:creationId xmlns:a16="http://schemas.microsoft.com/office/drawing/2014/main" id="{BFC23E21-EB3A-11B1-2401-7CCDC542E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 b="15578"/>
          <a:stretch/>
        </p:blipFill>
        <p:spPr bwMode="auto">
          <a:xfrm>
            <a:off x="6232354" y="1230407"/>
            <a:ext cx="5958062" cy="5197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CA2313-83E0-643B-AC8E-7F92CAD6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5" y="620712"/>
            <a:ext cx="11012486" cy="865187"/>
          </a:xfrm>
        </p:spPr>
        <p:txBody>
          <a:bodyPr anchor="t">
            <a:normAutofit/>
          </a:bodyPr>
          <a:lstStyle/>
          <a:p>
            <a:r>
              <a:rPr lang="en-GB" dirty="0"/>
              <a:t>Linguistic form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EB74DF-0086-F148-2B5D-6EC844AE2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" t="22251" r="113"/>
          <a:stretch/>
        </p:blipFill>
        <p:spPr>
          <a:xfrm>
            <a:off x="591170" y="2386852"/>
            <a:ext cx="7140225" cy="404084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4025F-E851-99F3-6A0B-D3068C6C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31/05/2023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4B6AB-4C29-6980-0989-C76DDD58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393437B-FCB9-C5AE-598E-2D6E64B04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82" y="1376266"/>
            <a:ext cx="56944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Give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one-sentence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kale</a:t>
            </a:r>
            <a:r>
              <a:rPr kumimoji="0" lang="da-DK" altLang="da-DK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chips</a:t>
            </a:r>
            <a:r>
              <a:rPr kumimoji="0" lang="da-DK" altLang="da-DK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English,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Hebrew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Arabic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Danish, Mandarin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Chinese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Korean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Greek, Hindi,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Bulgarian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and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Turkish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. Do not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say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which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languages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they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3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4883-BAC0-06B7-B566-2D5DCEA0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E350-0EE3-8C89-FBA1-40BAF920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31/05/2023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CEC2B-CF41-77BD-10E5-0ECDA65C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16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AB07A-8CD8-BE45-B8A2-4764FB93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3" y="1619365"/>
            <a:ext cx="6089543" cy="5238635"/>
          </a:xfrm>
          <a:prstGeom prst="rect">
            <a:avLst/>
          </a:prstGeom>
        </p:spPr>
      </p:pic>
      <p:pic>
        <p:nvPicPr>
          <p:cNvPr id="3074" name="Picture 2" descr="fresh kale sauteed in frying pan">
            <a:extLst>
              <a:ext uri="{FF2B5EF4-FFF2-40B4-BE49-F238E27FC236}">
                <a16:creationId xmlns:a16="http://schemas.microsoft.com/office/drawing/2014/main" id="{1F4BE197-3C08-A0FE-BFE6-B8755FF6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06" y="1051821"/>
            <a:ext cx="4292974" cy="57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39A9F0B-F057-24A8-D9A9-03758041B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85" y="1173089"/>
            <a:ext cx="628229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Adapt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the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to the common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ingredients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,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cooking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methods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and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tools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each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culture's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cuisine.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F2EB4-9312-8E13-E6A1-655C9B5DFB29}"/>
              </a:ext>
            </a:extLst>
          </p:cNvPr>
          <p:cNvSpPr/>
          <p:nvPr/>
        </p:nvSpPr>
        <p:spPr>
          <a:xfrm>
            <a:off x="5007721" y="2669557"/>
            <a:ext cx="466405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A0C9B0-6535-C455-ABAA-AD05E6D0EEBB}"/>
              </a:ext>
            </a:extLst>
          </p:cNvPr>
          <p:cNvSpPr/>
          <p:nvPr/>
        </p:nvSpPr>
        <p:spPr>
          <a:xfrm>
            <a:off x="6212101" y="2669557"/>
            <a:ext cx="243931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7B1933-0BDD-36AA-9AAC-403B767D8F36}"/>
              </a:ext>
            </a:extLst>
          </p:cNvPr>
          <p:cNvSpPr/>
          <p:nvPr/>
        </p:nvSpPr>
        <p:spPr>
          <a:xfrm>
            <a:off x="745657" y="3980932"/>
            <a:ext cx="1727519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4A9355-FD99-9ED3-892A-8C4ECF0BEFAE}"/>
              </a:ext>
            </a:extLst>
          </p:cNvPr>
          <p:cNvSpPr/>
          <p:nvPr/>
        </p:nvSpPr>
        <p:spPr>
          <a:xfrm>
            <a:off x="745657" y="4452552"/>
            <a:ext cx="2494633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37677B-753F-0E74-7638-DCC7B386261D}"/>
              </a:ext>
            </a:extLst>
          </p:cNvPr>
          <p:cNvSpPr/>
          <p:nvPr/>
        </p:nvSpPr>
        <p:spPr>
          <a:xfrm>
            <a:off x="745657" y="4983253"/>
            <a:ext cx="1727519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F4DF2A-F735-4E44-63CD-313A20D06C56}"/>
              </a:ext>
            </a:extLst>
          </p:cNvPr>
          <p:cNvSpPr/>
          <p:nvPr/>
        </p:nvSpPr>
        <p:spPr>
          <a:xfrm>
            <a:off x="4095639" y="5238635"/>
            <a:ext cx="1581005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10E42-733A-A631-E772-DD6AE998508C}"/>
              </a:ext>
            </a:extLst>
          </p:cNvPr>
          <p:cNvSpPr/>
          <p:nvPr/>
        </p:nvSpPr>
        <p:spPr>
          <a:xfrm>
            <a:off x="5902462" y="5797753"/>
            <a:ext cx="694720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6048D4-2E3D-E84D-FDA4-C05876F30590}"/>
              </a:ext>
            </a:extLst>
          </p:cNvPr>
          <p:cNvSpPr/>
          <p:nvPr/>
        </p:nvSpPr>
        <p:spPr>
          <a:xfrm>
            <a:off x="745657" y="6578310"/>
            <a:ext cx="1199744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5E493D-4D8C-6997-B302-0FCCC33131F9}"/>
              </a:ext>
            </a:extLst>
          </p:cNvPr>
          <p:cNvSpPr/>
          <p:nvPr/>
        </p:nvSpPr>
        <p:spPr>
          <a:xfrm>
            <a:off x="5711170" y="3190162"/>
            <a:ext cx="886012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05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DEC3-9E8F-460D-60A8-25A34C0D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29231-1BE2-3EA3-5CB5-126C610A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CB293-02B6-D4D6-8849-F7ABD0F4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569D6-68C9-A459-7366-BC264DA14AE3}"/>
              </a:ext>
            </a:extLst>
          </p:cNvPr>
          <p:cNvSpPr txBox="1"/>
          <p:nvPr/>
        </p:nvSpPr>
        <p:spPr>
          <a:xfrm>
            <a:off x="1923838" y="5381103"/>
            <a:ext cx="895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Visually Grounded Reasoning across Languages and Cultures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(Liu et al., EMNLP 2021)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1315D7-139C-716E-5362-78CC133BE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723" y="1531353"/>
            <a:ext cx="7014196" cy="36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6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C017-B02C-E93C-DD19-F3E3823E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4B9C-AAF5-DC5A-1E80-C8F09ACA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31/05/2023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5E2B8-2C5A-BB94-A786-B73CB6F7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18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3DAFD8-2421-6042-0A24-F19FD40E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28"/>
          <a:stretch/>
        </p:blipFill>
        <p:spPr>
          <a:xfrm>
            <a:off x="588963" y="2205317"/>
            <a:ext cx="5624922" cy="441063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EE6069-C42D-B54A-41EC-F44281B3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52" y="822652"/>
            <a:ext cx="3842031" cy="57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FFDAF36B-E054-2C2B-04E6-E189D7FB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51" y="1280574"/>
            <a:ext cx="585890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Give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one-sentence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for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different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culture-specific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dishes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the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following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languages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(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without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specifying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the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dish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names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): English,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Hebrew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Arabic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Danish, Mandarin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Chinese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Korean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Greek, Hindi,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Bulgarian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and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Turkish</a:t>
            </a:r>
            <a:endParaRPr kumimoji="0" lang="da-DK" altLang="da-D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94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502F-5C6E-B4B5-A957-2C73E4FA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and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68122-9AA3-8972-8FB9-E8FD544A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31/05/2023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6016E-153F-8CCD-FADC-9C62BBC3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19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40EA8-FA79-8939-6BEA-2CC07312C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83" y="333165"/>
            <a:ext cx="6167718" cy="6524836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A85F239-04C3-D069-C69E-1F4945D475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963" y="2642347"/>
          <a:ext cx="3075361" cy="3660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2">
            <a:extLst>
              <a:ext uri="{FF2B5EF4-FFF2-40B4-BE49-F238E27FC236}">
                <a16:creationId xmlns:a16="http://schemas.microsoft.com/office/drawing/2014/main" id="{5619D519-1723-EA81-4B6F-59A26AD1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65" y="1484313"/>
            <a:ext cx="538667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For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each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of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these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cultures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give a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specific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reason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for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why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they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would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even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want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to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make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kale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chips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Food, language and identity</a:t>
            </a:r>
            <a:br>
              <a:rPr lang="en-GB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84AEF7D-EFC0-B737-99E4-C689BB276B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083207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9576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FE6E-AECD-9EE6-6906-069036C5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My overall research 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A45E6-EA53-A1B6-910B-6CDCDABC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31/05/2023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90B8C-72A5-4732-87A8-4A2487D3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20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1E2A182-3609-430B-63C8-EF80FEF55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4094449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3650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1BB8FA6-59E2-D754-15AB-FF1F47F5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/>
          <a:lstStyle/>
          <a:p>
            <a:r>
              <a:rPr lang="en-US" dirty="0">
                <a:ea typeface="Open Sans Extrabold"/>
                <a:cs typeface="Microsoft New Tai Lue"/>
              </a:rPr>
              <a:t>Domains for cultural adaptation</a:t>
            </a:r>
            <a:endParaRPr lang="en-US" dirty="0"/>
          </a:p>
        </p:txBody>
      </p:sp>
      <p:pic>
        <p:nvPicPr>
          <p:cNvPr id="7" name="Content Placeholder 6" descr="Cultural axes and examples">
            <a:extLst>
              <a:ext uri="{FF2B5EF4-FFF2-40B4-BE49-F238E27FC236}">
                <a16:creationId xmlns:a16="http://schemas.microsoft.com/office/drawing/2014/main" id="{C9D74E1C-3485-D689-5709-4A6276036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356348" y="1200804"/>
            <a:ext cx="9655169" cy="5430379"/>
          </a:xfrm>
          <a:noFill/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8303A43-4201-D7EE-E7F4-21A82FAA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a-DK"/>
              <a:t>31/05/2023</a:t>
            </a:r>
            <a:endParaRPr lang="en-GB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DCF980E-95B6-9B80-7348-F026A517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/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576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9986-BA51-FE1B-E48B-89B767A4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Recipe differences across cultures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16D8D-5BC7-DC75-FF38-662E2306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3369D-3665-2C4F-B5FC-3A2B122A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491B620-487B-E6B0-BC30-3A5772C823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708433"/>
              </p:ext>
            </p:extLst>
          </p:nvPr>
        </p:nvGraphicFramePr>
        <p:xfrm>
          <a:off x="588963" y="1628775"/>
          <a:ext cx="4836925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F8A2903-9439-A211-F835-C6BE9687A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322" y="620714"/>
            <a:ext cx="5433110" cy="61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86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6D30-1711-CC3F-ACCB-48E231D8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zh-CN" sz="3200" spc="60" dirty="0">
                <a:solidFill>
                  <a:srgbClr val="A3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data </a:t>
            </a:r>
            <a:r>
              <a:rPr lang="da-DK" altLang="zh-CN" sz="3200" spc="60" dirty="0" err="1">
                <a:solidFill>
                  <a:srgbClr val="A3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925E-AA3A-7247-CCA7-DB9F6BF02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14/06/2023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8360F-E34B-FD23-B54F-234C8EA1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1BD85E8-343D-B4F1-7E42-7F1C86697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628775"/>
            <a:ext cx="6228696" cy="4673600"/>
          </a:xfrm>
        </p:spPr>
        <p:txBody>
          <a:bodyPr/>
          <a:lstStyle/>
          <a:p>
            <a:r>
              <a:rPr lang="en-GB" dirty="0"/>
              <a:t>2M </a:t>
            </a:r>
            <a:r>
              <a:rPr lang="en-GB" b="1" dirty="0"/>
              <a:t>English</a:t>
            </a:r>
            <a:r>
              <a:rPr lang="en-GB" dirty="0"/>
              <a:t> recipes from various websites (e.g.,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food.com</a:t>
            </a:r>
            <a:r>
              <a:rPr lang="en-GB" dirty="0"/>
              <a:t>)</a:t>
            </a:r>
          </a:p>
          <a:p>
            <a:r>
              <a:rPr lang="en-GB" dirty="0"/>
              <a:t>1.5M </a:t>
            </a:r>
            <a:r>
              <a:rPr lang="en-GB" b="1" dirty="0"/>
              <a:t>Chinese</a:t>
            </a:r>
            <a:r>
              <a:rPr lang="en-GB" dirty="0"/>
              <a:t> recipes from </a:t>
            </a:r>
            <a:r>
              <a:rPr lang="da-DK" b="0" i="0" dirty="0">
                <a:effectLst/>
                <a:latin typeface="Courier New" panose="02070309020205020404" pitchFamily="49" charset="0"/>
              </a:rPr>
              <a:t>xiachufang.com</a:t>
            </a:r>
          </a:p>
          <a:p>
            <a:endParaRPr lang="da-DK" b="0" i="0" dirty="0">
              <a:effectLst/>
              <a:latin typeface="Microsoft New Tai Lue (Body)"/>
            </a:endParaRPr>
          </a:p>
          <a:p>
            <a:pPr marL="0" indent="0">
              <a:buNone/>
            </a:pPr>
            <a:r>
              <a:rPr lang="da-DK" b="0" i="0" dirty="0">
                <a:effectLst/>
                <a:latin typeface="Microsoft New Tai Lue (Body)"/>
              </a:rPr>
              <a:t>Automatic </a:t>
            </a:r>
            <a:r>
              <a:rPr lang="da-DK" b="0" i="0" dirty="0" err="1">
                <a:effectLst/>
                <a:latin typeface="Microsoft New Tai Lue (Body)"/>
              </a:rPr>
              <a:t>pairin</a:t>
            </a:r>
            <a:r>
              <a:rPr lang="da-DK" dirty="0" err="1">
                <a:latin typeface="Microsoft New Tai Lue (Body)"/>
              </a:rPr>
              <a:t>g</a:t>
            </a:r>
            <a:r>
              <a:rPr lang="da-DK" dirty="0">
                <a:latin typeface="Microsoft New Tai Lue (Body)"/>
              </a:rPr>
              <a:t> </a:t>
            </a:r>
            <a:r>
              <a:rPr lang="da-DK" dirty="0" err="1">
                <a:latin typeface="Microsoft New Tai Lue (Body)"/>
              </a:rPr>
              <a:t>based</a:t>
            </a:r>
            <a:r>
              <a:rPr lang="da-DK" dirty="0">
                <a:latin typeface="Microsoft New Tai Lue (Body)"/>
              </a:rPr>
              <a:t> on </a:t>
            </a:r>
            <a:r>
              <a:rPr lang="da-DK" dirty="0" err="1">
                <a:latin typeface="Microsoft New Tai Lue (Body)"/>
              </a:rPr>
              <a:t>assumptions</a:t>
            </a:r>
            <a:r>
              <a:rPr lang="da-DK" dirty="0">
                <a:latin typeface="Microsoft New Tai Lue (Body)"/>
              </a:rPr>
              <a:t>:</a:t>
            </a:r>
            <a:endParaRPr lang="da-DK" b="0" i="0" dirty="0">
              <a:effectLst/>
              <a:latin typeface="Microsoft New Tai Lue (Body)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BEBAF-43C3-581D-16F2-5FB692384934}"/>
              </a:ext>
            </a:extLst>
          </p:cNvPr>
          <p:cNvSpPr txBox="1"/>
          <p:nvPr/>
        </p:nvSpPr>
        <p:spPr>
          <a:xfrm>
            <a:off x="1493901" y="4667626"/>
            <a:ext cx="99690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CN" sz="2400" dirty="0">
                <a:latin typeface="Arial" panose="020B0604020202020204" pitchFamily="34" charset="0"/>
                <a:cs typeface="Arial" panose="020B0604020202020204" pitchFamily="34" charset="0"/>
              </a:rPr>
              <a:t>f two recipes have the </a:t>
            </a:r>
            <a:r>
              <a:rPr lang="en-CN" sz="2400" b="1" dirty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en-CN" sz="2400" dirty="0">
                <a:latin typeface="Arial" panose="020B0604020202020204" pitchFamily="34" charset="0"/>
                <a:cs typeface="Arial" panose="020B0604020202020204" pitchFamily="34" charset="0"/>
              </a:rPr>
              <a:t> title, they describe the same dish.</a:t>
            </a:r>
          </a:p>
          <a:p>
            <a:endParaRPr lang="en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recipe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have 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semantically equivalent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title (possibly in another language)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describe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dish.</a:t>
            </a:r>
            <a:endParaRPr lang="en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698306-71B1-3026-0149-5FB20786C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22" y="4626429"/>
            <a:ext cx="640279" cy="640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CCB9CF-7210-7642-1E09-EA8583AC1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22" y="5497978"/>
            <a:ext cx="640279" cy="640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743323-C097-0B6A-D4A8-EFF0FF4B4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877" y="618988"/>
            <a:ext cx="5235123" cy="37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13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65CF-0504-1711-2F6D-126A36BE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Models and preliminary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D397A-8B79-067B-F024-AC7CA8EB0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" r="45526" b="18183"/>
          <a:stretch/>
        </p:blipFill>
        <p:spPr>
          <a:xfrm>
            <a:off x="228675" y="4072228"/>
            <a:ext cx="6625566" cy="2700027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8BDD5-8378-0D60-E5C2-30574E82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60175-8E84-48A0-5BF3-6897EE139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67796-1E15-1C22-3CEF-003FC1A9CDDC}"/>
              </a:ext>
            </a:extLst>
          </p:cNvPr>
          <p:cNvSpPr txBox="1"/>
          <p:nvPr/>
        </p:nvSpPr>
        <p:spPr>
          <a:xfrm>
            <a:off x="588962" y="1234651"/>
            <a:ext cx="6265279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b="0" i="0" dirty="0">
                <a:effectLst/>
                <a:latin typeface="Microsoft New Tai Lue (Body)"/>
              </a:rPr>
              <a:t>Language models and </a:t>
            </a:r>
            <a:r>
              <a:rPr lang="da-DK" sz="2400" b="0" i="0" dirty="0" err="1">
                <a:effectLst/>
                <a:latin typeface="Microsoft New Tai Lue (Body)"/>
              </a:rPr>
              <a:t>machine</a:t>
            </a:r>
            <a:r>
              <a:rPr lang="da-DK" sz="2400" b="0" i="0" dirty="0">
                <a:effectLst/>
                <a:latin typeface="Microsoft New Tai Lue (Body)"/>
              </a:rPr>
              <a:t> translation systems </a:t>
            </a:r>
            <a:r>
              <a:rPr lang="da-DK" sz="2400" b="0" i="0" dirty="0" err="1">
                <a:effectLst/>
                <a:latin typeface="Microsoft New Tai Lue (Body)"/>
              </a:rPr>
              <a:t>trained</a:t>
            </a:r>
            <a:r>
              <a:rPr lang="da-DK" sz="2400" b="0" i="0" dirty="0">
                <a:effectLst/>
                <a:latin typeface="Microsoft New Tai Lue (Body)"/>
              </a:rPr>
              <a:t> on </a:t>
            </a:r>
            <a:r>
              <a:rPr lang="da-DK" sz="2400" b="1" i="0" dirty="0" err="1">
                <a:effectLst/>
                <a:latin typeface="Microsoft New Tai Lue (Body)"/>
              </a:rPr>
              <a:t>automatically</a:t>
            </a:r>
            <a:r>
              <a:rPr lang="da-DK" sz="2400" b="1" i="0" dirty="0">
                <a:effectLst/>
                <a:latin typeface="Microsoft New Tai Lue (Body)"/>
              </a:rPr>
              <a:t> </a:t>
            </a:r>
            <a:r>
              <a:rPr lang="da-DK" sz="2400" b="1" i="0" dirty="0" err="1">
                <a:effectLst/>
                <a:latin typeface="Microsoft New Tai Lue (Body)"/>
              </a:rPr>
              <a:t>paired</a:t>
            </a:r>
            <a:r>
              <a:rPr lang="da-DK" sz="2400" b="1" i="0" dirty="0">
                <a:effectLst/>
                <a:latin typeface="Microsoft New Tai Lue (Body)"/>
              </a:rPr>
              <a:t> </a:t>
            </a:r>
            <a:r>
              <a:rPr lang="da-DK" sz="2400" i="0" dirty="0">
                <a:effectLst/>
                <a:latin typeface="Microsoft New Tai Lue (Body)"/>
              </a:rPr>
              <a:t>reference </a:t>
            </a:r>
            <a:r>
              <a:rPr lang="da-DK" sz="2400" i="0" dirty="0" err="1">
                <a:effectLst/>
                <a:latin typeface="Microsoft New Tai Lue (Body)"/>
              </a:rPr>
              <a:t>recipes</a:t>
            </a:r>
            <a:endParaRPr lang="da-DK" sz="2400" i="0" dirty="0">
              <a:effectLst/>
              <a:latin typeface="Microsoft New Tai Lue (Body)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b="0" i="0" dirty="0" err="1">
                <a:effectLst/>
                <a:latin typeface="Microsoft New Tai Lue (Body)"/>
              </a:rPr>
              <a:t>Evaluating</a:t>
            </a:r>
            <a:r>
              <a:rPr lang="da-DK" sz="2400" b="0" i="0" dirty="0">
                <a:effectLst/>
                <a:latin typeface="Microsoft New Tai Lue (Body)"/>
              </a:rPr>
              <a:t> </a:t>
            </a:r>
            <a:r>
              <a:rPr lang="da-DK" sz="2400" b="0" i="0" dirty="0" err="1">
                <a:effectLst/>
                <a:latin typeface="Microsoft New Tai Lue (Body)"/>
              </a:rPr>
              <a:t>against</a:t>
            </a:r>
            <a:r>
              <a:rPr lang="da-DK" sz="2400" b="0" i="0" dirty="0">
                <a:effectLst/>
                <a:latin typeface="Microsoft New Tai Lue (Body)"/>
              </a:rPr>
              <a:t> </a:t>
            </a:r>
            <a:r>
              <a:rPr lang="da-DK" sz="2400" b="1" i="0" dirty="0" err="1">
                <a:effectLst/>
                <a:latin typeface="Microsoft New Tai Lue (Body)"/>
              </a:rPr>
              <a:t>automatically</a:t>
            </a:r>
            <a:r>
              <a:rPr lang="da-DK" sz="2400" b="1" i="0" dirty="0">
                <a:effectLst/>
                <a:latin typeface="Microsoft New Tai Lue (Body)"/>
              </a:rPr>
              <a:t> </a:t>
            </a:r>
            <a:r>
              <a:rPr lang="da-DK" sz="2400" b="1" i="0" dirty="0" err="1">
                <a:effectLst/>
                <a:latin typeface="Microsoft New Tai Lue (Body)"/>
              </a:rPr>
              <a:t>paired</a:t>
            </a:r>
            <a:r>
              <a:rPr lang="da-DK" sz="2400" b="1" i="0" dirty="0">
                <a:effectLst/>
                <a:latin typeface="Microsoft New Tai Lue (Body)"/>
              </a:rPr>
              <a:t> </a:t>
            </a:r>
            <a:r>
              <a:rPr lang="da-DK" sz="2400" i="0" dirty="0">
                <a:effectLst/>
                <a:latin typeface="Microsoft New Tai Lue (Body)"/>
              </a:rPr>
              <a:t>reference </a:t>
            </a:r>
            <a:r>
              <a:rPr lang="da-DK" sz="2400" i="0" dirty="0" err="1">
                <a:effectLst/>
                <a:latin typeface="Microsoft New Tai Lue (Body)"/>
              </a:rPr>
              <a:t>recipes</a:t>
            </a:r>
            <a:endParaRPr lang="da-DK" sz="2400" i="0" dirty="0">
              <a:effectLst/>
              <a:latin typeface="Microsoft New Tai Lue (Body)"/>
            </a:endParaRPr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72A72A0-2A3D-3E38-F7E2-AF7012614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53811" y="451905"/>
            <a:ext cx="4747209" cy="6320350"/>
          </a:xfrm>
        </p:spPr>
      </p:pic>
    </p:spTree>
    <p:extLst>
      <p:ext uri="{BB962C8B-B14F-4D97-AF65-F5344CB8AC3E}">
        <p14:creationId xmlns:p14="http://schemas.microsoft.com/office/powerpoint/2010/main" val="4090044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DCBF5-E48F-6B59-4EF5-9D1FBB6D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Human evaluation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523BC-02AB-FEAE-C477-5AAA8727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34666-8D4D-8490-2563-01531C30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E4F8A02-1AF7-31BE-7EE9-433C50A25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032364"/>
              </p:ext>
            </p:extLst>
          </p:nvPr>
        </p:nvGraphicFramePr>
        <p:xfrm>
          <a:off x="588963" y="1607871"/>
          <a:ext cx="4750151" cy="4694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76524784-4918-F0FA-20A7-6F763571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16" y="2710982"/>
            <a:ext cx="57340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DAEEAF-B392-B504-B46A-69092E422AB7}"/>
              </a:ext>
            </a:extLst>
          </p:cNvPr>
          <p:cNvGrpSpPr/>
          <p:nvPr/>
        </p:nvGrpSpPr>
        <p:grpSpPr>
          <a:xfrm>
            <a:off x="5812616" y="1484313"/>
            <a:ext cx="5788834" cy="798854"/>
            <a:chOff x="898262" y="3651"/>
            <a:chExt cx="10114225" cy="7988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4CD0AA-F575-C4AE-11D9-A8FB140EDD62}"/>
                </a:ext>
              </a:extLst>
            </p:cNvPr>
            <p:cNvSpPr/>
            <p:nvPr/>
          </p:nvSpPr>
          <p:spPr>
            <a:xfrm>
              <a:off x="898262" y="3651"/>
              <a:ext cx="10114225" cy="7777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DA3A77-7A87-9E2D-25FB-23FFEFFF2B43}"/>
                </a:ext>
              </a:extLst>
            </p:cNvPr>
            <p:cNvSpPr txBox="1"/>
            <p:nvPr/>
          </p:nvSpPr>
          <p:spPr>
            <a:xfrm>
              <a:off x="898262" y="24789"/>
              <a:ext cx="10114225" cy="777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308" tIns="82308" rIns="82308" bIns="82308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dirty="0"/>
                <a:t>Starting crowdsourcing on Prolific.</a:t>
              </a:r>
            </a:p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dirty="0"/>
                <a:t>Online platform for evaluation: </a:t>
              </a:r>
              <a:r>
                <a:rPr lang="en-GB" sz="2400" dirty="0">
                  <a:hlinkClick r:id="rId9"/>
                </a:rPr>
                <a:t>https://recipecoastalproject.studio/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6323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65CF-0504-1711-2F6D-126A36BE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Ongoing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8BDD5-8378-0D60-E5C2-30574E82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60175-8E84-48A0-5BF3-6897EE139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67796-1E15-1C22-3CEF-003FC1A9CDDC}"/>
              </a:ext>
            </a:extLst>
          </p:cNvPr>
          <p:cNvSpPr txBox="1"/>
          <p:nvPr/>
        </p:nvSpPr>
        <p:spPr>
          <a:xfrm>
            <a:off x="588962" y="1395316"/>
            <a:ext cx="10302064" cy="22621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Goal: evaluate against </a:t>
            </a:r>
            <a:r>
              <a:rPr lang="en-GB" sz="2400" b="1" dirty="0"/>
              <a:t>human-written</a:t>
            </a:r>
            <a:r>
              <a:rPr lang="en-GB" sz="2400" dirty="0"/>
              <a:t> references recipes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cs typeface="Microsoft New Tai Lue"/>
              </a:rPr>
              <a:t>Requires </a:t>
            </a:r>
            <a:r>
              <a:rPr lang="en-GB" sz="2400" dirty="0" err="1">
                <a:cs typeface="Microsoft New Tai Lue"/>
              </a:rPr>
              <a:t>English+Chinese</a:t>
            </a:r>
            <a:r>
              <a:rPr lang="en-GB" sz="2400" dirty="0">
                <a:cs typeface="Microsoft New Tai Lue"/>
              </a:rPr>
              <a:t> speakers</a:t>
            </a:r>
            <a:endParaRPr lang="en-GB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Please stay for the next hour to help us!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1FA9A-E3ED-7197-65B3-A93FD154D4D5}"/>
              </a:ext>
            </a:extLst>
          </p:cNvPr>
          <p:cNvSpPr txBox="1"/>
          <p:nvPr/>
        </p:nvSpPr>
        <p:spPr>
          <a:xfrm>
            <a:off x="618661" y="3398548"/>
            <a:ext cx="6097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hlinkClick r:id="rId3"/>
              </a:rPr>
              <a:t>https://recipecoastalproject.studio/</a:t>
            </a:r>
            <a:r>
              <a:rPr lang="en-GB" sz="2800" dirty="0"/>
              <a:t> </a:t>
            </a:r>
          </a:p>
        </p:txBody>
      </p:sp>
      <p:pic>
        <p:nvPicPr>
          <p:cNvPr id="10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66C2D7-5E06-7480-3793-AB5B9FC89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2363592"/>
            <a:ext cx="5410199" cy="434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10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8E93A-570E-3DBE-B007-10B999EF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E4143-71D4-68AE-D9F1-3A414754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27</a:t>
            </a:fld>
            <a:endParaRPr lang="en-GB" dirty="0"/>
          </a:p>
        </p:txBody>
      </p:sp>
      <p:sp>
        <p:nvSpPr>
          <p:cNvPr id="11" name="Shape 982">
            <a:extLst>
              <a:ext uri="{FF2B5EF4-FFF2-40B4-BE49-F238E27FC236}">
                <a16:creationId xmlns:a16="http://schemas.microsoft.com/office/drawing/2014/main" id="{3704F457-2FBA-9920-A444-DC792C40AED5}"/>
              </a:ext>
            </a:extLst>
          </p:cNvPr>
          <p:cNvSpPr txBox="1">
            <a:spLocks/>
          </p:cNvSpPr>
          <p:nvPr/>
        </p:nvSpPr>
        <p:spPr>
          <a:xfrm>
            <a:off x="2111376" y="503168"/>
            <a:ext cx="7967663" cy="4668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i="0" kern="1200" spc="60" baseline="0">
                <a:solidFill>
                  <a:schemeClr val="accent1"/>
                </a:solidFill>
                <a:latin typeface="+mj-lt"/>
                <a:ea typeface="Open Sans Extrabold" panose="020B0606030504020204" pitchFamily="34" charset="0"/>
                <a:cs typeface="Microsoft New Tai Lue" panose="020B0502040204020203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6000" dirty="0">
                <a:solidFill>
                  <a:schemeClr val="tx1"/>
                </a:solidFill>
              </a:rPr>
              <a:t>Thanks!</a:t>
            </a:r>
            <a:br>
              <a:rPr lang="en-GB" sz="6000" dirty="0">
                <a:solidFill>
                  <a:schemeClr val="tx1"/>
                </a:solidFill>
              </a:rPr>
            </a:br>
            <a:r>
              <a:rPr lang="en-GB" sz="6600" dirty="0"/>
              <a:t>danielhers.github.io</a:t>
            </a:r>
            <a:br>
              <a:rPr lang="en-GB" sz="6600" dirty="0"/>
            </a:br>
            <a:r>
              <a:rPr lang="en-GB" sz="6600" dirty="0"/>
              <a:t>dh@di.ku.dk</a:t>
            </a:r>
            <a:br>
              <a:rPr lang="en-GB" sz="6600" dirty="0"/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7DEF46-144B-445D-A25E-416A91E6B884}"/>
              </a:ext>
            </a:extLst>
          </p:cNvPr>
          <p:cNvSpPr txBox="1"/>
          <p:nvPr/>
        </p:nvSpPr>
        <p:spPr>
          <a:xfrm>
            <a:off x="1695774" y="5680129"/>
            <a:ext cx="35439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Arial"/>
              </a:rPr>
              <a:t>@daniel_hers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3" name="Picture 5" descr="Logo&#10;&#10;Description automatically generated">
            <a:extLst>
              <a:ext uri="{FF2B5EF4-FFF2-40B4-BE49-F238E27FC236}">
                <a16:creationId xmlns:a16="http://schemas.microsoft.com/office/drawing/2014/main" id="{BD74AAD5-F277-C248-0CD4-8E0BAD0A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026" y="5305586"/>
            <a:ext cx="1400014" cy="140001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687D784-50DA-9D3D-01FF-D887AD9AC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112" y="3626602"/>
            <a:ext cx="1529167" cy="152916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E29A6AF8-C5E2-C184-CAFC-99119ACDA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30" y="1908874"/>
            <a:ext cx="1393556" cy="1393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B067CE-8FE8-5191-C842-577BD8877EF7}"/>
              </a:ext>
            </a:extLst>
          </p:cNvPr>
          <p:cNvSpPr txBox="1"/>
          <p:nvPr/>
        </p:nvSpPr>
        <p:spPr>
          <a:xfrm>
            <a:off x="7210586" y="5654298"/>
            <a:ext cx="476443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</a:rPr>
              <a:t>sigmoid.social</a:t>
            </a:r>
            <a:r>
              <a:rPr lang="en-US" sz="4000" dirty="0">
                <a:solidFill>
                  <a:srgbClr val="7030A0"/>
                </a:solidFill>
              </a:rPr>
              <a:t>/@dh</a:t>
            </a:r>
          </a:p>
        </p:txBody>
      </p:sp>
      <p:pic>
        <p:nvPicPr>
          <p:cNvPr id="17" name="Picture 5" descr="Logo&#10;&#10;Description automatically generated">
            <a:extLst>
              <a:ext uri="{FF2B5EF4-FFF2-40B4-BE49-F238E27FC236}">
                <a16:creationId xmlns:a16="http://schemas.microsoft.com/office/drawing/2014/main" id="{B927662C-7639-0589-98CB-DA67C887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32" y="5094376"/>
            <a:ext cx="1960151" cy="196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32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EFEE-F6F5-9A42-9868-7A232565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Language Models are </a:t>
            </a:r>
            <a:r>
              <a:rPr lang="en-US" i="1" dirty="0">
                <a:cs typeface="Microsoft New Tai Lue"/>
              </a:rPr>
              <a:t>Linguistically</a:t>
            </a:r>
            <a:r>
              <a:rPr lang="en-US" dirty="0">
                <a:cs typeface="Microsoft New Tai Lue"/>
              </a:rPr>
              <a:t> Biased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B7C28-DFDC-D66C-0BD8-87BC71166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64" y="1180779"/>
            <a:ext cx="5356800" cy="4672800"/>
          </a:xfrm>
        </p:spPr>
        <p:txBody>
          <a:bodyPr vert="horz" lIns="0" tIns="0" rIns="0" bIns="0" rtlCol="0" anchor="t">
            <a:noAutofit/>
          </a:bodyPr>
          <a:lstStyle/>
          <a:p>
            <a:pPr marL="271145" indent="-271145"/>
            <a:r>
              <a:rPr lang="en-US" sz="2000" dirty="0">
                <a:ea typeface="+mn-lt"/>
                <a:cs typeface="+mn-lt"/>
              </a:rPr>
              <a:t>BERT (</a:t>
            </a:r>
            <a:r>
              <a:rPr lang="en-US" sz="2000" u="sng" dirty="0">
                <a:ea typeface="+mn-lt"/>
                <a:cs typeface="+mn-lt"/>
                <a:hlinkClick r:id="rId3"/>
              </a:rPr>
              <a:t>Devlin et al., 2019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>
              <a:cs typeface="Microsoft New Tai Lue"/>
            </a:endParaRPr>
          </a:p>
          <a:p>
            <a:pPr marL="271145" indent="-271145"/>
            <a:r>
              <a:rPr lang="en-US" sz="2000" dirty="0">
                <a:ea typeface="+mn-lt"/>
                <a:cs typeface="+mn-lt"/>
              </a:rPr>
              <a:t>GPT-2 (</a:t>
            </a:r>
            <a:r>
              <a:rPr lang="en-US" sz="2000" u="sng" dirty="0">
                <a:ea typeface="+mn-lt"/>
                <a:cs typeface="+mn-lt"/>
                <a:hlinkClick r:id="rId4"/>
              </a:rPr>
              <a:t>Radford et al., 2018</a:t>
            </a:r>
            <a:r>
              <a:rPr lang="en-US" sz="2000" dirty="0">
                <a:ea typeface="+mn-lt"/>
                <a:cs typeface="+mn-lt"/>
              </a:rPr>
              <a:t>)</a:t>
            </a:r>
          </a:p>
          <a:p>
            <a:pPr marL="271145" indent="-271145"/>
            <a:r>
              <a:rPr lang="en-US" sz="2000" dirty="0">
                <a:ea typeface="+mn-lt"/>
                <a:cs typeface="+mn-lt"/>
              </a:rPr>
              <a:t>GPT-3 (</a:t>
            </a:r>
            <a:r>
              <a:rPr lang="en-US" sz="2000" u="sng" dirty="0">
                <a:ea typeface="+mn-lt"/>
                <a:cs typeface="+mn-lt"/>
                <a:hlinkClick r:id="rId5"/>
              </a:rPr>
              <a:t>Brown et al., 2020</a:t>
            </a:r>
            <a:r>
              <a:rPr lang="en-US" sz="2000" dirty="0">
                <a:ea typeface="+mn-lt"/>
                <a:cs typeface="+mn-lt"/>
              </a:rPr>
              <a:t>)</a:t>
            </a:r>
          </a:p>
          <a:p>
            <a:pPr marL="271145" indent="-271145"/>
            <a:r>
              <a:rPr lang="en-US" sz="2000" dirty="0">
                <a:ea typeface="+mn-lt"/>
                <a:cs typeface="+mn-lt"/>
              </a:rPr>
              <a:t>GPT-4 (</a:t>
            </a:r>
            <a:r>
              <a:rPr lang="en-US" sz="2000" dirty="0" err="1">
                <a:ea typeface="+mn-lt"/>
                <a:cs typeface="+mn-lt"/>
                <a:hlinkClick r:id="rId6"/>
              </a:rPr>
              <a:t>OpenAI</a:t>
            </a:r>
            <a:r>
              <a:rPr lang="en-US" sz="2000" dirty="0">
                <a:ea typeface="+mn-lt"/>
                <a:cs typeface="+mn-lt"/>
                <a:hlinkClick r:id="rId6"/>
              </a:rPr>
              <a:t>, 2023</a:t>
            </a:r>
            <a:r>
              <a:rPr lang="en-US" sz="2000" dirty="0">
                <a:ea typeface="+mn-lt"/>
                <a:cs typeface="+mn-lt"/>
              </a:rPr>
              <a:t>)</a:t>
            </a:r>
          </a:p>
          <a:p>
            <a:pPr marL="271145" indent="-271145"/>
            <a:r>
              <a:rPr lang="en-US" sz="2000" dirty="0">
                <a:ea typeface="+mn-lt"/>
                <a:cs typeface="+mn-lt"/>
              </a:rPr>
              <a:t>T5 (</a:t>
            </a:r>
            <a:r>
              <a:rPr lang="en-US" sz="2000" u="sng" dirty="0" err="1">
                <a:ea typeface="+mn-lt"/>
                <a:cs typeface="+mn-lt"/>
                <a:hlinkClick r:id="rId7"/>
              </a:rPr>
              <a:t>Raffel</a:t>
            </a:r>
            <a:r>
              <a:rPr lang="en-US" sz="2000" u="sng" dirty="0">
                <a:ea typeface="+mn-lt"/>
                <a:cs typeface="+mn-lt"/>
                <a:hlinkClick r:id="rId7"/>
              </a:rPr>
              <a:t> et al., 2019</a:t>
            </a:r>
            <a:r>
              <a:rPr lang="en-US" sz="2000" dirty="0">
                <a:ea typeface="+mn-lt"/>
                <a:cs typeface="+mn-lt"/>
              </a:rPr>
              <a:t>)</a:t>
            </a:r>
          </a:p>
          <a:p>
            <a:pPr marL="271145" indent="-271145"/>
            <a:r>
              <a:rPr lang="en-US" sz="2000" dirty="0">
                <a:ea typeface="+mn-lt"/>
                <a:cs typeface="+mn-lt"/>
              </a:rPr>
              <a:t>BART (</a:t>
            </a:r>
            <a:r>
              <a:rPr lang="en-US" sz="2000" u="sng" dirty="0">
                <a:ea typeface="+mn-lt"/>
                <a:cs typeface="+mn-lt"/>
                <a:hlinkClick r:id="rId8"/>
              </a:rPr>
              <a:t>Lewis et al., 2020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>
              <a:cs typeface="Microsoft New Tai Lue"/>
            </a:endParaRPr>
          </a:p>
          <a:p>
            <a:pPr marL="271145" indent="-271145"/>
            <a:endParaRPr lang="en-US" sz="2000" dirty="0">
              <a:cs typeface="Microsoft New Tai Lue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00D8D-47AF-D2BA-64B5-55C5CC56E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9105" y="1187129"/>
            <a:ext cx="5878711" cy="4667250"/>
          </a:xfrm>
        </p:spPr>
        <p:txBody>
          <a:bodyPr vert="horz" lIns="0" tIns="0" rIns="0" bIns="0" rtlCol="0" anchor="t">
            <a:noAutofit/>
          </a:bodyPr>
          <a:lstStyle/>
          <a:p>
            <a:pPr marL="271145" indent="-271145"/>
            <a:r>
              <a:rPr lang="en-US" sz="2000" dirty="0" err="1">
                <a:ea typeface="+mn-lt"/>
                <a:cs typeface="+mn-lt"/>
              </a:rPr>
              <a:t>mBERT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u="sng" dirty="0">
                <a:ea typeface="+mn-lt"/>
                <a:cs typeface="+mn-lt"/>
                <a:hlinkClick r:id="rId3"/>
              </a:rPr>
              <a:t>Devlin et al., 2019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>
              <a:cs typeface="Microsoft New Tai Lue"/>
            </a:endParaRPr>
          </a:p>
          <a:p>
            <a:pPr marL="271145" indent="-271145"/>
            <a:r>
              <a:rPr lang="en-US" sz="2000" dirty="0">
                <a:ea typeface="+mn-lt"/>
                <a:cs typeface="+mn-lt"/>
              </a:rPr>
              <a:t>XLM, XLM-R (</a:t>
            </a:r>
            <a:r>
              <a:rPr lang="en-US" sz="2000" u="sng" dirty="0" err="1">
                <a:ea typeface="+mn-lt"/>
                <a:cs typeface="+mn-lt"/>
                <a:hlinkClick r:id="rId9"/>
              </a:rPr>
              <a:t>Conneau</a:t>
            </a:r>
            <a:r>
              <a:rPr lang="en-US" sz="2000" u="sng" dirty="0">
                <a:ea typeface="+mn-lt"/>
                <a:cs typeface="+mn-lt"/>
                <a:hlinkClick r:id="rId9"/>
              </a:rPr>
              <a:t> et al., 2020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/>
          </a:p>
          <a:p>
            <a:pPr marL="271145" indent="-271145"/>
            <a:r>
              <a:rPr lang="en-US" sz="2000" dirty="0" err="1">
                <a:ea typeface="+mn-lt"/>
                <a:cs typeface="+mn-lt"/>
              </a:rPr>
              <a:t>mBART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u="sng" dirty="0">
                <a:ea typeface="+mn-lt"/>
                <a:cs typeface="+mn-lt"/>
                <a:hlinkClick r:id="rId10"/>
              </a:rPr>
              <a:t>Liu et al., 2020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/>
          </a:p>
          <a:p>
            <a:pPr marL="271145" indent="-271145"/>
            <a:r>
              <a:rPr lang="en-US" sz="2000" dirty="0">
                <a:ea typeface="+mn-lt"/>
                <a:cs typeface="+mn-lt"/>
              </a:rPr>
              <a:t>mT5 (</a:t>
            </a:r>
            <a:r>
              <a:rPr lang="en-US" sz="2000" u="sng" dirty="0">
                <a:ea typeface="+mn-lt"/>
                <a:cs typeface="+mn-lt"/>
                <a:hlinkClick r:id="rId11"/>
              </a:rPr>
              <a:t>Xue et al., 2021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/>
          </a:p>
          <a:p>
            <a:pPr marL="271145" indent="-271145"/>
            <a:r>
              <a:rPr lang="en-US" sz="2000" dirty="0">
                <a:ea typeface="+mn-lt"/>
                <a:cs typeface="+mn-lt"/>
              </a:rPr>
              <a:t>XGLM (</a:t>
            </a:r>
            <a:r>
              <a:rPr lang="en-US" sz="2000" u="sng" dirty="0">
                <a:ea typeface="+mn-lt"/>
                <a:cs typeface="+mn-lt"/>
                <a:hlinkClick r:id="rId12"/>
              </a:rPr>
              <a:t>Lin et al., 2021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/>
          </a:p>
          <a:p>
            <a:pPr marL="271145" indent="-271145"/>
            <a:r>
              <a:rPr lang="en-US" sz="2000" dirty="0">
                <a:cs typeface="Microsoft New Tai Lue"/>
              </a:rPr>
              <a:t>BLOOM (</a:t>
            </a:r>
            <a:r>
              <a:rPr lang="en-US" sz="2000" dirty="0">
                <a:cs typeface="Microsoft New Tai Lue"/>
                <a:hlinkClick r:id="rId13"/>
              </a:rPr>
              <a:t>Le </a:t>
            </a:r>
            <a:r>
              <a:rPr lang="en-US" sz="2000" dirty="0" err="1">
                <a:cs typeface="Microsoft New Tai Lue"/>
                <a:hlinkClick r:id="rId13"/>
              </a:rPr>
              <a:t>Scao</a:t>
            </a:r>
            <a:r>
              <a:rPr lang="en-US" sz="2000" dirty="0">
                <a:cs typeface="Microsoft New Tai Lue"/>
                <a:hlinkClick r:id="rId13"/>
              </a:rPr>
              <a:t> et al., 2022</a:t>
            </a:r>
            <a:r>
              <a:rPr lang="en-US" sz="2000" dirty="0">
                <a:cs typeface="Microsoft New Tai Lue"/>
              </a:rPr>
              <a:t>)</a:t>
            </a:r>
          </a:p>
          <a:p>
            <a:pPr marL="0" indent="0">
              <a:buNone/>
            </a:pPr>
            <a:endParaRPr lang="en-US" sz="2000" dirty="0">
              <a:cs typeface="Microsoft New Tai Lue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F36EE-0DCC-BC74-A8AD-D4E1967E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B769-5527-4DD4-9DA1-DF6DC20FE7C2}" type="datetime1">
              <a:rPr lang="en-GB" smtClean="0"/>
              <a:t>14/06/2023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83C9-DDDE-2CB2-B1D0-CC447F8C6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28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15FAB-1C4C-984A-2A41-880640E44C52}"/>
              </a:ext>
            </a:extLst>
          </p:cNvPr>
          <p:cNvSpPr txBox="1"/>
          <p:nvPr/>
        </p:nvSpPr>
        <p:spPr>
          <a:xfrm>
            <a:off x="574184" y="3788796"/>
            <a:ext cx="4771067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Microsoft New Tai Lue"/>
              </a:rPr>
              <a:t>Trained on (mostly) </a:t>
            </a:r>
            <a:r>
              <a:rPr lang="en-US" sz="2800" b="1" dirty="0">
                <a:cs typeface="Microsoft New Tai Lue"/>
              </a:rPr>
              <a:t>English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11E72-D0EE-D6E9-884B-85CF3B0D6F24}"/>
              </a:ext>
            </a:extLst>
          </p:cNvPr>
          <p:cNvSpPr txBox="1"/>
          <p:nvPr/>
        </p:nvSpPr>
        <p:spPr>
          <a:xfrm>
            <a:off x="5736638" y="3788796"/>
            <a:ext cx="4872911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Microsoft New Tai Lue"/>
              </a:rPr>
              <a:t>Trained on </a:t>
            </a:r>
            <a:r>
              <a:rPr lang="en-US" sz="2800" b="1" dirty="0">
                <a:cs typeface="Microsoft New Tai Lue"/>
              </a:rPr>
              <a:t>multilingual</a:t>
            </a:r>
            <a:r>
              <a:rPr lang="en-US" sz="2800" dirty="0">
                <a:cs typeface="Microsoft New Tai Lue"/>
              </a:rPr>
              <a:t> text</a:t>
            </a:r>
            <a:endParaRPr lang="en-US" sz="2800" b="1" dirty="0">
              <a:cs typeface="Microsoft New Tai Lue"/>
            </a:endParaRPr>
          </a:p>
        </p:txBody>
      </p:sp>
      <p:pic>
        <p:nvPicPr>
          <p:cNvPr id="12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570DA899-7319-CFD5-E627-39935E77BC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431244"/>
            <a:ext cx="12192000" cy="242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9BEF-0F8B-481F-B841-E785EBF6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Language Models are </a:t>
            </a:r>
            <a:r>
              <a:rPr lang="en-US" i="1" dirty="0">
                <a:cs typeface="Microsoft New Tai Lue"/>
              </a:rPr>
              <a:t>Linguistically</a:t>
            </a:r>
            <a:r>
              <a:rPr lang="en-US" dirty="0">
                <a:cs typeface="Microsoft New Tai Lue"/>
              </a:rPr>
              <a:t> Biased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8F79A-6A37-4B31-80E8-745E3605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14/06/2023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A9F3B-5ABE-4889-ACCF-3486FAEA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29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37803-2D63-4163-8B7C-E7C4AE4A51ED}"/>
              </a:ext>
            </a:extLst>
          </p:cNvPr>
          <p:cNvSpPr txBox="1"/>
          <p:nvPr/>
        </p:nvSpPr>
        <p:spPr>
          <a:xfrm>
            <a:off x="1954592" y="5849258"/>
            <a:ext cx="82767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46E9B"/>
                </a:solidFill>
                <a:latin typeface="-apple-system"/>
                <a:hlinkClick r:id="rId3"/>
              </a:rPr>
              <a:t>The State and Fate of Linguistic Diversity and Inclusion in the NLP World</a:t>
            </a:r>
            <a:endParaRPr lang="en-US">
              <a:solidFill>
                <a:srgbClr val="000000"/>
              </a:solidFill>
              <a:latin typeface="Microsoft New Tai Lue"/>
              <a:cs typeface="Microsoft New Tai Lue"/>
            </a:endParaRPr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(Joshi et al., ACL 2020)</a:t>
            </a:r>
            <a:endParaRPr lang="en-US">
              <a:cs typeface="Microsoft New Tai Lue"/>
            </a:endParaRPr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AD61BFF2-92FB-D3DC-138F-769481B3D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57684" y="1181866"/>
            <a:ext cx="7093517" cy="4668178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25AE850-4EF4-EC62-BBC7-E84B7202DE73}"/>
              </a:ext>
            </a:extLst>
          </p:cNvPr>
          <p:cNvGrpSpPr/>
          <p:nvPr/>
        </p:nvGrpSpPr>
        <p:grpSpPr>
          <a:xfrm>
            <a:off x="8780078" y="1533814"/>
            <a:ext cx="2462063" cy="523220"/>
            <a:chOff x="8780078" y="1533814"/>
            <a:chExt cx="2462063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76041B-DDB2-C6B6-3499-585E463281A3}"/>
                </a:ext>
              </a:extLst>
            </p:cNvPr>
            <p:cNvSpPr txBox="1"/>
            <p:nvPr/>
          </p:nvSpPr>
          <p:spPr>
            <a:xfrm>
              <a:off x="9640479" y="1533814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English</a:t>
              </a:r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A6956A5-272A-21BB-71DE-73E965B24BBB}"/>
                </a:ext>
              </a:extLst>
            </p:cNvPr>
            <p:cNvCxnSpPr/>
            <p:nvPr/>
          </p:nvCxnSpPr>
          <p:spPr>
            <a:xfrm flipH="1" flipV="1">
              <a:off x="8780078" y="1731578"/>
              <a:ext cx="826378" cy="2496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A59F40-278C-FC9A-C25D-04D13B6C838A}"/>
              </a:ext>
            </a:extLst>
          </p:cNvPr>
          <p:cNvGrpSpPr/>
          <p:nvPr/>
        </p:nvGrpSpPr>
        <p:grpSpPr>
          <a:xfrm>
            <a:off x="7926112" y="3630010"/>
            <a:ext cx="3369895" cy="589528"/>
            <a:chOff x="7926112" y="3630010"/>
            <a:chExt cx="3369895" cy="5895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0A5A34-2B08-3435-EED4-88C38292CBF6}"/>
                </a:ext>
              </a:extLst>
            </p:cNvPr>
            <p:cNvSpPr txBox="1"/>
            <p:nvPr/>
          </p:nvSpPr>
          <p:spPr>
            <a:xfrm>
              <a:off x="9694345" y="3696318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Danish</a:t>
              </a:r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44CDF04-43E9-90D0-432E-728958C6E2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6112" y="3630010"/>
              <a:ext cx="1772309" cy="2483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137FC0-864D-A507-8C2D-E12DFB46972B}"/>
              </a:ext>
            </a:extLst>
          </p:cNvPr>
          <p:cNvGrpSpPr/>
          <p:nvPr/>
        </p:nvGrpSpPr>
        <p:grpSpPr>
          <a:xfrm>
            <a:off x="7493874" y="4406462"/>
            <a:ext cx="3369895" cy="589528"/>
            <a:chOff x="7926112" y="3630010"/>
            <a:chExt cx="3369895" cy="5895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B59FB4-3B0E-8399-8B2B-FB3EA80550FD}"/>
                </a:ext>
              </a:extLst>
            </p:cNvPr>
            <p:cNvSpPr txBox="1"/>
            <p:nvPr/>
          </p:nvSpPr>
          <p:spPr>
            <a:xfrm>
              <a:off x="9694345" y="3696318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Faroese</a:t>
              </a:r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98738EC-750F-6D73-9AA8-A996F1A9D2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6112" y="3630010"/>
              <a:ext cx="1772309" cy="2483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E8A243-ABE4-3C25-30D9-87F17E2FFF97}"/>
              </a:ext>
            </a:extLst>
          </p:cNvPr>
          <p:cNvGrpSpPr/>
          <p:nvPr/>
        </p:nvGrpSpPr>
        <p:grpSpPr>
          <a:xfrm>
            <a:off x="4703245" y="2075097"/>
            <a:ext cx="1601662" cy="1543089"/>
            <a:chOff x="4703245" y="2075097"/>
            <a:chExt cx="1601662" cy="154308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9E523E-74E1-970A-50CC-291B26263634}"/>
                </a:ext>
              </a:extLst>
            </p:cNvPr>
            <p:cNvSpPr txBox="1"/>
            <p:nvPr/>
          </p:nvSpPr>
          <p:spPr>
            <a:xfrm>
              <a:off x="4703245" y="2075097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Icelandic</a:t>
              </a:r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42AF858-5979-7982-430B-DFFD383F987F}"/>
                </a:ext>
              </a:extLst>
            </p:cNvPr>
            <p:cNvCxnSpPr>
              <a:cxnSpLocks/>
            </p:cNvCxnSpPr>
            <p:nvPr/>
          </p:nvCxnSpPr>
          <p:spPr>
            <a:xfrm>
              <a:off x="5574424" y="2500147"/>
              <a:ext cx="487414" cy="111803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C9DC3C-823C-E90E-65E1-1CF5C26C87B1}"/>
              </a:ext>
            </a:extLst>
          </p:cNvPr>
          <p:cNvGrpSpPr/>
          <p:nvPr/>
        </p:nvGrpSpPr>
        <p:grpSpPr>
          <a:xfrm>
            <a:off x="316490" y="4224463"/>
            <a:ext cx="3460661" cy="954107"/>
            <a:chOff x="316490" y="4224463"/>
            <a:chExt cx="3460661" cy="95410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F19584F-BC0F-7C4C-B8C2-29CE3FDBB032}"/>
                </a:ext>
              </a:extLst>
            </p:cNvPr>
            <p:cNvSpPr txBox="1"/>
            <p:nvPr/>
          </p:nvSpPr>
          <p:spPr>
            <a:xfrm>
              <a:off x="316490" y="4224463"/>
              <a:ext cx="2409644" cy="95410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cs typeface="Microsoft New Tai Lue"/>
                </a:rPr>
                <a:t>Swedish sign language</a:t>
              </a:r>
              <a:endParaRPr lang="en-US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7FCC3E8-A1A2-8790-ADFE-4FFC99E92BC6}"/>
                </a:ext>
              </a:extLst>
            </p:cNvPr>
            <p:cNvCxnSpPr>
              <a:cxnSpLocks/>
            </p:cNvCxnSpPr>
            <p:nvPr/>
          </p:nvCxnSpPr>
          <p:spPr>
            <a:xfrm>
              <a:off x="2035064" y="4754616"/>
              <a:ext cx="1742087" cy="15897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F9F47A5-10CE-F100-B3E6-270666509A43}"/>
              </a:ext>
            </a:extLst>
          </p:cNvPr>
          <p:cNvGrpSpPr/>
          <p:nvPr/>
        </p:nvGrpSpPr>
        <p:grpSpPr>
          <a:xfrm>
            <a:off x="8347840" y="2849617"/>
            <a:ext cx="3369895" cy="589528"/>
            <a:chOff x="7926112" y="3630010"/>
            <a:chExt cx="3369895" cy="58952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95B356-A24C-A31B-A182-81C4BD09E706}"/>
                </a:ext>
              </a:extLst>
            </p:cNvPr>
            <p:cNvSpPr txBox="1"/>
            <p:nvPr/>
          </p:nvSpPr>
          <p:spPr>
            <a:xfrm>
              <a:off x="9694345" y="3696318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Swedish</a:t>
              </a:r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7002CAB-A173-8765-69C3-F83306C7EE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6112" y="3630010"/>
              <a:ext cx="1772309" cy="2483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70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233A-6981-A304-98FF-E4088CD0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Recipes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489FB-EDEF-A8DC-EBEA-B6200F56C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A744D-4DC8-49D0-2877-FFE842428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5DF65B1-589B-4E72-13B1-B734530C1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702561"/>
              </p:ext>
            </p:extLst>
          </p:nvPr>
        </p:nvGraphicFramePr>
        <p:xfrm>
          <a:off x="588963" y="1628775"/>
          <a:ext cx="482347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3D40002-48FA-4604-0157-00340BC96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032" y="1922361"/>
            <a:ext cx="4708567" cy="408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22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9D43-A7E9-46E6-89EB-7B38D8116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Models are </a:t>
            </a:r>
            <a:r>
              <a:rPr lang="en-GB" i="1" dirty="0"/>
              <a:t>Culturally</a:t>
            </a:r>
            <a:r>
              <a:rPr lang="en-GB" dirty="0"/>
              <a:t> Biased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ACBED-FE72-7E8C-6E8E-BDA8503C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31/05/2023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1EC64-E34F-C036-65A2-7A84CC34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30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6E993-7D5C-7A37-F9F3-14BAA2D80A2D}"/>
              </a:ext>
            </a:extLst>
          </p:cNvPr>
          <p:cNvSpPr txBox="1"/>
          <p:nvPr/>
        </p:nvSpPr>
        <p:spPr>
          <a:xfrm>
            <a:off x="588963" y="6246782"/>
            <a:ext cx="1029010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212529"/>
                </a:solidFill>
                <a:latin typeface="-apple-system"/>
                <a:hlinkClick r:id="rId3"/>
              </a:rPr>
              <a:t>Having Beer after Prayer? Measuring Cultural Bias in Large Language Models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 (</a:t>
            </a:r>
            <a:r>
              <a:rPr lang="en-US" sz="2000" dirty="0" err="1">
                <a:ea typeface="+mn-lt"/>
                <a:cs typeface="+mn-lt"/>
              </a:rPr>
              <a:t>Naous</a:t>
            </a:r>
            <a:r>
              <a:rPr lang="en-US" sz="2000" dirty="0">
                <a:ea typeface="+mn-lt"/>
                <a:cs typeface="+mn-lt"/>
              </a:rPr>
              <a:t> et</a:t>
            </a:r>
            <a:r>
              <a:rPr lang="en-US" sz="2000" dirty="0">
                <a:solidFill>
                  <a:srgbClr val="000000"/>
                </a:solidFill>
                <a:latin typeface="Microsoft New Tai Lue"/>
                <a:cs typeface="Microsoft New Tai Lue"/>
              </a:rPr>
              <a:t> al.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, 2023)</a:t>
            </a:r>
            <a:endParaRPr lang="en-US" sz="2000" dirty="0">
              <a:cs typeface="Microsoft New Tai L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4AEBEB-763C-F1FA-766C-E97F14815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056" y="1484313"/>
            <a:ext cx="9015124" cy="42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49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EB6-417D-43A3-44CD-EAA1ED47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Models are </a:t>
            </a:r>
            <a:r>
              <a:rPr lang="en-GB" i="1" dirty="0"/>
              <a:t>Culturally</a:t>
            </a:r>
            <a:r>
              <a:rPr lang="en-GB" dirty="0"/>
              <a:t> Biased</a:t>
            </a:r>
            <a:endParaRPr lang="en-GB" dirty="0">
              <a:ea typeface="Open Sans Extrabold"/>
              <a:cs typeface="Microsoft New Tai Lu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06C6-F78E-7CC3-EA3D-EC4D45FC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31/05/2023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C46F7-58BB-6CAA-7EA3-473D3B8F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31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F4CC6-9105-4CF5-DC4B-FCB2DD0E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34" y="1550190"/>
            <a:ext cx="10996241" cy="316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2A98E-9A1E-E757-EA12-D29A016FC4B5}"/>
              </a:ext>
            </a:extLst>
          </p:cNvPr>
          <p:cNvSpPr txBox="1"/>
          <p:nvPr/>
        </p:nvSpPr>
        <p:spPr>
          <a:xfrm>
            <a:off x="147286" y="5300860"/>
            <a:ext cx="11682581" cy="155714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cs typeface="Microsoft New Tai Lue"/>
                <a:hlinkClick r:id="rId4"/>
              </a:rPr>
              <a:t>Large Pre-trained Language Models Contain Human-like Biases of What is Right and Wrong to Do</a:t>
            </a:r>
            <a:r>
              <a:rPr lang="en-US" sz="1400" dirty="0">
                <a:cs typeface="Microsoft New Tai Lue"/>
              </a:rPr>
              <a:t> (</a:t>
            </a:r>
            <a:r>
              <a:rPr lang="en-US" sz="1400" err="1">
                <a:cs typeface="Microsoft New Tai Lue"/>
              </a:rPr>
              <a:t>Schramowski</a:t>
            </a:r>
            <a:r>
              <a:rPr lang="en-US" sz="1400" dirty="0">
                <a:cs typeface="Microsoft New Tai Lue"/>
              </a:rPr>
              <a:t> et al., Nature Machine Intelligence 2022)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cs typeface="Microsoft New Tai Lue"/>
                <a:hlinkClick r:id="rId5"/>
              </a:rPr>
              <a:t>Speaking Multiple Languages Affects the Moral Bias of Language Models</a:t>
            </a:r>
            <a:r>
              <a:rPr lang="en-US" sz="1400" dirty="0">
                <a:cs typeface="Microsoft New Tai Lue"/>
              </a:rPr>
              <a:t> (</a:t>
            </a:r>
            <a:r>
              <a:rPr lang="en-US" sz="1400" dirty="0" err="1">
                <a:cs typeface="Microsoft New Tai Lue"/>
              </a:rPr>
              <a:t>Hämmerl</a:t>
            </a:r>
            <a:r>
              <a:rPr lang="en-US" sz="1400" dirty="0">
                <a:cs typeface="Microsoft New Tai Lue"/>
              </a:rPr>
              <a:t> et al., </a:t>
            </a:r>
            <a:r>
              <a:rPr lang="en-US" sz="1400" dirty="0" err="1">
                <a:cs typeface="Microsoft New Tai Lue"/>
              </a:rPr>
              <a:t>arXiv</a:t>
            </a:r>
            <a:r>
              <a:rPr lang="en-US" sz="1400" dirty="0">
                <a:cs typeface="Microsoft New Tai Lue"/>
              </a:rPr>
              <a:t> 2022)</a:t>
            </a:r>
            <a:endParaRPr lang="en-US" sz="1400" dirty="0">
              <a:cs typeface="Microsoft New Tai Lue"/>
              <a:hlinkClick r:id="rId6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1400" dirty="0">
                <a:cs typeface="Microsoft New Tai Lue" panose="020B0502040204020203" pitchFamily="34" charset="0"/>
                <a:hlinkClick r:id="rId7"/>
              </a:rPr>
              <a:t>Probing Pre-Trained Language Models for Cross-Cultural Differences in Values</a:t>
            </a:r>
            <a:r>
              <a:rPr lang="en-GB" sz="1400" dirty="0">
                <a:cs typeface="Microsoft New Tai Lue" panose="020B0502040204020203" pitchFamily="34" charset="0"/>
              </a:rPr>
              <a:t> (Arora et al., C3NLP 2023)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1300" dirty="0">
                <a:solidFill>
                  <a:srgbClr val="2C6693"/>
                </a:solidFill>
                <a:ea typeface="+mn-lt"/>
                <a:cs typeface="+mn-lt"/>
                <a:hlinkClick r:id="rId6"/>
              </a:rPr>
              <a:t>Assessing Cross-Cultural Alignment between ChatGPT and Human Societies: An Empirical Study</a:t>
            </a:r>
            <a:r>
              <a:rPr lang="en-GB" sz="1300" dirty="0">
                <a:ea typeface="+mn-lt"/>
                <a:cs typeface="+mn-lt"/>
              </a:rPr>
              <a:t> (Cao et al., C3NLP 2023)</a:t>
            </a:r>
            <a:endParaRPr lang="en-GB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1400" dirty="0">
              <a:cs typeface="Microsoft New Tai Lue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1400" dirty="0">
              <a:cs typeface="Microsoft New Tai Lue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1400" dirty="0"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39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B7C4-4A99-D9B4-7E3A-D24F5616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A Dataset of Sustainable Diet Arguments on Twitter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0DBDA-564E-3ED7-5878-89DD42D2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14/06/2023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07B32-253A-74B7-3EDA-FFE31112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32</a:t>
            </a:fld>
            <a:endParaRPr lang="en-GB" dirty="0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25C929C-9733-A007-0B62-FD8B2FEE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647" y="4890558"/>
            <a:ext cx="2085975" cy="17018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FDA87284-8B7E-08EA-4C09-2EE263C07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" y="4667921"/>
            <a:ext cx="3200400" cy="2135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E30CF2-47CD-8DD9-3911-96B9FC54A1AD}"/>
              </a:ext>
            </a:extLst>
          </p:cNvPr>
          <p:cNvSpPr txBox="1"/>
          <p:nvPr/>
        </p:nvSpPr>
        <p:spPr>
          <a:xfrm>
            <a:off x="5794024" y="6422445"/>
            <a:ext cx="63554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+mn-lt"/>
                <a:cs typeface="+mn-lt"/>
              </a:rPr>
              <a:t>Argument mining for green nutrition. M. Hansen (MSc thesis, 2022)</a:t>
            </a:r>
            <a:endParaRPr lang="en-US" sz="1600" dirty="0">
              <a:cs typeface="Microsoft New Tai Lue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D43E1717-FADB-A240-A7A4-D01B7B8A872F}"/>
              </a:ext>
            </a:extLst>
          </p:cNvPr>
          <p:cNvGraphicFramePr>
            <a:graphicFrameLocks/>
          </p:cNvGraphicFramePr>
          <p:nvPr/>
        </p:nvGraphicFramePr>
        <p:xfrm>
          <a:off x="260052" y="1155192"/>
          <a:ext cx="7904548" cy="341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52" name="Content Placeholder 2">
            <a:extLst>
              <a:ext uri="{FF2B5EF4-FFF2-40B4-BE49-F238E27FC236}">
                <a16:creationId xmlns:a16="http://schemas.microsoft.com/office/drawing/2014/main" id="{CFBA2030-1E75-9252-825B-7C3EE10194C5}"/>
              </a:ext>
            </a:extLst>
          </p:cNvPr>
          <p:cNvGraphicFramePr>
            <a:graphicFrameLocks/>
          </p:cNvGraphicFramePr>
          <p:nvPr/>
        </p:nvGraphicFramePr>
        <p:xfrm>
          <a:off x="8495495" y="1793875"/>
          <a:ext cx="3609194" cy="427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983632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AAF8AAA-0DE3-94BD-31FA-1210DD89D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75" y="619125"/>
            <a:ext cx="7967664" cy="865188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Potential applications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E8B5A-50B4-ED7F-39EE-89025C2DED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14/06/2023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4D911-20E7-C769-B056-0D96F0B7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33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83860B4-AD55-57F3-CDF0-F1108F7AB3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11376" y="1635125"/>
          <a:ext cx="7967663" cy="466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7531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92EF-3809-4235-B208-EF679D23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cs typeface="Microsoft New Tai Lue"/>
              </a:rPr>
              <a:t>Argumentation</a:t>
            </a:r>
          </a:p>
        </p:txBody>
      </p:sp>
      <p:pic>
        <p:nvPicPr>
          <p:cNvPr id="8" name="Picture 8" descr="Table&#10;&#10;Description automatically generated">
            <a:extLst>
              <a:ext uri="{FF2B5EF4-FFF2-40B4-BE49-F238E27FC236}">
                <a16:creationId xmlns:a16="http://schemas.microsoft.com/office/drawing/2014/main" id="{23AB060F-EE75-4BD9-9E0C-7409DAB24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9617" r="-10" b="-228"/>
          <a:stretch/>
        </p:blipFill>
        <p:spPr>
          <a:xfrm>
            <a:off x="9120875" y="3189370"/>
            <a:ext cx="2710097" cy="27736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CAF90-CDAB-4776-BD6D-DE06A3AD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14/06/2023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E9905-D673-43FB-800F-E93923D1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95CB5-F86C-BB96-417E-297EE385CE98}"/>
              </a:ext>
            </a:extLst>
          </p:cNvPr>
          <p:cNvSpPr txBox="1"/>
          <p:nvPr/>
        </p:nvSpPr>
        <p:spPr>
          <a:xfrm>
            <a:off x="8985167" y="6109573"/>
            <a:ext cx="37636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+mn-lt"/>
                <a:cs typeface="+mn-lt"/>
                <a:hlinkClick r:id="rId4"/>
              </a:rPr>
              <a:t>An autonomous debating system</a:t>
            </a:r>
            <a:endParaRPr lang="en-US" sz="1600">
              <a:ea typeface="+mn-lt"/>
              <a:cs typeface="+mn-lt"/>
            </a:endParaRPr>
          </a:p>
          <a:p>
            <a:r>
              <a:rPr lang="en-US" sz="1600" dirty="0">
                <a:ea typeface="+mn-lt"/>
                <a:cs typeface="+mn-lt"/>
              </a:rPr>
              <a:t>Slonim et al. (Nature 2021)</a:t>
            </a:r>
            <a:endParaRPr lang="en-US" sz="1600" dirty="0">
              <a:cs typeface="Microsoft New Tai L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58DB7-0915-6BC2-2B33-88A95D39B41E}"/>
              </a:ext>
            </a:extLst>
          </p:cNvPr>
          <p:cNvSpPr txBox="1"/>
          <p:nvPr/>
        </p:nvSpPr>
        <p:spPr>
          <a:xfrm>
            <a:off x="531033" y="1566836"/>
            <a:ext cx="676866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Can AI convince consumers of diverse backgrounds to change their habitual behavior?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1A7A0-7D3E-941A-2D18-2924096E59E6}"/>
              </a:ext>
            </a:extLst>
          </p:cNvPr>
          <p:cNvSpPr txBox="1"/>
          <p:nvPr/>
        </p:nvSpPr>
        <p:spPr>
          <a:xfrm>
            <a:off x="578603" y="4001146"/>
            <a:ext cx="756704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What characterizes successful arguments for behavior change in public discourse?</a:t>
            </a:r>
            <a:endParaRPr lang="en-US" sz="360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4348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F4EBC8E3-0118-DA73-4F8D-C7A0B91E3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409255"/>
            <a:ext cx="8686800" cy="2446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0584A-8252-F364-C431-44333FBF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Denmark's Official Dietary Guidelines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E4FFF-A44F-A41C-CA52-1E00F3C6F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67" y="1260475"/>
            <a:ext cx="10623551" cy="4668178"/>
          </a:xfrm>
        </p:spPr>
        <p:txBody>
          <a:bodyPr vert="horz" lIns="0" tIns="0" rIns="0" bIns="0" rtlCol="0" anchor="t">
            <a:noAutofit/>
          </a:bodyPr>
          <a:lstStyle/>
          <a:p>
            <a:pPr marL="271145" indent="-271145"/>
            <a:r>
              <a:rPr lang="en-US">
                <a:ea typeface="+mn-lt"/>
                <a:cs typeface="+mn-lt"/>
              </a:rPr>
              <a:t>Eat plant-rich, varied and not too much</a:t>
            </a:r>
            <a:endParaRPr lang="en-US">
              <a:cs typeface="Microsoft New Tai Lue"/>
            </a:endParaRPr>
          </a:p>
          <a:p>
            <a:pPr marL="271145" indent="-271145"/>
            <a:r>
              <a:rPr lang="en-US">
                <a:ea typeface="+mn-lt"/>
                <a:cs typeface="+mn-lt"/>
              </a:rPr>
              <a:t>Eat more vegetables and fruit</a:t>
            </a:r>
            <a:endParaRPr lang="en-US"/>
          </a:p>
          <a:p>
            <a:pPr marL="271145" indent="-271145"/>
            <a:r>
              <a:rPr lang="en-US">
                <a:ea typeface="+mn-lt"/>
                <a:cs typeface="+mn-lt"/>
              </a:rPr>
              <a:t>Eat less meat – choose legumes and fish</a:t>
            </a:r>
            <a:endParaRPr lang="en-US"/>
          </a:p>
          <a:p>
            <a:pPr marL="271145" indent="-271145"/>
            <a:r>
              <a:rPr lang="en-US">
                <a:ea typeface="+mn-lt"/>
                <a:cs typeface="+mn-lt"/>
              </a:rPr>
              <a:t>Eat wholegrain foods </a:t>
            </a:r>
            <a:endParaRPr lang="en-US"/>
          </a:p>
          <a:p>
            <a:pPr marL="271145" indent="-271145"/>
            <a:r>
              <a:rPr lang="en-US">
                <a:ea typeface="+mn-lt"/>
                <a:cs typeface="+mn-lt"/>
              </a:rPr>
              <a:t>Choose vegetable oils and low-fat dairy products</a:t>
            </a:r>
            <a:endParaRPr lang="en-US"/>
          </a:p>
          <a:p>
            <a:pPr marL="271145" indent="-271145"/>
            <a:r>
              <a:rPr lang="en-US">
                <a:ea typeface="+mn-lt"/>
                <a:cs typeface="+mn-lt"/>
              </a:rPr>
              <a:t>Eat less sweet, salty and fatty food</a:t>
            </a:r>
            <a:endParaRPr lang="en-US"/>
          </a:p>
          <a:p>
            <a:pPr marL="271145" indent="-271145"/>
            <a:r>
              <a:rPr lang="en-US">
                <a:ea typeface="+mn-lt"/>
                <a:cs typeface="+mn-lt"/>
              </a:rPr>
              <a:t>Thirsty? Drink water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E1A77-3F0B-3B7A-601F-1A840ED52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14/06/2023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C470D-E395-09DF-9528-AF448B326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7E368-034B-DB2A-8544-FE7EBBCCE4E5}"/>
              </a:ext>
            </a:extLst>
          </p:cNvPr>
          <p:cNvSpPr txBox="1"/>
          <p:nvPr/>
        </p:nvSpPr>
        <p:spPr>
          <a:xfrm>
            <a:off x="6350" y="6470650"/>
            <a:ext cx="3867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https://altomkost.dk/english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18192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1D3EB-1C3F-449D-EA40-57FC3267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Enriching Arguments with Diverse Perspectives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501BC-4CBD-8AD0-E516-9252137E8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71145" indent="-271145"/>
            <a:r>
              <a:rPr lang="en-US">
                <a:ea typeface="+mn-lt"/>
                <a:cs typeface="+mn-lt"/>
              </a:rPr>
              <a:t>Denmark's Official Dietary Guidelines argues "for health and climate"</a:t>
            </a:r>
          </a:p>
          <a:p>
            <a:pPr marL="271145" indent="-271145"/>
            <a:r>
              <a:rPr lang="en-US">
                <a:cs typeface="Microsoft New Tai Lue"/>
              </a:rPr>
              <a:t>What about cultural, economic, ethical perspectives?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EF110-9128-332F-0666-4F5BBDBD1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14/06/2023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212F4-C0E7-EC3D-8BDA-EAE9EBAF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36</a:t>
            </a:fld>
            <a:endParaRPr lang="en-GB" dirty="0"/>
          </a:p>
        </p:txBody>
      </p:sp>
      <p:pic>
        <p:nvPicPr>
          <p:cNvPr id="7" name="Picture 7" descr="A picture containing several&#10;&#10;Description automatically generated">
            <a:extLst>
              <a:ext uri="{FF2B5EF4-FFF2-40B4-BE49-F238E27FC236}">
                <a16:creationId xmlns:a16="http://schemas.microsoft.com/office/drawing/2014/main" id="{62672C2B-BCA1-FDD8-7B98-8CEE16C68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409255"/>
            <a:ext cx="8686800" cy="2446606"/>
          </a:xfrm>
          <a:prstGeom prst="rect">
            <a:avLst/>
          </a:prstGeom>
        </p:spPr>
      </p:pic>
      <p:pic>
        <p:nvPicPr>
          <p:cNvPr id="8" name="Picture 8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9C1A8B87-E9F0-9142-0332-BCE3804E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365250" y="4406900"/>
            <a:ext cx="4870450" cy="2451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DB5E49-186C-21E3-E356-5CA41364BB8B}"/>
              </a:ext>
            </a:extLst>
          </p:cNvPr>
          <p:cNvSpPr txBox="1"/>
          <p:nvPr/>
        </p:nvSpPr>
        <p:spPr>
          <a:xfrm>
            <a:off x="4724400" y="41148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50990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0BC93-7D41-10D8-C717-5BC28E46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Recipe adaptation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8A216-7A91-7E32-76B6-01DC36AA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14/06/2023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93CEF-09E9-C790-3301-81DDACD6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A15E7C0-B9B4-FB4B-FBED-2B0733E22D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43719"/>
              </p:ext>
            </p:extLst>
          </p:nvPr>
        </p:nvGraphicFramePr>
        <p:xfrm>
          <a:off x="588963" y="988930"/>
          <a:ext cx="5044723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Picture 36">
            <a:extLst>
              <a:ext uri="{FF2B5EF4-FFF2-40B4-BE49-F238E27FC236}">
                <a16:creationId xmlns:a16="http://schemas.microsoft.com/office/drawing/2014/main" id="{94480F5C-C252-DA1E-6F65-3C31628BE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8345" y="1979560"/>
            <a:ext cx="2381250" cy="23812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57827AE-6DA8-1791-E455-FBFA7518F9C1}"/>
              </a:ext>
            </a:extLst>
          </p:cNvPr>
          <p:cNvGrpSpPr/>
          <p:nvPr/>
        </p:nvGrpSpPr>
        <p:grpSpPr>
          <a:xfrm>
            <a:off x="6004957" y="1713631"/>
            <a:ext cx="6073128" cy="4908187"/>
            <a:chOff x="6004957" y="1713631"/>
            <a:chExt cx="6073128" cy="490818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C0996F-D946-E488-535A-186B4A9FD139}"/>
                </a:ext>
              </a:extLst>
            </p:cNvPr>
            <p:cNvSpPr txBox="1"/>
            <p:nvPr/>
          </p:nvSpPr>
          <p:spPr>
            <a:xfrm>
              <a:off x="6164452" y="4750230"/>
              <a:ext cx="5829945" cy="16312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>
                  <a:solidFill>
                    <a:srgbClr val="212121"/>
                  </a:solidFill>
                  <a:latin typeface="Arial"/>
                  <a:cs typeface="Arial"/>
                </a:rPr>
                <a:t>Chinese Okra Salad</a:t>
              </a:r>
            </a:p>
            <a:p>
              <a:r>
                <a:rPr lang="en-US" sz="1050" b="1" dirty="0"/>
                <a:t>Ingredients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8 oz (225 g) okra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2 teaspoons light soy sauce (or soy sauce)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1/2 teaspoons green Sichuan pepper oil (or more to taste)</a:t>
              </a:r>
              <a:endParaRPr lang="en-US" sz="1050">
                <a:cs typeface="Microsoft New Tai Lue"/>
              </a:endParaRPr>
            </a:p>
            <a:p>
              <a:r>
                <a:rPr lang="en-US" sz="1050" b="1" dirty="0"/>
                <a:t>Instructions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Bring a medium pot of water to a boil. Add 1 teaspoon vegetable oil and a pinch of salt...</a:t>
              </a:r>
              <a:endParaRPr lang="en-US" sz="105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A8BF5855-2D92-4430-87FE-24E5D12B1F9C}"/>
                </a:ext>
              </a:extLst>
            </p:cNvPr>
            <p:cNvSpPr/>
            <p:nvPr/>
          </p:nvSpPr>
          <p:spPr>
            <a:xfrm>
              <a:off x="7543838" y="4176481"/>
              <a:ext cx="483809" cy="4233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11BF39-9D41-E88D-7D90-96EB06CB2104}"/>
                </a:ext>
              </a:extLst>
            </p:cNvPr>
            <p:cNvSpPr txBox="1"/>
            <p:nvPr/>
          </p:nvSpPr>
          <p:spPr>
            <a:xfrm>
              <a:off x="6164451" y="1902417"/>
              <a:ext cx="3363132" cy="227754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ja-JP" altLang="en-US" sz="2800" dirty="0">
                  <a:ea typeface="+mn-lt"/>
                  <a:cs typeface="+mn-lt"/>
                </a:rPr>
                <a:t>凉拌秋葵</a:t>
              </a:r>
              <a:endParaRPr lang="en-US" sz="2800" dirty="0">
                <a:cs typeface="Microsoft New Tai Lue"/>
              </a:endParaRPr>
            </a:p>
            <a:p>
              <a:r>
                <a:rPr lang="ja-JP" altLang="en-US" sz="1050" b="1" dirty="0">
                  <a:ea typeface="+mn-lt"/>
                  <a:cs typeface="+mn-lt"/>
                </a:rPr>
                <a:t>用料</a:t>
              </a:r>
              <a:r>
                <a:rPr lang="en-US" sz="1050" b="1" dirty="0">
                  <a:ea typeface="+mn-lt"/>
                  <a:cs typeface="+mn-lt"/>
                </a:rPr>
                <a:t> </a:t>
              </a:r>
              <a:endParaRPr lang="en-US" sz="1050" b="1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秋葵</a:t>
              </a:r>
              <a:r>
                <a:rPr lang="en-US" sz="1050" dirty="0">
                  <a:ea typeface="+mn-lt"/>
                  <a:cs typeface="+mn-lt"/>
                </a:rPr>
                <a:t>    20</a:t>
              </a:r>
              <a:r>
                <a:rPr lang="ja-JP" altLang="en-US" sz="1050" dirty="0">
                  <a:ea typeface="+mn-lt"/>
                  <a:cs typeface="+mn-lt"/>
                </a:rPr>
                <a:t>根左右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生抽</a:t>
              </a:r>
              <a:r>
                <a:rPr lang="en-US" sz="1050" dirty="0">
                  <a:ea typeface="+mn-lt"/>
                  <a:cs typeface="+mn-lt"/>
                </a:rPr>
                <a:t>    2-3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醋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蚝油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 dirty="0">
                <a:cs typeface="Microsoft New Tai Lue"/>
              </a:endParaRPr>
            </a:p>
            <a:p>
              <a:pPr>
                <a:buFont typeface="Arial"/>
                <a:buChar char="•"/>
              </a:pPr>
              <a:endParaRPr lang="ja-JP" altLang="en-US" sz="1050" dirty="0">
                <a:cs typeface="Microsoft New Tai Lue"/>
              </a:endParaRPr>
            </a:p>
            <a:p>
              <a:r>
                <a:rPr lang="ja-JP" altLang="en-US" sz="1050" b="1" dirty="0">
                  <a:ea typeface="+mn-lt"/>
                  <a:cs typeface="+mn-lt"/>
                </a:rPr>
                <a:t>做法</a:t>
              </a:r>
              <a:endParaRPr lang="en-US" sz="1050" b="1" dirty="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将秋葵洗净放开水中焯</a:t>
              </a:r>
              <a:r>
                <a:rPr lang="en-US" sz="1050" dirty="0">
                  <a:ea typeface="+mn-lt"/>
                  <a:cs typeface="+mn-lt"/>
                </a:rPr>
                <a:t>2</a:t>
              </a:r>
              <a:r>
                <a:rPr lang="ja-JP" altLang="en-US" sz="1050" dirty="0">
                  <a:ea typeface="+mn-lt"/>
                  <a:cs typeface="+mn-lt"/>
                </a:rPr>
                <a:t>分钟左右。</a:t>
              </a:r>
              <a:endParaRPr lang="en-US" altLang="ja-JP" sz="1050" dirty="0">
                <a:ea typeface="+mn-lt"/>
                <a:cs typeface="+mn-lt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开水中放盐一勺，油一勺，这样秋葵颜色翠绿鲜艳）</a:t>
              </a:r>
              <a:r>
                <a:rPr lang="en-US" sz="1050" dirty="0">
                  <a:ea typeface="+mn-lt"/>
                  <a:cs typeface="+mn-lt"/>
                </a:rPr>
                <a:t>...</a:t>
              </a:r>
              <a:endParaRPr lang="en-US" sz="1050" dirty="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091B6C-AE54-7C08-87FB-54AF46A48FF5}"/>
                </a:ext>
              </a:extLst>
            </p:cNvPr>
            <p:cNvSpPr txBox="1"/>
            <p:nvPr/>
          </p:nvSpPr>
          <p:spPr>
            <a:xfrm>
              <a:off x="7397856" y="2425484"/>
              <a:ext cx="1994115" cy="9002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香油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糖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蒜</a:t>
              </a:r>
              <a:r>
                <a:rPr lang="en-US" altLang="ja-JP" sz="1050" dirty="0">
                  <a:ea typeface="+mn-lt"/>
                  <a:cs typeface="+mn-lt"/>
                </a:rPr>
                <a:t>    3-5</a:t>
              </a:r>
              <a:r>
                <a:rPr lang="ja-JP" sz="1050">
                  <a:ea typeface="+mn-lt"/>
                  <a:cs typeface="+mn-lt"/>
                </a:rPr>
                <a:t>瓣</a:t>
              </a:r>
              <a:endParaRPr lang="en-US" altLang="ja-JP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盐</a:t>
              </a:r>
              <a:r>
                <a:rPr lang="en-US" altLang="ja-JP" sz="1050" dirty="0">
                  <a:ea typeface="+mn-lt"/>
                  <a:cs typeface="+mn-lt"/>
                </a:rPr>
                <a:t>    </a:t>
              </a:r>
              <a:r>
                <a:rPr lang="ja-JP" sz="1050">
                  <a:ea typeface="+mn-lt"/>
                  <a:cs typeface="+mn-lt"/>
                </a:rPr>
                <a:t>酌量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绿芥末膏不用也行</a:t>
              </a:r>
              <a:r>
                <a:rPr lang="en-US" sz="1050" dirty="0">
                  <a:ea typeface="+mn-lt"/>
                  <a:cs typeface="+mn-lt"/>
                </a:rPr>
                <a:t>   </a:t>
              </a:r>
              <a:r>
                <a:rPr lang="en-US" altLang="ja-JP" sz="1050" dirty="0">
                  <a:ea typeface="+mn-lt"/>
                  <a:cs typeface="+mn-lt"/>
                </a:rPr>
                <a:t> </a:t>
              </a:r>
              <a:r>
                <a:rPr lang="ja-JP" altLang="en-US" sz="1050">
                  <a:ea typeface="+mn-lt"/>
                  <a:cs typeface="+mn-lt"/>
                </a:rPr>
                <a:t>酌量</a:t>
              </a:r>
              <a:endParaRPr lang="en-US" sz="1050">
                <a:cs typeface="Microsoft New Tai Lue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7C0F5B-9C78-21E5-76E0-69B9E633F739}"/>
                </a:ext>
              </a:extLst>
            </p:cNvPr>
            <p:cNvSpPr/>
            <p:nvPr/>
          </p:nvSpPr>
          <p:spPr>
            <a:xfrm>
              <a:off x="6004957" y="1713631"/>
              <a:ext cx="6073128" cy="4908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46D0CBC-0912-5754-BEA8-FF05F63665F6}"/>
              </a:ext>
            </a:extLst>
          </p:cNvPr>
          <p:cNvSpPr txBox="1"/>
          <p:nvPr/>
        </p:nvSpPr>
        <p:spPr>
          <a:xfrm>
            <a:off x="705745" y="5314566"/>
            <a:ext cx="4842024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chemeClr val="tx1"/>
                </a:solidFill>
                <a:latin typeface="+mn-lt"/>
              </a:rPr>
              <a:t>Can we automate this process?</a:t>
            </a:r>
          </a:p>
        </p:txBody>
      </p:sp>
    </p:spTree>
    <p:extLst>
      <p:ext uri="{BB962C8B-B14F-4D97-AF65-F5344CB8AC3E}">
        <p14:creationId xmlns:p14="http://schemas.microsoft.com/office/powerpoint/2010/main" val="10473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B049A905-6E8E-EA65-5935-387423D4E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422" y="513168"/>
            <a:ext cx="10250001" cy="635199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58547-ABCF-A64A-A0DA-B6E3521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7391C-2F0E-0DFE-242F-6F3CB23C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B7419-504E-C14D-F401-1858B22C1A76}"/>
              </a:ext>
            </a:extLst>
          </p:cNvPr>
          <p:cNvSpPr txBox="1"/>
          <p:nvPr/>
        </p:nvSpPr>
        <p:spPr>
          <a:xfrm>
            <a:off x="218037" y="6429117"/>
            <a:ext cx="827143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hlinkClick r:id="rId4"/>
              </a:rPr>
              <a:t>Vered Shwartz, Everything you wanted to know about ChatGPT</a:t>
            </a:r>
            <a:r>
              <a:rPr lang="en-US"/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B93CA2-7E7F-0EA9-AAF5-79E40E6C2711}"/>
              </a:ext>
            </a:extLst>
          </p:cNvPr>
          <p:cNvSpPr/>
          <p:nvPr/>
        </p:nvSpPr>
        <p:spPr>
          <a:xfrm>
            <a:off x="368215" y="558459"/>
            <a:ext cx="4934078" cy="85916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1438E-1CF3-CD85-1538-31A5F6FC283E}"/>
              </a:ext>
            </a:extLst>
          </p:cNvPr>
          <p:cNvSpPr txBox="1"/>
          <p:nvPr/>
        </p:nvSpPr>
        <p:spPr>
          <a:xfrm>
            <a:off x="541175" y="859701"/>
            <a:ext cx="10431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a typeface="+mj-lt"/>
                <a:cs typeface="+mj-lt"/>
              </a:rPr>
              <a:t>Language models</a:t>
            </a:r>
            <a:endParaRPr lang="en-GB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98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893873C7-C230-EBF3-9B25-8257DE922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624"/>
          <a:stretch/>
        </p:blipFill>
        <p:spPr>
          <a:xfrm>
            <a:off x="587036" y="1567543"/>
            <a:ext cx="10385965" cy="52510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58547-ABCF-A64A-A0DA-B6E3521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7391C-2F0E-0DFE-242F-6F3CB23C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6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B7419-504E-C14D-F401-1858B22C1A76}"/>
              </a:ext>
            </a:extLst>
          </p:cNvPr>
          <p:cNvSpPr txBox="1"/>
          <p:nvPr/>
        </p:nvSpPr>
        <p:spPr>
          <a:xfrm>
            <a:off x="218037" y="6429117"/>
            <a:ext cx="827143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hlinkClick r:id="rId4"/>
              </a:rPr>
              <a:t>Vered Shwartz, Everything you wanted to know about ChatGPT</a:t>
            </a:r>
            <a:r>
              <a:rPr lang="en-US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611BA-2883-8926-93F1-9800A6863F56}"/>
              </a:ext>
            </a:extLst>
          </p:cNvPr>
          <p:cNvSpPr txBox="1"/>
          <p:nvPr/>
        </p:nvSpPr>
        <p:spPr>
          <a:xfrm>
            <a:off x="541175" y="859701"/>
            <a:ext cx="10431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a typeface="+mj-lt"/>
                <a:cs typeface="+mj-lt"/>
              </a:rPr>
              <a:t>Language models</a:t>
            </a:r>
            <a:endParaRPr lang="en-GB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13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Timeline&#10;&#10;Description automatically generated">
            <a:extLst>
              <a:ext uri="{FF2B5EF4-FFF2-40B4-BE49-F238E27FC236}">
                <a16:creationId xmlns:a16="http://schemas.microsoft.com/office/drawing/2014/main" id="{107D26A3-6151-3F8E-63DB-91A909167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255"/>
          <a:stretch/>
        </p:blipFill>
        <p:spPr>
          <a:xfrm>
            <a:off x="626916" y="1934547"/>
            <a:ext cx="10250177" cy="495017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58547-ABCF-A64A-A0DA-B6E3521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7391C-2F0E-0DFE-242F-6F3CB23C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B7419-504E-C14D-F401-1858B22C1A76}"/>
              </a:ext>
            </a:extLst>
          </p:cNvPr>
          <p:cNvSpPr txBox="1"/>
          <p:nvPr/>
        </p:nvSpPr>
        <p:spPr>
          <a:xfrm>
            <a:off x="218037" y="6429117"/>
            <a:ext cx="827143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hlinkClick r:id="rId4"/>
              </a:rPr>
              <a:t>Vered Shwartz, Everything you wanted to know about ChatGPT</a:t>
            </a:r>
            <a:r>
              <a:rPr lang="en-US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46692-037C-EB60-A13C-66D9D9C57308}"/>
              </a:ext>
            </a:extLst>
          </p:cNvPr>
          <p:cNvSpPr txBox="1"/>
          <p:nvPr/>
        </p:nvSpPr>
        <p:spPr>
          <a:xfrm>
            <a:off x="541175" y="859701"/>
            <a:ext cx="10431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a typeface="+mj-lt"/>
                <a:cs typeface="+mj-lt"/>
              </a:rPr>
              <a:t>Language models</a:t>
            </a:r>
            <a:endParaRPr lang="en-GB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04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91CED907-8C4A-CDD2-143C-92EF7F19B4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8867"/>
          <a:stretch/>
        </p:blipFill>
        <p:spPr>
          <a:xfrm>
            <a:off x="20" y="1293844"/>
            <a:ext cx="12191980" cy="5564155"/>
          </a:xfr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A15B028-5423-1A98-F7DC-0095AB76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15/05/2023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F44EA86-8CF8-F2FB-D975-73DE7253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8225A-FAED-B725-EA9B-84F2202D781A}"/>
              </a:ext>
            </a:extLst>
          </p:cNvPr>
          <p:cNvSpPr txBox="1"/>
          <p:nvPr/>
        </p:nvSpPr>
        <p:spPr>
          <a:xfrm>
            <a:off x="516293" y="497633"/>
            <a:ext cx="80385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a typeface="+mj-lt"/>
                <a:cs typeface="+mj-lt"/>
              </a:rPr>
              <a:t>Large Language Models (LLMs)</a:t>
            </a:r>
            <a:endParaRPr lang="en-GB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52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B56A-3AA3-1D59-E19F-D130D5BA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US">
                <a:ea typeface="Open Sans Extrabold"/>
                <a:cs typeface="Microsoft New Tai Lue"/>
              </a:rPr>
              <a:t>Strengths and weaknesses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6E4EA-AE2C-2A2F-EC6E-FD71963B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3F5BD-D960-9B26-5607-3D11A015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B7B01AA-592F-F9A9-6B09-7B7F56703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064602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4814171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22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DA3A09"/>
      </a:accent2>
      <a:accent3>
        <a:srgbClr val="415470"/>
      </a:accent3>
      <a:accent4>
        <a:srgbClr val="197F8E"/>
      </a:accent4>
      <a:accent5>
        <a:srgbClr val="FFBD37"/>
      </a:accent5>
      <a:accent6>
        <a:srgbClr val="4B8324"/>
      </a:accent6>
      <a:hlink>
        <a:srgbClr val="2C6693"/>
      </a:hlink>
      <a:folHlink>
        <a:srgbClr val="000000"/>
      </a:folHlink>
    </a:clrScheme>
    <a:fontScheme name="Københavns Universitet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wrap="square" rtlCol="0" anchor="ctr">
        <a:noAutofit/>
      </a:bodyPr>
      <a:lstStyle>
        <a:defPPr algn="l">
          <a:defRPr sz="2400" dirty="0" err="1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x9_ENG_full.potx" id="{1FF5F694-8460-46EC-8045-78F138309918}" vid="{3D18AE27-FB3B-440A-8D79-7AD44E56F5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16x9_ENG_small</Template>
  <TotalTime>136</TotalTime>
  <Words>1812</Words>
  <Application>Microsoft Office PowerPoint</Application>
  <PresentationFormat>Widescreen</PresentationFormat>
  <Paragraphs>371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Brugerdefineret design</vt:lpstr>
      <vt:lpstr>PowerPoint Presentation</vt:lpstr>
      <vt:lpstr>Food, language and identity </vt:lpstr>
      <vt:lpstr>Recipes</vt:lpstr>
      <vt:lpstr>Recipe adaptation</vt:lpstr>
      <vt:lpstr>PowerPoint Presentation</vt:lpstr>
      <vt:lpstr>PowerPoint Presentation</vt:lpstr>
      <vt:lpstr>PowerPoint Presentation</vt:lpstr>
      <vt:lpstr>PowerPoint Presentation</vt:lpstr>
      <vt:lpstr>Strengths and weaknesses</vt:lpstr>
      <vt:lpstr>Veganizing recipes using language models</vt:lpstr>
      <vt:lpstr>Cultural adaptation of recipes </vt:lpstr>
      <vt:lpstr>What is culture?</vt:lpstr>
      <vt:lpstr>Granularities of variation</vt:lpstr>
      <vt:lpstr>Cultural dimensions in language technolgoy</vt:lpstr>
      <vt:lpstr>Linguistic form</vt:lpstr>
      <vt:lpstr>Common ground</vt:lpstr>
      <vt:lpstr>Conceptualization</vt:lpstr>
      <vt:lpstr>Aboutness</vt:lpstr>
      <vt:lpstr>Objectives and values</vt:lpstr>
      <vt:lpstr>My overall research agenda</vt:lpstr>
      <vt:lpstr>Domains for cultural adaptation</vt:lpstr>
      <vt:lpstr>Recipe differences across cultures </vt:lpstr>
      <vt:lpstr>Preliminary data collection</vt:lpstr>
      <vt:lpstr>Models and preliminary results</vt:lpstr>
      <vt:lpstr>Human evaluation</vt:lpstr>
      <vt:lpstr>Ongoing work</vt:lpstr>
      <vt:lpstr>PowerPoint Presentation</vt:lpstr>
      <vt:lpstr>Language Models are Linguistically Biased</vt:lpstr>
      <vt:lpstr>Language Models are Linguistically Biased</vt:lpstr>
      <vt:lpstr>Language Models are Culturally Biased</vt:lpstr>
      <vt:lpstr>Language Models are Culturally Biased</vt:lpstr>
      <vt:lpstr>A Dataset of Sustainable Diet Arguments on Twitter</vt:lpstr>
      <vt:lpstr>Potential applications </vt:lpstr>
      <vt:lpstr>Argumentation</vt:lpstr>
      <vt:lpstr>Denmark's Official Dietary Guidelines</vt:lpstr>
      <vt:lpstr>Enriching Arguments with Diverse Perspectives</vt:lpstr>
    </vt:vector>
  </TitlesOfParts>
  <Company>University of Copenhagen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Hershcovich</dc:creator>
  <cp:lastModifiedBy>Daniel Hershcovich</cp:lastModifiedBy>
  <cp:revision>12</cp:revision>
  <dcterms:created xsi:type="dcterms:W3CDTF">2023-06-14T07:13:18Z</dcterms:created>
  <dcterms:modified xsi:type="dcterms:W3CDTF">2023-06-14T09:37:07Z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  <property fmtid="{D5CDD505-2E9C-101B-9397-08002B2CF9AE}" pid="3" name="MSIP_Label_6a2630e2-1ac5-455e-8217-0156b1936a76_Enabled">
    <vt:lpwstr>true</vt:lpwstr>
  </property>
  <property fmtid="{D5CDD505-2E9C-101B-9397-08002B2CF9AE}" pid="4" name="MSIP_Label_6a2630e2-1ac5-455e-8217-0156b1936a76_SetDate">
    <vt:lpwstr>2023-06-14T07:17:54Z</vt:lpwstr>
  </property>
  <property fmtid="{D5CDD505-2E9C-101B-9397-08002B2CF9AE}" pid="5" name="MSIP_Label_6a2630e2-1ac5-455e-8217-0156b1936a76_Method">
    <vt:lpwstr>Standard</vt:lpwstr>
  </property>
  <property fmtid="{D5CDD505-2E9C-101B-9397-08002B2CF9AE}" pid="6" name="MSIP_Label_6a2630e2-1ac5-455e-8217-0156b1936a76_Name">
    <vt:lpwstr>Notclass</vt:lpwstr>
  </property>
  <property fmtid="{D5CDD505-2E9C-101B-9397-08002B2CF9AE}" pid="7" name="MSIP_Label_6a2630e2-1ac5-455e-8217-0156b1936a76_SiteId">
    <vt:lpwstr>a3927f91-cda1-4696-af89-8c9f1ceffa91</vt:lpwstr>
  </property>
  <property fmtid="{D5CDD505-2E9C-101B-9397-08002B2CF9AE}" pid="8" name="MSIP_Label_6a2630e2-1ac5-455e-8217-0156b1936a76_ActionId">
    <vt:lpwstr>254ea8b1-7157-4707-af71-6f2b08bab199</vt:lpwstr>
  </property>
  <property fmtid="{D5CDD505-2E9C-101B-9397-08002B2CF9AE}" pid="9" name="MSIP_Label_6a2630e2-1ac5-455e-8217-0156b1936a76_ContentBits">
    <vt:lpwstr>0</vt:lpwstr>
  </property>
</Properties>
</file>