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8" r:id="rId1"/>
  </p:sldMasterIdLst>
  <p:notesMasterIdLst>
    <p:notesMasterId r:id="rId73"/>
  </p:notesMasterIdLst>
  <p:handoutMasterIdLst>
    <p:handoutMasterId r:id="rId74"/>
  </p:handoutMasterIdLst>
  <p:sldIdLst>
    <p:sldId id="441" r:id="rId2"/>
    <p:sldId id="728" r:id="rId3"/>
    <p:sldId id="466" r:id="rId4"/>
    <p:sldId id="452" r:id="rId5"/>
    <p:sldId id="470" r:id="rId6"/>
    <p:sldId id="468" r:id="rId7"/>
    <p:sldId id="460" r:id="rId8"/>
    <p:sldId id="461" r:id="rId9"/>
    <p:sldId id="469" r:id="rId10"/>
    <p:sldId id="464" r:id="rId11"/>
    <p:sldId id="729" r:id="rId12"/>
    <p:sldId id="463" r:id="rId13"/>
    <p:sldId id="711" r:id="rId14"/>
    <p:sldId id="730" r:id="rId15"/>
    <p:sldId id="630" r:id="rId16"/>
    <p:sldId id="712" r:id="rId17"/>
    <p:sldId id="450" r:id="rId18"/>
    <p:sldId id="704" r:id="rId19"/>
    <p:sldId id="692" r:id="rId20"/>
    <p:sldId id="731" r:id="rId21"/>
    <p:sldId id="709" r:id="rId22"/>
    <p:sldId id="708" r:id="rId23"/>
    <p:sldId id="732" r:id="rId24"/>
    <p:sldId id="264" r:id="rId25"/>
    <p:sldId id="265" r:id="rId26"/>
    <p:sldId id="727" r:id="rId27"/>
    <p:sldId id="263" r:id="rId28"/>
    <p:sldId id="262" r:id="rId29"/>
    <p:sldId id="733" r:id="rId30"/>
    <p:sldId id="716" r:id="rId31"/>
    <p:sldId id="717" r:id="rId32"/>
    <p:sldId id="689" r:id="rId33"/>
    <p:sldId id="718" r:id="rId34"/>
    <p:sldId id="719" r:id="rId35"/>
    <p:sldId id="735" r:id="rId36"/>
    <p:sldId id="256" r:id="rId37"/>
    <p:sldId id="257" r:id="rId38"/>
    <p:sldId id="258" r:id="rId39"/>
    <p:sldId id="259" r:id="rId40"/>
    <p:sldId id="734" r:id="rId41"/>
    <p:sldId id="669" r:id="rId42"/>
    <p:sldId id="681" r:id="rId43"/>
    <p:sldId id="665" r:id="rId44"/>
    <p:sldId id="676" r:id="rId45"/>
    <p:sldId id="668" r:id="rId46"/>
    <p:sldId id="695" r:id="rId47"/>
    <p:sldId id="647" r:id="rId48"/>
    <p:sldId id="702" r:id="rId49"/>
    <p:sldId id="698" r:id="rId50"/>
    <p:sldId id="699" r:id="rId51"/>
    <p:sldId id="700" r:id="rId52"/>
    <p:sldId id="701" r:id="rId53"/>
    <p:sldId id="713" r:id="rId54"/>
    <p:sldId id="697" r:id="rId55"/>
    <p:sldId id="672" r:id="rId56"/>
    <p:sldId id="714" r:id="rId57"/>
    <p:sldId id="694" r:id="rId58"/>
    <p:sldId id="693" r:id="rId59"/>
    <p:sldId id="696" r:id="rId60"/>
    <p:sldId id="705" r:id="rId61"/>
    <p:sldId id="688" r:id="rId62"/>
    <p:sldId id="637" r:id="rId63"/>
    <p:sldId id="655" r:id="rId64"/>
    <p:sldId id="640" r:id="rId65"/>
    <p:sldId id="656" r:id="rId66"/>
    <p:sldId id="720" r:id="rId67"/>
    <p:sldId id="721" r:id="rId68"/>
    <p:sldId id="722" r:id="rId69"/>
    <p:sldId id="723" r:id="rId70"/>
    <p:sldId id="724" r:id="rId71"/>
    <p:sldId id="66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p15:clr>
            <a:srgbClr val="A4A3A4"/>
          </p15:clr>
        </p15:guide>
        <p15:guide id="2" orient="horz" pos="39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58225-42B1-4AAC-8C89-CB16BE806C02}" v="777" dt="2024-12-05T12:46:56.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6327" autoAdjust="0"/>
  </p:normalViewPr>
  <p:slideViewPr>
    <p:cSldViewPr snapToGrid="0" showGuides="1">
      <p:cViewPr varScale="1">
        <p:scale>
          <a:sx n="147" d="100"/>
          <a:sy n="147" d="100"/>
        </p:scale>
        <p:origin x="120" y="276"/>
      </p:cViewPr>
      <p:guideLst>
        <p:guide orient="horz" pos="936"/>
        <p:guide orient="horz" pos="391"/>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1" d="100"/>
          <a:sy n="91" d="100"/>
        </p:scale>
        <p:origin x="269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Hershcovich" userId="1b3d3cd0-fb94-4433-8a3c-38cce311c1da" providerId="ADAL" clId="{B1D58225-42B1-4AAC-8C89-CB16BE806C02}"/>
    <pc:docChg chg="undo custSel addSld delSld modSld sldOrd">
      <pc:chgData name="Daniel Hershcovich" userId="1b3d3cd0-fb94-4433-8a3c-38cce311c1da" providerId="ADAL" clId="{B1D58225-42B1-4AAC-8C89-CB16BE806C02}" dt="2024-12-05T12:46:56.652" v="1607"/>
      <pc:docMkLst>
        <pc:docMk/>
      </pc:docMkLst>
      <pc:sldChg chg="addSp delSp modSp add mod modClrScheme chgLayout modNotesTx">
        <pc:chgData name="Daniel Hershcovich" userId="1b3d3cd0-fb94-4433-8a3c-38cce311c1da" providerId="ADAL" clId="{B1D58225-42B1-4AAC-8C89-CB16BE806C02}" dt="2024-12-05T12:32:12.463" v="1496" actId="1076"/>
        <pc:sldMkLst>
          <pc:docMk/>
          <pc:sldMk cId="1888377853" sldId="256"/>
        </pc:sldMkLst>
        <pc:spChg chg="mod ord">
          <ac:chgData name="Daniel Hershcovich" userId="1b3d3cd0-fb94-4433-8a3c-38cce311c1da" providerId="ADAL" clId="{B1D58225-42B1-4AAC-8C89-CB16BE806C02}" dt="2024-12-05T12:31:24.284" v="1464" actId="700"/>
          <ac:spMkLst>
            <pc:docMk/>
            <pc:sldMk cId="1888377853" sldId="256"/>
            <ac:spMk id="2" creationId="{2C55FC5F-946E-577F-34BD-7C19FDE2E77E}"/>
          </ac:spMkLst>
        </pc:spChg>
        <pc:spChg chg="mod ord">
          <ac:chgData name="Daniel Hershcovich" userId="1b3d3cd0-fb94-4433-8a3c-38cce311c1da" providerId="ADAL" clId="{B1D58225-42B1-4AAC-8C89-CB16BE806C02}" dt="2024-12-05T12:31:24.284" v="1464" actId="700"/>
          <ac:spMkLst>
            <pc:docMk/>
            <pc:sldMk cId="1888377853" sldId="256"/>
            <ac:spMk id="3" creationId="{1B0C23B5-1EB5-E52A-23E6-EE10351D3A0E}"/>
          </ac:spMkLst>
        </pc:spChg>
        <pc:spChg chg="add mod">
          <ac:chgData name="Daniel Hershcovich" userId="1b3d3cd0-fb94-4433-8a3c-38cce311c1da" providerId="ADAL" clId="{B1D58225-42B1-4AAC-8C89-CB16BE806C02}" dt="2024-12-05T12:29:02.941" v="1364" actId="115"/>
          <ac:spMkLst>
            <pc:docMk/>
            <pc:sldMk cId="1888377853" sldId="256"/>
            <ac:spMk id="5" creationId="{0CB56283-6D1B-073B-3DC0-7FA472AAEF69}"/>
          </ac:spMkLst>
        </pc:spChg>
        <pc:spChg chg="add del mod">
          <ac:chgData name="Daniel Hershcovich" userId="1b3d3cd0-fb94-4433-8a3c-38cce311c1da" providerId="ADAL" clId="{B1D58225-42B1-4AAC-8C89-CB16BE806C02}" dt="2024-12-05T12:16:28.347" v="991" actId="478"/>
          <ac:spMkLst>
            <pc:docMk/>
            <pc:sldMk cId="1888377853" sldId="256"/>
            <ac:spMk id="6" creationId="{E8CC7ED0-72D2-17DF-2C92-1085F2AC7613}"/>
          </ac:spMkLst>
        </pc:spChg>
        <pc:spChg chg="add del mod">
          <ac:chgData name="Daniel Hershcovich" userId="1b3d3cd0-fb94-4433-8a3c-38cce311c1da" providerId="ADAL" clId="{B1D58225-42B1-4AAC-8C89-CB16BE806C02}" dt="2024-12-05T12:31:30.033" v="1465" actId="478"/>
          <ac:spMkLst>
            <pc:docMk/>
            <pc:sldMk cId="1888377853" sldId="256"/>
            <ac:spMk id="9" creationId="{CF0B5F2F-2A7F-D2E2-83A8-A9859EBA344B}"/>
          </ac:spMkLst>
        </pc:spChg>
        <pc:spChg chg="add mod ord">
          <ac:chgData name="Daniel Hershcovich" userId="1b3d3cd0-fb94-4433-8a3c-38cce311c1da" providerId="ADAL" clId="{B1D58225-42B1-4AAC-8C89-CB16BE806C02}" dt="2024-12-05T12:31:39.152" v="1489" actId="20577"/>
          <ac:spMkLst>
            <pc:docMk/>
            <pc:sldMk cId="1888377853" sldId="256"/>
            <ac:spMk id="11" creationId="{CB8A384F-A14E-51DA-4590-16CF41C16B4C}"/>
          </ac:spMkLst>
        </pc:spChg>
        <pc:spChg chg="add del mod ord">
          <ac:chgData name="Daniel Hershcovich" userId="1b3d3cd0-fb94-4433-8a3c-38cce311c1da" providerId="ADAL" clId="{B1D58225-42B1-4AAC-8C89-CB16BE806C02}" dt="2024-12-05T12:31:43.227" v="1490" actId="478"/>
          <ac:spMkLst>
            <pc:docMk/>
            <pc:sldMk cId="1888377853" sldId="256"/>
            <ac:spMk id="12" creationId="{624DF656-1C57-E924-5376-272C6896D99B}"/>
          </ac:spMkLst>
        </pc:spChg>
        <pc:spChg chg="del">
          <ac:chgData name="Daniel Hershcovich" userId="1b3d3cd0-fb94-4433-8a3c-38cce311c1da" providerId="ADAL" clId="{B1D58225-42B1-4AAC-8C89-CB16BE806C02}" dt="2024-12-05T12:16:17.371" v="985" actId="478"/>
          <ac:spMkLst>
            <pc:docMk/>
            <pc:sldMk cId="1888377853" sldId="256"/>
            <ac:spMk id="70" creationId="{1A4397DD-19A3-495F-91E8-99E9DCE3D3AE}"/>
          </ac:spMkLst>
        </pc:spChg>
        <pc:spChg chg="del mod">
          <ac:chgData name="Daniel Hershcovich" userId="1b3d3cd0-fb94-4433-8a3c-38cce311c1da" providerId="ADAL" clId="{B1D58225-42B1-4AAC-8C89-CB16BE806C02}" dt="2024-12-05T12:31:54.194" v="1492" actId="478"/>
          <ac:spMkLst>
            <pc:docMk/>
            <pc:sldMk cId="1888377853" sldId="256"/>
            <ac:spMk id="71" creationId="{E82A8A2E-1225-496D-962C-E02CF5877246}"/>
          </ac:spMkLst>
        </pc:spChg>
        <pc:grpChg chg="mod">
          <ac:chgData name="Daniel Hershcovich" userId="1b3d3cd0-fb94-4433-8a3c-38cce311c1da" providerId="ADAL" clId="{B1D58225-42B1-4AAC-8C89-CB16BE806C02}" dt="2024-12-05T12:32:02.403" v="1494" actId="1076"/>
          <ac:grpSpMkLst>
            <pc:docMk/>
            <pc:sldMk cId="1888377853" sldId="256"/>
            <ac:grpSpMk id="64" creationId="{86CAB36C-C219-485F-92D3-9BE1470B83A5}"/>
          </ac:grpSpMkLst>
        </pc:grpChg>
        <pc:grpChg chg="mod">
          <ac:chgData name="Daniel Hershcovich" userId="1b3d3cd0-fb94-4433-8a3c-38cce311c1da" providerId="ADAL" clId="{B1D58225-42B1-4AAC-8C89-CB16BE806C02}" dt="2024-12-05T12:16:42.075" v="1024" actId="1036"/>
          <ac:grpSpMkLst>
            <pc:docMk/>
            <pc:sldMk cId="1888377853" sldId="256"/>
            <ac:grpSpMk id="68" creationId="{E4DF16A4-CC8F-4BB1-BF86-79EB5490A996}"/>
          </ac:grpSpMkLst>
        </pc:grpChg>
        <pc:picChg chg="mod">
          <ac:chgData name="Daniel Hershcovich" userId="1b3d3cd0-fb94-4433-8a3c-38cce311c1da" providerId="ADAL" clId="{B1D58225-42B1-4AAC-8C89-CB16BE806C02}" dt="2024-12-05T12:32:12.463" v="1496" actId="1076"/>
          <ac:picMkLst>
            <pc:docMk/>
            <pc:sldMk cId="1888377853" sldId="256"/>
            <ac:picMk id="14" creationId="{2475DEED-5734-47C5-A0FF-74C3426654DA}"/>
          </ac:picMkLst>
        </pc:picChg>
      </pc:sldChg>
      <pc:sldChg chg="addSp delSp modSp add mod chgLayout">
        <pc:chgData name="Daniel Hershcovich" userId="1b3d3cd0-fb94-4433-8a3c-38cce311c1da" providerId="ADAL" clId="{B1D58225-42B1-4AAC-8C89-CB16BE806C02}" dt="2024-12-05T12:32:27.645" v="1516" actId="478"/>
        <pc:sldMkLst>
          <pc:docMk/>
          <pc:sldMk cId="1294663623" sldId="257"/>
        </pc:sldMkLst>
        <pc:spChg chg="mod ord">
          <ac:chgData name="Daniel Hershcovich" userId="1b3d3cd0-fb94-4433-8a3c-38cce311c1da" providerId="ADAL" clId="{B1D58225-42B1-4AAC-8C89-CB16BE806C02}" dt="2024-12-05T12:32:21.465" v="1497" actId="700"/>
          <ac:spMkLst>
            <pc:docMk/>
            <pc:sldMk cId="1294663623" sldId="257"/>
            <ac:spMk id="2" creationId="{09D99007-A5E1-1F3A-46F7-3D1298F13CB7}"/>
          </ac:spMkLst>
        </pc:spChg>
        <pc:spChg chg="mod ord">
          <ac:chgData name="Daniel Hershcovich" userId="1b3d3cd0-fb94-4433-8a3c-38cce311c1da" providerId="ADAL" clId="{B1D58225-42B1-4AAC-8C89-CB16BE806C02}" dt="2024-12-05T12:32:21.465" v="1497" actId="700"/>
          <ac:spMkLst>
            <pc:docMk/>
            <pc:sldMk cId="1294663623" sldId="257"/>
            <ac:spMk id="3" creationId="{E3B5A0D1-035F-7EEB-974B-265484CA7907}"/>
          </ac:spMkLst>
        </pc:spChg>
        <pc:spChg chg="del">
          <ac:chgData name="Daniel Hershcovich" userId="1b3d3cd0-fb94-4433-8a3c-38cce311c1da" providerId="ADAL" clId="{B1D58225-42B1-4AAC-8C89-CB16BE806C02}" dt="2024-12-05T12:16:48.282" v="1025" actId="478"/>
          <ac:spMkLst>
            <pc:docMk/>
            <pc:sldMk cId="1294663623" sldId="257"/>
            <ac:spMk id="4" creationId="{72714DAC-926D-4EBB-8761-E983383D49D0}"/>
          </ac:spMkLst>
        </pc:spChg>
        <pc:spChg chg="add mod ord">
          <ac:chgData name="Daniel Hershcovich" userId="1b3d3cd0-fb94-4433-8a3c-38cce311c1da" providerId="ADAL" clId="{B1D58225-42B1-4AAC-8C89-CB16BE806C02}" dt="2024-12-05T12:32:25.004" v="1515" actId="20577"/>
          <ac:spMkLst>
            <pc:docMk/>
            <pc:sldMk cId="1294663623" sldId="257"/>
            <ac:spMk id="5" creationId="{08347285-B50B-05B6-A487-756333C7BCCE}"/>
          </ac:spMkLst>
        </pc:spChg>
        <pc:spChg chg="add del mod ord">
          <ac:chgData name="Daniel Hershcovich" userId="1b3d3cd0-fb94-4433-8a3c-38cce311c1da" providerId="ADAL" clId="{B1D58225-42B1-4AAC-8C89-CB16BE806C02}" dt="2024-12-05T12:32:27.645" v="1516" actId="478"/>
          <ac:spMkLst>
            <pc:docMk/>
            <pc:sldMk cId="1294663623" sldId="257"/>
            <ac:spMk id="6" creationId="{975A94AC-5FF3-9225-73B8-0D277D90A4B1}"/>
          </ac:spMkLst>
        </pc:spChg>
        <pc:spChg chg="mod">
          <ac:chgData name="Daniel Hershcovich" userId="1b3d3cd0-fb94-4433-8a3c-38cce311c1da" providerId="ADAL" clId="{B1D58225-42B1-4AAC-8C89-CB16BE806C02}" dt="2024-12-05T12:29:49.679" v="1405" actId="20577"/>
          <ac:spMkLst>
            <pc:docMk/>
            <pc:sldMk cId="1294663623" sldId="257"/>
            <ac:spMk id="7" creationId="{C1F9C32F-3B73-42D3-B409-E3CC42D7DF33}"/>
          </ac:spMkLst>
        </pc:spChg>
      </pc:sldChg>
      <pc:sldChg chg="addSp delSp modSp add mod chgLayout modNotesTx">
        <pc:chgData name="Daniel Hershcovich" userId="1b3d3cd0-fb94-4433-8a3c-38cce311c1da" providerId="ADAL" clId="{B1D58225-42B1-4AAC-8C89-CB16BE806C02}" dt="2024-12-05T12:34:10.725" v="1537"/>
        <pc:sldMkLst>
          <pc:docMk/>
          <pc:sldMk cId="1964433723" sldId="258"/>
        </pc:sldMkLst>
        <pc:spChg chg="mod ord">
          <ac:chgData name="Daniel Hershcovich" userId="1b3d3cd0-fb94-4433-8a3c-38cce311c1da" providerId="ADAL" clId="{B1D58225-42B1-4AAC-8C89-CB16BE806C02}" dt="2024-12-05T12:33:02.459" v="1517" actId="700"/>
          <ac:spMkLst>
            <pc:docMk/>
            <pc:sldMk cId="1964433723" sldId="258"/>
            <ac:spMk id="2" creationId="{F41D62B4-EBAC-5D96-0DCB-53038B266DE5}"/>
          </ac:spMkLst>
        </pc:spChg>
        <pc:spChg chg="mod ord">
          <ac:chgData name="Daniel Hershcovich" userId="1b3d3cd0-fb94-4433-8a3c-38cce311c1da" providerId="ADAL" clId="{B1D58225-42B1-4AAC-8C89-CB16BE806C02}" dt="2024-12-05T12:33:02.459" v="1517" actId="700"/>
          <ac:spMkLst>
            <pc:docMk/>
            <pc:sldMk cId="1964433723" sldId="258"/>
            <ac:spMk id="3" creationId="{2FE2D602-8A5A-055F-28AD-82269D7096C2}"/>
          </ac:spMkLst>
        </pc:spChg>
        <pc:spChg chg="del">
          <ac:chgData name="Daniel Hershcovich" userId="1b3d3cd0-fb94-4433-8a3c-38cce311c1da" providerId="ADAL" clId="{B1D58225-42B1-4AAC-8C89-CB16BE806C02}" dt="2024-12-05T12:33:12.536" v="1530" actId="478"/>
          <ac:spMkLst>
            <pc:docMk/>
            <pc:sldMk cId="1964433723" sldId="258"/>
            <ac:spMk id="4" creationId="{4766DFC3-2FCB-46F3-BAF5-FA4AF441A57B}"/>
          </ac:spMkLst>
        </pc:spChg>
        <pc:spChg chg="add mod ord">
          <ac:chgData name="Daniel Hershcovich" userId="1b3d3cd0-fb94-4433-8a3c-38cce311c1da" providerId="ADAL" clId="{B1D58225-42B1-4AAC-8C89-CB16BE806C02}" dt="2024-12-05T12:33:05.076" v="1526" actId="20577"/>
          <ac:spMkLst>
            <pc:docMk/>
            <pc:sldMk cId="1964433723" sldId="258"/>
            <ac:spMk id="5" creationId="{2249D1B2-0BCA-1B75-A1A6-FF72228B6F38}"/>
          </ac:spMkLst>
        </pc:spChg>
        <pc:spChg chg="add del mod ord">
          <ac:chgData name="Daniel Hershcovich" userId="1b3d3cd0-fb94-4433-8a3c-38cce311c1da" providerId="ADAL" clId="{B1D58225-42B1-4AAC-8C89-CB16BE806C02}" dt="2024-12-05T12:33:09.300" v="1529" actId="478"/>
          <ac:spMkLst>
            <pc:docMk/>
            <pc:sldMk cId="1964433723" sldId="258"/>
            <ac:spMk id="7" creationId="{2486AB31-16FD-C0CD-A0B4-7976F41499EC}"/>
          </ac:spMkLst>
        </pc:spChg>
        <pc:spChg chg="add mod">
          <ac:chgData name="Daniel Hershcovich" userId="1b3d3cd0-fb94-4433-8a3c-38cce311c1da" providerId="ADAL" clId="{B1D58225-42B1-4AAC-8C89-CB16BE806C02}" dt="2024-12-05T12:33:07.084" v="1528"/>
          <ac:spMkLst>
            <pc:docMk/>
            <pc:sldMk cId="1964433723" sldId="258"/>
            <ac:spMk id="8" creationId="{EF614C66-D527-3861-BE2B-44B3980CCD14}"/>
          </ac:spMkLst>
        </pc:spChg>
        <pc:spChg chg="del mod">
          <ac:chgData name="Daniel Hershcovich" userId="1b3d3cd0-fb94-4433-8a3c-38cce311c1da" providerId="ADAL" clId="{B1D58225-42B1-4AAC-8C89-CB16BE806C02}" dt="2024-12-05T12:34:09.144" v="1536" actId="478"/>
          <ac:spMkLst>
            <pc:docMk/>
            <pc:sldMk cId="1964433723" sldId="258"/>
            <ac:spMk id="10" creationId="{BF53C5F8-7D3E-4214-8E55-7731C6D3B947}"/>
          </ac:spMkLst>
        </pc:spChg>
        <pc:picChg chg="mod modCrop">
          <ac:chgData name="Daniel Hershcovich" userId="1b3d3cd0-fb94-4433-8a3c-38cce311c1da" providerId="ADAL" clId="{B1D58225-42B1-4AAC-8C89-CB16BE806C02}" dt="2024-12-05T12:34:04.323" v="1534" actId="14100"/>
          <ac:picMkLst>
            <pc:docMk/>
            <pc:sldMk cId="1964433723" sldId="258"/>
            <ac:picMk id="6" creationId="{F878B854-3D91-4FBF-9683-4FF90A22E82E}"/>
          </ac:picMkLst>
        </pc:picChg>
        <pc:picChg chg="del">
          <ac:chgData name="Daniel Hershcovich" userId="1b3d3cd0-fb94-4433-8a3c-38cce311c1da" providerId="ADAL" clId="{B1D58225-42B1-4AAC-8C89-CB16BE806C02}" dt="2024-12-05T12:33:47.785" v="1533" actId="478"/>
          <ac:picMkLst>
            <pc:docMk/>
            <pc:sldMk cId="1964433723" sldId="258"/>
            <ac:picMk id="12" creationId="{0BB5EBC4-82C7-4DCE-A49F-A04F77B36F11}"/>
          </ac:picMkLst>
        </pc:picChg>
      </pc:sldChg>
      <pc:sldChg chg="addSp delSp modSp add mod chgLayout modNotesTx">
        <pc:chgData name="Daniel Hershcovich" userId="1b3d3cd0-fb94-4433-8a3c-38cce311c1da" providerId="ADAL" clId="{B1D58225-42B1-4AAC-8C89-CB16BE806C02}" dt="2024-12-05T12:35:30.972" v="1577" actId="1076"/>
        <pc:sldMkLst>
          <pc:docMk/>
          <pc:sldMk cId="4285388503" sldId="259"/>
        </pc:sldMkLst>
        <pc:spChg chg="mod ord">
          <ac:chgData name="Daniel Hershcovich" userId="1b3d3cd0-fb94-4433-8a3c-38cce311c1da" providerId="ADAL" clId="{B1D58225-42B1-4AAC-8C89-CB16BE806C02}" dt="2024-12-05T12:34:29.713" v="1539" actId="700"/>
          <ac:spMkLst>
            <pc:docMk/>
            <pc:sldMk cId="4285388503" sldId="259"/>
            <ac:spMk id="2" creationId="{6166CBFE-7E85-9489-8F64-AEA8714C5AEC}"/>
          </ac:spMkLst>
        </pc:spChg>
        <pc:spChg chg="mod ord">
          <ac:chgData name="Daniel Hershcovich" userId="1b3d3cd0-fb94-4433-8a3c-38cce311c1da" providerId="ADAL" clId="{B1D58225-42B1-4AAC-8C89-CB16BE806C02}" dt="2024-12-05T12:34:29.713" v="1539" actId="700"/>
          <ac:spMkLst>
            <pc:docMk/>
            <pc:sldMk cId="4285388503" sldId="259"/>
            <ac:spMk id="3" creationId="{5F6E3ED9-B2FC-1FC4-008F-070C4F69085F}"/>
          </ac:spMkLst>
        </pc:spChg>
        <pc:spChg chg="del mod">
          <ac:chgData name="Daniel Hershcovich" userId="1b3d3cd0-fb94-4433-8a3c-38cce311c1da" providerId="ADAL" clId="{B1D58225-42B1-4AAC-8C89-CB16BE806C02}" dt="2024-12-05T12:34:27.576" v="1538" actId="478"/>
          <ac:spMkLst>
            <pc:docMk/>
            <pc:sldMk cId="4285388503" sldId="259"/>
            <ac:spMk id="4" creationId="{027715C5-C0BF-49D5-9940-AFA6FE3AA28E}"/>
          </ac:spMkLst>
        </pc:spChg>
        <pc:spChg chg="add del mod ord">
          <ac:chgData name="Daniel Hershcovich" userId="1b3d3cd0-fb94-4433-8a3c-38cce311c1da" providerId="ADAL" clId="{B1D58225-42B1-4AAC-8C89-CB16BE806C02}" dt="2024-12-05T12:34:41.637" v="1559" actId="20577"/>
          <ac:spMkLst>
            <pc:docMk/>
            <pc:sldMk cId="4285388503" sldId="259"/>
            <ac:spMk id="5" creationId="{3F81F75A-9C8C-35BF-58D0-67625009E7C2}"/>
          </ac:spMkLst>
        </pc:spChg>
        <pc:spChg chg="add del mod ord">
          <ac:chgData name="Daniel Hershcovich" userId="1b3d3cd0-fb94-4433-8a3c-38cce311c1da" providerId="ADAL" clId="{B1D58225-42B1-4AAC-8C89-CB16BE806C02}" dt="2024-12-05T12:34:53.889" v="1562" actId="478"/>
          <ac:spMkLst>
            <pc:docMk/>
            <pc:sldMk cId="4285388503" sldId="259"/>
            <ac:spMk id="8" creationId="{2CC505D4-D737-1957-7190-5113028F2FA0}"/>
          </ac:spMkLst>
        </pc:spChg>
        <pc:spChg chg="mod">
          <ac:chgData name="Daniel Hershcovich" userId="1b3d3cd0-fb94-4433-8a3c-38cce311c1da" providerId="ADAL" clId="{B1D58225-42B1-4AAC-8C89-CB16BE806C02}" dt="2024-12-05T12:35:30.972" v="1577" actId="1076"/>
          <ac:spMkLst>
            <pc:docMk/>
            <pc:sldMk cId="4285388503" sldId="259"/>
            <ac:spMk id="10" creationId="{74726C23-EDAD-4A9D-B148-701023AAA994}"/>
          </ac:spMkLst>
        </pc:spChg>
        <pc:spChg chg="mod">
          <ac:chgData name="Daniel Hershcovich" userId="1b3d3cd0-fb94-4433-8a3c-38cce311c1da" providerId="ADAL" clId="{B1D58225-42B1-4AAC-8C89-CB16BE806C02}" dt="2024-12-05T12:35:30.972" v="1577" actId="1076"/>
          <ac:spMkLst>
            <pc:docMk/>
            <pc:sldMk cId="4285388503" sldId="259"/>
            <ac:spMk id="11" creationId="{DBC3185D-7C2B-476F-9782-FD125E771612}"/>
          </ac:spMkLst>
        </pc:spChg>
        <pc:spChg chg="mod">
          <ac:chgData name="Daniel Hershcovich" userId="1b3d3cd0-fb94-4433-8a3c-38cce311c1da" providerId="ADAL" clId="{B1D58225-42B1-4AAC-8C89-CB16BE806C02}" dt="2024-12-05T12:35:30.972" v="1577" actId="1076"/>
          <ac:spMkLst>
            <pc:docMk/>
            <pc:sldMk cId="4285388503" sldId="259"/>
            <ac:spMk id="12" creationId="{3C82A273-8D08-441F-9693-1F52BF59EF26}"/>
          </ac:spMkLst>
        </pc:spChg>
        <pc:spChg chg="add mod">
          <ac:chgData name="Daniel Hershcovich" userId="1b3d3cd0-fb94-4433-8a3c-38cce311c1da" providerId="ADAL" clId="{B1D58225-42B1-4AAC-8C89-CB16BE806C02}" dt="2024-12-05T12:34:31.692" v="1541"/>
          <ac:spMkLst>
            <pc:docMk/>
            <pc:sldMk cId="4285388503" sldId="259"/>
            <ac:spMk id="13" creationId="{FF8316C5-4DC0-982C-8290-87EB8BA5472A}"/>
          </ac:spMkLst>
        </pc:spChg>
        <pc:spChg chg="del mod">
          <ac:chgData name="Daniel Hershcovich" userId="1b3d3cd0-fb94-4433-8a3c-38cce311c1da" providerId="ADAL" clId="{B1D58225-42B1-4AAC-8C89-CB16BE806C02}" dt="2024-12-05T12:35:17.657" v="1574"/>
          <ac:spMkLst>
            <pc:docMk/>
            <pc:sldMk cId="4285388503" sldId="259"/>
            <ac:spMk id="14" creationId="{69AE8CC3-86A1-492E-9A9F-0C78CAFD5945}"/>
          </ac:spMkLst>
        </pc:spChg>
        <pc:spChg chg="del mod">
          <ac:chgData name="Daniel Hershcovich" userId="1b3d3cd0-fb94-4433-8a3c-38cce311c1da" providerId="ADAL" clId="{B1D58225-42B1-4AAC-8C89-CB16BE806C02}" dt="2024-12-05T12:35:17.657" v="1576"/>
          <ac:spMkLst>
            <pc:docMk/>
            <pc:sldMk cId="4285388503" sldId="259"/>
            <ac:spMk id="15" creationId="{A0EC5F28-9222-468A-8E52-B4C7A8ED5729}"/>
          </ac:spMkLst>
        </pc:spChg>
        <pc:spChg chg="del mod">
          <ac:chgData name="Daniel Hershcovich" userId="1b3d3cd0-fb94-4433-8a3c-38cce311c1da" providerId="ADAL" clId="{B1D58225-42B1-4AAC-8C89-CB16BE806C02}" dt="2024-12-05T12:35:17.657" v="1572" actId="478"/>
          <ac:spMkLst>
            <pc:docMk/>
            <pc:sldMk cId="4285388503" sldId="259"/>
            <ac:spMk id="16" creationId="{65E854B9-444F-42EE-BE2D-476DE45769B1}"/>
          </ac:spMkLst>
        </pc:spChg>
        <pc:picChg chg="add del mod">
          <ac:chgData name="Daniel Hershcovich" userId="1b3d3cd0-fb94-4433-8a3c-38cce311c1da" providerId="ADAL" clId="{B1D58225-42B1-4AAC-8C89-CB16BE806C02}" dt="2024-12-05T12:35:30.972" v="1577" actId="1076"/>
          <ac:picMkLst>
            <pc:docMk/>
            <pc:sldMk cId="4285388503" sldId="259"/>
            <ac:picMk id="6" creationId="{9BC31E88-4C3A-4153-8153-91090B580EE3}"/>
          </ac:picMkLst>
        </pc:picChg>
        <pc:picChg chg="mod">
          <ac:chgData name="Daniel Hershcovich" userId="1b3d3cd0-fb94-4433-8a3c-38cce311c1da" providerId="ADAL" clId="{B1D58225-42B1-4AAC-8C89-CB16BE806C02}" dt="2024-12-05T12:35:30.972" v="1577" actId="1076"/>
          <ac:picMkLst>
            <pc:docMk/>
            <pc:sldMk cId="4285388503" sldId="259"/>
            <ac:picMk id="7" creationId="{10BA7F46-020B-420B-A9D0-75F6974A58EB}"/>
          </ac:picMkLst>
        </pc:picChg>
        <pc:picChg chg="mod">
          <ac:chgData name="Daniel Hershcovich" userId="1b3d3cd0-fb94-4433-8a3c-38cce311c1da" providerId="ADAL" clId="{B1D58225-42B1-4AAC-8C89-CB16BE806C02}" dt="2024-12-05T12:35:30.972" v="1577" actId="1076"/>
          <ac:picMkLst>
            <pc:docMk/>
            <pc:sldMk cId="4285388503" sldId="259"/>
            <ac:picMk id="9" creationId="{748D6CDE-D815-4D21-8E4F-7EA6057CB6E7}"/>
          </ac:picMkLst>
        </pc:picChg>
      </pc:sldChg>
      <pc:sldChg chg="add">
        <pc:chgData name="Daniel Hershcovich" userId="1b3d3cd0-fb94-4433-8a3c-38cce311c1da" providerId="ADAL" clId="{B1D58225-42B1-4AAC-8C89-CB16BE806C02}" dt="2024-12-05T10:10:00.792" v="45"/>
        <pc:sldMkLst>
          <pc:docMk/>
          <pc:sldMk cId="855977174" sldId="262"/>
        </pc:sldMkLst>
      </pc:sldChg>
      <pc:sldChg chg="add">
        <pc:chgData name="Daniel Hershcovich" userId="1b3d3cd0-fb94-4433-8a3c-38cce311c1da" providerId="ADAL" clId="{B1D58225-42B1-4AAC-8C89-CB16BE806C02}" dt="2024-12-05T10:10:00.792" v="45"/>
        <pc:sldMkLst>
          <pc:docMk/>
          <pc:sldMk cId="3312791093" sldId="263"/>
        </pc:sldMkLst>
      </pc:sldChg>
      <pc:sldChg chg="modSp add mod">
        <pc:chgData name="Daniel Hershcovich" userId="1b3d3cd0-fb94-4433-8a3c-38cce311c1da" providerId="ADAL" clId="{B1D58225-42B1-4AAC-8C89-CB16BE806C02}" dt="2024-12-05T10:46:35.205" v="613" actId="20577"/>
        <pc:sldMkLst>
          <pc:docMk/>
          <pc:sldMk cId="4156972147" sldId="264"/>
        </pc:sldMkLst>
        <pc:spChg chg="mod">
          <ac:chgData name="Daniel Hershcovich" userId="1b3d3cd0-fb94-4433-8a3c-38cce311c1da" providerId="ADAL" clId="{B1D58225-42B1-4AAC-8C89-CB16BE806C02}" dt="2024-12-05T10:46:29.262" v="612" actId="27636"/>
          <ac:spMkLst>
            <pc:docMk/>
            <pc:sldMk cId="4156972147" sldId="264"/>
            <ac:spMk id="2" creationId="{A6DEBC83-4EF1-600A-2106-1C61943B49A6}"/>
          </ac:spMkLst>
        </pc:spChg>
        <pc:spChg chg="mod">
          <ac:chgData name="Daniel Hershcovich" userId="1b3d3cd0-fb94-4433-8a3c-38cce311c1da" providerId="ADAL" clId="{B1D58225-42B1-4AAC-8C89-CB16BE806C02}" dt="2024-12-05T10:46:35.205" v="613" actId="20577"/>
          <ac:spMkLst>
            <pc:docMk/>
            <pc:sldMk cId="4156972147" sldId="264"/>
            <ac:spMk id="3" creationId="{DEFD087C-935F-5310-36D2-F12B6523869E}"/>
          </ac:spMkLst>
        </pc:spChg>
      </pc:sldChg>
      <pc:sldChg chg="addSp delSp modSp add mod">
        <pc:chgData name="Daniel Hershcovich" userId="1b3d3cd0-fb94-4433-8a3c-38cce311c1da" providerId="ADAL" clId="{B1D58225-42B1-4AAC-8C89-CB16BE806C02}" dt="2024-12-05T12:28:10.572" v="1363" actId="115"/>
        <pc:sldMkLst>
          <pc:docMk/>
          <pc:sldMk cId="3010854267" sldId="265"/>
        </pc:sldMkLst>
        <pc:spChg chg="add mod">
          <ac:chgData name="Daniel Hershcovich" userId="1b3d3cd0-fb94-4433-8a3c-38cce311c1da" providerId="ADAL" clId="{B1D58225-42B1-4AAC-8C89-CB16BE806C02}" dt="2024-12-05T12:28:10.572" v="1363" actId="115"/>
          <ac:spMkLst>
            <pc:docMk/>
            <pc:sldMk cId="3010854267" sldId="265"/>
            <ac:spMk id="7" creationId="{8BE5602B-A2F9-0449-4852-2EB121D488F6}"/>
          </ac:spMkLst>
        </pc:spChg>
        <pc:spChg chg="mod">
          <ac:chgData name="Daniel Hershcovich" userId="1b3d3cd0-fb94-4433-8a3c-38cce311c1da" providerId="ADAL" clId="{B1D58225-42B1-4AAC-8C89-CB16BE806C02}" dt="2024-12-05T12:28:02.004" v="1362" actId="6549"/>
          <ac:spMkLst>
            <pc:docMk/>
            <pc:sldMk cId="3010854267" sldId="265"/>
            <ac:spMk id="20" creationId="{B2B1A14F-D573-AAB1-4C2F-E0FC9121CEBB}"/>
          </ac:spMkLst>
        </pc:spChg>
        <pc:picChg chg="del">
          <ac:chgData name="Daniel Hershcovich" userId="1b3d3cd0-fb94-4433-8a3c-38cce311c1da" providerId="ADAL" clId="{B1D58225-42B1-4AAC-8C89-CB16BE806C02}" dt="2024-12-05T11:00:22.907" v="837" actId="478"/>
          <ac:picMkLst>
            <pc:docMk/>
            <pc:sldMk cId="3010854267" sldId="265"/>
            <ac:picMk id="31" creationId="{356335CD-7285-120F-D35B-8754A3144385}"/>
          </ac:picMkLst>
        </pc:picChg>
      </pc:sldChg>
      <pc:sldChg chg="delSp modSp add del mod">
        <pc:chgData name="Daniel Hershcovich" userId="1b3d3cd0-fb94-4433-8a3c-38cce311c1da" providerId="ADAL" clId="{B1D58225-42B1-4AAC-8C89-CB16BE806C02}" dt="2024-12-05T10:39:50.598" v="524" actId="47"/>
        <pc:sldMkLst>
          <pc:docMk/>
          <pc:sldMk cId="0" sldId="281"/>
        </pc:sldMkLst>
        <pc:spChg chg="del mod">
          <ac:chgData name="Daniel Hershcovich" userId="1b3d3cd0-fb94-4433-8a3c-38cce311c1da" providerId="ADAL" clId="{B1D58225-42B1-4AAC-8C89-CB16BE806C02}" dt="2024-12-05T10:22:24.406" v="342" actId="478"/>
          <ac:spMkLst>
            <pc:docMk/>
            <pc:sldMk cId="0" sldId="281"/>
            <ac:spMk id="3" creationId="{CD8F38E4-8077-3C22-47D0-294C8F3F71C1}"/>
          </ac:spMkLst>
        </pc:spChg>
      </pc:sldChg>
      <pc:sldChg chg="addSp delSp modSp mod">
        <pc:chgData name="Daniel Hershcovich" userId="1b3d3cd0-fb94-4433-8a3c-38cce311c1da" providerId="ADAL" clId="{B1D58225-42B1-4AAC-8C89-CB16BE806C02}" dt="2024-12-05T10:16:41.097" v="307" actId="403"/>
        <pc:sldMkLst>
          <pc:docMk/>
          <pc:sldMk cId="2609762764" sldId="441"/>
        </pc:sldMkLst>
        <pc:spChg chg="add del">
          <ac:chgData name="Daniel Hershcovich" userId="1b3d3cd0-fb94-4433-8a3c-38cce311c1da" providerId="ADAL" clId="{B1D58225-42B1-4AAC-8C89-CB16BE806C02}" dt="2024-12-03T10:54:47.584" v="24" actId="22"/>
          <ac:spMkLst>
            <pc:docMk/>
            <pc:sldMk cId="2609762764" sldId="441"/>
            <ac:spMk id="3" creationId="{857E297C-374D-DBBC-5860-BEEBFF0F9BB0}"/>
          </ac:spMkLst>
        </pc:spChg>
        <pc:spChg chg="mod">
          <ac:chgData name="Daniel Hershcovich" userId="1b3d3cd0-fb94-4433-8a3c-38cce311c1da" providerId="ADAL" clId="{B1D58225-42B1-4AAC-8C89-CB16BE806C02}" dt="2024-12-05T10:16:31.326" v="303" actId="6549"/>
          <ac:spMkLst>
            <pc:docMk/>
            <pc:sldMk cId="2609762764" sldId="441"/>
            <ac:spMk id="16" creationId="{55F9F9FB-61AF-8548-83E5-79EB62A8C86B}"/>
          </ac:spMkLst>
        </pc:spChg>
        <pc:spChg chg="mod">
          <ac:chgData name="Daniel Hershcovich" userId="1b3d3cd0-fb94-4433-8a3c-38cce311c1da" providerId="ADAL" clId="{B1D58225-42B1-4AAC-8C89-CB16BE806C02}" dt="2024-12-03T10:52:32.626" v="22" actId="6549"/>
          <ac:spMkLst>
            <pc:docMk/>
            <pc:sldMk cId="2609762764" sldId="441"/>
            <ac:spMk id="17" creationId="{D2D5F85F-0777-314B-A8CB-A12F7D46B70E}"/>
          </ac:spMkLst>
        </pc:spChg>
        <pc:spChg chg="mod">
          <ac:chgData name="Daniel Hershcovich" userId="1b3d3cd0-fb94-4433-8a3c-38cce311c1da" providerId="ADAL" clId="{B1D58225-42B1-4AAC-8C89-CB16BE806C02}" dt="2024-12-05T10:16:41.097" v="307" actId="403"/>
          <ac:spMkLst>
            <pc:docMk/>
            <pc:sldMk cId="2609762764" sldId="441"/>
            <ac:spMk id="18" creationId="{1218C83D-C112-3B45-B0BC-99E9475815DB}"/>
          </ac:spMkLst>
        </pc:spChg>
      </pc:sldChg>
      <pc:sldChg chg="modSp mod ord">
        <pc:chgData name="Daniel Hershcovich" userId="1b3d3cd0-fb94-4433-8a3c-38cce311c1da" providerId="ADAL" clId="{B1D58225-42B1-4AAC-8C89-CB16BE806C02}" dt="2024-12-05T10:55:24.977" v="751" actId="14100"/>
        <pc:sldMkLst>
          <pc:docMk/>
          <pc:sldMk cId="1741429798" sldId="450"/>
        </pc:sldMkLst>
        <pc:spChg chg="mod ord">
          <ac:chgData name="Daniel Hershcovich" userId="1b3d3cd0-fb94-4433-8a3c-38cce311c1da" providerId="ADAL" clId="{B1D58225-42B1-4AAC-8C89-CB16BE806C02}" dt="2024-12-05T10:55:24.977" v="751" actId="14100"/>
          <ac:spMkLst>
            <pc:docMk/>
            <pc:sldMk cId="1741429798" sldId="450"/>
            <ac:spMk id="5" creationId="{6780D2CB-CC0E-468B-64B5-3B59965DC043}"/>
          </ac:spMkLst>
        </pc:spChg>
        <pc:spChg chg="mod">
          <ac:chgData name="Daniel Hershcovich" userId="1b3d3cd0-fb94-4433-8a3c-38cce311c1da" providerId="ADAL" clId="{B1D58225-42B1-4AAC-8C89-CB16BE806C02}" dt="2024-12-05T10:23:47.649" v="346" actId="6549"/>
          <ac:spMkLst>
            <pc:docMk/>
            <pc:sldMk cId="1741429798" sldId="450"/>
            <ac:spMk id="12" creationId="{21BB8FA6-59E2-D754-15AB-FF1F47F5C1D1}"/>
          </ac:spMkLst>
        </pc:spChg>
      </pc:sldChg>
      <pc:sldChg chg="add del">
        <pc:chgData name="Daniel Hershcovich" userId="1b3d3cd0-fb94-4433-8a3c-38cce311c1da" providerId="ADAL" clId="{B1D58225-42B1-4AAC-8C89-CB16BE806C02}" dt="2024-12-03T10:56:05.711" v="29"/>
        <pc:sldMkLst>
          <pc:docMk/>
          <pc:sldMk cId="3195898759" sldId="452"/>
        </pc:sldMkLst>
      </pc:sldChg>
      <pc:sldChg chg="add del">
        <pc:chgData name="Daniel Hershcovich" userId="1b3d3cd0-fb94-4433-8a3c-38cce311c1da" providerId="ADAL" clId="{B1D58225-42B1-4AAC-8C89-CB16BE806C02}" dt="2024-12-05T10:17:19.436" v="328" actId="47"/>
        <pc:sldMkLst>
          <pc:docMk/>
          <pc:sldMk cId="553190193" sldId="456"/>
        </pc:sldMkLst>
      </pc:sldChg>
      <pc:sldChg chg="add">
        <pc:chgData name="Daniel Hershcovich" userId="1b3d3cd0-fb94-4433-8a3c-38cce311c1da" providerId="ADAL" clId="{B1D58225-42B1-4AAC-8C89-CB16BE806C02}" dt="2024-12-03T10:56:05.711" v="29"/>
        <pc:sldMkLst>
          <pc:docMk/>
          <pc:sldMk cId="3745413826" sldId="460"/>
        </pc:sldMkLst>
      </pc:sldChg>
      <pc:sldChg chg="add del">
        <pc:chgData name="Daniel Hershcovich" userId="1b3d3cd0-fb94-4433-8a3c-38cce311c1da" providerId="ADAL" clId="{B1D58225-42B1-4AAC-8C89-CB16BE806C02}" dt="2024-12-03T10:56:05.711" v="29"/>
        <pc:sldMkLst>
          <pc:docMk/>
          <pc:sldMk cId="2315604937" sldId="461"/>
        </pc:sldMkLst>
      </pc:sldChg>
      <pc:sldChg chg="add del">
        <pc:chgData name="Daniel Hershcovich" userId="1b3d3cd0-fb94-4433-8a3c-38cce311c1da" providerId="ADAL" clId="{B1D58225-42B1-4AAC-8C89-CB16BE806C02}" dt="2024-12-05T10:23:25.518" v="343" actId="47"/>
        <pc:sldMkLst>
          <pc:docMk/>
          <pc:sldMk cId="435722812" sldId="462"/>
        </pc:sldMkLst>
      </pc:sldChg>
      <pc:sldChg chg="add del">
        <pc:chgData name="Daniel Hershcovich" userId="1b3d3cd0-fb94-4433-8a3c-38cce311c1da" providerId="ADAL" clId="{B1D58225-42B1-4AAC-8C89-CB16BE806C02}" dt="2024-12-05T10:21:42.998" v="339" actId="2696"/>
        <pc:sldMkLst>
          <pc:docMk/>
          <pc:sldMk cId="1844814171" sldId="463"/>
        </pc:sldMkLst>
      </pc:sldChg>
      <pc:sldChg chg="add del">
        <pc:chgData name="Daniel Hershcovich" userId="1b3d3cd0-fb94-4433-8a3c-38cce311c1da" providerId="ADAL" clId="{B1D58225-42B1-4AAC-8C89-CB16BE806C02}" dt="2024-12-05T10:26:53.656" v="359" actId="2696"/>
        <pc:sldMkLst>
          <pc:docMk/>
          <pc:sldMk cId="2290695545" sldId="463"/>
        </pc:sldMkLst>
      </pc:sldChg>
      <pc:sldChg chg="modSp add">
        <pc:chgData name="Daniel Hershcovich" userId="1b3d3cd0-fb94-4433-8a3c-38cce311c1da" providerId="ADAL" clId="{B1D58225-42B1-4AAC-8C89-CB16BE806C02}" dt="2024-12-05T10:39:12.742" v="523" actId="20577"/>
        <pc:sldMkLst>
          <pc:docMk/>
          <pc:sldMk cId="2806155668" sldId="463"/>
        </pc:sldMkLst>
        <pc:graphicFrameChg chg="mod">
          <ac:chgData name="Daniel Hershcovich" userId="1b3d3cd0-fb94-4433-8a3c-38cce311c1da" providerId="ADAL" clId="{B1D58225-42B1-4AAC-8C89-CB16BE806C02}" dt="2024-12-05T10:39:12.742" v="523" actId="20577"/>
          <ac:graphicFrameMkLst>
            <pc:docMk/>
            <pc:sldMk cId="2806155668" sldId="463"/>
            <ac:graphicFrameMk id="8" creationId="{8B7B01AA-592F-F9A9-6B09-7B7F56703B79}"/>
          </ac:graphicFrameMkLst>
        </pc:graphicFrameChg>
      </pc:sldChg>
      <pc:sldChg chg="add del">
        <pc:chgData name="Daniel Hershcovich" userId="1b3d3cd0-fb94-4433-8a3c-38cce311c1da" providerId="ADAL" clId="{B1D58225-42B1-4AAC-8C89-CB16BE806C02}" dt="2024-12-03T10:56:05.711" v="29"/>
        <pc:sldMkLst>
          <pc:docMk/>
          <pc:sldMk cId="4043053875" sldId="464"/>
        </pc:sldMkLst>
      </pc:sldChg>
      <pc:sldChg chg="modSp add mod">
        <pc:chgData name="Daniel Hershcovich" userId="1b3d3cd0-fb94-4433-8a3c-38cce311c1da" providerId="ADAL" clId="{B1D58225-42B1-4AAC-8C89-CB16BE806C02}" dt="2024-12-05T10:25:46.497" v="358" actId="113"/>
        <pc:sldMkLst>
          <pc:docMk/>
          <pc:sldMk cId="3447234391" sldId="466"/>
        </pc:sldMkLst>
        <pc:spChg chg="mod">
          <ac:chgData name="Daniel Hershcovich" userId="1b3d3cd0-fb94-4433-8a3c-38cce311c1da" providerId="ADAL" clId="{B1D58225-42B1-4AAC-8C89-CB16BE806C02}" dt="2024-12-05T10:25:46.497" v="358" actId="113"/>
          <ac:spMkLst>
            <pc:docMk/>
            <pc:sldMk cId="3447234391" sldId="466"/>
            <ac:spMk id="3" creationId="{AB413366-382A-EB1E-5B78-EB3D4F0DED64}"/>
          </ac:spMkLst>
        </pc:spChg>
      </pc:sldChg>
      <pc:sldChg chg="add">
        <pc:chgData name="Daniel Hershcovich" userId="1b3d3cd0-fb94-4433-8a3c-38cce311c1da" providerId="ADAL" clId="{B1D58225-42B1-4AAC-8C89-CB16BE806C02}" dt="2024-12-03T10:56:05.711" v="29"/>
        <pc:sldMkLst>
          <pc:docMk/>
          <pc:sldMk cId="1230649482" sldId="468"/>
        </pc:sldMkLst>
      </pc:sldChg>
      <pc:sldChg chg="add del">
        <pc:chgData name="Daniel Hershcovich" userId="1b3d3cd0-fb94-4433-8a3c-38cce311c1da" providerId="ADAL" clId="{B1D58225-42B1-4AAC-8C89-CB16BE806C02}" dt="2024-12-03T10:56:05.711" v="29"/>
        <pc:sldMkLst>
          <pc:docMk/>
          <pc:sldMk cId="1554047207" sldId="469"/>
        </pc:sldMkLst>
      </pc:sldChg>
      <pc:sldChg chg="addSp delSp modSp add mod">
        <pc:chgData name="Daniel Hershcovich" userId="1b3d3cd0-fb94-4433-8a3c-38cce311c1da" providerId="ADAL" clId="{B1D58225-42B1-4AAC-8C89-CB16BE806C02}" dt="2024-12-05T10:19:06.160" v="335" actId="14100"/>
        <pc:sldMkLst>
          <pc:docMk/>
          <pc:sldMk cId="1801852332" sldId="470"/>
        </pc:sldMkLst>
        <pc:spChg chg="add del mod">
          <ac:chgData name="Daniel Hershcovich" userId="1b3d3cd0-fb94-4433-8a3c-38cce311c1da" providerId="ADAL" clId="{B1D58225-42B1-4AAC-8C89-CB16BE806C02}" dt="2024-12-05T10:18:58.030" v="332" actId="478"/>
          <ac:spMkLst>
            <pc:docMk/>
            <pc:sldMk cId="1801852332" sldId="470"/>
            <ac:spMk id="7" creationId="{FE70169A-ADE0-BC7D-734A-82B468E5E640}"/>
          </ac:spMkLst>
        </pc:spChg>
        <pc:picChg chg="del">
          <ac:chgData name="Daniel Hershcovich" userId="1b3d3cd0-fb94-4433-8a3c-38cce311c1da" providerId="ADAL" clId="{B1D58225-42B1-4AAC-8C89-CB16BE806C02}" dt="2024-12-05T10:18:45.346" v="329" actId="478"/>
          <ac:picMkLst>
            <pc:docMk/>
            <pc:sldMk cId="1801852332" sldId="470"/>
            <ac:picMk id="6" creationId="{91CED907-8C4A-CDD2-143C-92EF7F19B4E4}"/>
          </ac:picMkLst>
        </pc:picChg>
        <pc:picChg chg="add mod">
          <ac:chgData name="Daniel Hershcovich" userId="1b3d3cd0-fb94-4433-8a3c-38cce311c1da" providerId="ADAL" clId="{B1D58225-42B1-4AAC-8C89-CB16BE806C02}" dt="2024-12-05T10:19:06.160" v="335" actId="14100"/>
          <ac:picMkLst>
            <pc:docMk/>
            <pc:sldMk cId="1801852332" sldId="470"/>
            <ac:picMk id="1026" creationId="{F5CE449C-BD71-693C-EE62-33B616E830AF}"/>
          </ac:picMkLst>
        </pc:picChg>
      </pc:sldChg>
      <pc:sldChg chg="add del">
        <pc:chgData name="Daniel Hershcovich" userId="1b3d3cd0-fb94-4433-8a3c-38cce311c1da" providerId="ADAL" clId="{B1D58225-42B1-4AAC-8C89-CB16BE806C02}" dt="2024-12-05T10:21:40.955" v="338" actId="47"/>
        <pc:sldMkLst>
          <pc:docMk/>
          <pc:sldMk cId="3128113050" sldId="479"/>
        </pc:sldMkLst>
      </pc:sldChg>
      <pc:sldChg chg="add del">
        <pc:chgData name="Daniel Hershcovich" userId="1b3d3cd0-fb94-4433-8a3c-38cce311c1da" providerId="ADAL" clId="{B1D58225-42B1-4AAC-8C89-CB16BE806C02}" dt="2024-12-05T10:25:08.024" v="353" actId="47"/>
        <pc:sldMkLst>
          <pc:docMk/>
          <pc:sldMk cId="533490919" sldId="482"/>
        </pc:sldMkLst>
      </pc:sldChg>
      <pc:sldChg chg="add del">
        <pc:chgData name="Daniel Hershcovich" userId="1b3d3cd0-fb94-4433-8a3c-38cce311c1da" providerId="ADAL" clId="{B1D58225-42B1-4AAC-8C89-CB16BE806C02}" dt="2024-12-05T10:20:52.215" v="336" actId="47"/>
        <pc:sldMkLst>
          <pc:docMk/>
          <pc:sldMk cId="1932581393" sldId="496"/>
        </pc:sldMkLst>
      </pc:sldChg>
      <pc:sldChg chg="add del">
        <pc:chgData name="Daniel Hershcovich" userId="1b3d3cd0-fb94-4433-8a3c-38cce311c1da" providerId="ADAL" clId="{B1D58225-42B1-4AAC-8C89-CB16BE806C02}" dt="2024-12-05T10:20:52.981" v="337" actId="47"/>
        <pc:sldMkLst>
          <pc:docMk/>
          <pc:sldMk cId="1641986506" sldId="497"/>
        </pc:sldMkLst>
      </pc:sldChg>
      <pc:sldChg chg="add del">
        <pc:chgData name="Daniel Hershcovich" userId="1b3d3cd0-fb94-4433-8a3c-38cce311c1da" providerId="ADAL" clId="{B1D58225-42B1-4AAC-8C89-CB16BE806C02}" dt="2024-12-03T10:56:03.989" v="28" actId="47"/>
        <pc:sldMkLst>
          <pc:docMk/>
          <pc:sldMk cId="853014968" sldId="498"/>
        </pc:sldMkLst>
      </pc:sldChg>
      <pc:sldChg chg="add">
        <pc:chgData name="Daniel Hershcovich" userId="1b3d3cd0-fb94-4433-8a3c-38cce311c1da" providerId="ADAL" clId="{B1D58225-42B1-4AAC-8C89-CB16BE806C02}" dt="2024-12-03T10:57:44.291" v="30"/>
        <pc:sldMkLst>
          <pc:docMk/>
          <pc:sldMk cId="375608204" sldId="630"/>
        </pc:sldMkLst>
      </pc:sldChg>
      <pc:sldChg chg="add del">
        <pc:chgData name="Daniel Hershcovich" userId="1b3d3cd0-fb94-4433-8a3c-38cce311c1da" providerId="ADAL" clId="{B1D58225-42B1-4AAC-8C89-CB16BE806C02}" dt="2024-12-03T10:59:12.236" v="33" actId="47"/>
        <pc:sldMkLst>
          <pc:docMk/>
          <pc:sldMk cId="3490199838" sldId="636"/>
        </pc:sldMkLst>
      </pc:sldChg>
      <pc:sldChg chg="add del">
        <pc:chgData name="Daniel Hershcovich" userId="1b3d3cd0-fb94-4433-8a3c-38cce311c1da" providerId="ADAL" clId="{B1D58225-42B1-4AAC-8C89-CB16BE806C02}" dt="2024-12-05T12:42:20.740" v="1592" actId="2696"/>
        <pc:sldMkLst>
          <pc:docMk/>
          <pc:sldMk cId="448815553" sldId="637"/>
        </pc:sldMkLst>
      </pc:sldChg>
      <pc:sldChg chg="add">
        <pc:chgData name="Daniel Hershcovich" userId="1b3d3cd0-fb94-4433-8a3c-38cce311c1da" providerId="ADAL" clId="{B1D58225-42B1-4AAC-8C89-CB16BE806C02}" dt="2024-12-05T12:42:24.462" v="1593"/>
        <pc:sldMkLst>
          <pc:docMk/>
          <pc:sldMk cId="1719057119" sldId="637"/>
        </pc:sldMkLst>
      </pc:sldChg>
      <pc:sldChg chg="add del">
        <pc:chgData name="Daniel Hershcovich" userId="1b3d3cd0-fb94-4433-8a3c-38cce311c1da" providerId="ADAL" clId="{B1D58225-42B1-4AAC-8C89-CB16BE806C02}" dt="2024-12-05T12:42:20.740" v="1592" actId="2696"/>
        <pc:sldMkLst>
          <pc:docMk/>
          <pc:sldMk cId="1991930721" sldId="640"/>
        </pc:sldMkLst>
      </pc:sldChg>
      <pc:sldChg chg="add">
        <pc:chgData name="Daniel Hershcovich" userId="1b3d3cd0-fb94-4433-8a3c-38cce311c1da" providerId="ADAL" clId="{B1D58225-42B1-4AAC-8C89-CB16BE806C02}" dt="2024-12-05T12:42:24.462" v="1593"/>
        <pc:sldMkLst>
          <pc:docMk/>
          <pc:sldMk cId="2099431660" sldId="640"/>
        </pc:sldMkLst>
      </pc:sldChg>
      <pc:sldChg chg="add">
        <pc:chgData name="Daniel Hershcovich" userId="1b3d3cd0-fb94-4433-8a3c-38cce311c1da" providerId="ADAL" clId="{B1D58225-42B1-4AAC-8C89-CB16BE806C02}" dt="2024-12-05T12:44:43.306" v="1601"/>
        <pc:sldMkLst>
          <pc:docMk/>
          <pc:sldMk cId="96541830" sldId="647"/>
        </pc:sldMkLst>
      </pc:sldChg>
      <pc:sldChg chg="add del ord">
        <pc:chgData name="Daniel Hershcovich" userId="1b3d3cd0-fb94-4433-8a3c-38cce311c1da" providerId="ADAL" clId="{B1D58225-42B1-4AAC-8C89-CB16BE806C02}" dt="2024-12-05T12:44:36.917" v="1600" actId="2696"/>
        <pc:sldMkLst>
          <pc:docMk/>
          <pc:sldMk cId="1997561705" sldId="647"/>
        </pc:sldMkLst>
      </pc:sldChg>
      <pc:sldChg chg="add">
        <pc:chgData name="Daniel Hershcovich" userId="1b3d3cd0-fb94-4433-8a3c-38cce311c1da" providerId="ADAL" clId="{B1D58225-42B1-4AAC-8C89-CB16BE806C02}" dt="2024-12-05T12:42:24.462" v="1593"/>
        <pc:sldMkLst>
          <pc:docMk/>
          <pc:sldMk cId="57017273" sldId="655"/>
        </pc:sldMkLst>
      </pc:sldChg>
      <pc:sldChg chg="add del">
        <pc:chgData name="Daniel Hershcovich" userId="1b3d3cd0-fb94-4433-8a3c-38cce311c1da" providerId="ADAL" clId="{B1D58225-42B1-4AAC-8C89-CB16BE806C02}" dt="2024-12-05T12:42:20.740" v="1592" actId="2696"/>
        <pc:sldMkLst>
          <pc:docMk/>
          <pc:sldMk cId="214009571" sldId="655"/>
        </pc:sldMkLst>
      </pc:sldChg>
      <pc:sldChg chg="add del">
        <pc:chgData name="Daniel Hershcovich" userId="1b3d3cd0-fb94-4433-8a3c-38cce311c1da" providerId="ADAL" clId="{B1D58225-42B1-4AAC-8C89-CB16BE806C02}" dt="2024-12-05T12:42:20.740" v="1592" actId="2696"/>
        <pc:sldMkLst>
          <pc:docMk/>
          <pc:sldMk cId="1797633065" sldId="656"/>
        </pc:sldMkLst>
      </pc:sldChg>
      <pc:sldChg chg="add">
        <pc:chgData name="Daniel Hershcovich" userId="1b3d3cd0-fb94-4433-8a3c-38cce311c1da" providerId="ADAL" clId="{B1D58225-42B1-4AAC-8C89-CB16BE806C02}" dt="2024-12-05T12:42:24.462" v="1593"/>
        <pc:sldMkLst>
          <pc:docMk/>
          <pc:sldMk cId="2275830868" sldId="656"/>
        </pc:sldMkLst>
      </pc:sldChg>
      <pc:sldChg chg="add">
        <pc:chgData name="Daniel Hershcovich" userId="1b3d3cd0-fb94-4433-8a3c-38cce311c1da" providerId="ADAL" clId="{B1D58225-42B1-4AAC-8C89-CB16BE806C02}" dt="2024-12-05T12:46:56.652" v="1607"/>
        <pc:sldMkLst>
          <pc:docMk/>
          <pc:sldMk cId="875934220" sldId="664"/>
        </pc:sldMkLst>
      </pc:sldChg>
      <pc:sldChg chg="del">
        <pc:chgData name="Daniel Hershcovich" userId="1b3d3cd0-fb94-4433-8a3c-38cce311c1da" providerId="ADAL" clId="{B1D58225-42B1-4AAC-8C89-CB16BE806C02}" dt="2024-12-05T12:46:54.098" v="1606" actId="2696"/>
        <pc:sldMkLst>
          <pc:docMk/>
          <pc:sldMk cId="1419049175" sldId="664"/>
        </pc:sldMkLst>
      </pc:sldChg>
      <pc:sldChg chg="del">
        <pc:chgData name="Daniel Hershcovich" userId="1b3d3cd0-fb94-4433-8a3c-38cce311c1da" providerId="ADAL" clId="{B1D58225-42B1-4AAC-8C89-CB16BE806C02}" dt="2024-12-05T12:36:54.961" v="1580" actId="47"/>
        <pc:sldMkLst>
          <pc:docMk/>
          <pc:sldMk cId="3041512547" sldId="666"/>
        </pc:sldMkLst>
      </pc:sldChg>
      <pc:sldChg chg="del">
        <pc:chgData name="Daniel Hershcovich" userId="1b3d3cd0-fb94-4433-8a3c-38cce311c1da" providerId="ADAL" clId="{B1D58225-42B1-4AAC-8C89-CB16BE806C02}" dt="2024-12-05T12:36:34.059" v="1578" actId="47"/>
        <pc:sldMkLst>
          <pc:docMk/>
          <pc:sldMk cId="1749177978" sldId="667"/>
        </pc:sldMkLst>
      </pc:sldChg>
      <pc:sldChg chg="delSp modSp mod">
        <pc:chgData name="Daniel Hershcovich" userId="1b3d3cd0-fb94-4433-8a3c-38cce311c1da" providerId="ADAL" clId="{B1D58225-42B1-4AAC-8C89-CB16BE806C02}" dt="2024-12-05T12:37:07.517" v="1584" actId="20577"/>
        <pc:sldMkLst>
          <pc:docMk/>
          <pc:sldMk cId="1578103831" sldId="668"/>
        </pc:sldMkLst>
        <pc:spChg chg="mod">
          <ac:chgData name="Daniel Hershcovich" userId="1b3d3cd0-fb94-4433-8a3c-38cce311c1da" providerId="ADAL" clId="{B1D58225-42B1-4AAC-8C89-CB16BE806C02}" dt="2024-12-05T12:24:40.090" v="1336" actId="20577"/>
          <ac:spMkLst>
            <pc:docMk/>
            <pc:sldMk cId="1578103831" sldId="668"/>
            <ac:spMk id="2" creationId="{D0C74433-75A1-4087-7698-C1C6B91F29E8}"/>
          </ac:spMkLst>
        </pc:spChg>
        <pc:spChg chg="del">
          <ac:chgData name="Daniel Hershcovich" userId="1b3d3cd0-fb94-4433-8a3c-38cce311c1da" providerId="ADAL" clId="{B1D58225-42B1-4AAC-8C89-CB16BE806C02}" dt="2024-12-05T12:19:53.910" v="1088" actId="478"/>
          <ac:spMkLst>
            <pc:docMk/>
            <pc:sldMk cId="1578103831" sldId="668"/>
            <ac:spMk id="8" creationId="{3A57E501-BDA2-5F01-68AF-B1A605CE3E80}"/>
          </ac:spMkLst>
        </pc:spChg>
        <pc:spChg chg="del">
          <ac:chgData name="Daniel Hershcovich" userId="1b3d3cd0-fb94-4433-8a3c-38cce311c1da" providerId="ADAL" clId="{B1D58225-42B1-4AAC-8C89-CB16BE806C02}" dt="2024-12-05T12:19:51.352" v="1087" actId="478"/>
          <ac:spMkLst>
            <pc:docMk/>
            <pc:sldMk cId="1578103831" sldId="668"/>
            <ac:spMk id="11" creationId="{BE0B5A4D-5612-EBDD-A7F4-D333277F752F}"/>
          </ac:spMkLst>
        </pc:spChg>
        <pc:graphicFrameChg chg="mod">
          <ac:chgData name="Daniel Hershcovich" userId="1b3d3cd0-fb94-4433-8a3c-38cce311c1da" providerId="ADAL" clId="{B1D58225-42B1-4AAC-8C89-CB16BE806C02}" dt="2024-12-05T12:37:07.517" v="1584" actId="20577"/>
          <ac:graphicFrameMkLst>
            <pc:docMk/>
            <pc:sldMk cId="1578103831" sldId="668"/>
            <ac:graphicFrameMk id="7" creationId="{EBE69FA9-AA45-60CF-A10F-D8BC47E7200F}"/>
          </ac:graphicFrameMkLst>
        </pc:graphicFrameChg>
        <pc:picChg chg="del">
          <ac:chgData name="Daniel Hershcovich" userId="1b3d3cd0-fb94-4433-8a3c-38cce311c1da" providerId="ADAL" clId="{B1D58225-42B1-4AAC-8C89-CB16BE806C02}" dt="2024-12-05T12:19:49.017" v="1086" actId="478"/>
          <ac:picMkLst>
            <pc:docMk/>
            <pc:sldMk cId="1578103831" sldId="668"/>
            <ac:picMk id="10" creationId="{AF36336B-ED85-200C-6497-89516E31AF8A}"/>
          </ac:picMkLst>
        </pc:picChg>
      </pc:sldChg>
      <pc:sldChg chg="addSp delSp modSp mod addAnim delAnim">
        <pc:chgData name="Daniel Hershcovich" userId="1b3d3cd0-fb94-4433-8a3c-38cce311c1da" providerId="ADAL" clId="{B1D58225-42B1-4AAC-8C89-CB16BE806C02}" dt="2024-12-05T12:19:03.801" v="1085" actId="14100"/>
        <pc:sldMkLst>
          <pc:docMk/>
          <pc:sldMk cId="1336223497" sldId="669"/>
        </pc:sldMkLst>
        <pc:spChg chg="mod">
          <ac:chgData name="Daniel Hershcovich" userId="1b3d3cd0-fb94-4433-8a3c-38cce311c1da" providerId="ADAL" clId="{B1D58225-42B1-4AAC-8C89-CB16BE806C02}" dt="2024-12-05T12:18:59.444" v="1084" actId="1076"/>
          <ac:spMkLst>
            <pc:docMk/>
            <pc:sldMk cId="1336223497" sldId="669"/>
            <ac:spMk id="10" creationId="{F61A9093-F138-2596-4B26-E2A379D2FAA9}"/>
          </ac:spMkLst>
        </pc:spChg>
        <pc:spChg chg="mod">
          <ac:chgData name="Daniel Hershcovich" userId="1b3d3cd0-fb94-4433-8a3c-38cce311c1da" providerId="ADAL" clId="{B1D58225-42B1-4AAC-8C89-CB16BE806C02}" dt="2024-12-05T12:19:03.801" v="1085" actId="14100"/>
          <ac:spMkLst>
            <pc:docMk/>
            <pc:sldMk cId="1336223497" sldId="669"/>
            <ac:spMk id="23" creationId="{366FD0E7-8516-856F-F529-431257213883}"/>
          </ac:spMkLst>
        </pc:spChg>
        <pc:picChg chg="del">
          <ac:chgData name="Daniel Hershcovich" userId="1b3d3cd0-fb94-4433-8a3c-38cce311c1da" providerId="ADAL" clId="{B1D58225-42B1-4AAC-8C89-CB16BE806C02}" dt="2024-12-05T12:18:24.408" v="1075" actId="478"/>
          <ac:picMkLst>
            <pc:docMk/>
            <pc:sldMk cId="1336223497" sldId="669"/>
            <ac:picMk id="6" creationId="{FFA6B135-DCB2-E020-A664-FD96D72AA48F}"/>
          </ac:picMkLst>
        </pc:picChg>
        <pc:picChg chg="add del mod">
          <ac:chgData name="Daniel Hershcovich" userId="1b3d3cd0-fb94-4433-8a3c-38cce311c1da" providerId="ADAL" clId="{B1D58225-42B1-4AAC-8C89-CB16BE806C02}" dt="2024-12-05T12:18:56.881" v="1083" actId="1076"/>
          <ac:picMkLst>
            <pc:docMk/>
            <pc:sldMk cId="1336223497" sldId="669"/>
            <ac:picMk id="12" creationId="{4E14B427-85D9-D5CF-B00A-A821E9D6C1C9}"/>
          </ac:picMkLst>
        </pc:picChg>
        <pc:picChg chg="add del mod">
          <ac:chgData name="Daniel Hershcovich" userId="1b3d3cd0-fb94-4433-8a3c-38cce311c1da" providerId="ADAL" clId="{B1D58225-42B1-4AAC-8C89-CB16BE806C02}" dt="2024-12-05T12:18:56.881" v="1083" actId="1076"/>
          <ac:picMkLst>
            <pc:docMk/>
            <pc:sldMk cId="1336223497" sldId="669"/>
            <ac:picMk id="14" creationId="{0FBBDA01-C274-D48B-BF2D-8363C05DFC86}"/>
          </ac:picMkLst>
        </pc:picChg>
        <pc:picChg chg="add del mod">
          <ac:chgData name="Daniel Hershcovich" userId="1b3d3cd0-fb94-4433-8a3c-38cce311c1da" providerId="ADAL" clId="{B1D58225-42B1-4AAC-8C89-CB16BE806C02}" dt="2024-12-05T12:18:56.881" v="1083" actId="1076"/>
          <ac:picMkLst>
            <pc:docMk/>
            <pc:sldMk cId="1336223497" sldId="669"/>
            <ac:picMk id="17" creationId="{700F8074-6741-91C8-ABC6-EA29AEEF1C68}"/>
          </ac:picMkLst>
        </pc:picChg>
        <pc:picChg chg="mod">
          <ac:chgData name="Daniel Hershcovich" userId="1b3d3cd0-fb94-4433-8a3c-38cce311c1da" providerId="ADAL" clId="{B1D58225-42B1-4AAC-8C89-CB16BE806C02}" dt="2024-12-05T12:18:56.881" v="1083" actId="1076"/>
          <ac:picMkLst>
            <pc:docMk/>
            <pc:sldMk cId="1336223497" sldId="669"/>
            <ac:picMk id="21" creationId="{B39BE4E9-E09C-1F75-A331-D94372C0660F}"/>
          </ac:picMkLst>
        </pc:picChg>
        <pc:picChg chg="add del mod">
          <ac:chgData name="Daniel Hershcovich" userId="1b3d3cd0-fb94-4433-8a3c-38cce311c1da" providerId="ADAL" clId="{B1D58225-42B1-4AAC-8C89-CB16BE806C02}" dt="2024-12-05T12:18:56.881" v="1083" actId="1076"/>
          <ac:picMkLst>
            <pc:docMk/>
            <pc:sldMk cId="1336223497" sldId="669"/>
            <ac:picMk id="22" creationId="{86431C70-308E-8C08-4478-09D33B38AFA0}"/>
          </ac:picMkLst>
        </pc:picChg>
      </pc:sldChg>
      <pc:sldChg chg="del">
        <pc:chgData name="Daniel Hershcovich" userId="1b3d3cd0-fb94-4433-8a3c-38cce311c1da" providerId="ADAL" clId="{B1D58225-42B1-4AAC-8C89-CB16BE806C02}" dt="2024-12-03T11:00:55.489" v="43" actId="47"/>
        <pc:sldMkLst>
          <pc:docMk/>
          <pc:sldMk cId="4225357148" sldId="671"/>
        </pc:sldMkLst>
      </pc:sldChg>
      <pc:sldChg chg="add">
        <pc:chgData name="Daniel Hershcovich" userId="1b3d3cd0-fb94-4433-8a3c-38cce311c1da" providerId="ADAL" clId="{B1D58225-42B1-4AAC-8C89-CB16BE806C02}" dt="2024-12-05T12:40:32.941" v="1586"/>
        <pc:sldMkLst>
          <pc:docMk/>
          <pc:sldMk cId="1162912961" sldId="672"/>
        </pc:sldMkLst>
      </pc:sldChg>
      <pc:sldChg chg="delSp add del mod">
        <pc:chgData name="Daniel Hershcovich" userId="1b3d3cd0-fb94-4433-8a3c-38cce311c1da" providerId="ADAL" clId="{B1D58225-42B1-4AAC-8C89-CB16BE806C02}" dt="2024-12-05T12:40:28.786" v="1585" actId="2696"/>
        <pc:sldMkLst>
          <pc:docMk/>
          <pc:sldMk cId="3192863217" sldId="672"/>
        </pc:sldMkLst>
        <pc:spChg chg="del">
          <ac:chgData name="Daniel Hershcovich" userId="1b3d3cd0-fb94-4433-8a3c-38cce311c1da" providerId="ADAL" clId="{B1D58225-42B1-4AAC-8C89-CB16BE806C02}" dt="2024-12-05T10:56:27.335" v="763" actId="478"/>
          <ac:spMkLst>
            <pc:docMk/>
            <pc:sldMk cId="3192863217" sldId="672"/>
            <ac:spMk id="3" creationId="{6F5A9469-D409-A995-B7A6-02D2CC267728}"/>
          </ac:spMkLst>
        </pc:spChg>
      </pc:sldChg>
      <pc:sldChg chg="del">
        <pc:chgData name="Daniel Hershcovich" userId="1b3d3cd0-fb94-4433-8a3c-38cce311c1da" providerId="ADAL" clId="{B1D58225-42B1-4AAC-8C89-CB16BE806C02}" dt="2024-12-05T12:44:01.936" v="1599" actId="47"/>
        <pc:sldMkLst>
          <pc:docMk/>
          <pc:sldMk cId="675412128" sldId="673"/>
        </pc:sldMkLst>
      </pc:sldChg>
      <pc:sldChg chg="del">
        <pc:chgData name="Daniel Hershcovich" userId="1b3d3cd0-fb94-4433-8a3c-38cce311c1da" providerId="ADAL" clId="{B1D58225-42B1-4AAC-8C89-CB16BE806C02}" dt="2024-12-05T12:43:44.005" v="1598" actId="47"/>
        <pc:sldMkLst>
          <pc:docMk/>
          <pc:sldMk cId="3490341980" sldId="674"/>
        </pc:sldMkLst>
      </pc:sldChg>
      <pc:sldChg chg="del">
        <pc:chgData name="Daniel Hershcovich" userId="1b3d3cd0-fb94-4433-8a3c-38cce311c1da" providerId="ADAL" clId="{B1D58225-42B1-4AAC-8C89-CB16BE806C02}" dt="2024-12-05T12:36:40.104" v="1579" actId="47"/>
        <pc:sldMkLst>
          <pc:docMk/>
          <pc:sldMk cId="3249019128" sldId="677"/>
        </pc:sldMkLst>
      </pc:sldChg>
      <pc:sldChg chg="del">
        <pc:chgData name="Daniel Hershcovich" userId="1b3d3cd0-fb94-4433-8a3c-38cce311c1da" providerId="ADAL" clId="{B1D58225-42B1-4AAC-8C89-CB16BE806C02}" dt="2024-12-03T11:00:30.240" v="41" actId="47"/>
        <pc:sldMkLst>
          <pc:docMk/>
          <pc:sldMk cId="345457358" sldId="678"/>
        </pc:sldMkLst>
      </pc:sldChg>
      <pc:sldChg chg="del">
        <pc:chgData name="Daniel Hershcovich" userId="1b3d3cd0-fb94-4433-8a3c-38cce311c1da" providerId="ADAL" clId="{B1D58225-42B1-4AAC-8C89-CB16BE806C02}" dt="2024-12-03T11:00:35.229" v="42" actId="47"/>
        <pc:sldMkLst>
          <pc:docMk/>
          <pc:sldMk cId="2177588607" sldId="679"/>
        </pc:sldMkLst>
      </pc:sldChg>
      <pc:sldChg chg="del">
        <pc:chgData name="Daniel Hershcovich" userId="1b3d3cd0-fb94-4433-8a3c-38cce311c1da" providerId="ADAL" clId="{B1D58225-42B1-4AAC-8C89-CB16BE806C02}" dt="2024-12-05T12:36:34.059" v="1578" actId="47"/>
        <pc:sldMkLst>
          <pc:docMk/>
          <pc:sldMk cId="4169224063" sldId="680"/>
        </pc:sldMkLst>
      </pc:sldChg>
      <pc:sldChg chg="del">
        <pc:chgData name="Daniel Hershcovich" userId="1b3d3cd0-fb94-4433-8a3c-38cce311c1da" providerId="ADAL" clId="{B1D58225-42B1-4AAC-8C89-CB16BE806C02}" dt="2024-12-03T11:00:29.460" v="40" actId="47"/>
        <pc:sldMkLst>
          <pc:docMk/>
          <pc:sldMk cId="1618299090" sldId="682"/>
        </pc:sldMkLst>
      </pc:sldChg>
      <pc:sldChg chg="del">
        <pc:chgData name="Daniel Hershcovich" userId="1b3d3cd0-fb94-4433-8a3c-38cce311c1da" providerId="ADAL" clId="{B1D58225-42B1-4AAC-8C89-CB16BE806C02}" dt="2024-12-03T11:00:26.957" v="39" actId="47"/>
        <pc:sldMkLst>
          <pc:docMk/>
          <pc:sldMk cId="3224811393" sldId="683"/>
        </pc:sldMkLst>
      </pc:sldChg>
      <pc:sldChg chg="add del">
        <pc:chgData name="Daniel Hershcovich" userId="1b3d3cd0-fb94-4433-8a3c-38cce311c1da" providerId="ADAL" clId="{B1D58225-42B1-4AAC-8C89-CB16BE806C02}" dt="2024-12-03T10:55:09.064" v="27" actId="47"/>
        <pc:sldMkLst>
          <pc:docMk/>
          <pc:sldMk cId="1857769757" sldId="684"/>
        </pc:sldMkLst>
      </pc:sldChg>
      <pc:sldChg chg="add del ord">
        <pc:chgData name="Daniel Hershcovich" userId="1b3d3cd0-fb94-4433-8a3c-38cce311c1da" providerId="ADAL" clId="{B1D58225-42B1-4AAC-8C89-CB16BE806C02}" dt="2024-12-05T12:42:20.740" v="1592" actId="2696"/>
        <pc:sldMkLst>
          <pc:docMk/>
          <pc:sldMk cId="3727922822" sldId="688"/>
        </pc:sldMkLst>
      </pc:sldChg>
      <pc:sldChg chg="add">
        <pc:chgData name="Daniel Hershcovich" userId="1b3d3cd0-fb94-4433-8a3c-38cce311c1da" providerId="ADAL" clId="{B1D58225-42B1-4AAC-8C89-CB16BE806C02}" dt="2024-12-05T12:42:24.462" v="1593"/>
        <pc:sldMkLst>
          <pc:docMk/>
          <pc:sldMk cId="4252903862" sldId="688"/>
        </pc:sldMkLst>
      </pc:sldChg>
      <pc:sldChg chg="add del">
        <pc:chgData name="Daniel Hershcovich" userId="1b3d3cd0-fb94-4433-8a3c-38cce311c1da" providerId="ADAL" clId="{B1D58225-42B1-4AAC-8C89-CB16BE806C02}" dt="2024-12-03T11:00:15.861" v="36"/>
        <pc:sldMkLst>
          <pc:docMk/>
          <pc:sldMk cId="1047374192" sldId="689"/>
        </pc:sldMkLst>
      </pc:sldChg>
      <pc:sldChg chg="modSp add mod">
        <pc:chgData name="Daniel Hershcovich" userId="1b3d3cd0-fb94-4433-8a3c-38cce311c1da" providerId="ADAL" clId="{B1D58225-42B1-4AAC-8C89-CB16BE806C02}" dt="2024-12-05T10:56:03.413" v="760" actId="27636"/>
        <pc:sldMkLst>
          <pc:docMk/>
          <pc:sldMk cId="663499900" sldId="692"/>
        </pc:sldMkLst>
        <pc:spChg chg="mod">
          <ac:chgData name="Daniel Hershcovich" userId="1b3d3cd0-fb94-4433-8a3c-38cce311c1da" providerId="ADAL" clId="{B1D58225-42B1-4AAC-8C89-CB16BE806C02}" dt="2024-12-05T10:56:03.413" v="760" actId="27636"/>
          <ac:spMkLst>
            <pc:docMk/>
            <pc:sldMk cId="663499900" sldId="692"/>
            <ac:spMk id="6" creationId="{F3B2A98E-9A1E-E757-EA12-D29A016FC4B5}"/>
          </ac:spMkLst>
        </pc:spChg>
      </pc:sldChg>
      <pc:sldChg chg="add">
        <pc:chgData name="Daniel Hershcovich" userId="1b3d3cd0-fb94-4433-8a3c-38cce311c1da" providerId="ADAL" clId="{B1D58225-42B1-4AAC-8C89-CB16BE806C02}" dt="2024-12-05T12:40:32.941" v="1586"/>
        <pc:sldMkLst>
          <pc:docMk/>
          <pc:sldMk cId="594253293" sldId="693"/>
        </pc:sldMkLst>
      </pc:sldChg>
      <pc:sldChg chg="delSp add del mod">
        <pc:chgData name="Daniel Hershcovich" userId="1b3d3cd0-fb94-4433-8a3c-38cce311c1da" providerId="ADAL" clId="{B1D58225-42B1-4AAC-8C89-CB16BE806C02}" dt="2024-12-05T12:40:28.786" v="1585" actId="2696"/>
        <pc:sldMkLst>
          <pc:docMk/>
          <pc:sldMk cId="2767067753" sldId="693"/>
        </pc:sldMkLst>
        <pc:spChg chg="del">
          <ac:chgData name="Daniel Hershcovich" userId="1b3d3cd0-fb94-4433-8a3c-38cce311c1da" providerId="ADAL" clId="{B1D58225-42B1-4AAC-8C89-CB16BE806C02}" dt="2024-12-05T10:56:34.478" v="766" actId="478"/>
          <ac:spMkLst>
            <pc:docMk/>
            <pc:sldMk cId="2767067753" sldId="693"/>
            <ac:spMk id="3" creationId="{6F5A9469-D409-A995-B7A6-02D2CC267728}"/>
          </ac:spMkLst>
        </pc:spChg>
      </pc:sldChg>
      <pc:sldChg chg="add">
        <pc:chgData name="Daniel Hershcovich" userId="1b3d3cd0-fb94-4433-8a3c-38cce311c1da" providerId="ADAL" clId="{B1D58225-42B1-4AAC-8C89-CB16BE806C02}" dt="2024-12-05T12:40:32.941" v="1586"/>
        <pc:sldMkLst>
          <pc:docMk/>
          <pc:sldMk cId="1060163376" sldId="694"/>
        </pc:sldMkLst>
      </pc:sldChg>
      <pc:sldChg chg="delSp add del mod">
        <pc:chgData name="Daniel Hershcovich" userId="1b3d3cd0-fb94-4433-8a3c-38cce311c1da" providerId="ADAL" clId="{B1D58225-42B1-4AAC-8C89-CB16BE806C02}" dt="2024-12-05T12:40:28.786" v="1585" actId="2696"/>
        <pc:sldMkLst>
          <pc:docMk/>
          <pc:sldMk cId="2382443823" sldId="694"/>
        </pc:sldMkLst>
        <pc:spChg chg="del">
          <ac:chgData name="Daniel Hershcovich" userId="1b3d3cd0-fb94-4433-8a3c-38cce311c1da" providerId="ADAL" clId="{B1D58225-42B1-4AAC-8C89-CB16BE806C02}" dt="2024-12-05T10:56:32.441" v="765" actId="478"/>
          <ac:spMkLst>
            <pc:docMk/>
            <pc:sldMk cId="2382443823" sldId="694"/>
            <ac:spMk id="3" creationId="{6F5A9469-D409-A995-B7A6-02D2CC267728}"/>
          </ac:spMkLst>
        </pc:spChg>
      </pc:sldChg>
      <pc:sldChg chg="modSp add">
        <pc:chgData name="Daniel Hershcovich" userId="1b3d3cd0-fb94-4433-8a3c-38cce311c1da" providerId="ADAL" clId="{B1D58225-42B1-4AAC-8C89-CB16BE806C02}" dt="2024-12-05T12:21:49.403" v="1180" actId="20577"/>
        <pc:sldMkLst>
          <pc:docMk/>
          <pc:sldMk cId="3876735499" sldId="695"/>
        </pc:sldMkLst>
        <pc:graphicFrameChg chg="mod">
          <ac:chgData name="Daniel Hershcovich" userId="1b3d3cd0-fb94-4433-8a3c-38cce311c1da" providerId="ADAL" clId="{B1D58225-42B1-4AAC-8C89-CB16BE806C02}" dt="2024-12-05T12:21:49.403" v="1180" actId="20577"/>
          <ac:graphicFrameMkLst>
            <pc:docMk/>
            <pc:sldMk cId="3876735499" sldId="695"/>
            <ac:graphicFrameMk id="7" creationId="{F58EA062-5CD4-0A7E-0B8E-3B509F2E96B1}"/>
          </ac:graphicFrameMkLst>
        </pc:graphicFrameChg>
      </pc:sldChg>
      <pc:sldChg chg="add del">
        <pc:chgData name="Daniel Hershcovich" userId="1b3d3cd0-fb94-4433-8a3c-38cce311c1da" providerId="ADAL" clId="{B1D58225-42B1-4AAC-8C89-CB16BE806C02}" dt="2024-12-03T11:00:19.670" v="37" actId="2696"/>
        <pc:sldMkLst>
          <pc:docMk/>
          <pc:sldMk cId="4220578163" sldId="695"/>
        </pc:sldMkLst>
      </pc:sldChg>
      <pc:sldChg chg="delSp add del mod">
        <pc:chgData name="Daniel Hershcovich" userId="1b3d3cd0-fb94-4433-8a3c-38cce311c1da" providerId="ADAL" clId="{B1D58225-42B1-4AAC-8C89-CB16BE806C02}" dt="2024-12-05T12:40:28.786" v="1585" actId="2696"/>
        <pc:sldMkLst>
          <pc:docMk/>
          <pc:sldMk cId="2552408124" sldId="696"/>
        </pc:sldMkLst>
        <pc:spChg chg="del">
          <ac:chgData name="Daniel Hershcovich" userId="1b3d3cd0-fb94-4433-8a3c-38cce311c1da" providerId="ADAL" clId="{B1D58225-42B1-4AAC-8C89-CB16BE806C02}" dt="2024-12-05T10:56:36.566" v="767" actId="478"/>
          <ac:spMkLst>
            <pc:docMk/>
            <pc:sldMk cId="2552408124" sldId="696"/>
            <ac:spMk id="3" creationId="{6F5A9469-D409-A995-B7A6-02D2CC267728}"/>
          </ac:spMkLst>
        </pc:spChg>
      </pc:sldChg>
      <pc:sldChg chg="add">
        <pc:chgData name="Daniel Hershcovich" userId="1b3d3cd0-fb94-4433-8a3c-38cce311c1da" providerId="ADAL" clId="{B1D58225-42B1-4AAC-8C89-CB16BE806C02}" dt="2024-12-05T12:40:32.941" v="1586"/>
        <pc:sldMkLst>
          <pc:docMk/>
          <pc:sldMk cId="3408445096" sldId="696"/>
        </pc:sldMkLst>
      </pc:sldChg>
      <pc:sldChg chg="add">
        <pc:chgData name="Daniel Hershcovich" userId="1b3d3cd0-fb94-4433-8a3c-38cce311c1da" providerId="ADAL" clId="{B1D58225-42B1-4AAC-8C89-CB16BE806C02}" dt="2024-12-05T12:40:32.941" v="1586"/>
        <pc:sldMkLst>
          <pc:docMk/>
          <pc:sldMk cId="1874403214" sldId="697"/>
        </pc:sldMkLst>
      </pc:sldChg>
      <pc:sldChg chg="delSp add del mod">
        <pc:chgData name="Daniel Hershcovich" userId="1b3d3cd0-fb94-4433-8a3c-38cce311c1da" providerId="ADAL" clId="{B1D58225-42B1-4AAC-8C89-CB16BE806C02}" dt="2024-12-05T12:40:28.786" v="1585" actId="2696"/>
        <pc:sldMkLst>
          <pc:docMk/>
          <pc:sldMk cId="4246348737" sldId="697"/>
        </pc:sldMkLst>
        <pc:spChg chg="del">
          <ac:chgData name="Daniel Hershcovich" userId="1b3d3cd0-fb94-4433-8a3c-38cce311c1da" providerId="ADAL" clId="{B1D58225-42B1-4AAC-8C89-CB16BE806C02}" dt="2024-12-05T10:56:24.835" v="762" actId="478"/>
          <ac:spMkLst>
            <pc:docMk/>
            <pc:sldMk cId="4246348737" sldId="697"/>
            <ac:spMk id="6" creationId="{5A44005C-F2E0-2FF9-0DB5-3FE4189A3512}"/>
          </ac:spMkLst>
        </pc:spChg>
      </pc:sldChg>
      <pc:sldChg chg="add">
        <pc:chgData name="Daniel Hershcovich" userId="1b3d3cd0-fb94-4433-8a3c-38cce311c1da" providerId="ADAL" clId="{B1D58225-42B1-4AAC-8C89-CB16BE806C02}" dt="2024-12-05T12:40:32.941" v="1586"/>
        <pc:sldMkLst>
          <pc:docMk/>
          <pc:sldMk cId="2450527474" sldId="698"/>
        </pc:sldMkLst>
      </pc:sldChg>
      <pc:sldChg chg="add del">
        <pc:chgData name="Daniel Hershcovich" userId="1b3d3cd0-fb94-4433-8a3c-38cce311c1da" providerId="ADAL" clId="{B1D58225-42B1-4AAC-8C89-CB16BE806C02}" dt="2024-12-05T12:40:28.786" v="1585" actId="2696"/>
        <pc:sldMkLst>
          <pc:docMk/>
          <pc:sldMk cId="3542046446" sldId="698"/>
        </pc:sldMkLst>
      </pc:sldChg>
      <pc:sldChg chg="add">
        <pc:chgData name="Daniel Hershcovich" userId="1b3d3cd0-fb94-4433-8a3c-38cce311c1da" providerId="ADAL" clId="{B1D58225-42B1-4AAC-8C89-CB16BE806C02}" dt="2024-12-05T12:40:32.941" v="1586"/>
        <pc:sldMkLst>
          <pc:docMk/>
          <pc:sldMk cId="2201760043" sldId="699"/>
        </pc:sldMkLst>
      </pc:sldChg>
      <pc:sldChg chg="add del">
        <pc:chgData name="Daniel Hershcovich" userId="1b3d3cd0-fb94-4433-8a3c-38cce311c1da" providerId="ADAL" clId="{B1D58225-42B1-4AAC-8C89-CB16BE806C02}" dt="2024-12-05T12:40:28.786" v="1585" actId="2696"/>
        <pc:sldMkLst>
          <pc:docMk/>
          <pc:sldMk cId="3740972191" sldId="699"/>
        </pc:sldMkLst>
      </pc:sldChg>
      <pc:sldChg chg="add del">
        <pc:chgData name="Daniel Hershcovich" userId="1b3d3cd0-fb94-4433-8a3c-38cce311c1da" providerId="ADAL" clId="{B1D58225-42B1-4AAC-8C89-CB16BE806C02}" dt="2024-12-05T12:40:28.786" v="1585" actId="2696"/>
        <pc:sldMkLst>
          <pc:docMk/>
          <pc:sldMk cId="1143716566" sldId="700"/>
        </pc:sldMkLst>
      </pc:sldChg>
      <pc:sldChg chg="add">
        <pc:chgData name="Daniel Hershcovich" userId="1b3d3cd0-fb94-4433-8a3c-38cce311c1da" providerId="ADAL" clId="{B1D58225-42B1-4AAC-8C89-CB16BE806C02}" dt="2024-12-05T12:40:32.941" v="1586"/>
        <pc:sldMkLst>
          <pc:docMk/>
          <pc:sldMk cId="3307257969" sldId="700"/>
        </pc:sldMkLst>
      </pc:sldChg>
      <pc:sldChg chg="add">
        <pc:chgData name="Daniel Hershcovich" userId="1b3d3cd0-fb94-4433-8a3c-38cce311c1da" providerId="ADAL" clId="{B1D58225-42B1-4AAC-8C89-CB16BE806C02}" dt="2024-12-05T12:40:32.941" v="1586"/>
        <pc:sldMkLst>
          <pc:docMk/>
          <pc:sldMk cId="448625929" sldId="701"/>
        </pc:sldMkLst>
      </pc:sldChg>
      <pc:sldChg chg="add del">
        <pc:chgData name="Daniel Hershcovich" userId="1b3d3cd0-fb94-4433-8a3c-38cce311c1da" providerId="ADAL" clId="{B1D58225-42B1-4AAC-8C89-CB16BE806C02}" dt="2024-12-05T12:40:28.786" v="1585" actId="2696"/>
        <pc:sldMkLst>
          <pc:docMk/>
          <pc:sldMk cId="2298980860" sldId="701"/>
        </pc:sldMkLst>
      </pc:sldChg>
      <pc:sldChg chg="add del ord">
        <pc:chgData name="Daniel Hershcovich" userId="1b3d3cd0-fb94-4433-8a3c-38cce311c1da" providerId="ADAL" clId="{B1D58225-42B1-4AAC-8C89-CB16BE806C02}" dt="2024-12-05T12:44:36.917" v="1600" actId="2696"/>
        <pc:sldMkLst>
          <pc:docMk/>
          <pc:sldMk cId="1747411516" sldId="702"/>
        </pc:sldMkLst>
      </pc:sldChg>
      <pc:sldChg chg="add">
        <pc:chgData name="Daniel Hershcovich" userId="1b3d3cd0-fb94-4433-8a3c-38cce311c1da" providerId="ADAL" clId="{B1D58225-42B1-4AAC-8C89-CB16BE806C02}" dt="2024-12-05T12:44:43.306" v="1601"/>
        <pc:sldMkLst>
          <pc:docMk/>
          <pc:sldMk cId="2234511214" sldId="702"/>
        </pc:sldMkLst>
      </pc:sldChg>
      <pc:sldChg chg="add del">
        <pc:chgData name="Daniel Hershcovich" userId="1b3d3cd0-fb94-4433-8a3c-38cce311c1da" providerId="ADAL" clId="{B1D58225-42B1-4AAC-8C89-CB16BE806C02}" dt="2024-12-05T10:42:21.187" v="528" actId="47"/>
        <pc:sldMkLst>
          <pc:docMk/>
          <pc:sldMk cId="1294426810" sldId="703"/>
        </pc:sldMkLst>
      </pc:sldChg>
      <pc:sldChg chg="add">
        <pc:chgData name="Daniel Hershcovich" userId="1b3d3cd0-fb94-4433-8a3c-38cce311c1da" providerId="ADAL" clId="{B1D58225-42B1-4AAC-8C89-CB16BE806C02}" dt="2024-12-03T10:57:44.291" v="30"/>
        <pc:sldMkLst>
          <pc:docMk/>
          <pc:sldMk cId="3548385242" sldId="704"/>
        </pc:sldMkLst>
      </pc:sldChg>
      <pc:sldChg chg="modSp add del mod">
        <pc:chgData name="Daniel Hershcovich" userId="1b3d3cd0-fb94-4433-8a3c-38cce311c1da" providerId="ADAL" clId="{B1D58225-42B1-4AAC-8C89-CB16BE806C02}" dt="2024-12-05T12:45:32.122" v="1602" actId="2696"/>
        <pc:sldMkLst>
          <pc:docMk/>
          <pc:sldMk cId="43755008" sldId="705"/>
        </pc:sldMkLst>
        <pc:spChg chg="mod">
          <ac:chgData name="Daniel Hershcovich" userId="1b3d3cd0-fb94-4433-8a3c-38cce311c1da" providerId="ADAL" clId="{B1D58225-42B1-4AAC-8C89-CB16BE806C02}" dt="2024-12-05T10:43:21.253" v="539" actId="20577"/>
          <ac:spMkLst>
            <pc:docMk/>
            <pc:sldMk cId="43755008" sldId="705"/>
            <ac:spMk id="2" creationId="{EA375CAC-1618-2011-0FBB-4E927A98560E}"/>
          </ac:spMkLst>
        </pc:spChg>
        <pc:graphicFrameChg chg="mod">
          <ac:chgData name="Daniel Hershcovich" userId="1b3d3cd0-fb94-4433-8a3c-38cce311c1da" providerId="ADAL" clId="{B1D58225-42B1-4AAC-8C89-CB16BE806C02}" dt="2024-12-05T10:44:45.719" v="610" actId="20577"/>
          <ac:graphicFrameMkLst>
            <pc:docMk/>
            <pc:sldMk cId="43755008" sldId="705"/>
            <ac:graphicFrameMk id="7" creationId="{B5AFFBA3-A654-7274-5CC6-C8E4F581F453}"/>
          </ac:graphicFrameMkLst>
        </pc:graphicFrameChg>
      </pc:sldChg>
      <pc:sldChg chg="add">
        <pc:chgData name="Daniel Hershcovich" userId="1b3d3cd0-fb94-4433-8a3c-38cce311c1da" providerId="ADAL" clId="{B1D58225-42B1-4AAC-8C89-CB16BE806C02}" dt="2024-12-05T12:45:36.998" v="1603"/>
        <pc:sldMkLst>
          <pc:docMk/>
          <pc:sldMk cId="3238711756" sldId="705"/>
        </pc:sldMkLst>
      </pc:sldChg>
      <pc:sldChg chg="add del">
        <pc:chgData name="Daniel Hershcovich" userId="1b3d3cd0-fb94-4433-8a3c-38cce311c1da" providerId="ADAL" clId="{B1D58225-42B1-4AAC-8C89-CB16BE806C02}" dt="2024-12-05T10:41:05.206" v="525" actId="47"/>
        <pc:sldMkLst>
          <pc:docMk/>
          <pc:sldMk cId="4246437367" sldId="706"/>
        </pc:sldMkLst>
      </pc:sldChg>
      <pc:sldChg chg="add del">
        <pc:chgData name="Daniel Hershcovich" userId="1b3d3cd0-fb94-4433-8a3c-38cce311c1da" providerId="ADAL" clId="{B1D58225-42B1-4AAC-8C89-CB16BE806C02}" dt="2024-12-05T10:42:23.452" v="529" actId="47"/>
        <pc:sldMkLst>
          <pc:docMk/>
          <pc:sldMk cId="2175114213" sldId="707"/>
        </pc:sldMkLst>
      </pc:sldChg>
      <pc:sldChg chg="add del">
        <pc:chgData name="Daniel Hershcovich" userId="1b3d3cd0-fb94-4433-8a3c-38cce311c1da" providerId="ADAL" clId="{B1D58225-42B1-4AAC-8C89-CB16BE806C02}" dt="2024-12-05T10:41:58.430" v="526" actId="2696"/>
        <pc:sldMkLst>
          <pc:docMk/>
          <pc:sldMk cId="404690682" sldId="708"/>
        </pc:sldMkLst>
      </pc:sldChg>
      <pc:sldChg chg="modSp add mod">
        <pc:chgData name="Daniel Hershcovich" userId="1b3d3cd0-fb94-4433-8a3c-38cce311c1da" providerId="ADAL" clId="{B1D58225-42B1-4AAC-8C89-CB16BE806C02}" dt="2024-12-05T10:58:18.468" v="784" actId="1076"/>
        <pc:sldMkLst>
          <pc:docMk/>
          <pc:sldMk cId="505349968" sldId="708"/>
        </pc:sldMkLst>
        <pc:spChg chg="mod">
          <ac:chgData name="Daniel Hershcovich" userId="1b3d3cd0-fb94-4433-8a3c-38cce311c1da" providerId="ADAL" clId="{B1D58225-42B1-4AAC-8C89-CB16BE806C02}" dt="2024-12-05T10:58:18.468" v="784" actId="1076"/>
          <ac:spMkLst>
            <pc:docMk/>
            <pc:sldMk cId="505349968" sldId="708"/>
            <ac:spMk id="6" creationId="{4B16AF0C-D538-50D3-5FBA-CAA854B1B705}"/>
          </ac:spMkLst>
        </pc:spChg>
      </pc:sldChg>
      <pc:sldChg chg="modSp add mod">
        <pc:chgData name="Daniel Hershcovich" userId="1b3d3cd0-fb94-4433-8a3c-38cce311c1da" providerId="ADAL" clId="{B1D58225-42B1-4AAC-8C89-CB16BE806C02}" dt="2024-12-05T10:57:42.092" v="779" actId="14100"/>
        <pc:sldMkLst>
          <pc:docMk/>
          <pc:sldMk cId="385730749" sldId="709"/>
        </pc:sldMkLst>
        <pc:spChg chg="mod ord">
          <ac:chgData name="Daniel Hershcovich" userId="1b3d3cd0-fb94-4433-8a3c-38cce311c1da" providerId="ADAL" clId="{B1D58225-42B1-4AAC-8C89-CB16BE806C02}" dt="2024-12-05T10:57:34.517" v="778" actId="1076"/>
          <ac:spMkLst>
            <pc:docMk/>
            <pc:sldMk cId="385730749" sldId="709"/>
            <ac:spMk id="7" creationId="{45132F6B-CA43-EC64-FA51-8AD9E7BEB4BE}"/>
          </ac:spMkLst>
        </pc:spChg>
        <pc:spChg chg="mod">
          <ac:chgData name="Daniel Hershcovich" userId="1b3d3cd0-fb94-4433-8a3c-38cce311c1da" providerId="ADAL" clId="{B1D58225-42B1-4AAC-8C89-CB16BE806C02}" dt="2024-12-05T10:57:08.124" v="774" actId="1076"/>
          <ac:spMkLst>
            <pc:docMk/>
            <pc:sldMk cId="385730749" sldId="709"/>
            <ac:spMk id="10" creationId="{21867056-E339-4953-A5EB-7F260F2BA775}"/>
          </ac:spMkLst>
        </pc:spChg>
        <pc:picChg chg="mod">
          <ac:chgData name="Daniel Hershcovich" userId="1b3d3cd0-fb94-4433-8a3c-38cce311c1da" providerId="ADAL" clId="{B1D58225-42B1-4AAC-8C89-CB16BE806C02}" dt="2024-12-05T10:57:42.092" v="779" actId="14100"/>
          <ac:picMkLst>
            <pc:docMk/>
            <pc:sldMk cId="385730749" sldId="709"/>
            <ac:picMk id="12" creationId="{EF71C65C-C3A6-0259-6E50-AB0557E38D7B}"/>
          </ac:picMkLst>
        </pc:picChg>
      </pc:sldChg>
      <pc:sldChg chg="add del">
        <pc:chgData name="Daniel Hershcovich" userId="1b3d3cd0-fb94-4433-8a3c-38cce311c1da" providerId="ADAL" clId="{B1D58225-42B1-4AAC-8C89-CB16BE806C02}" dt="2024-12-05T10:41:58.430" v="526" actId="2696"/>
        <pc:sldMkLst>
          <pc:docMk/>
          <pc:sldMk cId="3412486068" sldId="709"/>
        </pc:sldMkLst>
      </pc:sldChg>
      <pc:sldChg chg="add del">
        <pc:chgData name="Daniel Hershcovich" userId="1b3d3cd0-fb94-4433-8a3c-38cce311c1da" providerId="ADAL" clId="{B1D58225-42B1-4AAC-8C89-CB16BE806C02}" dt="2024-12-03T10:58:45.381" v="32" actId="47"/>
        <pc:sldMkLst>
          <pc:docMk/>
          <pc:sldMk cId="884675473" sldId="710"/>
        </pc:sldMkLst>
      </pc:sldChg>
      <pc:sldChg chg="add ord">
        <pc:chgData name="Daniel Hershcovich" userId="1b3d3cd0-fb94-4433-8a3c-38cce311c1da" providerId="ADAL" clId="{B1D58225-42B1-4AAC-8C89-CB16BE806C02}" dt="2024-12-05T10:23:42.976" v="345"/>
        <pc:sldMkLst>
          <pc:docMk/>
          <pc:sldMk cId="3185184336" sldId="711"/>
        </pc:sldMkLst>
      </pc:sldChg>
      <pc:sldChg chg="addSp delSp modSp add mod">
        <pc:chgData name="Daniel Hershcovich" userId="1b3d3cd0-fb94-4433-8a3c-38cce311c1da" providerId="ADAL" clId="{B1D58225-42B1-4AAC-8C89-CB16BE806C02}" dt="2024-12-05T10:24:53.490" v="352" actId="14100"/>
        <pc:sldMkLst>
          <pc:docMk/>
          <pc:sldMk cId="3712688277" sldId="712"/>
        </pc:sldMkLst>
        <pc:spChg chg="mod">
          <ac:chgData name="Daniel Hershcovich" userId="1b3d3cd0-fb94-4433-8a3c-38cce311c1da" providerId="ADAL" clId="{B1D58225-42B1-4AAC-8C89-CB16BE806C02}" dt="2024-12-05T10:24:53.490" v="352" actId="14100"/>
          <ac:spMkLst>
            <pc:docMk/>
            <pc:sldMk cId="3712688277" sldId="712"/>
            <ac:spMk id="6" creationId="{34F6E993-7D5C-7A37-F9F3-14BAA2D80A2D}"/>
          </ac:spMkLst>
        </pc:spChg>
        <pc:picChg chg="add mod">
          <ac:chgData name="Daniel Hershcovich" userId="1b3d3cd0-fb94-4433-8a3c-38cce311c1da" providerId="ADAL" clId="{B1D58225-42B1-4AAC-8C89-CB16BE806C02}" dt="2024-12-05T10:24:41.457" v="350" actId="1076"/>
          <ac:picMkLst>
            <pc:docMk/>
            <pc:sldMk cId="3712688277" sldId="712"/>
            <ac:picMk id="7" creationId="{4C031BC4-C916-E076-026C-C2F1ECB19FD3}"/>
          </ac:picMkLst>
        </pc:picChg>
        <pc:picChg chg="del">
          <ac:chgData name="Daniel Hershcovich" userId="1b3d3cd0-fb94-4433-8a3c-38cce311c1da" providerId="ADAL" clId="{B1D58225-42B1-4AAC-8C89-CB16BE806C02}" dt="2024-12-05T10:24:34.378" v="347" actId="478"/>
          <ac:picMkLst>
            <pc:docMk/>
            <pc:sldMk cId="3712688277" sldId="712"/>
            <ac:picMk id="8" creationId="{F24AEBEB-763C-F1FA-766C-E97F1481555C}"/>
          </ac:picMkLst>
        </pc:picChg>
      </pc:sldChg>
      <pc:sldChg chg="delSp add del mod">
        <pc:chgData name="Daniel Hershcovich" userId="1b3d3cd0-fb94-4433-8a3c-38cce311c1da" providerId="ADAL" clId="{B1D58225-42B1-4AAC-8C89-CB16BE806C02}" dt="2024-12-05T12:40:28.786" v="1585" actId="2696"/>
        <pc:sldMkLst>
          <pc:docMk/>
          <pc:sldMk cId="2112166821" sldId="713"/>
        </pc:sldMkLst>
        <pc:spChg chg="del">
          <ac:chgData name="Daniel Hershcovich" userId="1b3d3cd0-fb94-4433-8a3c-38cce311c1da" providerId="ADAL" clId="{B1D58225-42B1-4AAC-8C89-CB16BE806C02}" dt="2024-12-05T10:56:22.256" v="761" actId="478"/>
          <ac:spMkLst>
            <pc:docMk/>
            <pc:sldMk cId="2112166821" sldId="713"/>
            <ac:spMk id="3" creationId="{6F5A9469-D409-A995-B7A6-02D2CC267728}"/>
          </ac:spMkLst>
        </pc:spChg>
      </pc:sldChg>
      <pc:sldChg chg="add">
        <pc:chgData name="Daniel Hershcovich" userId="1b3d3cd0-fb94-4433-8a3c-38cce311c1da" providerId="ADAL" clId="{B1D58225-42B1-4AAC-8C89-CB16BE806C02}" dt="2024-12-05T12:40:32.941" v="1586"/>
        <pc:sldMkLst>
          <pc:docMk/>
          <pc:sldMk cId="3648992677" sldId="713"/>
        </pc:sldMkLst>
      </pc:sldChg>
      <pc:sldChg chg="add">
        <pc:chgData name="Daniel Hershcovich" userId="1b3d3cd0-fb94-4433-8a3c-38cce311c1da" providerId="ADAL" clId="{B1D58225-42B1-4AAC-8C89-CB16BE806C02}" dt="2024-12-05T12:40:32.941" v="1586"/>
        <pc:sldMkLst>
          <pc:docMk/>
          <pc:sldMk cId="942711437" sldId="714"/>
        </pc:sldMkLst>
      </pc:sldChg>
      <pc:sldChg chg="delSp add del mod">
        <pc:chgData name="Daniel Hershcovich" userId="1b3d3cd0-fb94-4433-8a3c-38cce311c1da" providerId="ADAL" clId="{B1D58225-42B1-4AAC-8C89-CB16BE806C02}" dt="2024-12-05T12:40:28.786" v="1585" actId="2696"/>
        <pc:sldMkLst>
          <pc:docMk/>
          <pc:sldMk cId="2625029829" sldId="714"/>
        </pc:sldMkLst>
        <pc:spChg chg="del">
          <ac:chgData name="Daniel Hershcovich" userId="1b3d3cd0-fb94-4433-8a3c-38cce311c1da" providerId="ADAL" clId="{B1D58225-42B1-4AAC-8C89-CB16BE806C02}" dt="2024-12-05T10:56:29.609" v="764" actId="478"/>
          <ac:spMkLst>
            <pc:docMk/>
            <pc:sldMk cId="2625029829" sldId="714"/>
            <ac:spMk id="3" creationId="{6F5A9469-D409-A995-B7A6-02D2CC267728}"/>
          </ac:spMkLst>
        </pc:spChg>
      </pc:sldChg>
      <pc:sldChg chg="modSp add del">
        <pc:chgData name="Daniel Hershcovich" userId="1b3d3cd0-fb94-4433-8a3c-38cce311c1da" providerId="ADAL" clId="{B1D58225-42B1-4AAC-8C89-CB16BE806C02}" dt="2024-12-05T10:14:58.330" v="249" actId="47"/>
        <pc:sldMkLst>
          <pc:docMk/>
          <pc:sldMk cId="1079576965" sldId="715"/>
        </pc:sldMkLst>
        <pc:graphicFrameChg chg="mod">
          <ac:chgData name="Daniel Hershcovich" userId="1b3d3cd0-fb94-4433-8a3c-38cce311c1da" providerId="ADAL" clId="{B1D58225-42B1-4AAC-8C89-CB16BE806C02}" dt="2024-12-05T10:14:19.964" v="237"/>
          <ac:graphicFrameMkLst>
            <pc:docMk/>
            <pc:sldMk cId="1079576965" sldId="715"/>
            <ac:graphicFrameMk id="7" creationId="{00FA624E-4CC4-C100-526F-7C4528D89EB9}"/>
          </ac:graphicFrameMkLst>
        </pc:graphicFrameChg>
      </pc:sldChg>
      <pc:sldChg chg="add ord">
        <pc:chgData name="Daniel Hershcovich" userId="1b3d3cd0-fb94-4433-8a3c-38cce311c1da" providerId="ADAL" clId="{B1D58225-42B1-4AAC-8C89-CB16BE806C02}" dt="2024-12-05T12:13:17.355" v="941"/>
        <pc:sldMkLst>
          <pc:docMk/>
          <pc:sldMk cId="990213927" sldId="716"/>
        </pc:sldMkLst>
      </pc:sldChg>
      <pc:sldChg chg="add del">
        <pc:chgData name="Daniel Hershcovich" userId="1b3d3cd0-fb94-4433-8a3c-38cce311c1da" providerId="ADAL" clId="{B1D58225-42B1-4AAC-8C89-CB16BE806C02}" dt="2024-12-05T12:13:05.600" v="937" actId="2696"/>
        <pc:sldMkLst>
          <pc:docMk/>
          <pc:sldMk cId="4095407671" sldId="716"/>
        </pc:sldMkLst>
      </pc:sldChg>
      <pc:sldChg chg="add del ord">
        <pc:chgData name="Daniel Hershcovich" userId="1b3d3cd0-fb94-4433-8a3c-38cce311c1da" providerId="ADAL" clId="{B1D58225-42B1-4AAC-8C89-CB16BE806C02}" dt="2024-12-05T11:02:23.693" v="935"/>
        <pc:sldMkLst>
          <pc:docMk/>
          <pc:sldMk cId="3246532742" sldId="717"/>
        </pc:sldMkLst>
      </pc:sldChg>
      <pc:sldChg chg="add del">
        <pc:chgData name="Daniel Hershcovich" userId="1b3d3cd0-fb94-4433-8a3c-38cce311c1da" providerId="ADAL" clId="{B1D58225-42B1-4AAC-8C89-CB16BE806C02}" dt="2024-12-03T11:00:15.861" v="36"/>
        <pc:sldMkLst>
          <pc:docMk/>
          <pc:sldMk cId="3305886401" sldId="718"/>
        </pc:sldMkLst>
      </pc:sldChg>
      <pc:sldChg chg="modSp add del mod">
        <pc:chgData name="Daniel Hershcovich" userId="1b3d3cd0-fb94-4433-8a3c-38cce311c1da" providerId="ADAL" clId="{B1D58225-42B1-4AAC-8C89-CB16BE806C02}" dt="2024-12-05T12:14:22.776" v="948" actId="14100"/>
        <pc:sldMkLst>
          <pc:docMk/>
          <pc:sldMk cId="3183037006" sldId="719"/>
        </pc:sldMkLst>
        <pc:spChg chg="mod">
          <ac:chgData name="Daniel Hershcovich" userId="1b3d3cd0-fb94-4433-8a3c-38cce311c1da" providerId="ADAL" clId="{B1D58225-42B1-4AAC-8C89-CB16BE806C02}" dt="2024-12-05T12:14:18.479" v="947" actId="1076"/>
          <ac:spMkLst>
            <pc:docMk/>
            <pc:sldMk cId="3183037006" sldId="719"/>
            <ac:spMk id="11" creationId="{743204F6-1756-166C-DC8F-D7FF26DCBDF6}"/>
          </ac:spMkLst>
        </pc:spChg>
        <pc:picChg chg="mod">
          <ac:chgData name="Daniel Hershcovich" userId="1b3d3cd0-fb94-4433-8a3c-38cce311c1da" providerId="ADAL" clId="{B1D58225-42B1-4AAC-8C89-CB16BE806C02}" dt="2024-12-05T12:14:22.776" v="948" actId="14100"/>
          <ac:picMkLst>
            <pc:docMk/>
            <pc:sldMk cId="3183037006" sldId="719"/>
            <ac:picMk id="6" creationId="{244C6D95-D451-E1E7-6D1E-F1BE957F2642}"/>
          </ac:picMkLst>
        </pc:picChg>
      </pc:sldChg>
      <pc:sldChg chg="add">
        <pc:chgData name="Daniel Hershcovich" userId="1b3d3cd0-fb94-4433-8a3c-38cce311c1da" providerId="ADAL" clId="{B1D58225-42B1-4AAC-8C89-CB16BE806C02}" dt="2024-12-05T12:43:06.670" v="1597"/>
        <pc:sldMkLst>
          <pc:docMk/>
          <pc:sldMk cId="2020189963" sldId="720"/>
        </pc:sldMkLst>
      </pc:sldChg>
      <pc:sldChg chg="add del">
        <pc:chgData name="Daniel Hershcovich" userId="1b3d3cd0-fb94-4433-8a3c-38cce311c1da" providerId="ADAL" clId="{B1D58225-42B1-4AAC-8C89-CB16BE806C02}" dt="2024-12-05T12:43:04.025" v="1596" actId="2696"/>
        <pc:sldMkLst>
          <pc:docMk/>
          <pc:sldMk cId="2378513849" sldId="720"/>
        </pc:sldMkLst>
      </pc:sldChg>
      <pc:sldChg chg="add">
        <pc:chgData name="Daniel Hershcovich" userId="1b3d3cd0-fb94-4433-8a3c-38cce311c1da" providerId="ADAL" clId="{B1D58225-42B1-4AAC-8C89-CB16BE806C02}" dt="2024-12-05T12:43:06.670" v="1597"/>
        <pc:sldMkLst>
          <pc:docMk/>
          <pc:sldMk cId="1879738854" sldId="721"/>
        </pc:sldMkLst>
      </pc:sldChg>
      <pc:sldChg chg="add del">
        <pc:chgData name="Daniel Hershcovich" userId="1b3d3cd0-fb94-4433-8a3c-38cce311c1da" providerId="ADAL" clId="{B1D58225-42B1-4AAC-8C89-CB16BE806C02}" dt="2024-12-05T12:43:04.025" v="1596" actId="2696"/>
        <pc:sldMkLst>
          <pc:docMk/>
          <pc:sldMk cId="3416128912" sldId="721"/>
        </pc:sldMkLst>
      </pc:sldChg>
      <pc:sldChg chg="add">
        <pc:chgData name="Daniel Hershcovich" userId="1b3d3cd0-fb94-4433-8a3c-38cce311c1da" providerId="ADAL" clId="{B1D58225-42B1-4AAC-8C89-CB16BE806C02}" dt="2024-12-05T12:43:06.670" v="1597"/>
        <pc:sldMkLst>
          <pc:docMk/>
          <pc:sldMk cId="3818753247" sldId="722"/>
        </pc:sldMkLst>
      </pc:sldChg>
      <pc:sldChg chg="add del">
        <pc:chgData name="Daniel Hershcovich" userId="1b3d3cd0-fb94-4433-8a3c-38cce311c1da" providerId="ADAL" clId="{B1D58225-42B1-4AAC-8C89-CB16BE806C02}" dt="2024-12-05T12:43:04.025" v="1596" actId="2696"/>
        <pc:sldMkLst>
          <pc:docMk/>
          <pc:sldMk cId="4090044113" sldId="722"/>
        </pc:sldMkLst>
      </pc:sldChg>
      <pc:sldChg chg="add">
        <pc:chgData name="Daniel Hershcovich" userId="1b3d3cd0-fb94-4433-8a3c-38cce311c1da" providerId="ADAL" clId="{B1D58225-42B1-4AAC-8C89-CB16BE806C02}" dt="2024-12-05T12:46:44.251" v="1605"/>
        <pc:sldMkLst>
          <pc:docMk/>
          <pc:sldMk cId="1930892626" sldId="723"/>
        </pc:sldMkLst>
      </pc:sldChg>
      <pc:sldChg chg="add del">
        <pc:chgData name="Daniel Hershcovich" userId="1b3d3cd0-fb94-4433-8a3c-38cce311c1da" providerId="ADAL" clId="{B1D58225-42B1-4AAC-8C89-CB16BE806C02}" dt="2024-12-05T12:46:39.101" v="1604" actId="2696"/>
        <pc:sldMkLst>
          <pc:docMk/>
          <pc:sldMk cId="3819943847" sldId="723"/>
        </pc:sldMkLst>
      </pc:sldChg>
      <pc:sldChg chg="add">
        <pc:chgData name="Daniel Hershcovich" userId="1b3d3cd0-fb94-4433-8a3c-38cce311c1da" providerId="ADAL" clId="{B1D58225-42B1-4AAC-8C89-CB16BE806C02}" dt="2024-12-05T12:43:06.670" v="1597"/>
        <pc:sldMkLst>
          <pc:docMk/>
          <pc:sldMk cId="3484672075" sldId="724"/>
        </pc:sldMkLst>
      </pc:sldChg>
      <pc:sldChg chg="add del ord">
        <pc:chgData name="Daniel Hershcovich" userId="1b3d3cd0-fb94-4433-8a3c-38cce311c1da" providerId="ADAL" clId="{B1D58225-42B1-4AAC-8C89-CB16BE806C02}" dt="2024-12-05T12:43:04.025" v="1596" actId="2696"/>
        <pc:sldMkLst>
          <pc:docMk/>
          <pc:sldMk cId="3982641775" sldId="724"/>
        </pc:sldMkLst>
      </pc:sldChg>
      <pc:sldChg chg="add del">
        <pc:chgData name="Daniel Hershcovich" userId="1b3d3cd0-fb94-4433-8a3c-38cce311c1da" providerId="ADAL" clId="{B1D58225-42B1-4AAC-8C89-CB16BE806C02}" dt="2024-12-05T12:30:15.954" v="1406" actId="47"/>
        <pc:sldMkLst>
          <pc:docMk/>
          <pc:sldMk cId="145531891" sldId="725"/>
        </pc:sldMkLst>
      </pc:sldChg>
      <pc:sldChg chg="addSp delSp modSp add del mod">
        <pc:chgData name="Daniel Hershcovich" userId="1b3d3cd0-fb94-4433-8a3c-38cce311c1da" providerId="ADAL" clId="{B1D58225-42B1-4AAC-8C89-CB16BE806C02}" dt="2024-12-05T10:59:47.584" v="827" actId="47"/>
        <pc:sldMkLst>
          <pc:docMk/>
          <pc:sldMk cId="703088496" sldId="726"/>
        </pc:sldMkLst>
        <pc:spChg chg="mod">
          <ac:chgData name="Daniel Hershcovich" userId="1b3d3cd0-fb94-4433-8a3c-38cce311c1da" providerId="ADAL" clId="{B1D58225-42B1-4AAC-8C89-CB16BE806C02}" dt="2024-12-05T10:59:13.147" v="804" actId="21"/>
          <ac:spMkLst>
            <pc:docMk/>
            <pc:sldMk cId="703088496" sldId="726"/>
            <ac:spMk id="2" creationId="{00000000-0000-0000-0000-000000000000}"/>
          </ac:spMkLst>
        </pc:spChg>
        <pc:spChg chg="mod">
          <ac:chgData name="Daniel Hershcovich" userId="1b3d3cd0-fb94-4433-8a3c-38cce311c1da" providerId="ADAL" clId="{B1D58225-42B1-4AAC-8C89-CB16BE806C02}" dt="2024-12-05T10:59:00.666" v="794" actId="21"/>
          <ac:spMkLst>
            <pc:docMk/>
            <pc:sldMk cId="703088496" sldId="726"/>
            <ac:spMk id="3" creationId="{00000000-0000-0000-0000-000000000000}"/>
          </ac:spMkLst>
        </pc:spChg>
        <pc:spChg chg="add del mod">
          <ac:chgData name="Daniel Hershcovich" userId="1b3d3cd0-fb94-4433-8a3c-38cce311c1da" providerId="ADAL" clId="{B1D58225-42B1-4AAC-8C89-CB16BE806C02}" dt="2024-12-05T10:59:26.028" v="825" actId="21"/>
          <ac:spMkLst>
            <pc:docMk/>
            <pc:sldMk cId="703088496" sldId="726"/>
            <ac:spMk id="7" creationId="{8BE5602B-A2F9-0449-4852-2EB121D488F6}"/>
          </ac:spMkLst>
        </pc:spChg>
      </pc:sldChg>
      <pc:sldChg chg="modSp add mod">
        <pc:chgData name="Daniel Hershcovich" userId="1b3d3cd0-fb94-4433-8a3c-38cce311c1da" providerId="ADAL" clId="{B1D58225-42B1-4AAC-8C89-CB16BE806C02}" dt="2024-12-05T11:00:52.176" v="844" actId="5793"/>
        <pc:sldMkLst>
          <pc:docMk/>
          <pc:sldMk cId="3669513941" sldId="727"/>
        </pc:sldMkLst>
        <pc:spChg chg="mod">
          <ac:chgData name="Daniel Hershcovich" userId="1b3d3cd0-fb94-4433-8a3c-38cce311c1da" providerId="ADAL" clId="{B1D58225-42B1-4AAC-8C89-CB16BE806C02}" dt="2024-12-05T11:00:52.176" v="844" actId="5793"/>
          <ac:spMkLst>
            <pc:docMk/>
            <pc:sldMk cId="3669513941" sldId="727"/>
            <ac:spMk id="3" creationId="{109AADB4-7540-9223-342B-9F28AD3A044A}"/>
          </ac:spMkLst>
        </pc:spChg>
      </pc:sldChg>
      <pc:sldChg chg="addSp delSp modSp new mod">
        <pc:chgData name="Daniel Hershcovich" userId="1b3d3cd0-fb94-4433-8a3c-38cce311c1da" providerId="ADAL" clId="{B1D58225-42B1-4AAC-8C89-CB16BE806C02}" dt="2024-12-05T12:25:26.467" v="1351" actId="20577"/>
        <pc:sldMkLst>
          <pc:docMk/>
          <pc:sldMk cId="216808686" sldId="728"/>
        </pc:sldMkLst>
        <pc:spChg chg="mod">
          <ac:chgData name="Daniel Hershcovich" userId="1b3d3cd0-fb94-4433-8a3c-38cce311c1da" providerId="ADAL" clId="{B1D58225-42B1-4AAC-8C89-CB16BE806C02}" dt="2024-12-05T10:14:55.127" v="248" actId="26606"/>
          <ac:spMkLst>
            <pc:docMk/>
            <pc:sldMk cId="216808686" sldId="728"/>
            <ac:spMk id="2" creationId="{24EE987B-BC43-D139-C5E3-89296507D690}"/>
          </ac:spMkLst>
        </pc:spChg>
        <pc:spChg chg="del mod">
          <ac:chgData name="Daniel Hershcovich" userId="1b3d3cd0-fb94-4433-8a3c-38cce311c1da" providerId="ADAL" clId="{B1D58225-42B1-4AAC-8C89-CB16BE806C02}" dt="2024-12-05T10:14:55.127" v="248" actId="26606"/>
          <ac:spMkLst>
            <pc:docMk/>
            <pc:sldMk cId="216808686" sldId="728"/>
            <ac:spMk id="3" creationId="{1853E565-03EE-6F41-04BE-E05CD389D871}"/>
          </ac:spMkLst>
        </pc:spChg>
        <pc:spChg chg="mod">
          <ac:chgData name="Daniel Hershcovich" userId="1b3d3cd0-fb94-4433-8a3c-38cce311c1da" providerId="ADAL" clId="{B1D58225-42B1-4AAC-8C89-CB16BE806C02}" dt="2024-12-05T10:14:55.127" v="248" actId="26606"/>
          <ac:spMkLst>
            <pc:docMk/>
            <pc:sldMk cId="216808686" sldId="728"/>
            <ac:spMk id="4" creationId="{7180E33E-3D30-5500-3E36-2E5D91422749}"/>
          </ac:spMkLst>
        </pc:spChg>
        <pc:spChg chg="mod">
          <ac:chgData name="Daniel Hershcovich" userId="1b3d3cd0-fb94-4433-8a3c-38cce311c1da" providerId="ADAL" clId="{B1D58225-42B1-4AAC-8C89-CB16BE806C02}" dt="2024-12-05T10:14:55.127" v="248" actId="26606"/>
          <ac:spMkLst>
            <pc:docMk/>
            <pc:sldMk cId="216808686" sldId="728"/>
            <ac:spMk id="5" creationId="{2FAD69D1-0A61-C133-267A-1E4C410ADA8F}"/>
          </ac:spMkLst>
        </pc:spChg>
        <pc:graphicFrameChg chg="add mod">
          <ac:chgData name="Daniel Hershcovich" userId="1b3d3cd0-fb94-4433-8a3c-38cce311c1da" providerId="ADAL" clId="{B1D58225-42B1-4AAC-8C89-CB16BE806C02}" dt="2024-12-05T12:25:26.467" v="1351" actId="20577"/>
          <ac:graphicFrameMkLst>
            <pc:docMk/>
            <pc:sldMk cId="216808686" sldId="728"/>
            <ac:graphicFrameMk id="7" creationId="{38CD3F72-5A85-AAAB-4A72-3AA38360120A}"/>
          </ac:graphicFrameMkLst>
        </pc:graphicFrameChg>
      </pc:sldChg>
      <pc:sldChg chg="modSp add mod">
        <pc:chgData name="Daniel Hershcovich" userId="1b3d3cd0-fb94-4433-8a3c-38cce311c1da" providerId="ADAL" clId="{B1D58225-42B1-4AAC-8C89-CB16BE806C02}" dt="2024-12-05T12:41:05.653" v="1591" actId="14100"/>
        <pc:sldMkLst>
          <pc:docMk/>
          <pc:sldMk cId="3734455204" sldId="729"/>
        </pc:sldMkLst>
        <pc:spChg chg="mod">
          <ac:chgData name="Daniel Hershcovich" userId="1b3d3cd0-fb94-4433-8a3c-38cce311c1da" providerId="ADAL" clId="{B1D58225-42B1-4AAC-8C89-CB16BE806C02}" dt="2024-12-05T12:41:05.653" v="1591" actId="14100"/>
          <ac:spMkLst>
            <pc:docMk/>
            <pc:sldMk cId="3734455204" sldId="729"/>
            <ac:spMk id="3" creationId="{33066978-D7A1-97A4-CA9D-A108BEAC7252}"/>
          </ac:spMkLst>
        </pc:spChg>
      </pc:sldChg>
      <pc:sldChg chg="modSp add mod">
        <pc:chgData name="Daniel Hershcovich" userId="1b3d3cd0-fb94-4433-8a3c-38cce311c1da" providerId="ADAL" clId="{B1D58225-42B1-4AAC-8C89-CB16BE806C02}" dt="2024-12-05T12:26:06.546" v="1352" actId="14100"/>
        <pc:sldMkLst>
          <pc:docMk/>
          <pc:sldMk cId="2046871522" sldId="730"/>
        </pc:sldMkLst>
        <pc:spChg chg="mod">
          <ac:chgData name="Daniel Hershcovich" userId="1b3d3cd0-fb94-4433-8a3c-38cce311c1da" providerId="ADAL" clId="{B1D58225-42B1-4AAC-8C89-CB16BE806C02}" dt="2024-12-05T12:26:06.546" v="1352" actId="14100"/>
          <ac:spMkLst>
            <pc:docMk/>
            <pc:sldMk cId="2046871522" sldId="730"/>
            <ac:spMk id="3" creationId="{0CF0905A-9FAF-358B-EFDA-B40EA7CE45A6}"/>
          </ac:spMkLst>
        </pc:spChg>
      </pc:sldChg>
      <pc:sldChg chg="modSp add mod">
        <pc:chgData name="Daniel Hershcovich" userId="1b3d3cd0-fb94-4433-8a3c-38cce311c1da" providerId="ADAL" clId="{B1D58225-42B1-4AAC-8C89-CB16BE806C02}" dt="2024-12-05T10:49:25.261" v="671" actId="20577"/>
        <pc:sldMkLst>
          <pc:docMk/>
          <pc:sldMk cId="3843034180" sldId="731"/>
        </pc:sldMkLst>
        <pc:spChg chg="mod">
          <ac:chgData name="Daniel Hershcovich" userId="1b3d3cd0-fb94-4433-8a3c-38cce311c1da" providerId="ADAL" clId="{B1D58225-42B1-4AAC-8C89-CB16BE806C02}" dt="2024-12-05T10:49:25.261" v="671" actId="20577"/>
          <ac:spMkLst>
            <pc:docMk/>
            <pc:sldMk cId="3843034180" sldId="731"/>
            <ac:spMk id="3" creationId="{64160085-8689-B466-1E90-C3846D80105C}"/>
          </ac:spMkLst>
        </pc:spChg>
      </pc:sldChg>
      <pc:sldChg chg="modSp add mod">
        <pc:chgData name="Daniel Hershcovich" userId="1b3d3cd0-fb94-4433-8a3c-38cce311c1da" providerId="ADAL" clId="{B1D58225-42B1-4AAC-8C89-CB16BE806C02}" dt="2024-12-05T12:27:45.571" v="1361" actId="20577"/>
        <pc:sldMkLst>
          <pc:docMk/>
          <pc:sldMk cId="1766233296" sldId="732"/>
        </pc:sldMkLst>
        <pc:spChg chg="mod">
          <ac:chgData name="Daniel Hershcovich" userId="1b3d3cd0-fb94-4433-8a3c-38cce311c1da" providerId="ADAL" clId="{B1D58225-42B1-4AAC-8C89-CB16BE806C02}" dt="2024-12-05T12:27:45.571" v="1361" actId="20577"/>
          <ac:spMkLst>
            <pc:docMk/>
            <pc:sldMk cId="1766233296" sldId="732"/>
            <ac:spMk id="3" creationId="{9021CEC6-680B-F6D1-C037-0D5229E4F16C}"/>
          </ac:spMkLst>
        </pc:spChg>
      </pc:sldChg>
      <pc:sldChg chg="new del">
        <pc:chgData name="Daniel Hershcovich" userId="1b3d3cd0-fb94-4433-8a3c-38cce311c1da" providerId="ADAL" clId="{B1D58225-42B1-4AAC-8C89-CB16BE806C02}" dt="2024-12-05T10:59:48.455" v="828" actId="47"/>
        <pc:sldMkLst>
          <pc:docMk/>
          <pc:sldMk cId="1843026031" sldId="733"/>
        </pc:sldMkLst>
      </pc:sldChg>
      <pc:sldChg chg="modSp add mod">
        <pc:chgData name="Daniel Hershcovich" userId="1b3d3cd0-fb94-4433-8a3c-38cce311c1da" providerId="ADAL" clId="{B1D58225-42B1-4AAC-8C89-CB16BE806C02}" dt="2024-12-05T11:02:14.383" v="933" actId="404"/>
        <pc:sldMkLst>
          <pc:docMk/>
          <pc:sldMk cId="2302084818" sldId="733"/>
        </pc:sldMkLst>
        <pc:spChg chg="mod">
          <ac:chgData name="Daniel Hershcovich" userId="1b3d3cd0-fb94-4433-8a3c-38cce311c1da" providerId="ADAL" clId="{B1D58225-42B1-4AAC-8C89-CB16BE806C02}" dt="2024-12-05T11:02:14.383" v="933" actId="404"/>
          <ac:spMkLst>
            <pc:docMk/>
            <pc:sldMk cId="2302084818" sldId="733"/>
            <ac:spMk id="3" creationId="{FF5BAABD-3E2A-930D-4351-4EAA73F5F9B6}"/>
          </ac:spMkLst>
        </pc:spChg>
      </pc:sldChg>
      <pc:sldChg chg="addSp delSp modSp new del mod ord">
        <pc:chgData name="Daniel Hershcovich" userId="1b3d3cd0-fb94-4433-8a3c-38cce311c1da" providerId="ADAL" clId="{B1D58225-42B1-4AAC-8C89-CB16BE806C02}" dt="2024-12-05T11:00:31.828" v="842" actId="47"/>
        <pc:sldMkLst>
          <pc:docMk/>
          <pc:sldMk cId="4078431513" sldId="733"/>
        </pc:sldMkLst>
        <pc:spChg chg="add del mod">
          <ac:chgData name="Daniel Hershcovich" userId="1b3d3cd0-fb94-4433-8a3c-38cce311c1da" providerId="ADAL" clId="{B1D58225-42B1-4AAC-8C89-CB16BE806C02}" dt="2024-12-05T11:00:20.540" v="836" actId="21"/>
          <ac:spMkLst>
            <pc:docMk/>
            <pc:sldMk cId="4078431513" sldId="733"/>
            <ac:spMk id="7" creationId="{8BE5602B-A2F9-0449-4852-2EB121D488F6}"/>
          </ac:spMkLst>
        </pc:spChg>
      </pc:sldChg>
      <pc:sldChg chg="add del">
        <pc:chgData name="Daniel Hershcovich" userId="1b3d3cd0-fb94-4433-8a3c-38cce311c1da" providerId="ADAL" clId="{B1D58225-42B1-4AAC-8C89-CB16BE806C02}" dt="2024-12-05T12:13:09.870" v="939" actId="47"/>
        <pc:sldMkLst>
          <pc:docMk/>
          <pc:sldMk cId="1622563518" sldId="734"/>
        </pc:sldMkLst>
      </pc:sldChg>
      <pc:sldChg chg="modSp add mod">
        <pc:chgData name="Daniel Hershcovich" userId="1b3d3cd0-fb94-4433-8a3c-38cce311c1da" providerId="ADAL" clId="{B1D58225-42B1-4AAC-8C89-CB16BE806C02}" dt="2024-12-05T12:17:44.262" v="1074" actId="20577"/>
        <pc:sldMkLst>
          <pc:docMk/>
          <pc:sldMk cId="3691140524" sldId="734"/>
        </pc:sldMkLst>
        <pc:spChg chg="mod">
          <ac:chgData name="Daniel Hershcovich" userId="1b3d3cd0-fb94-4433-8a3c-38cce311c1da" providerId="ADAL" clId="{B1D58225-42B1-4AAC-8C89-CB16BE806C02}" dt="2024-12-05T12:17:44.262" v="1074" actId="20577"/>
          <ac:spMkLst>
            <pc:docMk/>
            <pc:sldMk cId="3691140524" sldId="734"/>
            <ac:spMk id="3" creationId="{A75A2E70-FE43-4040-3D4A-E597DAFAA66F}"/>
          </ac:spMkLst>
        </pc:spChg>
      </pc:sldChg>
      <pc:sldChg chg="modSp add mod">
        <pc:chgData name="Daniel Hershcovich" userId="1b3d3cd0-fb94-4433-8a3c-38cce311c1da" providerId="ADAL" clId="{B1D58225-42B1-4AAC-8C89-CB16BE806C02}" dt="2024-12-05T12:30:43.112" v="1462" actId="20577"/>
        <pc:sldMkLst>
          <pc:docMk/>
          <pc:sldMk cId="4210850306" sldId="735"/>
        </pc:sldMkLst>
        <pc:spChg chg="mod">
          <ac:chgData name="Daniel Hershcovich" userId="1b3d3cd0-fb94-4433-8a3c-38cce311c1da" providerId="ADAL" clId="{B1D58225-42B1-4AAC-8C89-CB16BE806C02}" dt="2024-12-05T12:30:43.112" v="1462" actId="20577"/>
          <ac:spMkLst>
            <pc:docMk/>
            <pc:sldMk cId="4210850306" sldId="735"/>
            <ac:spMk id="3" creationId="{797CB33D-EFBB-20C8-A2BB-5968ECDAFE9A}"/>
          </ac:spMkLst>
        </pc:spChg>
      </pc:sldChg>
      <pc:sldMasterChg chg="delSldLayout">
        <pc:chgData name="Daniel Hershcovich" userId="1b3d3cd0-fb94-4433-8a3c-38cce311c1da" providerId="ADAL" clId="{B1D58225-42B1-4AAC-8C89-CB16BE806C02}" dt="2024-12-05T10:39:50.598" v="524" actId="47"/>
        <pc:sldMasterMkLst>
          <pc:docMk/>
          <pc:sldMasterMk cId="1203620196" sldId="2147483658"/>
        </pc:sldMasterMkLst>
        <pc:sldLayoutChg chg="del">
          <pc:chgData name="Daniel Hershcovich" userId="1b3d3cd0-fb94-4433-8a3c-38cce311c1da" providerId="ADAL" clId="{B1D58225-42B1-4AAC-8C89-CB16BE806C02}" dt="2024-12-05T10:39:50.598" v="524" actId="47"/>
          <pc:sldLayoutMkLst>
            <pc:docMk/>
            <pc:sldMasterMk cId="1203620196" sldId="2147483658"/>
            <pc:sldLayoutMk cId="993120827" sldId="2147483711"/>
          </pc:sldLayoutMkLst>
        </pc:sldLayoutChg>
      </pc:sldMasterChg>
    </pc:docChg>
  </pc:docChgLst>
</pc:chgInfo>
</file>

<file path=ppt/diagrams/_rels/data10.xml.rels><?xml version="1.0" encoding="UTF-8" standalone="yes"?>
<Relationships xmlns="http://schemas.openxmlformats.org/package/2006/relationships"><Relationship Id="rId3" Type="http://schemas.openxmlformats.org/officeDocument/2006/relationships/hyperlink" Target="https://arxiv.org/abs/2001.09768" TargetMode="External"/><Relationship Id="rId2" Type="http://schemas.openxmlformats.org/officeDocument/2006/relationships/hyperlink" Target="https://arxiv.org/abs/1606.06565" TargetMode="External"/><Relationship Id="rId1" Type="http://schemas.openxmlformats.org/officeDocument/2006/relationships/hyperlink" Target="https://ojs.aaai.org/aimagazine/index.php/aimagazine/article/view/2577" TargetMode="External"/><Relationship Id="rId5" Type="http://schemas.openxmlformats.org/officeDocument/2006/relationships/hyperlink" Target="https://arxiv.org/abs/2406.09264" TargetMode="External"/><Relationship Id="rId4" Type="http://schemas.openxmlformats.org/officeDocument/2006/relationships/hyperlink" Target="https://arxiv.org/abs/2402.05070" TargetMode="External"/></Relationships>
</file>

<file path=ppt/diagrams/_rels/data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diagrams/_rels/data2.xml.rels><?xml version="1.0" encoding="UTF-8" standalone="yes"?>
<Relationships xmlns="http://schemas.openxmlformats.org/package/2006/relationships"><Relationship Id="rId8" Type="http://schemas.openxmlformats.org/officeDocument/2006/relationships/hyperlink" Target="https://chat.openai.com/share/0b74c4c4-7b3c-4296-b4e0-85e8033f96a8" TargetMode="External"/><Relationship Id="rId3" Type="http://schemas.openxmlformats.org/officeDocument/2006/relationships/hyperlink" Target="https://chat.openai.com/share/57baacbd-7061-4e1b-ba11-1f94ce6d1294" TargetMode="External"/><Relationship Id="rId7" Type="http://schemas.openxmlformats.org/officeDocument/2006/relationships/hyperlink" Target="https://chat.openai.com/share/d971563a-8905-4ca0-913a-7b203cd50cfa" TargetMode="External"/><Relationship Id="rId2" Type="http://schemas.openxmlformats.org/officeDocument/2006/relationships/hyperlink" Target="https://chatgpt.com/share/aa668079-32a0-46bb-8466-56da1728a27d" TargetMode="External"/><Relationship Id="rId1" Type="http://schemas.openxmlformats.org/officeDocument/2006/relationships/hyperlink" Target="https://chat.openai.com/share/78344e09-fec2-48de-98d0-4fb059207c53" TargetMode="External"/><Relationship Id="rId6" Type="http://schemas.openxmlformats.org/officeDocument/2006/relationships/hyperlink" Target="https://chat.openai.com/share/e26e7477-edda-45cd-8cbe-e1f9923a2f5d" TargetMode="External"/><Relationship Id="rId5" Type="http://schemas.openxmlformats.org/officeDocument/2006/relationships/hyperlink" Target="https://chatgpt.com/share/7f8bce7e-efd2-4e33-b7fa-0136adc4027b" TargetMode="External"/><Relationship Id="rId10" Type="http://schemas.openxmlformats.org/officeDocument/2006/relationships/hyperlink" Target="https://chatgpt.com/share/67518296-a328-8009-b12b-b79fab4bf964" TargetMode="External"/><Relationship Id="rId4" Type="http://schemas.openxmlformats.org/officeDocument/2006/relationships/hyperlink" Target="https://chat.openai.com/share/28782b33-bae6-407e-8750-dea1a7e1ca8e" TargetMode="External"/><Relationship Id="rId9" Type="http://schemas.openxmlformats.org/officeDocument/2006/relationships/hyperlink" Target="https://chat.openai.com/share/7b093f26-48aa-4897-a1ab-9d0a58f0ab56" TargetMode="External"/></Relationships>
</file>

<file path=ppt/diagrams/_rels/data21.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136.png"/></Relationships>
</file>

<file path=ppt/diagrams/_rels/data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ata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10.xml.rels><?xml version="1.0" encoding="UTF-8" standalone="yes"?>
<Relationships xmlns="http://schemas.openxmlformats.org/package/2006/relationships"><Relationship Id="rId3" Type="http://schemas.openxmlformats.org/officeDocument/2006/relationships/hyperlink" Target="https://arxiv.org/abs/2001.09768" TargetMode="External"/><Relationship Id="rId2" Type="http://schemas.openxmlformats.org/officeDocument/2006/relationships/hyperlink" Target="https://arxiv.org/abs/1606.06565" TargetMode="External"/><Relationship Id="rId1" Type="http://schemas.openxmlformats.org/officeDocument/2006/relationships/hyperlink" Target="https://ojs.aaai.org/aimagazine/index.php/aimagazine/article/view/2577" TargetMode="External"/><Relationship Id="rId5" Type="http://schemas.openxmlformats.org/officeDocument/2006/relationships/hyperlink" Target="https://arxiv.org/abs/2406.09264" TargetMode="External"/><Relationship Id="rId4" Type="http://schemas.openxmlformats.org/officeDocument/2006/relationships/hyperlink" Target="https://arxiv.org/abs/2402.05070" TargetMode="External"/></Relationships>
</file>

<file path=ppt/diagrams/_rels/drawing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diagrams/_rels/drawing2.xml.rels><?xml version="1.0" encoding="UTF-8" standalone="yes"?>
<Relationships xmlns="http://schemas.openxmlformats.org/package/2006/relationships"><Relationship Id="rId8" Type="http://schemas.openxmlformats.org/officeDocument/2006/relationships/hyperlink" Target="https://chat.openai.com/share/e26e7477-edda-45cd-8cbe-e1f9923a2f5d" TargetMode="External"/><Relationship Id="rId3" Type="http://schemas.openxmlformats.org/officeDocument/2006/relationships/hyperlink" Target="https://chat.openai.com/share/28782b33-bae6-407e-8750-dea1a7e1ca8e" TargetMode="External"/><Relationship Id="rId7" Type="http://schemas.openxmlformats.org/officeDocument/2006/relationships/hyperlink" Target="https://chatgpt.com/share/7f8bce7e-efd2-4e33-b7fa-0136adc4027b" TargetMode="External"/><Relationship Id="rId2" Type="http://schemas.openxmlformats.org/officeDocument/2006/relationships/hyperlink" Target="https://chat.openai.com/share/57baacbd-7061-4e1b-ba11-1f94ce6d1294" TargetMode="External"/><Relationship Id="rId1" Type="http://schemas.openxmlformats.org/officeDocument/2006/relationships/hyperlink" Target="https://chat.openai.com/share/78344e09-fec2-48de-98d0-4fb059207c53" TargetMode="External"/><Relationship Id="rId6" Type="http://schemas.openxmlformats.org/officeDocument/2006/relationships/hyperlink" Target="https://chatgpt.com/share/aa668079-32a0-46bb-8466-56da1728a27d" TargetMode="External"/><Relationship Id="rId5" Type="http://schemas.openxmlformats.org/officeDocument/2006/relationships/hyperlink" Target="https://chat.openai.com/share/7b093f26-48aa-4897-a1ab-9d0a58f0ab56" TargetMode="External"/><Relationship Id="rId10" Type="http://schemas.openxmlformats.org/officeDocument/2006/relationships/hyperlink" Target="https://chatgpt.com/share/67518296-a328-8009-b12b-b79fab4bf964" TargetMode="External"/><Relationship Id="rId4" Type="http://schemas.openxmlformats.org/officeDocument/2006/relationships/hyperlink" Target="https://chat.openai.com/share/0b74c4c4-7b3c-4296-b4e0-85e8033f96a8" TargetMode="External"/><Relationship Id="rId9" Type="http://schemas.openxmlformats.org/officeDocument/2006/relationships/hyperlink" Target="https://chat.openai.com/share/d971563a-8905-4ca0-913a-7b203cd50cfa" TargetMode="External"/></Relationships>
</file>

<file path=ppt/diagrams/_rels/drawing21.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136.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A2E57A-248C-4792-B529-DC419ED72173}"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6F57D276-C71C-4045-AA09-C3A6594DF57A}">
      <dgm:prSet/>
      <dgm:spPr/>
      <dgm:t>
        <a:bodyPr/>
        <a:lstStyle/>
        <a:p>
          <a:r>
            <a:rPr lang="en-US"/>
            <a:t>Cultural </a:t>
          </a:r>
          <a:r>
            <a:rPr lang="en-US" b="1"/>
            <a:t>considerations</a:t>
          </a:r>
          <a:r>
            <a:rPr lang="en-US"/>
            <a:t> in Natural Language Processing (NLP)</a:t>
          </a:r>
        </a:p>
      </dgm:t>
    </dgm:pt>
    <dgm:pt modelId="{AFA3C280-0CDD-46E6-8401-21CAD4C88A6B}" type="parTrans" cxnId="{81193286-2C1E-4412-905B-8713496BB5CD}">
      <dgm:prSet/>
      <dgm:spPr/>
      <dgm:t>
        <a:bodyPr/>
        <a:lstStyle/>
        <a:p>
          <a:endParaRPr lang="en-US"/>
        </a:p>
      </dgm:t>
    </dgm:pt>
    <dgm:pt modelId="{2F74CFD1-FA6D-4277-B523-6CE4C26E997D}" type="sibTrans" cxnId="{81193286-2C1E-4412-905B-8713496BB5CD}">
      <dgm:prSet/>
      <dgm:spPr/>
      <dgm:t>
        <a:bodyPr/>
        <a:lstStyle/>
        <a:p>
          <a:endParaRPr lang="en-US"/>
        </a:p>
      </dgm:t>
    </dgm:pt>
    <dgm:pt modelId="{0D538FAB-1E8B-4653-83FC-86C633A3FB9C}">
      <dgm:prSet/>
      <dgm:spPr/>
      <dgm:t>
        <a:bodyPr/>
        <a:lstStyle/>
        <a:p>
          <a:r>
            <a:rPr lang="en-US"/>
            <a:t>Culturally </a:t>
          </a:r>
          <a:r>
            <a:rPr lang="en-US" b="1"/>
            <a:t>inclusive</a:t>
          </a:r>
          <a:r>
            <a:rPr lang="en-US"/>
            <a:t> Large Language Models (LLMs)</a:t>
          </a:r>
        </a:p>
      </dgm:t>
    </dgm:pt>
    <dgm:pt modelId="{DDA920B1-3333-4883-888E-83E135090CF8}" type="parTrans" cxnId="{87541094-7A73-413B-B0BF-16CA9E60437A}">
      <dgm:prSet/>
      <dgm:spPr/>
      <dgm:t>
        <a:bodyPr/>
        <a:lstStyle/>
        <a:p>
          <a:endParaRPr lang="en-US"/>
        </a:p>
      </dgm:t>
    </dgm:pt>
    <dgm:pt modelId="{4DCCDE78-F42F-4C84-B680-5D5EA7DB5C04}" type="sibTrans" cxnId="{87541094-7A73-413B-B0BF-16CA9E60437A}">
      <dgm:prSet/>
      <dgm:spPr/>
      <dgm:t>
        <a:bodyPr/>
        <a:lstStyle/>
        <a:p>
          <a:endParaRPr lang="en-US"/>
        </a:p>
      </dgm:t>
    </dgm:pt>
    <dgm:pt modelId="{801A656D-B15D-400C-BAA7-A857321FD5F6}">
      <dgm:prSet/>
      <dgm:spPr/>
      <dgm:t>
        <a:bodyPr/>
        <a:lstStyle/>
        <a:p>
          <a:r>
            <a:rPr lang="en-US" b="0" dirty="0"/>
            <a:t>Facilitating </a:t>
          </a:r>
          <a:r>
            <a:rPr lang="en-US" b="1" dirty="0"/>
            <a:t>intercultural communication</a:t>
          </a:r>
          <a:r>
            <a:rPr lang="en-US" b="0" dirty="0"/>
            <a:t> with adaptation</a:t>
          </a:r>
          <a:endParaRPr lang="en-US" dirty="0"/>
        </a:p>
      </dgm:t>
    </dgm:pt>
    <dgm:pt modelId="{6333A123-5119-4580-AC51-11735CBC119A}" type="parTrans" cxnId="{D9B45DDD-22BA-4AA8-ACFE-B53038E1C60E}">
      <dgm:prSet/>
      <dgm:spPr/>
      <dgm:t>
        <a:bodyPr/>
        <a:lstStyle/>
        <a:p>
          <a:endParaRPr lang="en-US"/>
        </a:p>
      </dgm:t>
    </dgm:pt>
    <dgm:pt modelId="{FD9446F0-72BE-4C48-84AA-B57AEBB61816}" type="sibTrans" cxnId="{D9B45DDD-22BA-4AA8-ACFE-B53038E1C60E}">
      <dgm:prSet/>
      <dgm:spPr/>
      <dgm:t>
        <a:bodyPr/>
        <a:lstStyle/>
        <a:p>
          <a:endParaRPr lang="en-US"/>
        </a:p>
      </dgm:t>
    </dgm:pt>
    <dgm:pt modelId="{ED8BEEF5-1092-45F7-96D7-86A9FBB79577}">
      <dgm:prSet/>
      <dgm:spPr/>
      <dgm:t>
        <a:bodyPr/>
        <a:lstStyle/>
        <a:p>
          <a:r>
            <a:rPr lang="en-US" b="1" dirty="0"/>
            <a:t>Aligning </a:t>
          </a:r>
          <a:r>
            <a:rPr lang="en-US" b="0" dirty="0"/>
            <a:t>human + AI behavior with personal and societal goals</a:t>
          </a:r>
          <a:endParaRPr lang="en-US" dirty="0"/>
        </a:p>
      </dgm:t>
    </dgm:pt>
    <dgm:pt modelId="{B05DCE0F-A148-4076-A6A8-59E5DC7065BE}" type="parTrans" cxnId="{94E366F6-1B0C-4619-B006-EE3425A9F06F}">
      <dgm:prSet/>
      <dgm:spPr/>
      <dgm:t>
        <a:bodyPr/>
        <a:lstStyle/>
        <a:p>
          <a:endParaRPr lang="en-US"/>
        </a:p>
      </dgm:t>
    </dgm:pt>
    <dgm:pt modelId="{F6203D0F-B4B7-4AC7-9631-35D5CAF5CFF2}" type="sibTrans" cxnId="{94E366F6-1B0C-4619-B006-EE3425A9F06F}">
      <dgm:prSet/>
      <dgm:spPr/>
      <dgm:t>
        <a:bodyPr/>
        <a:lstStyle/>
        <a:p>
          <a:endParaRPr lang="en-US"/>
        </a:p>
      </dgm:t>
    </dgm:pt>
    <dgm:pt modelId="{4328201D-55AD-41D9-ABBE-13AC4BD47A6A}" type="pres">
      <dgm:prSet presAssocID="{00A2E57A-248C-4792-B529-DC419ED72173}" presName="vert0" presStyleCnt="0">
        <dgm:presLayoutVars>
          <dgm:dir/>
          <dgm:animOne val="branch"/>
          <dgm:animLvl val="lvl"/>
        </dgm:presLayoutVars>
      </dgm:prSet>
      <dgm:spPr/>
    </dgm:pt>
    <dgm:pt modelId="{0E459DB6-4334-4AD7-B669-5765A9D855EC}" type="pres">
      <dgm:prSet presAssocID="{6F57D276-C71C-4045-AA09-C3A6594DF57A}" presName="thickLine" presStyleLbl="alignNode1" presStyleIdx="0" presStyleCnt="4"/>
      <dgm:spPr/>
    </dgm:pt>
    <dgm:pt modelId="{D9FE4FED-0301-45D7-BA22-5C8F5FD8DC60}" type="pres">
      <dgm:prSet presAssocID="{6F57D276-C71C-4045-AA09-C3A6594DF57A}" presName="horz1" presStyleCnt="0"/>
      <dgm:spPr/>
    </dgm:pt>
    <dgm:pt modelId="{D87658B4-952A-449A-8137-652A265FBFEC}" type="pres">
      <dgm:prSet presAssocID="{6F57D276-C71C-4045-AA09-C3A6594DF57A}" presName="tx1" presStyleLbl="revTx" presStyleIdx="0" presStyleCnt="4"/>
      <dgm:spPr/>
    </dgm:pt>
    <dgm:pt modelId="{A19B9FC1-7A34-42C0-8449-0CDF0D02DCF4}" type="pres">
      <dgm:prSet presAssocID="{6F57D276-C71C-4045-AA09-C3A6594DF57A}" presName="vert1" presStyleCnt="0"/>
      <dgm:spPr/>
    </dgm:pt>
    <dgm:pt modelId="{FCD4A531-8025-43BB-9D73-88EE3699A5D6}" type="pres">
      <dgm:prSet presAssocID="{0D538FAB-1E8B-4653-83FC-86C633A3FB9C}" presName="thickLine" presStyleLbl="alignNode1" presStyleIdx="1" presStyleCnt="4"/>
      <dgm:spPr/>
    </dgm:pt>
    <dgm:pt modelId="{0B3130EB-8376-49EB-8EC0-B18F8E389426}" type="pres">
      <dgm:prSet presAssocID="{0D538FAB-1E8B-4653-83FC-86C633A3FB9C}" presName="horz1" presStyleCnt="0"/>
      <dgm:spPr/>
    </dgm:pt>
    <dgm:pt modelId="{F3A2BCEE-DE48-4D23-B6D7-B5B31FA29545}" type="pres">
      <dgm:prSet presAssocID="{0D538FAB-1E8B-4653-83FC-86C633A3FB9C}" presName="tx1" presStyleLbl="revTx" presStyleIdx="1" presStyleCnt="4"/>
      <dgm:spPr/>
    </dgm:pt>
    <dgm:pt modelId="{C4992D40-77DC-46B5-852C-C8AD58357A45}" type="pres">
      <dgm:prSet presAssocID="{0D538FAB-1E8B-4653-83FC-86C633A3FB9C}" presName="vert1" presStyleCnt="0"/>
      <dgm:spPr/>
    </dgm:pt>
    <dgm:pt modelId="{BD7F9AD3-641B-45ED-A74E-6AF15F5306F4}" type="pres">
      <dgm:prSet presAssocID="{801A656D-B15D-400C-BAA7-A857321FD5F6}" presName="thickLine" presStyleLbl="alignNode1" presStyleIdx="2" presStyleCnt="4"/>
      <dgm:spPr/>
    </dgm:pt>
    <dgm:pt modelId="{7FCA56B9-21E8-43E2-8385-479324FDD2C9}" type="pres">
      <dgm:prSet presAssocID="{801A656D-B15D-400C-BAA7-A857321FD5F6}" presName="horz1" presStyleCnt="0"/>
      <dgm:spPr/>
    </dgm:pt>
    <dgm:pt modelId="{4511C999-E11D-449D-B7C0-B33EB853F8F8}" type="pres">
      <dgm:prSet presAssocID="{801A656D-B15D-400C-BAA7-A857321FD5F6}" presName="tx1" presStyleLbl="revTx" presStyleIdx="2" presStyleCnt="4"/>
      <dgm:spPr/>
    </dgm:pt>
    <dgm:pt modelId="{2C3C80A7-25E7-4844-90A3-0B828CB8869F}" type="pres">
      <dgm:prSet presAssocID="{801A656D-B15D-400C-BAA7-A857321FD5F6}" presName="vert1" presStyleCnt="0"/>
      <dgm:spPr/>
    </dgm:pt>
    <dgm:pt modelId="{0759BF9A-B0D6-4421-B66E-FF2E404B4583}" type="pres">
      <dgm:prSet presAssocID="{ED8BEEF5-1092-45F7-96D7-86A9FBB79577}" presName="thickLine" presStyleLbl="alignNode1" presStyleIdx="3" presStyleCnt="4"/>
      <dgm:spPr/>
    </dgm:pt>
    <dgm:pt modelId="{559F4D8F-BBF0-4723-B7D4-6A29CD93CBCB}" type="pres">
      <dgm:prSet presAssocID="{ED8BEEF5-1092-45F7-96D7-86A9FBB79577}" presName="horz1" presStyleCnt="0"/>
      <dgm:spPr/>
    </dgm:pt>
    <dgm:pt modelId="{B4E56879-4AE1-4767-AE0F-C95A0ED85195}" type="pres">
      <dgm:prSet presAssocID="{ED8BEEF5-1092-45F7-96D7-86A9FBB79577}" presName="tx1" presStyleLbl="revTx" presStyleIdx="3" presStyleCnt="4"/>
      <dgm:spPr/>
    </dgm:pt>
    <dgm:pt modelId="{34F906BB-BDF3-4BAF-B231-9B76C383FF57}" type="pres">
      <dgm:prSet presAssocID="{ED8BEEF5-1092-45F7-96D7-86A9FBB79577}" presName="vert1" presStyleCnt="0"/>
      <dgm:spPr/>
    </dgm:pt>
  </dgm:ptLst>
  <dgm:cxnLst>
    <dgm:cxn modelId="{C5E7E108-2FAA-482B-87DE-58289B4FCAEA}" type="presOf" srcId="{6F57D276-C71C-4045-AA09-C3A6594DF57A}" destId="{D87658B4-952A-449A-8137-652A265FBFEC}" srcOrd="0" destOrd="0" presId="urn:microsoft.com/office/officeart/2008/layout/LinedList"/>
    <dgm:cxn modelId="{236F7B3C-D44A-4AE1-8BDB-DA2300C8E45F}" type="presOf" srcId="{ED8BEEF5-1092-45F7-96D7-86A9FBB79577}" destId="{B4E56879-4AE1-4767-AE0F-C95A0ED85195}" srcOrd="0" destOrd="0" presId="urn:microsoft.com/office/officeart/2008/layout/LinedList"/>
    <dgm:cxn modelId="{8DB99B43-F534-42C6-B415-EEB88B31E59A}" type="presOf" srcId="{0D538FAB-1E8B-4653-83FC-86C633A3FB9C}" destId="{F3A2BCEE-DE48-4D23-B6D7-B5B31FA29545}" srcOrd="0" destOrd="0" presId="urn:microsoft.com/office/officeart/2008/layout/LinedList"/>
    <dgm:cxn modelId="{81193286-2C1E-4412-905B-8713496BB5CD}" srcId="{00A2E57A-248C-4792-B529-DC419ED72173}" destId="{6F57D276-C71C-4045-AA09-C3A6594DF57A}" srcOrd="0" destOrd="0" parTransId="{AFA3C280-0CDD-46E6-8401-21CAD4C88A6B}" sibTransId="{2F74CFD1-FA6D-4277-B523-6CE4C26E997D}"/>
    <dgm:cxn modelId="{87541094-7A73-413B-B0BF-16CA9E60437A}" srcId="{00A2E57A-248C-4792-B529-DC419ED72173}" destId="{0D538FAB-1E8B-4653-83FC-86C633A3FB9C}" srcOrd="1" destOrd="0" parTransId="{DDA920B1-3333-4883-888E-83E135090CF8}" sibTransId="{4DCCDE78-F42F-4C84-B680-5D5EA7DB5C04}"/>
    <dgm:cxn modelId="{5C5C03DC-1FAF-421C-B49A-86D2C717F6D5}" type="presOf" srcId="{801A656D-B15D-400C-BAA7-A857321FD5F6}" destId="{4511C999-E11D-449D-B7C0-B33EB853F8F8}" srcOrd="0" destOrd="0" presId="urn:microsoft.com/office/officeart/2008/layout/LinedList"/>
    <dgm:cxn modelId="{D9B45DDD-22BA-4AA8-ACFE-B53038E1C60E}" srcId="{00A2E57A-248C-4792-B529-DC419ED72173}" destId="{801A656D-B15D-400C-BAA7-A857321FD5F6}" srcOrd="2" destOrd="0" parTransId="{6333A123-5119-4580-AC51-11735CBC119A}" sibTransId="{FD9446F0-72BE-4C48-84AA-B57AEBB61816}"/>
    <dgm:cxn modelId="{D71683F0-3C1F-483F-95E2-F866C9CE9D44}" type="presOf" srcId="{00A2E57A-248C-4792-B529-DC419ED72173}" destId="{4328201D-55AD-41D9-ABBE-13AC4BD47A6A}" srcOrd="0" destOrd="0" presId="urn:microsoft.com/office/officeart/2008/layout/LinedList"/>
    <dgm:cxn modelId="{94E366F6-1B0C-4619-B006-EE3425A9F06F}" srcId="{00A2E57A-248C-4792-B529-DC419ED72173}" destId="{ED8BEEF5-1092-45F7-96D7-86A9FBB79577}" srcOrd="3" destOrd="0" parTransId="{B05DCE0F-A148-4076-A6A8-59E5DC7065BE}" sibTransId="{F6203D0F-B4B7-4AC7-9631-35D5CAF5CFF2}"/>
    <dgm:cxn modelId="{A729AE2B-7CB4-48B4-9635-34B7B0C033F4}" type="presParOf" srcId="{4328201D-55AD-41D9-ABBE-13AC4BD47A6A}" destId="{0E459DB6-4334-4AD7-B669-5765A9D855EC}" srcOrd="0" destOrd="0" presId="urn:microsoft.com/office/officeart/2008/layout/LinedList"/>
    <dgm:cxn modelId="{85B41768-5B23-4F4F-A9C0-20111D7C0569}" type="presParOf" srcId="{4328201D-55AD-41D9-ABBE-13AC4BD47A6A}" destId="{D9FE4FED-0301-45D7-BA22-5C8F5FD8DC60}" srcOrd="1" destOrd="0" presId="urn:microsoft.com/office/officeart/2008/layout/LinedList"/>
    <dgm:cxn modelId="{9C054643-6AD6-4CE9-A99F-2845D3378A2B}" type="presParOf" srcId="{D9FE4FED-0301-45D7-BA22-5C8F5FD8DC60}" destId="{D87658B4-952A-449A-8137-652A265FBFEC}" srcOrd="0" destOrd="0" presId="urn:microsoft.com/office/officeart/2008/layout/LinedList"/>
    <dgm:cxn modelId="{16131C98-56F0-4FC0-8458-2522313CBF4F}" type="presParOf" srcId="{D9FE4FED-0301-45D7-BA22-5C8F5FD8DC60}" destId="{A19B9FC1-7A34-42C0-8449-0CDF0D02DCF4}" srcOrd="1" destOrd="0" presId="urn:microsoft.com/office/officeart/2008/layout/LinedList"/>
    <dgm:cxn modelId="{4E11FAA7-9D3E-49FF-BB60-FFC957C8C9B7}" type="presParOf" srcId="{4328201D-55AD-41D9-ABBE-13AC4BD47A6A}" destId="{FCD4A531-8025-43BB-9D73-88EE3699A5D6}" srcOrd="2" destOrd="0" presId="urn:microsoft.com/office/officeart/2008/layout/LinedList"/>
    <dgm:cxn modelId="{B7E77FFB-1AD1-4E86-92FA-43BE9E47266A}" type="presParOf" srcId="{4328201D-55AD-41D9-ABBE-13AC4BD47A6A}" destId="{0B3130EB-8376-49EB-8EC0-B18F8E389426}" srcOrd="3" destOrd="0" presId="urn:microsoft.com/office/officeart/2008/layout/LinedList"/>
    <dgm:cxn modelId="{75775E91-1469-46BB-9D64-D56FA0E6E973}" type="presParOf" srcId="{0B3130EB-8376-49EB-8EC0-B18F8E389426}" destId="{F3A2BCEE-DE48-4D23-B6D7-B5B31FA29545}" srcOrd="0" destOrd="0" presId="urn:microsoft.com/office/officeart/2008/layout/LinedList"/>
    <dgm:cxn modelId="{0B84244B-1702-41B2-8DB1-A74D9E575558}" type="presParOf" srcId="{0B3130EB-8376-49EB-8EC0-B18F8E389426}" destId="{C4992D40-77DC-46B5-852C-C8AD58357A45}" srcOrd="1" destOrd="0" presId="urn:microsoft.com/office/officeart/2008/layout/LinedList"/>
    <dgm:cxn modelId="{654469BC-521E-4DCA-A167-A22BF5CF9218}" type="presParOf" srcId="{4328201D-55AD-41D9-ABBE-13AC4BD47A6A}" destId="{BD7F9AD3-641B-45ED-A74E-6AF15F5306F4}" srcOrd="4" destOrd="0" presId="urn:microsoft.com/office/officeart/2008/layout/LinedList"/>
    <dgm:cxn modelId="{3AD9E5E4-F462-4DA2-AB51-C0967E995483}" type="presParOf" srcId="{4328201D-55AD-41D9-ABBE-13AC4BD47A6A}" destId="{7FCA56B9-21E8-43E2-8385-479324FDD2C9}" srcOrd="5" destOrd="0" presId="urn:microsoft.com/office/officeart/2008/layout/LinedList"/>
    <dgm:cxn modelId="{90FD82AD-743A-46FA-813C-C24988611F6B}" type="presParOf" srcId="{7FCA56B9-21E8-43E2-8385-479324FDD2C9}" destId="{4511C999-E11D-449D-B7C0-B33EB853F8F8}" srcOrd="0" destOrd="0" presId="urn:microsoft.com/office/officeart/2008/layout/LinedList"/>
    <dgm:cxn modelId="{D6836EE0-D274-4D9E-8B09-4675C0A63FA0}" type="presParOf" srcId="{7FCA56B9-21E8-43E2-8385-479324FDD2C9}" destId="{2C3C80A7-25E7-4844-90A3-0B828CB8869F}" srcOrd="1" destOrd="0" presId="urn:microsoft.com/office/officeart/2008/layout/LinedList"/>
    <dgm:cxn modelId="{C2BC5F81-B701-45FA-AF25-7638A02E8565}" type="presParOf" srcId="{4328201D-55AD-41D9-ABBE-13AC4BD47A6A}" destId="{0759BF9A-B0D6-4421-B66E-FF2E404B4583}" srcOrd="6" destOrd="0" presId="urn:microsoft.com/office/officeart/2008/layout/LinedList"/>
    <dgm:cxn modelId="{9BCF4A73-08DD-4955-BA04-7B04452780B9}" type="presParOf" srcId="{4328201D-55AD-41D9-ABBE-13AC4BD47A6A}" destId="{559F4D8F-BBF0-4723-B7D4-6A29CD93CBCB}" srcOrd="7" destOrd="0" presId="urn:microsoft.com/office/officeart/2008/layout/LinedList"/>
    <dgm:cxn modelId="{FBB73CEE-9D6F-442F-8B07-208FCB723C36}" type="presParOf" srcId="{559F4D8F-BBF0-4723-B7D4-6A29CD93CBCB}" destId="{B4E56879-4AE1-4767-AE0F-C95A0ED85195}" srcOrd="0" destOrd="0" presId="urn:microsoft.com/office/officeart/2008/layout/LinedList"/>
    <dgm:cxn modelId="{DBB5062F-EA92-49A2-80EE-43031E6286FF}" type="presParOf" srcId="{559F4D8F-BBF0-4723-B7D4-6A29CD93CBCB}" destId="{34F906BB-BDF3-4BAF-B231-9B76C383FF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0D75989-971E-457A-87DF-C22BB8A72EB2}"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89FF393C-93C6-40E2-A110-73D511C0E4F2}">
      <dgm:prSet custT="1"/>
      <dgm:spPr/>
      <dgm:t>
        <a:bodyPr/>
        <a:lstStyle/>
        <a:p>
          <a:r>
            <a:rPr lang="en-GB" sz="2400" b="0" i="0" baseline="0"/>
            <a:t>“</a:t>
          </a:r>
          <a:r>
            <a:rPr lang="en-US" sz="2400" b="0" i="0" baseline="0"/>
            <a:t>our AI systems must </a:t>
          </a:r>
          <a:r>
            <a:rPr lang="en-US" sz="2400" b="1" i="0" baseline="0"/>
            <a:t>do</a:t>
          </a:r>
          <a:r>
            <a:rPr lang="en-US" sz="2400" b="0" i="0" baseline="0"/>
            <a:t> what we want them to do” (</a:t>
          </a:r>
          <a:r>
            <a:rPr lang="en-US" sz="2400" b="0" i="0" baseline="0">
              <a:hlinkClick xmlns:r="http://schemas.openxmlformats.org/officeDocument/2006/relationships" r:id="rId1"/>
            </a:rPr>
            <a:t>Russel et al., 2015</a:t>
          </a:r>
          <a:r>
            <a:rPr lang="en-US" sz="2400" b="0" i="0" baseline="0"/>
            <a:t>)</a:t>
          </a:r>
          <a:endParaRPr lang="en-US" sz="2400"/>
        </a:p>
      </dgm:t>
    </dgm:pt>
    <dgm:pt modelId="{DC5BA14C-311C-4E8A-A0CC-CB2F5F120AC0}" type="parTrans" cxnId="{E352F2D0-827D-49DB-B1F8-C0793475B945}">
      <dgm:prSet/>
      <dgm:spPr/>
      <dgm:t>
        <a:bodyPr/>
        <a:lstStyle/>
        <a:p>
          <a:endParaRPr lang="en-US" sz="2400"/>
        </a:p>
      </dgm:t>
    </dgm:pt>
    <dgm:pt modelId="{C7B0A424-8AE8-40B1-8C45-3477E4C4663B}" type="sibTrans" cxnId="{E352F2D0-827D-49DB-B1F8-C0793475B945}">
      <dgm:prSet/>
      <dgm:spPr/>
      <dgm:t>
        <a:bodyPr/>
        <a:lstStyle/>
        <a:p>
          <a:endParaRPr lang="en-US" sz="2400"/>
        </a:p>
      </dgm:t>
    </dgm:pt>
    <dgm:pt modelId="{13E149CE-7E6C-4366-B779-8F5411E46A61}">
      <dgm:prSet custT="1"/>
      <dgm:spPr/>
      <dgm:t>
        <a:bodyPr/>
        <a:lstStyle/>
        <a:p>
          <a:r>
            <a:rPr lang="en-GB" sz="2400" b="0" i="0" baseline="0"/>
            <a:t>“</a:t>
          </a:r>
          <a:r>
            <a:rPr lang="en-US" sz="2400" b="0" i="0" baseline="0"/>
            <a:t>prevent [autonomous systems] from </a:t>
          </a:r>
          <a:r>
            <a:rPr lang="en-US" sz="2400" b="1" i="0" baseline="0"/>
            <a:t>causing</a:t>
          </a:r>
          <a:r>
            <a:rPr lang="en-US" sz="2400" b="0" i="0" baseline="0"/>
            <a:t> unintended harm” (</a:t>
          </a:r>
          <a:r>
            <a:rPr lang="en-US" sz="2400" b="0" i="0" baseline="0">
              <a:hlinkClick xmlns:r="http://schemas.openxmlformats.org/officeDocument/2006/relationships" r:id="rId2"/>
            </a:rPr>
            <a:t>Amodei et al., 2016</a:t>
          </a:r>
          <a:r>
            <a:rPr lang="en-US" sz="2400" b="0" i="0" baseline="0"/>
            <a:t>)</a:t>
          </a:r>
          <a:endParaRPr lang="en-US" sz="2400"/>
        </a:p>
      </dgm:t>
    </dgm:pt>
    <dgm:pt modelId="{575E5B26-0E27-4451-A123-A56358AD9AFF}" type="parTrans" cxnId="{0FAD63CF-EC75-498D-8BB5-9394B6F225FB}">
      <dgm:prSet/>
      <dgm:spPr/>
      <dgm:t>
        <a:bodyPr/>
        <a:lstStyle/>
        <a:p>
          <a:endParaRPr lang="en-US" sz="2400"/>
        </a:p>
      </dgm:t>
    </dgm:pt>
    <dgm:pt modelId="{ABD2453D-89FB-43A5-8563-FB7ED854145E}" type="sibTrans" cxnId="{0FAD63CF-EC75-498D-8BB5-9394B6F225FB}">
      <dgm:prSet/>
      <dgm:spPr/>
      <dgm:t>
        <a:bodyPr/>
        <a:lstStyle/>
        <a:p>
          <a:endParaRPr lang="en-US" sz="2400"/>
        </a:p>
      </dgm:t>
    </dgm:pt>
    <dgm:pt modelId="{2B0222C1-4813-474A-9365-50EC974F7293}">
      <dgm:prSet custT="1"/>
      <dgm:spPr/>
      <dgm:t>
        <a:bodyPr/>
        <a:lstStyle/>
        <a:p>
          <a:r>
            <a:rPr lang="en-US" sz="2400" b="0" i="0" baseline="0"/>
            <a:t>“imbuing artificial agents with moral values becomes increasingly important as computer systems </a:t>
          </a:r>
          <a:r>
            <a:rPr lang="en-US" sz="2400" b="1" i="0" baseline="0"/>
            <a:t>operate</a:t>
          </a:r>
          <a:r>
            <a:rPr lang="en-US" sz="2400" b="0" i="0" baseline="0"/>
            <a:t> with greater autonomy” (</a:t>
          </a:r>
          <a:r>
            <a:rPr lang="en-US" sz="2400" b="0" i="0" baseline="0">
              <a:hlinkClick xmlns:r="http://schemas.openxmlformats.org/officeDocument/2006/relationships" r:id="rId3"/>
            </a:rPr>
            <a:t>Gabriel, 2020</a:t>
          </a:r>
          <a:r>
            <a:rPr lang="en-US" sz="2400" b="0" i="0" baseline="0"/>
            <a:t>)</a:t>
          </a:r>
          <a:endParaRPr lang="en-US" sz="2400"/>
        </a:p>
      </dgm:t>
    </dgm:pt>
    <dgm:pt modelId="{8CB4EB36-27BF-4DF3-9962-90F143A8C9AC}" type="parTrans" cxnId="{1D69245D-E693-41AE-9C0E-1E5824B73F98}">
      <dgm:prSet/>
      <dgm:spPr/>
      <dgm:t>
        <a:bodyPr/>
        <a:lstStyle/>
        <a:p>
          <a:endParaRPr lang="en-US" sz="2400"/>
        </a:p>
      </dgm:t>
    </dgm:pt>
    <dgm:pt modelId="{A7A15A53-8A41-47F9-B584-3EA1923AAEEF}" type="sibTrans" cxnId="{1D69245D-E693-41AE-9C0E-1E5824B73F98}">
      <dgm:prSet/>
      <dgm:spPr/>
      <dgm:t>
        <a:bodyPr/>
        <a:lstStyle/>
        <a:p>
          <a:endParaRPr lang="en-US" sz="2400"/>
        </a:p>
      </dgm:t>
    </dgm:pt>
    <dgm:pt modelId="{279DBDCE-6C40-4DFC-88FF-A8BDFC21E35A}">
      <dgm:prSet custT="1"/>
      <dgm:spPr/>
      <dgm:t>
        <a:bodyPr/>
        <a:lstStyle/>
        <a:p>
          <a:r>
            <a:rPr lang="en-US" sz="2400" b="0" i="0" baseline="0" dirty="0"/>
            <a:t>“we need systems that can understand and </a:t>
          </a:r>
          <a:r>
            <a:rPr lang="en-US" sz="2400" b="1" i="0" baseline="0" dirty="0"/>
            <a:t>cater to</a:t>
          </a:r>
          <a:r>
            <a:rPr lang="en-US" sz="2400" b="0" i="0" baseline="0" dirty="0"/>
            <a:t> a broader set of needs” (</a:t>
          </a:r>
          <a:r>
            <a:rPr lang="en-US" sz="2400" b="0" i="0" baseline="0" dirty="0">
              <a:hlinkClick xmlns:r="http://schemas.openxmlformats.org/officeDocument/2006/relationships" r:id="rId4"/>
            </a:rPr>
            <a:t>Sorensen et al., 2024</a:t>
          </a:r>
          <a:r>
            <a:rPr lang="en-US" sz="2400" b="0" i="0" baseline="0" dirty="0"/>
            <a:t>)</a:t>
          </a:r>
          <a:endParaRPr lang="en-US" sz="2400" dirty="0"/>
        </a:p>
      </dgm:t>
    </dgm:pt>
    <dgm:pt modelId="{369280B0-AC92-41BF-AC40-5865CAB40328}" type="parTrans" cxnId="{7F17A7E7-3221-4811-96AD-7EE46628B67D}">
      <dgm:prSet/>
      <dgm:spPr/>
      <dgm:t>
        <a:bodyPr/>
        <a:lstStyle/>
        <a:p>
          <a:endParaRPr lang="en-US" sz="2400"/>
        </a:p>
      </dgm:t>
    </dgm:pt>
    <dgm:pt modelId="{EF42DB0D-4852-4B05-A53B-28B252803F9A}" type="sibTrans" cxnId="{7F17A7E7-3221-4811-96AD-7EE46628B67D}">
      <dgm:prSet/>
      <dgm:spPr/>
      <dgm:t>
        <a:bodyPr/>
        <a:lstStyle/>
        <a:p>
          <a:endParaRPr lang="en-US" sz="2400"/>
        </a:p>
      </dgm:t>
    </dgm:pt>
    <dgm:pt modelId="{11CEF5F2-D126-44F8-B993-34AF34568403}">
      <dgm:prSet custT="1"/>
      <dgm:spPr/>
      <dgm:t>
        <a:bodyPr/>
        <a:lstStyle/>
        <a:p>
          <a:r>
            <a:rPr lang="en-US" sz="2400" dirty="0"/>
            <a:t>“</a:t>
          </a:r>
          <a:r>
            <a:rPr lang="en-US" sz="2400" i="1" dirty="0"/>
            <a:t>aligning AI to humans</a:t>
          </a:r>
          <a:r>
            <a:rPr lang="en-US" sz="2400" dirty="0"/>
            <a:t> ensures AI produces the intended outcomes determined by humans, […] </a:t>
          </a:r>
          <a:r>
            <a:rPr lang="en-US" sz="2400" i="1" dirty="0"/>
            <a:t>aligning humans to AI</a:t>
          </a:r>
          <a:r>
            <a:rPr lang="en-US" sz="2400" dirty="0"/>
            <a:t> aims to help individuals and society </a:t>
          </a:r>
          <a:r>
            <a:rPr lang="en-US" sz="2400" b="1" dirty="0"/>
            <a:t>adjust to AI advancements</a:t>
          </a:r>
          <a:r>
            <a:rPr lang="en-US" sz="2400" dirty="0"/>
            <a:t>” (</a:t>
          </a:r>
          <a:r>
            <a:rPr lang="en-US" sz="2400" dirty="0">
              <a:hlinkClick xmlns:r="http://schemas.openxmlformats.org/officeDocument/2006/relationships" r:id="rId5"/>
            </a:rPr>
            <a:t>Shen et al., 2024</a:t>
          </a:r>
          <a:r>
            <a:rPr lang="en-US" sz="2400" dirty="0"/>
            <a:t>)</a:t>
          </a:r>
        </a:p>
      </dgm:t>
    </dgm:pt>
    <dgm:pt modelId="{51BBA92C-C86E-4577-B9C5-2A925B7CA804}" type="parTrans" cxnId="{5E67290C-CC19-4458-BB0D-B15ED74959E7}">
      <dgm:prSet/>
      <dgm:spPr/>
      <dgm:t>
        <a:bodyPr/>
        <a:lstStyle/>
        <a:p>
          <a:endParaRPr lang="en-GB" sz="2400"/>
        </a:p>
      </dgm:t>
    </dgm:pt>
    <dgm:pt modelId="{84A14989-505C-4F0A-9C9E-E4FA835629E5}" type="sibTrans" cxnId="{5E67290C-CC19-4458-BB0D-B15ED74959E7}">
      <dgm:prSet/>
      <dgm:spPr/>
      <dgm:t>
        <a:bodyPr/>
        <a:lstStyle/>
        <a:p>
          <a:endParaRPr lang="en-GB" sz="2400"/>
        </a:p>
      </dgm:t>
    </dgm:pt>
    <dgm:pt modelId="{3BC5FF4F-C949-484E-858B-687634F24EFA}" type="pres">
      <dgm:prSet presAssocID="{F0D75989-971E-457A-87DF-C22BB8A72EB2}" presName="vert0" presStyleCnt="0">
        <dgm:presLayoutVars>
          <dgm:dir/>
          <dgm:animOne val="branch"/>
          <dgm:animLvl val="lvl"/>
        </dgm:presLayoutVars>
      </dgm:prSet>
      <dgm:spPr/>
    </dgm:pt>
    <dgm:pt modelId="{1C74FCB4-6014-4BF8-9265-07896C9E772A}" type="pres">
      <dgm:prSet presAssocID="{89FF393C-93C6-40E2-A110-73D511C0E4F2}" presName="thickLine" presStyleLbl="alignNode1" presStyleIdx="0" presStyleCnt="5"/>
      <dgm:spPr/>
    </dgm:pt>
    <dgm:pt modelId="{E90D55DF-E589-40B3-841D-7F830ADFE960}" type="pres">
      <dgm:prSet presAssocID="{89FF393C-93C6-40E2-A110-73D511C0E4F2}" presName="horz1" presStyleCnt="0"/>
      <dgm:spPr/>
    </dgm:pt>
    <dgm:pt modelId="{75584AFF-A032-44BA-BD93-705E1B1F7C69}" type="pres">
      <dgm:prSet presAssocID="{89FF393C-93C6-40E2-A110-73D511C0E4F2}" presName="tx1" presStyleLbl="revTx" presStyleIdx="0" presStyleCnt="5"/>
      <dgm:spPr/>
    </dgm:pt>
    <dgm:pt modelId="{09D5005C-52E3-452C-ABD7-387C87B9ADA1}" type="pres">
      <dgm:prSet presAssocID="{89FF393C-93C6-40E2-A110-73D511C0E4F2}" presName="vert1" presStyleCnt="0"/>
      <dgm:spPr/>
    </dgm:pt>
    <dgm:pt modelId="{176411C0-34C5-40DB-B74C-E9F07DBB895D}" type="pres">
      <dgm:prSet presAssocID="{13E149CE-7E6C-4366-B779-8F5411E46A61}" presName="thickLine" presStyleLbl="alignNode1" presStyleIdx="1" presStyleCnt="5"/>
      <dgm:spPr/>
    </dgm:pt>
    <dgm:pt modelId="{4DB52D32-9422-4BD1-A00D-B0042FBCC156}" type="pres">
      <dgm:prSet presAssocID="{13E149CE-7E6C-4366-B779-8F5411E46A61}" presName="horz1" presStyleCnt="0"/>
      <dgm:spPr/>
    </dgm:pt>
    <dgm:pt modelId="{9DC627D4-EF90-455B-95F3-01202E75E568}" type="pres">
      <dgm:prSet presAssocID="{13E149CE-7E6C-4366-B779-8F5411E46A61}" presName="tx1" presStyleLbl="revTx" presStyleIdx="1" presStyleCnt="5"/>
      <dgm:spPr/>
    </dgm:pt>
    <dgm:pt modelId="{3CD75A96-BD2B-401F-B539-90D151A185AF}" type="pres">
      <dgm:prSet presAssocID="{13E149CE-7E6C-4366-B779-8F5411E46A61}" presName="vert1" presStyleCnt="0"/>
      <dgm:spPr/>
    </dgm:pt>
    <dgm:pt modelId="{EB6E0619-C1D1-4BD1-88AB-FC206F7B0978}" type="pres">
      <dgm:prSet presAssocID="{2B0222C1-4813-474A-9365-50EC974F7293}" presName="thickLine" presStyleLbl="alignNode1" presStyleIdx="2" presStyleCnt="5"/>
      <dgm:spPr/>
    </dgm:pt>
    <dgm:pt modelId="{D6455DCD-D513-44E2-B862-BD2F7F2DC860}" type="pres">
      <dgm:prSet presAssocID="{2B0222C1-4813-474A-9365-50EC974F7293}" presName="horz1" presStyleCnt="0"/>
      <dgm:spPr/>
    </dgm:pt>
    <dgm:pt modelId="{0A7D02E3-A873-4599-9C6F-DB4904EB6595}" type="pres">
      <dgm:prSet presAssocID="{2B0222C1-4813-474A-9365-50EC974F7293}" presName="tx1" presStyleLbl="revTx" presStyleIdx="2" presStyleCnt="5"/>
      <dgm:spPr/>
    </dgm:pt>
    <dgm:pt modelId="{ED18FD43-26B0-4970-9928-13D3D5C7996A}" type="pres">
      <dgm:prSet presAssocID="{2B0222C1-4813-474A-9365-50EC974F7293}" presName="vert1" presStyleCnt="0"/>
      <dgm:spPr/>
    </dgm:pt>
    <dgm:pt modelId="{ED8E498E-4E38-4284-881D-C0903158B56E}" type="pres">
      <dgm:prSet presAssocID="{279DBDCE-6C40-4DFC-88FF-A8BDFC21E35A}" presName="thickLine" presStyleLbl="alignNode1" presStyleIdx="3" presStyleCnt="5"/>
      <dgm:spPr/>
    </dgm:pt>
    <dgm:pt modelId="{1AE7BE2C-7C24-46C1-8D11-A3FCCE45A14E}" type="pres">
      <dgm:prSet presAssocID="{279DBDCE-6C40-4DFC-88FF-A8BDFC21E35A}" presName="horz1" presStyleCnt="0"/>
      <dgm:spPr/>
    </dgm:pt>
    <dgm:pt modelId="{3BDF4877-319A-4444-80E4-F73412A4F95C}" type="pres">
      <dgm:prSet presAssocID="{279DBDCE-6C40-4DFC-88FF-A8BDFC21E35A}" presName="tx1" presStyleLbl="revTx" presStyleIdx="3" presStyleCnt="5"/>
      <dgm:spPr/>
    </dgm:pt>
    <dgm:pt modelId="{B838650E-3517-4AE6-A023-5A6829BB0AE2}" type="pres">
      <dgm:prSet presAssocID="{279DBDCE-6C40-4DFC-88FF-A8BDFC21E35A}" presName="vert1" presStyleCnt="0"/>
      <dgm:spPr/>
    </dgm:pt>
    <dgm:pt modelId="{FA3352DA-95F5-4ED2-BFD6-29E7AFEF1018}" type="pres">
      <dgm:prSet presAssocID="{11CEF5F2-D126-44F8-B993-34AF34568403}" presName="thickLine" presStyleLbl="alignNode1" presStyleIdx="4" presStyleCnt="5"/>
      <dgm:spPr/>
    </dgm:pt>
    <dgm:pt modelId="{2424AD3A-0130-4536-A7AE-593AE9FBECC9}" type="pres">
      <dgm:prSet presAssocID="{11CEF5F2-D126-44F8-B993-34AF34568403}" presName="horz1" presStyleCnt="0"/>
      <dgm:spPr/>
    </dgm:pt>
    <dgm:pt modelId="{2F75999B-F2CF-48EE-9E02-8874C59093B8}" type="pres">
      <dgm:prSet presAssocID="{11CEF5F2-D126-44F8-B993-34AF34568403}" presName="tx1" presStyleLbl="revTx" presStyleIdx="4" presStyleCnt="5"/>
      <dgm:spPr/>
    </dgm:pt>
    <dgm:pt modelId="{C0B378B3-AB99-4A4B-8DD2-215381029EF4}" type="pres">
      <dgm:prSet presAssocID="{11CEF5F2-D126-44F8-B993-34AF34568403}" presName="vert1" presStyleCnt="0"/>
      <dgm:spPr/>
    </dgm:pt>
  </dgm:ptLst>
  <dgm:cxnLst>
    <dgm:cxn modelId="{5E67290C-CC19-4458-BB0D-B15ED74959E7}" srcId="{F0D75989-971E-457A-87DF-C22BB8A72EB2}" destId="{11CEF5F2-D126-44F8-B993-34AF34568403}" srcOrd="4" destOrd="0" parTransId="{51BBA92C-C86E-4577-B9C5-2A925B7CA804}" sibTransId="{84A14989-505C-4F0A-9C9E-E4FA835629E5}"/>
    <dgm:cxn modelId="{51B5BC19-E03F-4856-9503-527802BF0733}" type="presOf" srcId="{279DBDCE-6C40-4DFC-88FF-A8BDFC21E35A}" destId="{3BDF4877-319A-4444-80E4-F73412A4F95C}" srcOrd="0" destOrd="0" presId="urn:microsoft.com/office/officeart/2008/layout/LinedList"/>
    <dgm:cxn modelId="{45DDF222-F3F0-4AC0-AB94-6C36DF189C08}" type="presOf" srcId="{2B0222C1-4813-474A-9365-50EC974F7293}" destId="{0A7D02E3-A873-4599-9C6F-DB4904EB6595}" srcOrd="0" destOrd="0" presId="urn:microsoft.com/office/officeart/2008/layout/LinedList"/>
    <dgm:cxn modelId="{1692A533-0E9E-460A-82CA-CA5CF1F7C612}" type="presOf" srcId="{89FF393C-93C6-40E2-A110-73D511C0E4F2}" destId="{75584AFF-A032-44BA-BD93-705E1B1F7C69}" srcOrd="0" destOrd="0" presId="urn:microsoft.com/office/officeart/2008/layout/LinedList"/>
    <dgm:cxn modelId="{1D69245D-E693-41AE-9C0E-1E5824B73F98}" srcId="{F0D75989-971E-457A-87DF-C22BB8A72EB2}" destId="{2B0222C1-4813-474A-9365-50EC974F7293}" srcOrd="2" destOrd="0" parTransId="{8CB4EB36-27BF-4DF3-9962-90F143A8C9AC}" sibTransId="{A7A15A53-8A41-47F9-B584-3EA1923AAEEF}"/>
    <dgm:cxn modelId="{E68CE16F-B7C1-47DB-AF36-B0ACF0A56769}" type="presOf" srcId="{F0D75989-971E-457A-87DF-C22BB8A72EB2}" destId="{3BC5FF4F-C949-484E-858B-687634F24EFA}" srcOrd="0" destOrd="0" presId="urn:microsoft.com/office/officeart/2008/layout/LinedList"/>
    <dgm:cxn modelId="{12ADE358-4E04-4A95-9920-1BE707FA2D77}" type="presOf" srcId="{11CEF5F2-D126-44F8-B993-34AF34568403}" destId="{2F75999B-F2CF-48EE-9E02-8874C59093B8}" srcOrd="0" destOrd="0" presId="urn:microsoft.com/office/officeart/2008/layout/LinedList"/>
    <dgm:cxn modelId="{2304CB7F-7829-4F25-91B6-98CB8345EE03}" type="presOf" srcId="{13E149CE-7E6C-4366-B779-8F5411E46A61}" destId="{9DC627D4-EF90-455B-95F3-01202E75E568}" srcOrd="0" destOrd="0" presId="urn:microsoft.com/office/officeart/2008/layout/LinedList"/>
    <dgm:cxn modelId="{0FAD63CF-EC75-498D-8BB5-9394B6F225FB}" srcId="{F0D75989-971E-457A-87DF-C22BB8A72EB2}" destId="{13E149CE-7E6C-4366-B779-8F5411E46A61}" srcOrd="1" destOrd="0" parTransId="{575E5B26-0E27-4451-A123-A56358AD9AFF}" sibTransId="{ABD2453D-89FB-43A5-8563-FB7ED854145E}"/>
    <dgm:cxn modelId="{E352F2D0-827D-49DB-B1F8-C0793475B945}" srcId="{F0D75989-971E-457A-87DF-C22BB8A72EB2}" destId="{89FF393C-93C6-40E2-A110-73D511C0E4F2}" srcOrd="0" destOrd="0" parTransId="{DC5BA14C-311C-4E8A-A0CC-CB2F5F120AC0}" sibTransId="{C7B0A424-8AE8-40B1-8C45-3477E4C4663B}"/>
    <dgm:cxn modelId="{7F17A7E7-3221-4811-96AD-7EE46628B67D}" srcId="{F0D75989-971E-457A-87DF-C22BB8A72EB2}" destId="{279DBDCE-6C40-4DFC-88FF-A8BDFC21E35A}" srcOrd="3" destOrd="0" parTransId="{369280B0-AC92-41BF-AC40-5865CAB40328}" sibTransId="{EF42DB0D-4852-4B05-A53B-28B252803F9A}"/>
    <dgm:cxn modelId="{D82AF29A-D45E-436D-82CE-609E9F219291}" type="presParOf" srcId="{3BC5FF4F-C949-484E-858B-687634F24EFA}" destId="{1C74FCB4-6014-4BF8-9265-07896C9E772A}" srcOrd="0" destOrd="0" presId="urn:microsoft.com/office/officeart/2008/layout/LinedList"/>
    <dgm:cxn modelId="{B6746083-3330-4E41-A8D0-375E5891D13F}" type="presParOf" srcId="{3BC5FF4F-C949-484E-858B-687634F24EFA}" destId="{E90D55DF-E589-40B3-841D-7F830ADFE960}" srcOrd="1" destOrd="0" presId="urn:microsoft.com/office/officeart/2008/layout/LinedList"/>
    <dgm:cxn modelId="{2F2C9446-257E-4193-BD9E-92787E526302}" type="presParOf" srcId="{E90D55DF-E589-40B3-841D-7F830ADFE960}" destId="{75584AFF-A032-44BA-BD93-705E1B1F7C69}" srcOrd="0" destOrd="0" presId="urn:microsoft.com/office/officeart/2008/layout/LinedList"/>
    <dgm:cxn modelId="{C361EC17-51B1-49A5-BCBC-0753FDDB5A7F}" type="presParOf" srcId="{E90D55DF-E589-40B3-841D-7F830ADFE960}" destId="{09D5005C-52E3-452C-ABD7-387C87B9ADA1}" srcOrd="1" destOrd="0" presId="urn:microsoft.com/office/officeart/2008/layout/LinedList"/>
    <dgm:cxn modelId="{EB7B33F7-BFB2-4FE1-9739-25EA1CB7161D}" type="presParOf" srcId="{3BC5FF4F-C949-484E-858B-687634F24EFA}" destId="{176411C0-34C5-40DB-B74C-E9F07DBB895D}" srcOrd="2" destOrd="0" presId="urn:microsoft.com/office/officeart/2008/layout/LinedList"/>
    <dgm:cxn modelId="{916CA7F5-DD66-4D75-9357-8BEA7B9109F3}" type="presParOf" srcId="{3BC5FF4F-C949-484E-858B-687634F24EFA}" destId="{4DB52D32-9422-4BD1-A00D-B0042FBCC156}" srcOrd="3" destOrd="0" presId="urn:microsoft.com/office/officeart/2008/layout/LinedList"/>
    <dgm:cxn modelId="{73430165-C91A-4A47-873E-B3F0C89DAAC3}" type="presParOf" srcId="{4DB52D32-9422-4BD1-A00D-B0042FBCC156}" destId="{9DC627D4-EF90-455B-95F3-01202E75E568}" srcOrd="0" destOrd="0" presId="urn:microsoft.com/office/officeart/2008/layout/LinedList"/>
    <dgm:cxn modelId="{E786977A-E6D1-4F60-9FCC-093E62132866}" type="presParOf" srcId="{4DB52D32-9422-4BD1-A00D-B0042FBCC156}" destId="{3CD75A96-BD2B-401F-B539-90D151A185AF}" srcOrd="1" destOrd="0" presId="urn:microsoft.com/office/officeart/2008/layout/LinedList"/>
    <dgm:cxn modelId="{CD6BE206-4DD0-4802-A41A-6B89C9CD903F}" type="presParOf" srcId="{3BC5FF4F-C949-484E-858B-687634F24EFA}" destId="{EB6E0619-C1D1-4BD1-88AB-FC206F7B0978}" srcOrd="4" destOrd="0" presId="urn:microsoft.com/office/officeart/2008/layout/LinedList"/>
    <dgm:cxn modelId="{30404174-3F1E-458E-89AF-74A247E65D82}" type="presParOf" srcId="{3BC5FF4F-C949-484E-858B-687634F24EFA}" destId="{D6455DCD-D513-44E2-B862-BD2F7F2DC860}" srcOrd="5" destOrd="0" presId="urn:microsoft.com/office/officeart/2008/layout/LinedList"/>
    <dgm:cxn modelId="{84A6A00B-E8BB-47D9-BDD7-D467D9970DAC}" type="presParOf" srcId="{D6455DCD-D513-44E2-B862-BD2F7F2DC860}" destId="{0A7D02E3-A873-4599-9C6F-DB4904EB6595}" srcOrd="0" destOrd="0" presId="urn:microsoft.com/office/officeart/2008/layout/LinedList"/>
    <dgm:cxn modelId="{1B847728-8F13-47C1-A254-E311E97DFE30}" type="presParOf" srcId="{D6455DCD-D513-44E2-B862-BD2F7F2DC860}" destId="{ED18FD43-26B0-4970-9928-13D3D5C7996A}" srcOrd="1" destOrd="0" presId="urn:microsoft.com/office/officeart/2008/layout/LinedList"/>
    <dgm:cxn modelId="{822768AD-FC72-46BF-B163-E777A7E78AF2}" type="presParOf" srcId="{3BC5FF4F-C949-484E-858B-687634F24EFA}" destId="{ED8E498E-4E38-4284-881D-C0903158B56E}" srcOrd="6" destOrd="0" presId="urn:microsoft.com/office/officeart/2008/layout/LinedList"/>
    <dgm:cxn modelId="{9AFB861D-B27F-421B-815B-2F205C05B608}" type="presParOf" srcId="{3BC5FF4F-C949-484E-858B-687634F24EFA}" destId="{1AE7BE2C-7C24-46C1-8D11-A3FCCE45A14E}" srcOrd="7" destOrd="0" presId="urn:microsoft.com/office/officeart/2008/layout/LinedList"/>
    <dgm:cxn modelId="{3F1D3378-7D98-42B0-B009-28A2317D0F68}" type="presParOf" srcId="{1AE7BE2C-7C24-46C1-8D11-A3FCCE45A14E}" destId="{3BDF4877-319A-4444-80E4-F73412A4F95C}" srcOrd="0" destOrd="0" presId="urn:microsoft.com/office/officeart/2008/layout/LinedList"/>
    <dgm:cxn modelId="{5EF0232F-A63D-473B-AF5A-C9859DCA78CA}" type="presParOf" srcId="{1AE7BE2C-7C24-46C1-8D11-A3FCCE45A14E}" destId="{B838650E-3517-4AE6-A023-5A6829BB0AE2}" srcOrd="1" destOrd="0" presId="urn:microsoft.com/office/officeart/2008/layout/LinedList"/>
    <dgm:cxn modelId="{F6626CBC-C29D-4A06-A6E8-CB77E84682CD}" type="presParOf" srcId="{3BC5FF4F-C949-484E-858B-687634F24EFA}" destId="{FA3352DA-95F5-4ED2-BFD6-29E7AFEF1018}" srcOrd="8" destOrd="0" presId="urn:microsoft.com/office/officeart/2008/layout/LinedList"/>
    <dgm:cxn modelId="{0C6A2363-3B1C-45E5-AC67-336FCDC15EFB}" type="presParOf" srcId="{3BC5FF4F-C949-484E-858B-687634F24EFA}" destId="{2424AD3A-0130-4536-A7AE-593AE9FBECC9}" srcOrd="9" destOrd="0" presId="urn:microsoft.com/office/officeart/2008/layout/LinedList"/>
    <dgm:cxn modelId="{577B60CD-923A-47B8-8536-E883565DFCDF}" type="presParOf" srcId="{2424AD3A-0130-4536-A7AE-593AE9FBECC9}" destId="{2F75999B-F2CF-48EE-9E02-8874C59093B8}" srcOrd="0" destOrd="0" presId="urn:microsoft.com/office/officeart/2008/layout/LinedList"/>
    <dgm:cxn modelId="{165B48B2-1723-4BD2-AD16-96BBF46E8FF0}" type="presParOf" srcId="{2424AD3A-0130-4536-A7AE-593AE9FBECC9}" destId="{C0B378B3-AB99-4A4B-8DD2-215381029EF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ABBB6-1FD5-4B6E-8C9B-57860C7A038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A6C0749-1959-44E9-A6A8-C5A355666C09}">
      <dgm:prSet/>
      <dgm:spPr/>
      <dgm:t>
        <a:bodyPr/>
        <a:lstStyle/>
        <a:p>
          <a:r>
            <a:rPr lang="en-GB" dirty="0"/>
            <a:t>Modelling and simulating opinions and social change</a:t>
          </a:r>
          <a:endParaRPr lang="en-US" dirty="0"/>
        </a:p>
      </dgm:t>
    </dgm:pt>
    <dgm:pt modelId="{5666998C-8E88-45AE-A158-CC7C7313AE4C}" type="parTrans" cxnId="{DD9CBDEB-C383-4F83-A0A1-BD9BDCA4DB55}">
      <dgm:prSet/>
      <dgm:spPr/>
      <dgm:t>
        <a:bodyPr/>
        <a:lstStyle/>
        <a:p>
          <a:endParaRPr lang="en-US"/>
        </a:p>
      </dgm:t>
    </dgm:pt>
    <dgm:pt modelId="{DE9C592D-FCE6-4846-8635-4842494571FC}" type="sibTrans" cxnId="{DD9CBDEB-C383-4F83-A0A1-BD9BDCA4DB55}">
      <dgm:prSet/>
      <dgm:spPr/>
      <dgm:t>
        <a:bodyPr/>
        <a:lstStyle/>
        <a:p>
          <a:endParaRPr lang="en-US"/>
        </a:p>
      </dgm:t>
    </dgm:pt>
    <dgm:pt modelId="{40050017-216C-4BB0-AC1C-EB82AD559B6D}">
      <dgm:prSet/>
      <dgm:spPr/>
      <dgm:t>
        <a:bodyPr/>
        <a:lstStyle/>
        <a:p>
          <a:r>
            <a:rPr lang="en-GB" dirty="0"/>
            <a:t>Determining the objective of human + AI </a:t>
          </a:r>
          <a:r>
            <a:rPr lang="en-GB" dirty="0" err="1"/>
            <a:t>behavior</a:t>
          </a:r>
          <a:endParaRPr lang="en-US" dirty="0"/>
        </a:p>
      </dgm:t>
    </dgm:pt>
    <dgm:pt modelId="{032173E7-E479-4A51-A1D0-497F3C9FC3E7}" type="parTrans" cxnId="{A0D617D2-4F30-4DA2-9C5B-47D7236984BD}">
      <dgm:prSet/>
      <dgm:spPr/>
      <dgm:t>
        <a:bodyPr/>
        <a:lstStyle/>
        <a:p>
          <a:endParaRPr lang="en-US"/>
        </a:p>
      </dgm:t>
    </dgm:pt>
    <dgm:pt modelId="{ED72CAC2-26CD-49CD-AC07-8B3CB7E77D76}" type="sibTrans" cxnId="{A0D617D2-4F30-4DA2-9C5B-47D7236984BD}">
      <dgm:prSet/>
      <dgm:spPr/>
      <dgm:t>
        <a:bodyPr/>
        <a:lstStyle/>
        <a:p>
          <a:endParaRPr lang="en-US"/>
        </a:p>
      </dgm:t>
    </dgm:pt>
    <dgm:pt modelId="{6C8ABE7F-01DA-4023-8ECA-97BF0548DB3B}">
      <dgm:prSet/>
      <dgm:spPr/>
      <dgm:t>
        <a:bodyPr/>
        <a:lstStyle/>
        <a:p>
          <a:r>
            <a:rPr lang="en-GB" dirty="0"/>
            <a:t>Direct optimizing for it in model pre-training + fine-tuning</a:t>
          </a:r>
          <a:endParaRPr lang="en-US" dirty="0"/>
        </a:p>
      </dgm:t>
    </dgm:pt>
    <dgm:pt modelId="{0960BF7B-DE2E-4C4D-BBC8-12D3496D7B57}" type="parTrans" cxnId="{983A9A63-C131-4DAA-8D7B-1A9FBAE34429}">
      <dgm:prSet/>
      <dgm:spPr/>
      <dgm:t>
        <a:bodyPr/>
        <a:lstStyle/>
        <a:p>
          <a:endParaRPr lang="en-US"/>
        </a:p>
      </dgm:t>
    </dgm:pt>
    <dgm:pt modelId="{66EA35FA-264B-45E0-8D60-71CCC2E2D842}" type="sibTrans" cxnId="{983A9A63-C131-4DAA-8D7B-1A9FBAE34429}">
      <dgm:prSet/>
      <dgm:spPr/>
      <dgm:t>
        <a:bodyPr/>
        <a:lstStyle/>
        <a:p>
          <a:endParaRPr lang="en-US"/>
        </a:p>
      </dgm:t>
    </dgm:pt>
    <dgm:pt modelId="{253F1568-E7FC-4DE2-936A-8D3D97A87432}" type="pres">
      <dgm:prSet presAssocID="{7A9ABBB6-1FD5-4B6E-8C9B-57860C7A0386}" presName="root" presStyleCnt="0">
        <dgm:presLayoutVars>
          <dgm:dir/>
          <dgm:resizeHandles val="exact"/>
        </dgm:presLayoutVars>
      </dgm:prSet>
      <dgm:spPr/>
    </dgm:pt>
    <dgm:pt modelId="{88DCA308-C12C-4F73-A16A-6811659140E1}" type="pres">
      <dgm:prSet presAssocID="{2A6C0749-1959-44E9-A6A8-C5A355666C09}" presName="compNode" presStyleCnt="0"/>
      <dgm:spPr/>
    </dgm:pt>
    <dgm:pt modelId="{6826618C-79BE-48AA-9F8A-3127BE1EC885}" type="pres">
      <dgm:prSet presAssocID="{2A6C0749-1959-44E9-A6A8-C5A355666C09}" presName="bgRect" presStyleLbl="bgShp" presStyleIdx="0" presStyleCnt="3"/>
      <dgm:spPr/>
    </dgm:pt>
    <dgm:pt modelId="{6140B2C3-5655-4DE2-AE5A-D1C86A8A0A60}" type="pres">
      <dgm:prSet presAssocID="{2A6C0749-1959-44E9-A6A8-C5A355666C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03CBC19D-1A84-4E1B-98B6-59584E96E6C2}" type="pres">
      <dgm:prSet presAssocID="{2A6C0749-1959-44E9-A6A8-C5A355666C09}" presName="spaceRect" presStyleCnt="0"/>
      <dgm:spPr/>
    </dgm:pt>
    <dgm:pt modelId="{406B935F-1400-4F82-A10F-38C217AFB5EC}" type="pres">
      <dgm:prSet presAssocID="{2A6C0749-1959-44E9-A6A8-C5A355666C09}" presName="parTx" presStyleLbl="revTx" presStyleIdx="0" presStyleCnt="3">
        <dgm:presLayoutVars>
          <dgm:chMax val="0"/>
          <dgm:chPref val="0"/>
        </dgm:presLayoutVars>
      </dgm:prSet>
      <dgm:spPr/>
    </dgm:pt>
    <dgm:pt modelId="{807C161B-0173-4715-A5DA-9FD86F42D0F7}" type="pres">
      <dgm:prSet presAssocID="{DE9C592D-FCE6-4846-8635-4842494571FC}" presName="sibTrans" presStyleCnt="0"/>
      <dgm:spPr/>
    </dgm:pt>
    <dgm:pt modelId="{2EC3C1E0-A74E-4A7E-86CE-92EC855FE9E7}" type="pres">
      <dgm:prSet presAssocID="{40050017-216C-4BB0-AC1C-EB82AD559B6D}" presName="compNode" presStyleCnt="0"/>
      <dgm:spPr/>
    </dgm:pt>
    <dgm:pt modelId="{A63C95FE-B91D-40F9-BFE5-D0F861037FCF}" type="pres">
      <dgm:prSet presAssocID="{40050017-216C-4BB0-AC1C-EB82AD559B6D}" presName="bgRect" presStyleLbl="bgShp" presStyleIdx="1" presStyleCnt="3"/>
      <dgm:spPr/>
    </dgm:pt>
    <dgm:pt modelId="{3462FF57-DF8C-41E9-8CB3-F6FDA0314E7A}" type="pres">
      <dgm:prSet presAssocID="{40050017-216C-4BB0-AC1C-EB82AD559B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65A7A714-9857-49BB-84BA-DA3E4FC77B6C}" type="pres">
      <dgm:prSet presAssocID="{40050017-216C-4BB0-AC1C-EB82AD559B6D}" presName="spaceRect" presStyleCnt="0"/>
      <dgm:spPr/>
    </dgm:pt>
    <dgm:pt modelId="{95500E63-76EE-47F7-BDAA-CCCBA838E14A}" type="pres">
      <dgm:prSet presAssocID="{40050017-216C-4BB0-AC1C-EB82AD559B6D}" presName="parTx" presStyleLbl="revTx" presStyleIdx="1" presStyleCnt="3">
        <dgm:presLayoutVars>
          <dgm:chMax val="0"/>
          <dgm:chPref val="0"/>
        </dgm:presLayoutVars>
      </dgm:prSet>
      <dgm:spPr/>
    </dgm:pt>
    <dgm:pt modelId="{2C21AA67-2D94-4955-B971-9165E5A41E44}" type="pres">
      <dgm:prSet presAssocID="{ED72CAC2-26CD-49CD-AC07-8B3CB7E77D76}" presName="sibTrans" presStyleCnt="0"/>
      <dgm:spPr/>
    </dgm:pt>
    <dgm:pt modelId="{1AACE8FB-AD2A-40A6-91F3-3FA31B840493}" type="pres">
      <dgm:prSet presAssocID="{6C8ABE7F-01DA-4023-8ECA-97BF0548DB3B}" presName="compNode" presStyleCnt="0"/>
      <dgm:spPr/>
    </dgm:pt>
    <dgm:pt modelId="{3D2B5CBE-AB15-4AA0-9446-9123EB032D9D}" type="pres">
      <dgm:prSet presAssocID="{6C8ABE7F-01DA-4023-8ECA-97BF0548DB3B}" presName="bgRect" presStyleLbl="bgShp" presStyleIdx="2" presStyleCnt="3"/>
      <dgm:spPr/>
    </dgm:pt>
    <dgm:pt modelId="{BEE31B4D-120D-4EDC-A239-60A2A9F57B27}" type="pres">
      <dgm:prSet presAssocID="{6C8ABE7F-01DA-4023-8ECA-97BF0548DB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C34346B2-03E5-4597-B0F2-1CFD921E56F0}" type="pres">
      <dgm:prSet presAssocID="{6C8ABE7F-01DA-4023-8ECA-97BF0548DB3B}" presName="spaceRect" presStyleCnt="0"/>
      <dgm:spPr/>
    </dgm:pt>
    <dgm:pt modelId="{9289FCAD-920E-4266-8D3E-EBC8A5A713A6}" type="pres">
      <dgm:prSet presAssocID="{6C8ABE7F-01DA-4023-8ECA-97BF0548DB3B}" presName="parTx" presStyleLbl="revTx" presStyleIdx="2" presStyleCnt="3">
        <dgm:presLayoutVars>
          <dgm:chMax val="0"/>
          <dgm:chPref val="0"/>
        </dgm:presLayoutVars>
      </dgm:prSet>
      <dgm:spPr/>
    </dgm:pt>
  </dgm:ptLst>
  <dgm:cxnLst>
    <dgm:cxn modelId="{8DD41507-EEAB-42E6-8B85-F621B85FC5A7}" type="presOf" srcId="{40050017-216C-4BB0-AC1C-EB82AD559B6D}" destId="{95500E63-76EE-47F7-BDAA-CCCBA838E14A}" srcOrd="0" destOrd="0" presId="urn:microsoft.com/office/officeart/2018/2/layout/IconVerticalSolidList"/>
    <dgm:cxn modelId="{1ED81A08-A305-4371-AA86-2665DC9E6FA2}" type="presOf" srcId="{6C8ABE7F-01DA-4023-8ECA-97BF0548DB3B}" destId="{9289FCAD-920E-4266-8D3E-EBC8A5A713A6}" srcOrd="0" destOrd="0" presId="urn:microsoft.com/office/officeart/2018/2/layout/IconVerticalSolidList"/>
    <dgm:cxn modelId="{983A9A63-C131-4DAA-8D7B-1A9FBAE34429}" srcId="{7A9ABBB6-1FD5-4B6E-8C9B-57860C7A0386}" destId="{6C8ABE7F-01DA-4023-8ECA-97BF0548DB3B}" srcOrd="2" destOrd="0" parTransId="{0960BF7B-DE2E-4C4D-BBC8-12D3496D7B57}" sibTransId="{66EA35FA-264B-45E0-8D60-71CCC2E2D842}"/>
    <dgm:cxn modelId="{13463454-4D14-4F4F-A434-42B5F5D9634C}" type="presOf" srcId="{7A9ABBB6-1FD5-4B6E-8C9B-57860C7A0386}" destId="{253F1568-E7FC-4DE2-936A-8D3D97A87432}" srcOrd="0" destOrd="0" presId="urn:microsoft.com/office/officeart/2018/2/layout/IconVerticalSolidList"/>
    <dgm:cxn modelId="{A0D617D2-4F30-4DA2-9C5B-47D7236984BD}" srcId="{7A9ABBB6-1FD5-4B6E-8C9B-57860C7A0386}" destId="{40050017-216C-4BB0-AC1C-EB82AD559B6D}" srcOrd="1" destOrd="0" parTransId="{032173E7-E479-4A51-A1D0-497F3C9FC3E7}" sibTransId="{ED72CAC2-26CD-49CD-AC07-8B3CB7E77D76}"/>
    <dgm:cxn modelId="{227ABBDE-9E65-47AC-8A13-AB37DFB61112}" type="presOf" srcId="{2A6C0749-1959-44E9-A6A8-C5A355666C09}" destId="{406B935F-1400-4F82-A10F-38C217AFB5EC}" srcOrd="0" destOrd="0" presId="urn:microsoft.com/office/officeart/2018/2/layout/IconVerticalSolidList"/>
    <dgm:cxn modelId="{DD9CBDEB-C383-4F83-A0A1-BD9BDCA4DB55}" srcId="{7A9ABBB6-1FD5-4B6E-8C9B-57860C7A0386}" destId="{2A6C0749-1959-44E9-A6A8-C5A355666C09}" srcOrd="0" destOrd="0" parTransId="{5666998C-8E88-45AE-A158-CC7C7313AE4C}" sibTransId="{DE9C592D-FCE6-4846-8635-4842494571FC}"/>
    <dgm:cxn modelId="{9FF94F76-5900-464F-8BB5-45A71898C4D0}" type="presParOf" srcId="{253F1568-E7FC-4DE2-936A-8D3D97A87432}" destId="{88DCA308-C12C-4F73-A16A-6811659140E1}" srcOrd="0" destOrd="0" presId="urn:microsoft.com/office/officeart/2018/2/layout/IconVerticalSolidList"/>
    <dgm:cxn modelId="{E27A4E66-486A-4669-9730-188484AFF162}" type="presParOf" srcId="{88DCA308-C12C-4F73-A16A-6811659140E1}" destId="{6826618C-79BE-48AA-9F8A-3127BE1EC885}" srcOrd="0" destOrd="0" presId="urn:microsoft.com/office/officeart/2018/2/layout/IconVerticalSolidList"/>
    <dgm:cxn modelId="{8F0764DD-FA88-4166-955A-414E1CFFBA4C}" type="presParOf" srcId="{88DCA308-C12C-4F73-A16A-6811659140E1}" destId="{6140B2C3-5655-4DE2-AE5A-D1C86A8A0A60}" srcOrd="1" destOrd="0" presId="urn:microsoft.com/office/officeart/2018/2/layout/IconVerticalSolidList"/>
    <dgm:cxn modelId="{312A44BD-29D9-41A1-8C0A-333EADC10BBA}" type="presParOf" srcId="{88DCA308-C12C-4F73-A16A-6811659140E1}" destId="{03CBC19D-1A84-4E1B-98B6-59584E96E6C2}" srcOrd="2" destOrd="0" presId="urn:microsoft.com/office/officeart/2018/2/layout/IconVerticalSolidList"/>
    <dgm:cxn modelId="{B8EDBA41-9B78-45A8-8456-BE4233B2D938}" type="presParOf" srcId="{88DCA308-C12C-4F73-A16A-6811659140E1}" destId="{406B935F-1400-4F82-A10F-38C217AFB5EC}" srcOrd="3" destOrd="0" presId="urn:microsoft.com/office/officeart/2018/2/layout/IconVerticalSolidList"/>
    <dgm:cxn modelId="{EEBC3833-98D0-40E1-9E73-2FAFF9C16B5A}" type="presParOf" srcId="{253F1568-E7FC-4DE2-936A-8D3D97A87432}" destId="{807C161B-0173-4715-A5DA-9FD86F42D0F7}" srcOrd="1" destOrd="0" presId="urn:microsoft.com/office/officeart/2018/2/layout/IconVerticalSolidList"/>
    <dgm:cxn modelId="{9837400C-8B40-4CA0-A22A-2D6C603CD27F}" type="presParOf" srcId="{253F1568-E7FC-4DE2-936A-8D3D97A87432}" destId="{2EC3C1E0-A74E-4A7E-86CE-92EC855FE9E7}" srcOrd="2" destOrd="0" presId="urn:microsoft.com/office/officeart/2018/2/layout/IconVerticalSolidList"/>
    <dgm:cxn modelId="{ABB2F601-006D-40E9-9498-9B20A377F978}" type="presParOf" srcId="{2EC3C1E0-A74E-4A7E-86CE-92EC855FE9E7}" destId="{A63C95FE-B91D-40F9-BFE5-D0F861037FCF}" srcOrd="0" destOrd="0" presId="urn:microsoft.com/office/officeart/2018/2/layout/IconVerticalSolidList"/>
    <dgm:cxn modelId="{7DB46442-E4FE-413E-A7F7-E1629D242519}" type="presParOf" srcId="{2EC3C1E0-A74E-4A7E-86CE-92EC855FE9E7}" destId="{3462FF57-DF8C-41E9-8CB3-F6FDA0314E7A}" srcOrd="1" destOrd="0" presId="urn:microsoft.com/office/officeart/2018/2/layout/IconVerticalSolidList"/>
    <dgm:cxn modelId="{91358AF2-48BF-46F6-BBA8-BCD40E851D7E}" type="presParOf" srcId="{2EC3C1E0-A74E-4A7E-86CE-92EC855FE9E7}" destId="{65A7A714-9857-49BB-84BA-DA3E4FC77B6C}" srcOrd="2" destOrd="0" presId="urn:microsoft.com/office/officeart/2018/2/layout/IconVerticalSolidList"/>
    <dgm:cxn modelId="{045EFC63-5662-453A-AFB4-0BB6AC789A7C}" type="presParOf" srcId="{2EC3C1E0-A74E-4A7E-86CE-92EC855FE9E7}" destId="{95500E63-76EE-47F7-BDAA-CCCBA838E14A}" srcOrd="3" destOrd="0" presId="urn:microsoft.com/office/officeart/2018/2/layout/IconVerticalSolidList"/>
    <dgm:cxn modelId="{0DF27D25-99CC-4C07-8219-D94EE32230DA}" type="presParOf" srcId="{253F1568-E7FC-4DE2-936A-8D3D97A87432}" destId="{2C21AA67-2D94-4955-B971-9165E5A41E44}" srcOrd="3" destOrd="0" presId="urn:microsoft.com/office/officeart/2018/2/layout/IconVerticalSolidList"/>
    <dgm:cxn modelId="{D4D3561F-6F32-4B76-8197-BC6F7A737085}" type="presParOf" srcId="{253F1568-E7FC-4DE2-936A-8D3D97A87432}" destId="{1AACE8FB-AD2A-40A6-91F3-3FA31B840493}" srcOrd="4" destOrd="0" presId="urn:microsoft.com/office/officeart/2018/2/layout/IconVerticalSolidList"/>
    <dgm:cxn modelId="{2032D8CB-8D7F-4397-AD31-4E9CD655D32E}" type="presParOf" srcId="{1AACE8FB-AD2A-40A6-91F3-3FA31B840493}" destId="{3D2B5CBE-AB15-4AA0-9446-9123EB032D9D}" srcOrd="0" destOrd="0" presId="urn:microsoft.com/office/officeart/2018/2/layout/IconVerticalSolidList"/>
    <dgm:cxn modelId="{4E6A544A-2549-4D6F-AB91-D7DBD51D689C}" type="presParOf" srcId="{1AACE8FB-AD2A-40A6-91F3-3FA31B840493}" destId="{BEE31B4D-120D-4EDC-A239-60A2A9F57B27}" srcOrd="1" destOrd="0" presId="urn:microsoft.com/office/officeart/2018/2/layout/IconVerticalSolidList"/>
    <dgm:cxn modelId="{400A28DA-B627-437E-9F6A-4502EDD8FAE4}" type="presParOf" srcId="{1AACE8FB-AD2A-40A6-91F3-3FA31B840493}" destId="{C34346B2-03E5-4597-B0F2-1CFD921E56F0}" srcOrd="2" destOrd="0" presId="urn:microsoft.com/office/officeart/2018/2/layout/IconVerticalSolidList"/>
    <dgm:cxn modelId="{4FF4E32E-4D75-4D69-89EB-A1301264036B}" type="presParOf" srcId="{1AACE8FB-AD2A-40A6-91F3-3FA31B840493}" destId="{9289FCAD-920E-4266-8D3E-EBC8A5A71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3774F8B-7E3C-4DC2-96F9-FF3E5EF27A17}"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93AF7385-323D-4044-B15B-38C03FE78737}">
      <dgm:prSet/>
      <dgm:spPr/>
      <dgm:t>
        <a:bodyPr/>
        <a:lstStyle/>
        <a:p>
          <a:r>
            <a:rPr lang="en-GB" dirty="0"/>
            <a:t>LLMs can help us understand each other across cultures</a:t>
          </a:r>
          <a:endParaRPr lang="en-US" dirty="0"/>
        </a:p>
      </dgm:t>
    </dgm:pt>
    <dgm:pt modelId="{01BF391A-7368-47EF-A1FC-0870B80B57BC}" type="parTrans" cxnId="{CD3523CB-32BE-4FF3-AE6C-B77A8AB120E2}">
      <dgm:prSet/>
      <dgm:spPr/>
      <dgm:t>
        <a:bodyPr/>
        <a:lstStyle/>
        <a:p>
          <a:endParaRPr lang="en-US"/>
        </a:p>
      </dgm:t>
    </dgm:pt>
    <dgm:pt modelId="{3DACF7C1-97F3-4A26-9D69-16DAF0BFC293}" type="sibTrans" cxnId="{CD3523CB-32BE-4FF3-AE6C-B77A8AB120E2}">
      <dgm:prSet/>
      <dgm:spPr/>
      <dgm:t>
        <a:bodyPr/>
        <a:lstStyle/>
        <a:p>
          <a:endParaRPr lang="en-US"/>
        </a:p>
      </dgm:t>
    </dgm:pt>
    <dgm:pt modelId="{700F807C-ECB3-493F-9CE3-CE7F3A6BB71C}">
      <dgm:prSet/>
      <dgm:spPr/>
      <dgm:t>
        <a:bodyPr/>
        <a:lstStyle/>
        <a:p>
          <a:r>
            <a:rPr lang="en-US" dirty="0"/>
            <a:t>For that, they need cultural understanding &amp; knowledge</a:t>
          </a:r>
        </a:p>
      </dgm:t>
    </dgm:pt>
    <dgm:pt modelId="{3C70E3DC-9F72-4285-B153-13D8E1234AFC}" type="parTrans" cxnId="{86FF3C33-BA65-4F3A-8D9A-6CDE088BAD64}">
      <dgm:prSet/>
      <dgm:spPr/>
      <dgm:t>
        <a:bodyPr/>
        <a:lstStyle/>
        <a:p>
          <a:endParaRPr lang="en-GB"/>
        </a:p>
      </dgm:t>
    </dgm:pt>
    <dgm:pt modelId="{B3FD2826-F9BA-4E4F-BF00-248F04096065}" type="sibTrans" cxnId="{86FF3C33-BA65-4F3A-8D9A-6CDE088BAD64}">
      <dgm:prSet/>
      <dgm:spPr/>
      <dgm:t>
        <a:bodyPr/>
        <a:lstStyle/>
        <a:p>
          <a:endParaRPr lang="en-GB"/>
        </a:p>
      </dgm:t>
    </dgm:pt>
    <dgm:pt modelId="{3E152B8C-211D-4494-96DB-0E46F3102517}">
      <dgm:prSet/>
      <dgm:spPr/>
      <dgm:t>
        <a:bodyPr/>
        <a:lstStyle/>
        <a:p>
          <a:r>
            <a:rPr lang="en-US" dirty="0"/>
            <a:t>Using LLMs, we can shape the culture of the future</a:t>
          </a:r>
        </a:p>
      </dgm:t>
    </dgm:pt>
    <dgm:pt modelId="{A8DB197A-3E4C-422C-89C6-014D60DEDC86}" type="parTrans" cxnId="{A0C73E20-479E-49E0-956F-4DD3AC41B1A3}">
      <dgm:prSet/>
      <dgm:spPr/>
      <dgm:t>
        <a:bodyPr/>
        <a:lstStyle/>
        <a:p>
          <a:endParaRPr lang="en-GB"/>
        </a:p>
      </dgm:t>
    </dgm:pt>
    <dgm:pt modelId="{9010A1B8-365B-4C2F-A23D-D5907F71FC48}" type="sibTrans" cxnId="{A0C73E20-479E-49E0-956F-4DD3AC41B1A3}">
      <dgm:prSet/>
      <dgm:spPr/>
      <dgm:t>
        <a:bodyPr/>
        <a:lstStyle/>
        <a:p>
          <a:endParaRPr lang="en-GB"/>
        </a:p>
      </dgm:t>
    </dgm:pt>
    <dgm:pt modelId="{156D940A-72A4-4FF1-BBBB-D7742E4A63AA}" type="pres">
      <dgm:prSet presAssocID="{C3774F8B-7E3C-4DC2-96F9-FF3E5EF27A17}" presName="linear" presStyleCnt="0">
        <dgm:presLayoutVars>
          <dgm:animLvl val="lvl"/>
          <dgm:resizeHandles val="exact"/>
        </dgm:presLayoutVars>
      </dgm:prSet>
      <dgm:spPr/>
    </dgm:pt>
    <dgm:pt modelId="{51A5E69C-8BB8-4296-9A00-DDD327A0BE6B}" type="pres">
      <dgm:prSet presAssocID="{93AF7385-323D-4044-B15B-38C03FE78737}" presName="parentText" presStyleLbl="node1" presStyleIdx="0" presStyleCnt="3">
        <dgm:presLayoutVars>
          <dgm:chMax val="0"/>
          <dgm:bulletEnabled val="1"/>
        </dgm:presLayoutVars>
      </dgm:prSet>
      <dgm:spPr/>
    </dgm:pt>
    <dgm:pt modelId="{E7EACBDF-AF84-43D4-98C9-EC92BA6DD2D8}" type="pres">
      <dgm:prSet presAssocID="{3DACF7C1-97F3-4A26-9D69-16DAF0BFC293}" presName="spacer" presStyleCnt="0"/>
      <dgm:spPr/>
    </dgm:pt>
    <dgm:pt modelId="{816FA20E-B288-4253-B1F2-3F875CDEA757}" type="pres">
      <dgm:prSet presAssocID="{700F807C-ECB3-493F-9CE3-CE7F3A6BB71C}" presName="parentText" presStyleLbl="node1" presStyleIdx="1" presStyleCnt="3">
        <dgm:presLayoutVars>
          <dgm:chMax val="0"/>
          <dgm:bulletEnabled val="1"/>
        </dgm:presLayoutVars>
      </dgm:prSet>
      <dgm:spPr/>
    </dgm:pt>
    <dgm:pt modelId="{DF03B907-37E3-4013-99EE-5DF93634B097}" type="pres">
      <dgm:prSet presAssocID="{B3FD2826-F9BA-4E4F-BF00-248F04096065}" presName="spacer" presStyleCnt="0"/>
      <dgm:spPr/>
    </dgm:pt>
    <dgm:pt modelId="{D842F2A4-C0EA-420B-AE9B-A26FB5216C60}" type="pres">
      <dgm:prSet presAssocID="{3E152B8C-211D-4494-96DB-0E46F3102517}" presName="parentText" presStyleLbl="node1" presStyleIdx="2" presStyleCnt="3">
        <dgm:presLayoutVars>
          <dgm:chMax val="0"/>
          <dgm:bulletEnabled val="1"/>
        </dgm:presLayoutVars>
      </dgm:prSet>
      <dgm:spPr/>
    </dgm:pt>
  </dgm:ptLst>
  <dgm:cxnLst>
    <dgm:cxn modelId="{F8A97F02-C7BC-4637-8174-F8B7FA39C019}" type="presOf" srcId="{700F807C-ECB3-493F-9CE3-CE7F3A6BB71C}" destId="{816FA20E-B288-4253-B1F2-3F875CDEA757}" srcOrd="0" destOrd="0" presId="urn:microsoft.com/office/officeart/2005/8/layout/vList2"/>
    <dgm:cxn modelId="{A0C73E20-479E-49E0-956F-4DD3AC41B1A3}" srcId="{C3774F8B-7E3C-4DC2-96F9-FF3E5EF27A17}" destId="{3E152B8C-211D-4494-96DB-0E46F3102517}" srcOrd="2" destOrd="0" parTransId="{A8DB197A-3E4C-422C-89C6-014D60DEDC86}" sibTransId="{9010A1B8-365B-4C2F-A23D-D5907F71FC48}"/>
    <dgm:cxn modelId="{86FF3C33-BA65-4F3A-8D9A-6CDE088BAD64}" srcId="{C3774F8B-7E3C-4DC2-96F9-FF3E5EF27A17}" destId="{700F807C-ECB3-493F-9CE3-CE7F3A6BB71C}" srcOrd="1" destOrd="0" parTransId="{3C70E3DC-9F72-4285-B153-13D8E1234AFC}" sibTransId="{B3FD2826-F9BA-4E4F-BF00-248F04096065}"/>
    <dgm:cxn modelId="{694AA563-E5D0-43CA-BF2E-0BA8B1F48EA7}" type="presOf" srcId="{93AF7385-323D-4044-B15B-38C03FE78737}" destId="{51A5E69C-8BB8-4296-9A00-DDD327A0BE6B}" srcOrd="0" destOrd="0" presId="urn:microsoft.com/office/officeart/2005/8/layout/vList2"/>
    <dgm:cxn modelId="{1206DE83-A80D-40CB-808A-86A1684FCB10}" type="presOf" srcId="{C3774F8B-7E3C-4DC2-96F9-FF3E5EF27A17}" destId="{156D940A-72A4-4FF1-BBBB-D7742E4A63AA}" srcOrd="0" destOrd="0" presId="urn:microsoft.com/office/officeart/2005/8/layout/vList2"/>
    <dgm:cxn modelId="{FE433198-C850-401A-BD2B-C34EA1E01D06}" type="presOf" srcId="{3E152B8C-211D-4494-96DB-0E46F3102517}" destId="{D842F2A4-C0EA-420B-AE9B-A26FB5216C60}" srcOrd="0" destOrd="0" presId="urn:microsoft.com/office/officeart/2005/8/layout/vList2"/>
    <dgm:cxn modelId="{CD3523CB-32BE-4FF3-AE6C-B77A8AB120E2}" srcId="{C3774F8B-7E3C-4DC2-96F9-FF3E5EF27A17}" destId="{93AF7385-323D-4044-B15B-38C03FE78737}" srcOrd="0" destOrd="0" parTransId="{01BF391A-7368-47EF-A1FC-0870B80B57BC}" sibTransId="{3DACF7C1-97F3-4A26-9D69-16DAF0BFC293}"/>
    <dgm:cxn modelId="{597BB394-3334-4129-8BB4-3C28C896A173}" type="presParOf" srcId="{156D940A-72A4-4FF1-BBBB-D7742E4A63AA}" destId="{51A5E69C-8BB8-4296-9A00-DDD327A0BE6B}" srcOrd="0" destOrd="0" presId="urn:microsoft.com/office/officeart/2005/8/layout/vList2"/>
    <dgm:cxn modelId="{4B5E6943-96BB-4090-BE64-ECA5786B6FE2}" type="presParOf" srcId="{156D940A-72A4-4FF1-BBBB-D7742E4A63AA}" destId="{E7EACBDF-AF84-43D4-98C9-EC92BA6DD2D8}" srcOrd="1" destOrd="0" presId="urn:microsoft.com/office/officeart/2005/8/layout/vList2"/>
    <dgm:cxn modelId="{2469E2C2-F0CD-4602-B493-8F71F0E76586}" type="presParOf" srcId="{156D940A-72A4-4FF1-BBBB-D7742E4A63AA}" destId="{816FA20E-B288-4253-B1F2-3F875CDEA757}" srcOrd="2" destOrd="0" presId="urn:microsoft.com/office/officeart/2005/8/layout/vList2"/>
    <dgm:cxn modelId="{3AE2107F-851E-428C-8A28-D4B9C82C7965}" type="presParOf" srcId="{156D940A-72A4-4FF1-BBBB-D7742E4A63AA}" destId="{DF03B907-37E3-4013-99EE-5DF93634B097}" srcOrd="3" destOrd="0" presId="urn:microsoft.com/office/officeart/2005/8/layout/vList2"/>
    <dgm:cxn modelId="{CB88EA29-4784-49EE-83C8-437D24B8BDC5}" type="presParOf" srcId="{156D940A-72A4-4FF1-BBBB-D7742E4A63AA}" destId="{D842F2A4-C0EA-420B-AE9B-A26FB5216C6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028E96F-4EA8-4007-B0E4-563C29332CD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7290E31-1E04-4923-9CF9-18C52AD6643F}">
      <dgm:prSet/>
      <dgm:spPr/>
      <dgm:t>
        <a:bodyPr/>
        <a:lstStyle/>
        <a:p>
          <a:r>
            <a:rPr lang="en-US" b="1" i="0" baseline="0" dirty="0"/>
            <a:t>shared</a:t>
          </a:r>
          <a:r>
            <a:rPr lang="en-US" b="0" i="0" baseline="0" dirty="0"/>
            <a:t> beliefs, values, practices, behaviors, and artifacts</a:t>
          </a:r>
          <a:endParaRPr lang="en-US" dirty="0"/>
        </a:p>
      </dgm:t>
    </dgm:pt>
    <dgm:pt modelId="{6F8D22B7-3C2A-4C5A-8FE4-8A4026E17E49}" type="parTrans" cxnId="{0232DC47-0310-4DBE-9208-8032FA739A20}">
      <dgm:prSet/>
      <dgm:spPr/>
      <dgm:t>
        <a:bodyPr/>
        <a:lstStyle/>
        <a:p>
          <a:endParaRPr lang="en-US"/>
        </a:p>
      </dgm:t>
    </dgm:pt>
    <dgm:pt modelId="{ADDD66A2-60CE-457E-8346-AA145ABC13F3}" type="sibTrans" cxnId="{0232DC47-0310-4DBE-9208-8032FA739A20}">
      <dgm:prSet/>
      <dgm:spPr/>
      <dgm:t>
        <a:bodyPr/>
        <a:lstStyle/>
        <a:p>
          <a:endParaRPr lang="en-US"/>
        </a:p>
      </dgm:t>
    </dgm:pt>
    <dgm:pt modelId="{FF8C0364-EB2F-4DBC-9D42-72EC62D525E7}">
      <dgm:prSet/>
      <dgm:spPr/>
      <dgm:t>
        <a:bodyPr/>
        <a:lstStyle/>
        <a:p>
          <a:r>
            <a:rPr lang="en-GB" b="0" i="0" baseline="0"/>
            <a:t>a system of </a:t>
          </a:r>
          <a:r>
            <a:rPr lang="en-GB" b="1" i="0" baseline="0"/>
            <a:t>symbols</a:t>
          </a:r>
          <a:endParaRPr lang="en-US"/>
        </a:p>
      </dgm:t>
    </dgm:pt>
    <dgm:pt modelId="{44D0345C-36DB-4754-AD84-1805B79E0E16}" type="parTrans" cxnId="{FE2A7377-7E47-4120-9877-480538748DBD}">
      <dgm:prSet/>
      <dgm:spPr/>
      <dgm:t>
        <a:bodyPr/>
        <a:lstStyle/>
        <a:p>
          <a:endParaRPr lang="en-US"/>
        </a:p>
      </dgm:t>
    </dgm:pt>
    <dgm:pt modelId="{79A5F9A0-D7A7-49A7-90DF-2516445CD767}" type="sibTrans" cxnId="{FE2A7377-7E47-4120-9877-480538748DBD}">
      <dgm:prSet/>
      <dgm:spPr/>
      <dgm:t>
        <a:bodyPr/>
        <a:lstStyle/>
        <a:p>
          <a:endParaRPr lang="en-US"/>
        </a:p>
      </dgm:t>
    </dgm:pt>
    <dgm:pt modelId="{C92725A6-9C04-4C98-8E66-92876D40614D}">
      <dgm:prSet/>
      <dgm:spPr/>
      <dgm:t>
        <a:bodyPr/>
        <a:lstStyle/>
        <a:p>
          <a:r>
            <a:rPr lang="en-US" b="0" i="0" baseline="0" dirty="0"/>
            <a:t>characterizes a </a:t>
          </a:r>
          <a:r>
            <a:rPr lang="en-US" b="1" i="0" baseline="0" dirty="0"/>
            <a:t>social</a:t>
          </a:r>
          <a:r>
            <a:rPr lang="en-US" b="0" i="0" baseline="0" dirty="0"/>
            <a:t> group</a:t>
          </a:r>
          <a:endParaRPr lang="en-US" dirty="0"/>
        </a:p>
      </dgm:t>
    </dgm:pt>
    <dgm:pt modelId="{E7767982-EF82-465C-B05C-C6B4067E2A2F}" type="parTrans" cxnId="{4BAF9A5A-55C0-462F-8338-86F85196A110}">
      <dgm:prSet/>
      <dgm:spPr/>
      <dgm:t>
        <a:bodyPr/>
        <a:lstStyle/>
        <a:p>
          <a:endParaRPr lang="en-US"/>
        </a:p>
      </dgm:t>
    </dgm:pt>
    <dgm:pt modelId="{86227C53-C1C7-45B2-AD03-3FEF61A6E794}" type="sibTrans" cxnId="{4BAF9A5A-55C0-462F-8338-86F85196A110}">
      <dgm:prSet/>
      <dgm:spPr/>
      <dgm:t>
        <a:bodyPr/>
        <a:lstStyle/>
        <a:p>
          <a:endParaRPr lang="en-US"/>
        </a:p>
      </dgm:t>
    </dgm:pt>
    <dgm:pt modelId="{8E84736F-69CB-4D74-B18B-FBC4715F4F50}">
      <dgm:prSet/>
      <dgm:spPr/>
      <dgm:t>
        <a:bodyPr/>
        <a:lstStyle/>
        <a:p>
          <a:r>
            <a:rPr lang="en-US" b="1" i="0" baseline="0"/>
            <a:t>learned</a:t>
          </a:r>
          <a:r>
            <a:rPr lang="en-US" b="0" i="0" baseline="0"/>
            <a:t>, not innate</a:t>
          </a:r>
          <a:endParaRPr lang="en-US"/>
        </a:p>
      </dgm:t>
    </dgm:pt>
    <dgm:pt modelId="{F5406D8F-DFD4-4E80-B046-642FCE724606}" type="parTrans" cxnId="{73EBC701-3E97-4508-8C40-ABB3789AA98C}">
      <dgm:prSet/>
      <dgm:spPr/>
      <dgm:t>
        <a:bodyPr/>
        <a:lstStyle/>
        <a:p>
          <a:endParaRPr lang="en-US"/>
        </a:p>
      </dgm:t>
    </dgm:pt>
    <dgm:pt modelId="{99931A09-FB6B-4C73-84C1-F3A695B20E28}" type="sibTrans" cxnId="{73EBC701-3E97-4508-8C40-ABB3789AA98C}">
      <dgm:prSet/>
      <dgm:spPr/>
      <dgm:t>
        <a:bodyPr/>
        <a:lstStyle/>
        <a:p>
          <a:endParaRPr lang="en-US"/>
        </a:p>
      </dgm:t>
    </dgm:pt>
    <dgm:pt modelId="{A818CF13-052F-463C-B317-EFC0E28BE35D}">
      <dgm:prSet/>
      <dgm:spPr/>
      <dgm:t>
        <a:bodyPr/>
        <a:lstStyle/>
        <a:p>
          <a:r>
            <a:rPr lang="en-US" b="0" i="0" baseline="0"/>
            <a:t>integrated with daily </a:t>
          </a:r>
          <a:r>
            <a:rPr lang="en-US" b="1" i="0" baseline="0"/>
            <a:t>experience</a:t>
          </a:r>
          <a:endParaRPr lang="en-US"/>
        </a:p>
      </dgm:t>
    </dgm:pt>
    <dgm:pt modelId="{8F37E946-7335-4BBA-B9F4-06D40CAB6792}" type="parTrans" cxnId="{28450D91-310A-4137-8F05-65ED24B0B66C}">
      <dgm:prSet/>
      <dgm:spPr/>
      <dgm:t>
        <a:bodyPr/>
        <a:lstStyle/>
        <a:p>
          <a:endParaRPr lang="en-US"/>
        </a:p>
      </dgm:t>
    </dgm:pt>
    <dgm:pt modelId="{7C666C22-69F5-47F0-AC49-DF6094FADF86}" type="sibTrans" cxnId="{28450D91-310A-4137-8F05-65ED24B0B66C}">
      <dgm:prSet/>
      <dgm:spPr/>
      <dgm:t>
        <a:bodyPr/>
        <a:lstStyle/>
        <a:p>
          <a:endParaRPr lang="en-US"/>
        </a:p>
      </dgm:t>
    </dgm:pt>
    <dgm:pt modelId="{67140742-3E05-4EB9-8DD8-4E1035E539C3}">
      <dgm:prSet/>
      <dgm:spPr/>
      <dgm:t>
        <a:bodyPr/>
        <a:lstStyle/>
        <a:p>
          <a:r>
            <a:rPr lang="en-US" b="1" i="0" baseline="0"/>
            <a:t>taken-for-granted</a:t>
          </a:r>
          <a:r>
            <a:rPr lang="en-US" b="0" i="0" baseline="0"/>
            <a:t> notions, rules, moralities, and behaviors</a:t>
          </a:r>
          <a:endParaRPr lang="en-US"/>
        </a:p>
      </dgm:t>
    </dgm:pt>
    <dgm:pt modelId="{360C12EE-C0F7-4AE7-B20F-180B8BEEFA8F}" type="parTrans" cxnId="{91C1F9FA-DCE3-4C4B-9A9B-E20A27CD5EF2}">
      <dgm:prSet/>
      <dgm:spPr/>
      <dgm:t>
        <a:bodyPr/>
        <a:lstStyle/>
        <a:p>
          <a:endParaRPr lang="en-US"/>
        </a:p>
      </dgm:t>
    </dgm:pt>
    <dgm:pt modelId="{1A3E4A44-73CC-431D-8410-880DDCBEE2F7}" type="sibTrans" cxnId="{91C1F9FA-DCE3-4C4B-9A9B-E20A27CD5EF2}">
      <dgm:prSet/>
      <dgm:spPr/>
      <dgm:t>
        <a:bodyPr/>
        <a:lstStyle/>
        <a:p>
          <a:endParaRPr lang="en-US"/>
        </a:p>
      </dgm:t>
    </dgm:pt>
    <dgm:pt modelId="{0AB3779C-581D-46E3-A259-268DABCC0450}">
      <dgm:prSet/>
      <dgm:spPr/>
      <dgm:t>
        <a:bodyPr/>
        <a:lstStyle/>
        <a:p>
          <a:r>
            <a:rPr lang="en-US" b="0" i="0" baseline="0" dirty="0"/>
            <a:t>dynamic</a:t>
          </a:r>
          <a:r>
            <a:rPr lang="en-US" b="1" i="0" baseline="0" dirty="0"/>
            <a:t> process</a:t>
          </a:r>
          <a:r>
            <a:rPr lang="en-US" b="0" i="0" baseline="0" dirty="0"/>
            <a:t> through which social meanings are constructed</a:t>
          </a:r>
          <a:endParaRPr lang="en-US" dirty="0"/>
        </a:p>
      </dgm:t>
    </dgm:pt>
    <dgm:pt modelId="{426D5D1F-95AC-4231-B9DE-732FCB7FF14C}" type="parTrans" cxnId="{C428584C-EE26-4405-9475-E115EC697165}">
      <dgm:prSet/>
      <dgm:spPr/>
      <dgm:t>
        <a:bodyPr/>
        <a:lstStyle/>
        <a:p>
          <a:endParaRPr lang="en-US"/>
        </a:p>
      </dgm:t>
    </dgm:pt>
    <dgm:pt modelId="{E6171EF9-F606-4C6A-BCF4-FC5474E40B35}" type="sibTrans" cxnId="{C428584C-EE26-4405-9475-E115EC697165}">
      <dgm:prSet/>
      <dgm:spPr/>
      <dgm:t>
        <a:bodyPr/>
        <a:lstStyle/>
        <a:p>
          <a:endParaRPr lang="en-US"/>
        </a:p>
      </dgm:t>
    </dgm:pt>
    <dgm:pt modelId="{FEB803C3-4BBA-4E0E-8C4D-26B3E9426CFF}" type="pres">
      <dgm:prSet presAssocID="{3028E96F-4EA8-4007-B0E4-563C29332CDE}" presName="vert0" presStyleCnt="0">
        <dgm:presLayoutVars>
          <dgm:dir/>
          <dgm:animOne val="branch"/>
          <dgm:animLvl val="lvl"/>
        </dgm:presLayoutVars>
      </dgm:prSet>
      <dgm:spPr/>
    </dgm:pt>
    <dgm:pt modelId="{36280C39-FA1B-4F54-90B5-785EB16EDD9E}" type="pres">
      <dgm:prSet presAssocID="{87290E31-1E04-4923-9CF9-18C52AD6643F}" presName="thickLine" presStyleLbl="alignNode1" presStyleIdx="0" presStyleCnt="7"/>
      <dgm:spPr/>
    </dgm:pt>
    <dgm:pt modelId="{43C23756-3852-472C-8733-25FEE9EA5463}" type="pres">
      <dgm:prSet presAssocID="{87290E31-1E04-4923-9CF9-18C52AD6643F}" presName="horz1" presStyleCnt="0"/>
      <dgm:spPr/>
    </dgm:pt>
    <dgm:pt modelId="{88758C91-F0C3-4029-8065-2D224FA5A9AB}" type="pres">
      <dgm:prSet presAssocID="{87290E31-1E04-4923-9CF9-18C52AD6643F}" presName="tx1" presStyleLbl="revTx" presStyleIdx="0" presStyleCnt="7"/>
      <dgm:spPr/>
    </dgm:pt>
    <dgm:pt modelId="{DE381E55-4194-4889-AE2D-943650398E8A}" type="pres">
      <dgm:prSet presAssocID="{87290E31-1E04-4923-9CF9-18C52AD6643F}" presName="vert1" presStyleCnt="0"/>
      <dgm:spPr/>
    </dgm:pt>
    <dgm:pt modelId="{255793A6-5200-4BE0-8282-5CA82BCAC26A}" type="pres">
      <dgm:prSet presAssocID="{FF8C0364-EB2F-4DBC-9D42-72EC62D525E7}" presName="thickLine" presStyleLbl="alignNode1" presStyleIdx="1" presStyleCnt="7"/>
      <dgm:spPr/>
    </dgm:pt>
    <dgm:pt modelId="{B95F12FC-5F20-42FB-A5B5-F9B9919CEA71}" type="pres">
      <dgm:prSet presAssocID="{FF8C0364-EB2F-4DBC-9D42-72EC62D525E7}" presName="horz1" presStyleCnt="0"/>
      <dgm:spPr/>
    </dgm:pt>
    <dgm:pt modelId="{01DC8A86-2A9B-45FC-84C4-43730005DEE7}" type="pres">
      <dgm:prSet presAssocID="{FF8C0364-EB2F-4DBC-9D42-72EC62D525E7}" presName="tx1" presStyleLbl="revTx" presStyleIdx="1" presStyleCnt="7"/>
      <dgm:spPr/>
    </dgm:pt>
    <dgm:pt modelId="{50843535-5B8A-4A14-8397-7EC6176FD126}" type="pres">
      <dgm:prSet presAssocID="{FF8C0364-EB2F-4DBC-9D42-72EC62D525E7}" presName="vert1" presStyleCnt="0"/>
      <dgm:spPr/>
    </dgm:pt>
    <dgm:pt modelId="{12D97FBF-2500-43D1-ABAF-2016233F95D7}" type="pres">
      <dgm:prSet presAssocID="{C92725A6-9C04-4C98-8E66-92876D40614D}" presName="thickLine" presStyleLbl="alignNode1" presStyleIdx="2" presStyleCnt="7"/>
      <dgm:spPr/>
    </dgm:pt>
    <dgm:pt modelId="{8F67C459-E28C-40B2-A1B8-6FEFF0247169}" type="pres">
      <dgm:prSet presAssocID="{C92725A6-9C04-4C98-8E66-92876D40614D}" presName="horz1" presStyleCnt="0"/>
      <dgm:spPr/>
    </dgm:pt>
    <dgm:pt modelId="{77AB52BD-66F7-4F9D-A0B3-CA69741D3C05}" type="pres">
      <dgm:prSet presAssocID="{C92725A6-9C04-4C98-8E66-92876D40614D}" presName="tx1" presStyleLbl="revTx" presStyleIdx="2" presStyleCnt="7"/>
      <dgm:spPr/>
    </dgm:pt>
    <dgm:pt modelId="{DB2D85C9-B356-4C61-81E9-4B5ABBED527A}" type="pres">
      <dgm:prSet presAssocID="{C92725A6-9C04-4C98-8E66-92876D40614D}" presName="vert1" presStyleCnt="0"/>
      <dgm:spPr/>
    </dgm:pt>
    <dgm:pt modelId="{B847351D-DC73-4530-82F9-8679A8DCA17E}" type="pres">
      <dgm:prSet presAssocID="{8E84736F-69CB-4D74-B18B-FBC4715F4F50}" presName="thickLine" presStyleLbl="alignNode1" presStyleIdx="3" presStyleCnt="7"/>
      <dgm:spPr/>
    </dgm:pt>
    <dgm:pt modelId="{51223B0F-FB83-4D42-BA94-304D64CE2F75}" type="pres">
      <dgm:prSet presAssocID="{8E84736F-69CB-4D74-B18B-FBC4715F4F50}" presName="horz1" presStyleCnt="0"/>
      <dgm:spPr/>
    </dgm:pt>
    <dgm:pt modelId="{EC36BFF6-E2E5-4CDA-A1C0-7D675BB5F997}" type="pres">
      <dgm:prSet presAssocID="{8E84736F-69CB-4D74-B18B-FBC4715F4F50}" presName="tx1" presStyleLbl="revTx" presStyleIdx="3" presStyleCnt="7"/>
      <dgm:spPr/>
    </dgm:pt>
    <dgm:pt modelId="{9084DE88-6546-46DA-B9E6-4B8FBBD76291}" type="pres">
      <dgm:prSet presAssocID="{8E84736F-69CB-4D74-B18B-FBC4715F4F50}" presName="vert1" presStyleCnt="0"/>
      <dgm:spPr/>
    </dgm:pt>
    <dgm:pt modelId="{C7EFC492-B55B-46B1-B67C-1AF9A7C5B5A0}" type="pres">
      <dgm:prSet presAssocID="{A818CF13-052F-463C-B317-EFC0E28BE35D}" presName="thickLine" presStyleLbl="alignNode1" presStyleIdx="4" presStyleCnt="7"/>
      <dgm:spPr/>
    </dgm:pt>
    <dgm:pt modelId="{C466C21F-6F75-4EAC-8CCB-2F0F20A7AD56}" type="pres">
      <dgm:prSet presAssocID="{A818CF13-052F-463C-B317-EFC0E28BE35D}" presName="horz1" presStyleCnt="0"/>
      <dgm:spPr/>
    </dgm:pt>
    <dgm:pt modelId="{DC5A5455-CF42-4E2A-9212-6BAF79107CBA}" type="pres">
      <dgm:prSet presAssocID="{A818CF13-052F-463C-B317-EFC0E28BE35D}" presName="tx1" presStyleLbl="revTx" presStyleIdx="4" presStyleCnt="7"/>
      <dgm:spPr/>
    </dgm:pt>
    <dgm:pt modelId="{D56C29CD-6B73-4C4A-BFBA-3B51590B7F5B}" type="pres">
      <dgm:prSet presAssocID="{A818CF13-052F-463C-B317-EFC0E28BE35D}" presName="vert1" presStyleCnt="0"/>
      <dgm:spPr/>
    </dgm:pt>
    <dgm:pt modelId="{F6A14094-D1AF-421A-95BE-E2A8549165B2}" type="pres">
      <dgm:prSet presAssocID="{67140742-3E05-4EB9-8DD8-4E1035E539C3}" presName="thickLine" presStyleLbl="alignNode1" presStyleIdx="5" presStyleCnt="7"/>
      <dgm:spPr/>
    </dgm:pt>
    <dgm:pt modelId="{0B041A8F-E8BD-45C4-893D-D6E94DA5386B}" type="pres">
      <dgm:prSet presAssocID="{67140742-3E05-4EB9-8DD8-4E1035E539C3}" presName="horz1" presStyleCnt="0"/>
      <dgm:spPr/>
    </dgm:pt>
    <dgm:pt modelId="{FA59B5E1-5949-4FBF-98F9-2C3C6E93A05E}" type="pres">
      <dgm:prSet presAssocID="{67140742-3E05-4EB9-8DD8-4E1035E539C3}" presName="tx1" presStyleLbl="revTx" presStyleIdx="5" presStyleCnt="7"/>
      <dgm:spPr/>
    </dgm:pt>
    <dgm:pt modelId="{C224EBA9-21B0-483C-8137-A51D9C153BE8}" type="pres">
      <dgm:prSet presAssocID="{67140742-3E05-4EB9-8DD8-4E1035E539C3}" presName="vert1" presStyleCnt="0"/>
      <dgm:spPr/>
    </dgm:pt>
    <dgm:pt modelId="{D83EA77B-D35B-4005-995F-E256A3303B0F}" type="pres">
      <dgm:prSet presAssocID="{0AB3779C-581D-46E3-A259-268DABCC0450}" presName="thickLine" presStyleLbl="alignNode1" presStyleIdx="6" presStyleCnt="7"/>
      <dgm:spPr/>
    </dgm:pt>
    <dgm:pt modelId="{42EB9F0F-08D4-45D9-9E4F-2359CEDB95C7}" type="pres">
      <dgm:prSet presAssocID="{0AB3779C-581D-46E3-A259-268DABCC0450}" presName="horz1" presStyleCnt="0"/>
      <dgm:spPr/>
    </dgm:pt>
    <dgm:pt modelId="{5AEB63E3-7E7E-41F6-A4EC-4A65B4C90076}" type="pres">
      <dgm:prSet presAssocID="{0AB3779C-581D-46E3-A259-268DABCC0450}" presName="tx1" presStyleLbl="revTx" presStyleIdx="6" presStyleCnt="7"/>
      <dgm:spPr/>
    </dgm:pt>
    <dgm:pt modelId="{8A417193-C980-4327-8C80-2881012B0A10}" type="pres">
      <dgm:prSet presAssocID="{0AB3779C-581D-46E3-A259-268DABCC0450}" presName="vert1" presStyleCnt="0"/>
      <dgm:spPr/>
    </dgm:pt>
  </dgm:ptLst>
  <dgm:cxnLst>
    <dgm:cxn modelId="{73EBC701-3E97-4508-8C40-ABB3789AA98C}" srcId="{3028E96F-4EA8-4007-B0E4-563C29332CDE}" destId="{8E84736F-69CB-4D74-B18B-FBC4715F4F50}" srcOrd="3" destOrd="0" parTransId="{F5406D8F-DFD4-4E80-B046-642FCE724606}" sibTransId="{99931A09-FB6B-4C73-84C1-F3A695B20E28}"/>
    <dgm:cxn modelId="{4F227D2A-5AE7-4924-88A3-33F1D06007A3}" type="presOf" srcId="{8E84736F-69CB-4D74-B18B-FBC4715F4F50}" destId="{EC36BFF6-E2E5-4CDA-A1C0-7D675BB5F997}" srcOrd="0" destOrd="0" presId="urn:microsoft.com/office/officeart/2008/layout/LinedList"/>
    <dgm:cxn modelId="{0232DC47-0310-4DBE-9208-8032FA739A20}" srcId="{3028E96F-4EA8-4007-B0E4-563C29332CDE}" destId="{87290E31-1E04-4923-9CF9-18C52AD6643F}" srcOrd="0" destOrd="0" parTransId="{6F8D22B7-3C2A-4C5A-8FE4-8A4026E17E49}" sibTransId="{ADDD66A2-60CE-457E-8346-AA145ABC13F3}"/>
    <dgm:cxn modelId="{C428584C-EE26-4405-9475-E115EC697165}" srcId="{3028E96F-4EA8-4007-B0E4-563C29332CDE}" destId="{0AB3779C-581D-46E3-A259-268DABCC0450}" srcOrd="6" destOrd="0" parTransId="{426D5D1F-95AC-4231-B9DE-732FCB7FF14C}" sibTransId="{E6171EF9-F606-4C6A-BCF4-FC5474E40B35}"/>
    <dgm:cxn modelId="{4C53CA6F-20BB-4AB9-B4A1-F2079474E9C4}" type="presOf" srcId="{87290E31-1E04-4923-9CF9-18C52AD6643F}" destId="{88758C91-F0C3-4029-8065-2D224FA5A9AB}" srcOrd="0" destOrd="0" presId="urn:microsoft.com/office/officeart/2008/layout/LinedList"/>
    <dgm:cxn modelId="{FE2A7377-7E47-4120-9877-480538748DBD}" srcId="{3028E96F-4EA8-4007-B0E4-563C29332CDE}" destId="{FF8C0364-EB2F-4DBC-9D42-72EC62D525E7}" srcOrd="1" destOrd="0" parTransId="{44D0345C-36DB-4754-AD84-1805B79E0E16}" sibTransId="{79A5F9A0-D7A7-49A7-90DF-2516445CD767}"/>
    <dgm:cxn modelId="{4BAF9A5A-55C0-462F-8338-86F85196A110}" srcId="{3028E96F-4EA8-4007-B0E4-563C29332CDE}" destId="{C92725A6-9C04-4C98-8E66-92876D40614D}" srcOrd="2" destOrd="0" parTransId="{E7767982-EF82-465C-B05C-C6B4067E2A2F}" sibTransId="{86227C53-C1C7-45B2-AD03-3FEF61A6E794}"/>
    <dgm:cxn modelId="{7EE2397B-F4C7-4BB6-B659-1618DB7EF72D}" type="presOf" srcId="{0AB3779C-581D-46E3-A259-268DABCC0450}" destId="{5AEB63E3-7E7E-41F6-A4EC-4A65B4C90076}" srcOrd="0" destOrd="0" presId="urn:microsoft.com/office/officeart/2008/layout/LinedList"/>
    <dgm:cxn modelId="{28450D91-310A-4137-8F05-65ED24B0B66C}" srcId="{3028E96F-4EA8-4007-B0E4-563C29332CDE}" destId="{A818CF13-052F-463C-B317-EFC0E28BE35D}" srcOrd="4" destOrd="0" parTransId="{8F37E946-7335-4BBA-B9F4-06D40CAB6792}" sibTransId="{7C666C22-69F5-47F0-AC49-DF6094FADF86}"/>
    <dgm:cxn modelId="{6CD23898-7052-43EB-B438-EDED788BEA5D}" type="presOf" srcId="{FF8C0364-EB2F-4DBC-9D42-72EC62D525E7}" destId="{01DC8A86-2A9B-45FC-84C4-43730005DEE7}" srcOrd="0" destOrd="0" presId="urn:microsoft.com/office/officeart/2008/layout/LinedList"/>
    <dgm:cxn modelId="{4DC8AEB7-BBBF-4055-B3C5-C5E1BE804CAB}" type="presOf" srcId="{A818CF13-052F-463C-B317-EFC0E28BE35D}" destId="{DC5A5455-CF42-4E2A-9212-6BAF79107CBA}" srcOrd="0" destOrd="0" presId="urn:microsoft.com/office/officeart/2008/layout/LinedList"/>
    <dgm:cxn modelId="{F5E8B2B7-B428-441A-8D9B-A871B11EAF3B}" type="presOf" srcId="{3028E96F-4EA8-4007-B0E4-563C29332CDE}" destId="{FEB803C3-4BBA-4E0E-8C4D-26B3E9426CFF}" srcOrd="0" destOrd="0" presId="urn:microsoft.com/office/officeart/2008/layout/LinedList"/>
    <dgm:cxn modelId="{2FECDAE3-93EF-45A8-9A34-72779EEB9B3F}" type="presOf" srcId="{C92725A6-9C04-4C98-8E66-92876D40614D}" destId="{77AB52BD-66F7-4F9D-A0B3-CA69741D3C05}" srcOrd="0" destOrd="0" presId="urn:microsoft.com/office/officeart/2008/layout/LinedList"/>
    <dgm:cxn modelId="{C5199DEC-659A-42B7-9109-37FB91F4EA65}" type="presOf" srcId="{67140742-3E05-4EB9-8DD8-4E1035E539C3}" destId="{FA59B5E1-5949-4FBF-98F9-2C3C6E93A05E}" srcOrd="0" destOrd="0" presId="urn:microsoft.com/office/officeart/2008/layout/LinedList"/>
    <dgm:cxn modelId="{91C1F9FA-DCE3-4C4B-9A9B-E20A27CD5EF2}" srcId="{3028E96F-4EA8-4007-B0E4-563C29332CDE}" destId="{67140742-3E05-4EB9-8DD8-4E1035E539C3}" srcOrd="5" destOrd="0" parTransId="{360C12EE-C0F7-4AE7-B20F-180B8BEEFA8F}" sibTransId="{1A3E4A44-73CC-431D-8410-880DDCBEE2F7}"/>
    <dgm:cxn modelId="{B2E8EC1A-C196-470F-BD67-1AD658242FD9}" type="presParOf" srcId="{FEB803C3-4BBA-4E0E-8C4D-26B3E9426CFF}" destId="{36280C39-FA1B-4F54-90B5-785EB16EDD9E}" srcOrd="0" destOrd="0" presId="urn:microsoft.com/office/officeart/2008/layout/LinedList"/>
    <dgm:cxn modelId="{8212A0CA-A6B5-4AD3-95C7-98201AEB4FDC}" type="presParOf" srcId="{FEB803C3-4BBA-4E0E-8C4D-26B3E9426CFF}" destId="{43C23756-3852-472C-8733-25FEE9EA5463}" srcOrd="1" destOrd="0" presId="urn:microsoft.com/office/officeart/2008/layout/LinedList"/>
    <dgm:cxn modelId="{3E5FA2C9-BD64-4961-947F-FD44EF500D26}" type="presParOf" srcId="{43C23756-3852-472C-8733-25FEE9EA5463}" destId="{88758C91-F0C3-4029-8065-2D224FA5A9AB}" srcOrd="0" destOrd="0" presId="urn:microsoft.com/office/officeart/2008/layout/LinedList"/>
    <dgm:cxn modelId="{BA05CFC0-A7B1-4FAD-A35F-60892B329E74}" type="presParOf" srcId="{43C23756-3852-472C-8733-25FEE9EA5463}" destId="{DE381E55-4194-4889-AE2D-943650398E8A}" srcOrd="1" destOrd="0" presId="urn:microsoft.com/office/officeart/2008/layout/LinedList"/>
    <dgm:cxn modelId="{7A222038-614A-43E4-8BD1-AAE98BB8F076}" type="presParOf" srcId="{FEB803C3-4BBA-4E0E-8C4D-26B3E9426CFF}" destId="{255793A6-5200-4BE0-8282-5CA82BCAC26A}" srcOrd="2" destOrd="0" presId="urn:microsoft.com/office/officeart/2008/layout/LinedList"/>
    <dgm:cxn modelId="{B7DEA6E2-9DFC-45F0-80A8-82A510C9C565}" type="presParOf" srcId="{FEB803C3-4BBA-4E0E-8C4D-26B3E9426CFF}" destId="{B95F12FC-5F20-42FB-A5B5-F9B9919CEA71}" srcOrd="3" destOrd="0" presId="urn:microsoft.com/office/officeart/2008/layout/LinedList"/>
    <dgm:cxn modelId="{8CFF1889-65E1-4E16-BBCF-1697798E33C7}" type="presParOf" srcId="{B95F12FC-5F20-42FB-A5B5-F9B9919CEA71}" destId="{01DC8A86-2A9B-45FC-84C4-43730005DEE7}" srcOrd="0" destOrd="0" presId="urn:microsoft.com/office/officeart/2008/layout/LinedList"/>
    <dgm:cxn modelId="{4E6DEBD4-A611-42BC-AD78-EDAA95F9B666}" type="presParOf" srcId="{B95F12FC-5F20-42FB-A5B5-F9B9919CEA71}" destId="{50843535-5B8A-4A14-8397-7EC6176FD126}" srcOrd="1" destOrd="0" presId="urn:microsoft.com/office/officeart/2008/layout/LinedList"/>
    <dgm:cxn modelId="{CDEE8EA5-26A6-4F57-8844-345B037CEBCC}" type="presParOf" srcId="{FEB803C3-4BBA-4E0E-8C4D-26B3E9426CFF}" destId="{12D97FBF-2500-43D1-ABAF-2016233F95D7}" srcOrd="4" destOrd="0" presId="urn:microsoft.com/office/officeart/2008/layout/LinedList"/>
    <dgm:cxn modelId="{0F04CB95-6DED-4A8D-A4A9-E45E27C2B467}" type="presParOf" srcId="{FEB803C3-4BBA-4E0E-8C4D-26B3E9426CFF}" destId="{8F67C459-E28C-40B2-A1B8-6FEFF0247169}" srcOrd="5" destOrd="0" presId="urn:microsoft.com/office/officeart/2008/layout/LinedList"/>
    <dgm:cxn modelId="{F8E84D65-BD9B-4CA6-9475-06F05F4C4661}" type="presParOf" srcId="{8F67C459-E28C-40B2-A1B8-6FEFF0247169}" destId="{77AB52BD-66F7-4F9D-A0B3-CA69741D3C05}" srcOrd="0" destOrd="0" presId="urn:microsoft.com/office/officeart/2008/layout/LinedList"/>
    <dgm:cxn modelId="{35788410-1E9C-4DE4-853E-D850B6B1B938}" type="presParOf" srcId="{8F67C459-E28C-40B2-A1B8-6FEFF0247169}" destId="{DB2D85C9-B356-4C61-81E9-4B5ABBED527A}" srcOrd="1" destOrd="0" presId="urn:microsoft.com/office/officeart/2008/layout/LinedList"/>
    <dgm:cxn modelId="{7C87D315-DC17-4169-A494-69E681149A8B}" type="presParOf" srcId="{FEB803C3-4BBA-4E0E-8C4D-26B3E9426CFF}" destId="{B847351D-DC73-4530-82F9-8679A8DCA17E}" srcOrd="6" destOrd="0" presId="urn:microsoft.com/office/officeart/2008/layout/LinedList"/>
    <dgm:cxn modelId="{941BF8BC-5E68-44E3-8BC8-271AE57BF482}" type="presParOf" srcId="{FEB803C3-4BBA-4E0E-8C4D-26B3E9426CFF}" destId="{51223B0F-FB83-4D42-BA94-304D64CE2F75}" srcOrd="7" destOrd="0" presId="urn:microsoft.com/office/officeart/2008/layout/LinedList"/>
    <dgm:cxn modelId="{E6C9DC72-F2F4-4FAE-986C-D626D548A07E}" type="presParOf" srcId="{51223B0F-FB83-4D42-BA94-304D64CE2F75}" destId="{EC36BFF6-E2E5-4CDA-A1C0-7D675BB5F997}" srcOrd="0" destOrd="0" presId="urn:microsoft.com/office/officeart/2008/layout/LinedList"/>
    <dgm:cxn modelId="{35305D89-28EC-4AFC-B4AA-AA56979DC19F}" type="presParOf" srcId="{51223B0F-FB83-4D42-BA94-304D64CE2F75}" destId="{9084DE88-6546-46DA-B9E6-4B8FBBD76291}" srcOrd="1" destOrd="0" presId="urn:microsoft.com/office/officeart/2008/layout/LinedList"/>
    <dgm:cxn modelId="{11F8C963-F717-46FE-93E5-CA65B9C94FA9}" type="presParOf" srcId="{FEB803C3-4BBA-4E0E-8C4D-26B3E9426CFF}" destId="{C7EFC492-B55B-46B1-B67C-1AF9A7C5B5A0}" srcOrd="8" destOrd="0" presId="urn:microsoft.com/office/officeart/2008/layout/LinedList"/>
    <dgm:cxn modelId="{D0AD7AF7-10AD-4293-BB49-0FAE78C0DE63}" type="presParOf" srcId="{FEB803C3-4BBA-4E0E-8C4D-26B3E9426CFF}" destId="{C466C21F-6F75-4EAC-8CCB-2F0F20A7AD56}" srcOrd="9" destOrd="0" presId="urn:microsoft.com/office/officeart/2008/layout/LinedList"/>
    <dgm:cxn modelId="{987E9A57-3B6E-486B-80CC-CFD7AB7CA90B}" type="presParOf" srcId="{C466C21F-6F75-4EAC-8CCB-2F0F20A7AD56}" destId="{DC5A5455-CF42-4E2A-9212-6BAF79107CBA}" srcOrd="0" destOrd="0" presId="urn:microsoft.com/office/officeart/2008/layout/LinedList"/>
    <dgm:cxn modelId="{C9685E49-F99B-47D3-B42C-FDEF27D4E4B0}" type="presParOf" srcId="{C466C21F-6F75-4EAC-8CCB-2F0F20A7AD56}" destId="{D56C29CD-6B73-4C4A-BFBA-3B51590B7F5B}" srcOrd="1" destOrd="0" presId="urn:microsoft.com/office/officeart/2008/layout/LinedList"/>
    <dgm:cxn modelId="{71E986E2-78DE-4A02-81AD-ABB80C588906}" type="presParOf" srcId="{FEB803C3-4BBA-4E0E-8C4D-26B3E9426CFF}" destId="{F6A14094-D1AF-421A-95BE-E2A8549165B2}" srcOrd="10" destOrd="0" presId="urn:microsoft.com/office/officeart/2008/layout/LinedList"/>
    <dgm:cxn modelId="{34B5DD48-322E-42E4-B7F6-A3AE90B83005}" type="presParOf" srcId="{FEB803C3-4BBA-4E0E-8C4D-26B3E9426CFF}" destId="{0B041A8F-E8BD-45C4-893D-D6E94DA5386B}" srcOrd="11" destOrd="0" presId="urn:microsoft.com/office/officeart/2008/layout/LinedList"/>
    <dgm:cxn modelId="{7CC9FF33-8BF7-4C23-8C85-A2C7D3ACC126}" type="presParOf" srcId="{0B041A8F-E8BD-45C4-893D-D6E94DA5386B}" destId="{FA59B5E1-5949-4FBF-98F9-2C3C6E93A05E}" srcOrd="0" destOrd="0" presId="urn:microsoft.com/office/officeart/2008/layout/LinedList"/>
    <dgm:cxn modelId="{DAE0B4C6-3287-4FC7-A4BA-12EEB4209748}" type="presParOf" srcId="{0B041A8F-E8BD-45C4-893D-D6E94DA5386B}" destId="{C224EBA9-21B0-483C-8137-A51D9C153BE8}" srcOrd="1" destOrd="0" presId="urn:microsoft.com/office/officeart/2008/layout/LinedList"/>
    <dgm:cxn modelId="{C3670F86-C09D-4927-802A-0074D7A766CC}" type="presParOf" srcId="{FEB803C3-4BBA-4E0E-8C4D-26B3E9426CFF}" destId="{D83EA77B-D35B-4005-995F-E256A3303B0F}" srcOrd="12" destOrd="0" presId="urn:microsoft.com/office/officeart/2008/layout/LinedList"/>
    <dgm:cxn modelId="{6B7EF3BA-2BE3-4A70-8CE4-4E03822EDAA8}" type="presParOf" srcId="{FEB803C3-4BBA-4E0E-8C4D-26B3E9426CFF}" destId="{42EB9F0F-08D4-45D9-9E4F-2359CEDB95C7}" srcOrd="13" destOrd="0" presId="urn:microsoft.com/office/officeart/2008/layout/LinedList"/>
    <dgm:cxn modelId="{5C8C55E1-3AB4-4EA5-8023-6E8CCC8DF635}" type="presParOf" srcId="{42EB9F0F-08D4-45D9-9E4F-2359CEDB95C7}" destId="{5AEB63E3-7E7E-41F6-A4EC-4A65B4C90076}" srcOrd="0" destOrd="0" presId="urn:microsoft.com/office/officeart/2008/layout/LinedList"/>
    <dgm:cxn modelId="{94530BEE-B5D1-4932-8E0D-9036DFED72E6}" type="presParOf" srcId="{42EB9F0F-08D4-45D9-9E4F-2359CEDB95C7}" destId="{8A417193-C980-4327-8C80-2881012B0A1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ABABE0A-8C63-496B-8F0F-EFDA149234B5}"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C4C7917D-AF7E-4FF0-A1F5-2ED22830019D}">
      <dgm:prSet/>
      <dgm:spPr/>
      <dgm:t>
        <a:bodyPr/>
        <a:lstStyle/>
        <a:p>
          <a:r>
            <a:rPr lang="en-GB" b="1" i="0"/>
            <a:t>Linguistic variation</a:t>
          </a:r>
          <a:endParaRPr lang="en-US"/>
        </a:p>
      </dgm:t>
    </dgm:pt>
    <dgm:pt modelId="{B66989F4-ACA9-4615-848C-C5FD518245D2}" type="parTrans" cxnId="{D4433648-A759-4B60-B5F1-83DEF30591AA}">
      <dgm:prSet/>
      <dgm:spPr/>
      <dgm:t>
        <a:bodyPr/>
        <a:lstStyle/>
        <a:p>
          <a:endParaRPr lang="en-US"/>
        </a:p>
      </dgm:t>
    </dgm:pt>
    <dgm:pt modelId="{B974389A-0156-4305-8657-A5A34E6D0946}" type="sibTrans" cxnId="{D4433648-A759-4B60-B5F1-83DEF30591AA}">
      <dgm:prSet/>
      <dgm:spPr/>
      <dgm:t>
        <a:bodyPr/>
        <a:lstStyle/>
        <a:p>
          <a:endParaRPr lang="en-US"/>
        </a:p>
      </dgm:t>
    </dgm:pt>
    <dgm:pt modelId="{91C6EDB3-BDAB-4C58-B515-A6A74ADEA0FF}">
      <dgm:prSet/>
      <dgm:spPr/>
      <dgm:t>
        <a:bodyPr/>
        <a:lstStyle/>
        <a:p>
          <a:r>
            <a:rPr lang="en-GB" b="0" i="0"/>
            <a:t>Idiolect</a:t>
          </a:r>
          <a:endParaRPr lang="en-US"/>
        </a:p>
      </dgm:t>
    </dgm:pt>
    <dgm:pt modelId="{80F92C02-BF39-44C5-9C60-E53471DD4764}" type="parTrans" cxnId="{444E2AA2-6430-47C1-A775-E1B256F28707}">
      <dgm:prSet/>
      <dgm:spPr/>
      <dgm:t>
        <a:bodyPr/>
        <a:lstStyle/>
        <a:p>
          <a:endParaRPr lang="en-US"/>
        </a:p>
      </dgm:t>
    </dgm:pt>
    <dgm:pt modelId="{BA481BD5-4AAF-483B-AD30-FD38C738AFE7}" type="sibTrans" cxnId="{444E2AA2-6430-47C1-A775-E1B256F28707}">
      <dgm:prSet/>
      <dgm:spPr/>
      <dgm:t>
        <a:bodyPr/>
        <a:lstStyle/>
        <a:p>
          <a:endParaRPr lang="en-US"/>
        </a:p>
      </dgm:t>
    </dgm:pt>
    <dgm:pt modelId="{8B17F986-C3BD-4067-A814-85BA2A9261CF}">
      <dgm:prSet/>
      <dgm:spPr/>
      <dgm:t>
        <a:bodyPr/>
        <a:lstStyle/>
        <a:p>
          <a:r>
            <a:rPr lang="en-GB" b="0" i="0"/>
            <a:t>Sociolect</a:t>
          </a:r>
          <a:endParaRPr lang="en-US"/>
        </a:p>
      </dgm:t>
    </dgm:pt>
    <dgm:pt modelId="{824EFB50-00A9-4172-8C9E-3A59C5C08665}" type="parTrans" cxnId="{31FC529A-CB77-4CC0-B800-D313867A1351}">
      <dgm:prSet/>
      <dgm:spPr/>
      <dgm:t>
        <a:bodyPr/>
        <a:lstStyle/>
        <a:p>
          <a:endParaRPr lang="en-US"/>
        </a:p>
      </dgm:t>
    </dgm:pt>
    <dgm:pt modelId="{3C716E45-4768-49B0-8176-0723AC26BD56}" type="sibTrans" cxnId="{31FC529A-CB77-4CC0-B800-D313867A1351}">
      <dgm:prSet/>
      <dgm:spPr/>
      <dgm:t>
        <a:bodyPr/>
        <a:lstStyle/>
        <a:p>
          <a:endParaRPr lang="en-US"/>
        </a:p>
      </dgm:t>
    </dgm:pt>
    <dgm:pt modelId="{62AAB6F0-7264-416F-8A07-85C44BFBC617}">
      <dgm:prSet/>
      <dgm:spPr/>
      <dgm:t>
        <a:bodyPr/>
        <a:lstStyle/>
        <a:p>
          <a:r>
            <a:rPr lang="en-GB" b="0" i="0"/>
            <a:t>Dialect</a:t>
          </a:r>
          <a:endParaRPr lang="en-US"/>
        </a:p>
      </dgm:t>
    </dgm:pt>
    <dgm:pt modelId="{06BD0454-F3F6-4455-BCFD-78CB3DD89B11}" type="parTrans" cxnId="{E7435FE1-0A70-4C0D-830F-464EE807AA24}">
      <dgm:prSet/>
      <dgm:spPr/>
      <dgm:t>
        <a:bodyPr/>
        <a:lstStyle/>
        <a:p>
          <a:endParaRPr lang="en-US"/>
        </a:p>
      </dgm:t>
    </dgm:pt>
    <dgm:pt modelId="{40FA17FF-8AD7-4BEF-9CB8-962B09E083DB}" type="sibTrans" cxnId="{E7435FE1-0A70-4C0D-830F-464EE807AA24}">
      <dgm:prSet/>
      <dgm:spPr/>
      <dgm:t>
        <a:bodyPr/>
        <a:lstStyle/>
        <a:p>
          <a:endParaRPr lang="en-US"/>
        </a:p>
      </dgm:t>
    </dgm:pt>
    <dgm:pt modelId="{B0FEDAEE-5481-4555-BC89-110C8AA731A6}">
      <dgm:prSet/>
      <dgm:spPr/>
      <dgm:t>
        <a:bodyPr/>
        <a:lstStyle/>
        <a:p>
          <a:r>
            <a:rPr lang="en-GB" b="0" i="0"/>
            <a:t>Standardized language</a:t>
          </a:r>
          <a:endParaRPr lang="en-US"/>
        </a:p>
      </dgm:t>
    </dgm:pt>
    <dgm:pt modelId="{BDCEE088-EC17-439C-829E-0215869FA55E}" type="parTrans" cxnId="{8961E9DF-28BA-4A69-8B60-D9BCE8AE647C}">
      <dgm:prSet/>
      <dgm:spPr/>
      <dgm:t>
        <a:bodyPr/>
        <a:lstStyle/>
        <a:p>
          <a:endParaRPr lang="en-US"/>
        </a:p>
      </dgm:t>
    </dgm:pt>
    <dgm:pt modelId="{739FB24C-B192-4FCA-AB8D-3363528FB2EC}" type="sibTrans" cxnId="{8961E9DF-28BA-4A69-8B60-D9BCE8AE647C}">
      <dgm:prSet/>
      <dgm:spPr/>
      <dgm:t>
        <a:bodyPr/>
        <a:lstStyle/>
        <a:p>
          <a:endParaRPr lang="en-US"/>
        </a:p>
      </dgm:t>
    </dgm:pt>
    <dgm:pt modelId="{F289BA75-F5B8-485B-A86C-84DC83146038}">
      <dgm:prSet/>
      <dgm:spPr/>
      <dgm:t>
        <a:bodyPr/>
        <a:lstStyle/>
        <a:p>
          <a:r>
            <a:rPr lang="en-GB" b="0" i="0"/>
            <a:t>Language groups and families</a:t>
          </a:r>
          <a:endParaRPr lang="en-US"/>
        </a:p>
      </dgm:t>
    </dgm:pt>
    <dgm:pt modelId="{C4341A47-BBF7-4DC8-94BD-5B9D3CDF7EB3}" type="parTrans" cxnId="{C12C2CBD-1B0B-45DE-8797-327B6CF17DB9}">
      <dgm:prSet/>
      <dgm:spPr/>
      <dgm:t>
        <a:bodyPr/>
        <a:lstStyle/>
        <a:p>
          <a:endParaRPr lang="en-US"/>
        </a:p>
      </dgm:t>
    </dgm:pt>
    <dgm:pt modelId="{2929E7CB-D519-4385-B63C-2C863A9928E5}" type="sibTrans" cxnId="{C12C2CBD-1B0B-45DE-8797-327B6CF17DB9}">
      <dgm:prSet/>
      <dgm:spPr/>
      <dgm:t>
        <a:bodyPr/>
        <a:lstStyle/>
        <a:p>
          <a:endParaRPr lang="en-US"/>
        </a:p>
      </dgm:t>
    </dgm:pt>
    <dgm:pt modelId="{802FAFBB-14D1-4AB7-85D4-02AE410AA3BC}">
      <dgm:prSet/>
      <dgm:spPr/>
      <dgm:t>
        <a:bodyPr/>
        <a:lstStyle/>
        <a:p>
          <a:r>
            <a:rPr lang="en-GB" b="1" i="0"/>
            <a:t>Cultural variation</a:t>
          </a:r>
          <a:endParaRPr lang="en-US"/>
        </a:p>
      </dgm:t>
    </dgm:pt>
    <dgm:pt modelId="{91DFBC90-289A-4B50-89AC-1AC2B573FE42}" type="parTrans" cxnId="{3868D638-E736-4DC1-8FC9-586CC222C199}">
      <dgm:prSet/>
      <dgm:spPr/>
      <dgm:t>
        <a:bodyPr/>
        <a:lstStyle/>
        <a:p>
          <a:endParaRPr lang="en-US"/>
        </a:p>
      </dgm:t>
    </dgm:pt>
    <dgm:pt modelId="{3A072AE6-B44D-4415-8181-6F75E61ED359}" type="sibTrans" cxnId="{3868D638-E736-4DC1-8FC9-586CC222C199}">
      <dgm:prSet/>
      <dgm:spPr/>
      <dgm:t>
        <a:bodyPr/>
        <a:lstStyle/>
        <a:p>
          <a:endParaRPr lang="en-US"/>
        </a:p>
      </dgm:t>
    </dgm:pt>
    <dgm:pt modelId="{95D82FE1-2F72-4AF5-B0D3-0E1A27BFE771}">
      <dgm:prSet/>
      <dgm:spPr/>
      <dgm:t>
        <a:bodyPr/>
        <a:lstStyle/>
        <a:p>
          <a:r>
            <a:rPr lang="en-GB" b="0" i="0"/>
            <a:t>Individual, personality</a:t>
          </a:r>
          <a:endParaRPr lang="en-US"/>
        </a:p>
      </dgm:t>
    </dgm:pt>
    <dgm:pt modelId="{DDDA0E6D-C5BE-4974-A7B5-6EB00137E656}" type="parTrans" cxnId="{B87FD6DA-5330-449B-91AD-DD12411A1F43}">
      <dgm:prSet/>
      <dgm:spPr/>
      <dgm:t>
        <a:bodyPr/>
        <a:lstStyle/>
        <a:p>
          <a:endParaRPr lang="en-US"/>
        </a:p>
      </dgm:t>
    </dgm:pt>
    <dgm:pt modelId="{2223375E-5205-448F-966F-86AF8C56A2BA}" type="sibTrans" cxnId="{B87FD6DA-5330-449B-91AD-DD12411A1F43}">
      <dgm:prSet/>
      <dgm:spPr/>
      <dgm:t>
        <a:bodyPr/>
        <a:lstStyle/>
        <a:p>
          <a:endParaRPr lang="en-US"/>
        </a:p>
      </dgm:t>
    </dgm:pt>
    <dgm:pt modelId="{671BE5C2-EFAA-43EB-99B3-03409A09CFA7}">
      <dgm:prSet/>
      <dgm:spPr/>
      <dgm:t>
        <a:bodyPr/>
        <a:lstStyle/>
        <a:p>
          <a:r>
            <a:rPr lang="en-GB" b="0" i="0"/>
            <a:t>Social group</a:t>
          </a:r>
          <a:endParaRPr lang="en-US"/>
        </a:p>
      </dgm:t>
    </dgm:pt>
    <dgm:pt modelId="{94E0D23E-27BF-4629-B0F4-7EEDD3614BAB}" type="parTrans" cxnId="{8A907652-7F22-4016-8401-8ED0DB68FF0F}">
      <dgm:prSet/>
      <dgm:spPr/>
      <dgm:t>
        <a:bodyPr/>
        <a:lstStyle/>
        <a:p>
          <a:endParaRPr lang="en-US"/>
        </a:p>
      </dgm:t>
    </dgm:pt>
    <dgm:pt modelId="{1B334B5C-F147-4296-8000-772311C5CE49}" type="sibTrans" cxnId="{8A907652-7F22-4016-8401-8ED0DB68FF0F}">
      <dgm:prSet/>
      <dgm:spPr/>
      <dgm:t>
        <a:bodyPr/>
        <a:lstStyle/>
        <a:p>
          <a:endParaRPr lang="en-US"/>
        </a:p>
      </dgm:t>
    </dgm:pt>
    <dgm:pt modelId="{22CDA8EC-DB87-4027-955A-E4F33ACA12DF}">
      <dgm:prSet/>
      <dgm:spPr/>
      <dgm:t>
        <a:bodyPr/>
        <a:lstStyle/>
        <a:p>
          <a:r>
            <a:rPr lang="en-GB" b="0" i="0"/>
            <a:t>Geographical region</a:t>
          </a:r>
          <a:endParaRPr lang="en-US"/>
        </a:p>
      </dgm:t>
    </dgm:pt>
    <dgm:pt modelId="{718599D5-DFBF-433C-A2EB-FBD0E9042D46}" type="parTrans" cxnId="{8AC1ABBC-1201-43C4-A737-BDEA57C0F9EC}">
      <dgm:prSet/>
      <dgm:spPr/>
      <dgm:t>
        <a:bodyPr/>
        <a:lstStyle/>
        <a:p>
          <a:endParaRPr lang="en-US"/>
        </a:p>
      </dgm:t>
    </dgm:pt>
    <dgm:pt modelId="{253A6A5A-984F-4500-9658-8989FDEB1C74}" type="sibTrans" cxnId="{8AC1ABBC-1201-43C4-A737-BDEA57C0F9EC}">
      <dgm:prSet/>
      <dgm:spPr/>
      <dgm:t>
        <a:bodyPr/>
        <a:lstStyle/>
        <a:p>
          <a:endParaRPr lang="en-US"/>
        </a:p>
      </dgm:t>
    </dgm:pt>
    <dgm:pt modelId="{988EB0F5-6F1B-4049-9E9D-FF1D63DD3F99}">
      <dgm:prSet/>
      <dgm:spPr/>
      <dgm:t>
        <a:bodyPr/>
        <a:lstStyle/>
        <a:p>
          <a:r>
            <a:rPr lang="en-GB" b="0" i="0"/>
            <a:t>Country, national culture</a:t>
          </a:r>
          <a:endParaRPr lang="en-US"/>
        </a:p>
      </dgm:t>
    </dgm:pt>
    <dgm:pt modelId="{468855C3-9CD0-4166-93B8-4CCCB8B75E68}" type="parTrans" cxnId="{E3B99B06-BDEC-42BD-A8F8-5251DAA683ED}">
      <dgm:prSet/>
      <dgm:spPr/>
      <dgm:t>
        <a:bodyPr/>
        <a:lstStyle/>
        <a:p>
          <a:endParaRPr lang="en-US"/>
        </a:p>
      </dgm:t>
    </dgm:pt>
    <dgm:pt modelId="{D21611A8-0476-456C-A6DE-A595D17FAD35}" type="sibTrans" cxnId="{E3B99B06-BDEC-42BD-A8F8-5251DAA683ED}">
      <dgm:prSet/>
      <dgm:spPr/>
      <dgm:t>
        <a:bodyPr/>
        <a:lstStyle/>
        <a:p>
          <a:endParaRPr lang="en-US"/>
        </a:p>
      </dgm:t>
    </dgm:pt>
    <dgm:pt modelId="{A9F626A1-50D5-4085-AEF7-A893D2517191}">
      <dgm:prSet/>
      <dgm:spPr/>
      <dgm:t>
        <a:bodyPr/>
        <a:lstStyle/>
        <a:p>
          <a:r>
            <a:rPr lang="en-GB" b="0" i="0" dirty="0"/>
            <a:t>Global cultural community</a:t>
          </a:r>
          <a:endParaRPr lang="en-US" dirty="0"/>
        </a:p>
      </dgm:t>
    </dgm:pt>
    <dgm:pt modelId="{8A5F0A94-5E90-458B-BE45-3F99864C2CC1}" type="parTrans" cxnId="{92001F18-3C09-4B45-850B-E077534EC2C8}">
      <dgm:prSet/>
      <dgm:spPr/>
      <dgm:t>
        <a:bodyPr/>
        <a:lstStyle/>
        <a:p>
          <a:endParaRPr lang="en-US"/>
        </a:p>
      </dgm:t>
    </dgm:pt>
    <dgm:pt modelId="{00854D61-B018-4900-B0B1-63DE0C83FDE7}" type="sibTrans" cxnId="{92001F18-3C09-4B45-850B-E077534EC2C8}">
      <dgm:prSet/>
      <dgm:spPr/>
      <dgm:t>
        <a:bodyPr/>
        <a:lstStyle/>
        <a:p>
          <a:endParaRPr lang="en-US"/>
        </a:p>
      </dgm:t>
    </dgm:pt>
    <dgm:pt modelId="{F8674CAC-6F3A-4D10-9F05-9888BFACB269}" type="pres">
      <dgm:prSet presAssocID="{8ABABE0A-8C63-496B-8F0F-EFDA149234B5}" presName="Name0" presStyleCnt="0">
        <dgm:presLayoutVars>
          <dgm:dir/>
          <dgm:animLvl val="lvl"/>
          <dgm:resizeHandles val="exact"/>
        </dgm:presLayoutVars>
      </dgm:prSet>
      <dgm:spPr/>
    </dgm:pt>
    <dgm:pt modelId="{267D5FFC-34AF-4609-80B7-05B77911333F}" type="pres">
      <dgm:prSet presAssocID="{C4C7917D-AF7E-4FF0-A1F5-2ED22830019D}" presName="composite" presStyleCnt="0"/>
      <dgm:spPr/>
    </dgm:pt>
    <dgm:pt modelId="{C3F2F951-A14A-4139-BBDA-8835E79881A0}" type="pres">
      <dgm:prSet presAssocID="{C4C7917D-AF7E-4FF0-A1F5-2ED22830019D}" presName="parTx" presStyleLbl="alignNode1" presStyleIdx="0" presStyleCnt="2">
        <dgm:presLayoutVars>
          <dgm:chMax val="0"/>
          <dgm:chPref val="0"/>
          <dgm:bulletEnabled val="1"/>
        </dgm:presLayoutVars>
      </dgm:prSet>
      <dgm:spPr/>
    </dgm:pt>
    <dgm:pt modelId="{3B85B197-8C14-43F0-B63A-1406C50AA6F0}" type="pres">
      <dgm:prSet presAssocID="{C4C7917D-AF7E-4FF0-A1F5-2ED22830019D}" presName="desTx" presStyleLbl="alignAccFollowNode1" presStyleIdx="0" presStyleCnt="2">
        <dgm:presLayoutVars>
          <dgm:bulletEnabled val="1"/>
        </dgm:presLayoutVars>
      </dgm:prSet>
      <dgm:spPr/>
    </dgm:pt>
    <dgm:pt modelId="{255F9C76-D3A6-4179-A6B0-016260BF594B}" type="pres">
      <dgm:prSet presAssocID="{B974389A-0156-4305-8657-A5A34E6D0946}" presName="space" presStyleCnt="0"/>
      <dgm:spPr/>
    </dgm:pt>
    <dgm:pt modelId="{0856BFFF-6157-4143-822E-7A85332F1023}" type="pres">
      <dgm:prSet presAssocID="{802FAFBB-14D1-4AB7-85D4-02AE410AA3BC}" presName="composite" presStyleCnt="0"/>
      <dgm:spPr/>
    </dgm:pt>
    <dgm:pt modelId="{B487FB04-209C-4E1F-ABB6-E47393170852}" type="pres">
      <dgm:prSet presAssocID="{802FAFBB-14D1-4AB7-85D4-02AE410AA3BC}" presName="parTx" presStyleLbl="alignNode1" presStyleIdx="1" presStyleCnt="2">
        <dgm:presLayoutVars>
          <dgm:chMax val="0"/>
          <dgm:chPref val="0"/>
          <dgm:bulletEnabled val="1"/>
        </dgm:presLayoutVars>
      </dgm:prSet>
      <dgm:spPr/>
    </dgm:pt>
    <dgm:pt modelId="{334F72F7-DBAE-450E-B9B7-28F3F3FA2B83}" type="pres">
      <dgm:prSet presAssocID="{802FAFBB-14D1-4AB7-85D4-02AE410AA3BC}" presName="desTx" presStyleLbl="alignAccFollowNode1" presStyleIdx="1" presStyleCnt="2">
        <dgm:presLayoutVars>
          <dgm:bulletEnabled val="1"/>
        </dgm:presLayoutVars>
      </dgm:prSet>
      <dgm:spPr/>
    </dgm:pt>
  </dgm:ptLst>
  <dgm:cxnLst>
    <dgm:cxn modelId="{EC0E0105-3C3D-40B8-A524-DEC288EDDE51}" type="presOf" srcId="{95D82FE1-2F72-4AF5-B0D3-0E1A27BFE771}" destId="{334F72F7-DBAE-450E-B9B7-28F3F3FA2B83}" srcOrd="0" destOrd="0" presId="urn:microsoft.com/office/officeart/2005/8/layout/hList1"/>
    <dgm:cxn modelId="{E3B99B06-BDEC-42BD-A8F8-5251DAA683ED}" srcId="{802FAFBB-14D1-4AB7-85D4-02AE410AA3BC}" destId="{988EB0F5-6F1B-4049-9E9D-FF1D63DD3F99}" srcOrd="3" destOrd="0" parTransId="{468855C3-9CD0-4166-93B8-4CCCB8B75E68}" sibTransId="{D21611A8-0476-456C-A6DE-A595D17FAD35}"/>
    <dgm:cxn modelId="{92001F18-3C09-4B45-850B-E077534EC2C8}" srcId="{802FAFBB-14D1-4AB7-85D4-02AE410AA3BC}" destId="{A9F626A1-50D5-4085-AEF7-A893D2517191}" srcOrd="4" destOrd="0" parTransId="{8A5F0A94-5E90-458B-BE45-3F99864C2CC1}" sibTransId="{00854D61-B018-4900-B0B1-63DE0C83FDE7}"/>
    <dgm:cxn modelId="{82E5362F-A409-4907-B0EF-99BB2D781446}" type="presOf" srcId="{C4C7917D-AF7E-4FF0-A1F5-2ED22830019D}" destId="{C3F2F951-A14A-4139-BBDA-8835E79881A0}" srcOrd="0" destOrd="0" presId="urn:microsoft.com/office/officeart/2005/8/layout/hList1"/>
    <dgm:cxn modelId="{3868D638-E736-4DC1-8FC9-586CC222C199}" srcId="{8ABABE0A-8C63-496B-8F0F-EFDA149234B5}" destId="{802FAFBB-14D1-4AB7-85D4-02AE410AA3BC}" srcOrd="1" destOrd="0" parTransId="{91DFBC90-289A-4B50-89AC-1AC2B573FE42}" sibTransId="{3A072AE6-B44D-4415-8181-6F75E61ED359}"/>
    <dgm:cxn modelId="{8B73D560-9FB7-4851-88BC-B51033EAD464}" type="presOf" srcId="{988EB0F5-6F1B-4049-9E9D-FF1D63DD3F99}" destId="{334F72F7-DBAE-450E-B9B7-28F3F3FA2B83}" srcOrd="0" destOrd="3" presId="urn:microsoft.com/office/officeart/2005/8/layout/hList1"/>
    <dgm:cxn modelId="{D4433648-A759-4B60-B5F1-83DEF30591AA}" srcId="{8ABABE0A-8C63-496B-8F0F-EFDA149234B5}" destId="{C4C7917D-AF7E-4FF0-A1F5-2ED22830019D}" srcOrd="0" destOrd="0" parTransId="{B66989F4-ACA9-4615-848C-C5FD518245D2}" sibTransId="{B974389A-0156-4305-8657-A5A34E6D0946}"/>
    <dgm:cxn modelId="{E615CA6B-84FB-4BD5-83B0-CE01EC8A1CAC}" type="presOf" srcId="{A9F626A1-50D5-4085-AEF7-A893D2517191}" destId="{334F72F7-DBAE-450E-B9B7-28F3F3FA2B83}" srcOrd="0" destOrd="4" presId="urn:microsoft.com/office/officeart/2005/8/layout/hList1"/>
    <dgm:cxn modelId="{8A907652-7F22-4016-8401-8ED0DB68FF0F}" srcId="{802FAFBB-14D1-4AB7-85D4-02AE410AA3BC}" destId="{671BE5C2-EFAA-43EB-99B3-03409A09CFA7}" srcOrd="1" destOrd="0" parTransId="{94E0D23E-27BF-4629-B0F4-7EEDD3614BAB}" sibTransId="{1B334B5C-F147-4296-8000-772311C5CE49}"/>
    <dgm:cxn modelId="{DB9B9054-3EC7-4735-A188-695E3F07F65F}" type="presOf" srcId="{8ABABE0A-8C63-496B-8F0F-EFDA149234B5}" destId="{F8674CAC-6F3A-4D10-9F05-9888BFACB269}" srcOrd="0" destOrd="0" presId="urn:microsoft.com/office/officeart/2005/8/layout/hList1"/>
    <dgm:cxn modelId="{47403B8C-0B4F-46B2-9E0C-24A5F06E4814}" type="presOf" srcId="{8B17F986-C3BD-4067-A814-85BA2A9261CF}" destId="{3B85B197-8C14-43F0-B63A-1406C50AA6F0}" srcOrd="0" destOrd="1" presId="urn:microsoft.com/office/officeart/2005/8/layout/hList1"/>
    <dgm:cxn modelId="{31FC529A-CB77-4CC0-B800-D313867A1351}" srcId="{C4C7917D-AF7E-4FF0-A1F5-2ED22830019D}" destId="{8B17F986-C3BD-4067-A814-85BA2A9261CF}" srcOrd="1" destOrd="0" parTransId="{824EFB50-00A9-4172-8C9E-3A59C5C08665}" sibTransId="{3C716E45-4768-49B0-8176-0723AC26BD56}"/>
    <dgm:cxn modelId="{FC7F739B-D869-4FE2-81A6-4A6EC366038E}" type="presOf" srcId="{671BE5C2-EFAA-43EB-99B3-03409A09CFA7}" destId="{334F72F7-DBAE-450E-B9B7-28F3F3FA2B83}" srcOrd="0" destOrd="1" presId="urn:microsoft.com/office/officeart/2005/8/layout/hList1"/>
    <dgm:cxn modelId="{444E2AA2-6430-47C1-A775-E1B256F28707}" srcId="{C4C7917D-AF7E-4FF0-A1F5-2ED22830019D}" destId="{91C6EDB3-BDAB-4C58-B515-A6A74ADEA0FF}" srcOrd="0" destOrd="0" parTransId="{80F92C02-BF39-44C5-9C60-E53471DD4764}" sibTransId="{BA481BD5-4AAF-483B-AD30-FD38C738AFE7}"/>
    <dgm:cxn modelId="{990776B4-52A0-4FD1-B382-7BBD996D48B9}" type="presOf" srcId="{91C6EDB3-BDAB-4C58-B515-A6A74ADEA0FF}" destId="{3B85B197-8C14-43F0-B63A-1406C50AA6F0}" srcOrd="0" destOrd="0" presId="urn:microsoft.com/office/officeart/2005/8/layout/hList1"/>
    <dgm:cxn modelId="{3A9028B8-AD74-4244-BD2D-EE30F1119DBD}" type="presOf" srcId="{22CDA8EC-DB87-4027-955A-E4F33ACA12DF}" destId="{334F72F7-DBAE-450E-B9B7-28F3F3FA2B83}" srcOrd="0" destOrd="2" presId="urn:microsoft.com/office/officeart/2005/8/layout/hList1"/>
    <dgm:cxn modelId="{8AC1ABBC-1201-43C4-A737-BDEA57C0F9EC}" srcId="{802FAFBB-14D1-4AB7-85D4-02AE410AA3BC}" destId="{22CDA8EC-DB87-4027-955A-E4F33ACA12DF}" srcOrd="2" destOrd="0" parTransId="{718599D5-DFBF-433C-A2EB-FBD0E9042D46}" sibTransId="{253A6A5A-984F-4500-9658-8989FDEB1C74}"/>
    <dgm:cxn modelId="{C12C2CBD-1B0B-45DE-8797-327B6CF17DB9}" srcId="{C4C7917D-AF7E-4FF0-A1F5-2ED22830019D}" destId="{F289BA75-F5B8-485B-A86C-84DC83146038}" srcOrd="4" destOrd="0" parTransId="{C4341A47-BBF7-4DC8-94BD-5B9D3CDF7EB3}" sibTransId="{2929E7CB-D519-4385-B63C-2C863A9928E5}"/>
    <dgm:cxn modelId="{2DE983DA-A76A-4B06-8410-C2EF4D30323C}" type="presOf" srcId="{B0FEDAEE-5481-4555-BC89-110C8AA731A6}" destId="{3B85B197-8C14-43F0-B63A-1406C50AA6F0}" srcOrd="0" destOrd="3" presId="urn:microsoft.com/office/officeart/2005/8/layout/hList1"/>
    <dgm:cxn modelId="{B87FD6DA-5330-449B-91AD-DD12411A1F43}" srcId="{802FAFBB-14D1-4AB7-85D4-02AE410AA3BC}" destId="{95D82FE1-2F72-4AF5-B0D3-0E1A27BFE771}" srcOrd="0" destOrd="0" parTransId="{DDDA0E6D-C5BE-4974-A7B5-6EB00137E656}" sibTransId="{2223375E-5205-448F-966F-86AF8C56A2BA}"/>
    <dgm:cxn modelId="{8961E9DF-28BA-4A69-8B60-D9BCE8AE647C}" srcId="{C4C7917D-AF7E-4FF0-A1F5-2ED22830019D}" destId="{B0FEDAEE-5481-4555-BC89-110C8AA731A6}" srcOrd="3" destOrd="0" parTransId="{BDCEE088-EC17-439C-829E-0215869FA55E}" sibTransId="{739FB24C-B192-4FCA-AB8D-3363528FB2EC}"/>
    <dgm:cxn modelId="{E7435FE1-0A70-4C0D-830F-464EE807AA24}" srcId="{C4C7917D-AF7E-4FF0-A1F5-2ED22830019D}" destId="{62AAB6F0-7264-416F-8A07-85C44BFBC617}" srcOrd="2" destOrd="0" parTransId="{06BD0454-F3F6-4455-BCFD-78CB3DD89B11}" sibTransId="{40FA17FF-8AD7-4BEF-9CB8-962B09E083DB}"/>
    <dgm:cxn modelId="{61CA33E4-DA98-4D68-96F8-0A6BBA548FEB}" type="presOf" srcId="{802FAFBB-14D1-4AB7-85D4-02AE410AA3BC}" destId="{B487FB04-209C-4E1F-ABB6-E47393170852}" srcOrd="0" destOrd="0" presId="urn:microsoft.com/office/officeart/2005/8/layout/hList1"/>
    <dgm:cxn modelId="{C7591DF7-A0BD-4B75-A09F-DE1701EAD2BE}" type="presOf" srcId="{62AAB6F0-7264-416F-8A07-85C44BFBC617}" destId="{3B85B197-8C14-43F0-B63A-1406C50AA6F0}" srcOrd="0" destOrd="2" presId="urn:microsoft.com/office/officeart/2005/8/layout/hList1"/>
    <dgm:cxn modelId="{A1295AF9-281A-4025-B11E-DC8B6D6F7046}" type="presOf" srcId="{F289BA75-F5B8-485B-A86C-84DC83146038}" destId="{3B85B197-8C14-43F0-B63A-1406C50AA6F0}" srcOrd="0" destOrd="4" presId="urn:microsoft.com/office/officeart/2005/8/layout/hList1"/>
    <dgm:cxn modelId="{BB4B95F8-6E40-4EAB-9DF7-7FB4D48BCDC1}" type="presParOf" srcId="{F8674CAC-6F3A-4D10-9F05-9888BFACB269}" destId="{267D5FFC-34AF-4609-80B7-05B77911333F}" srcOrd="0" destOrd="0" presId="urn:microsoft.com/office/officeart/2005/8/layout/hList1"/>
    <dgm:cxn modelId="{A8F3F230-95A9-4FD1-B33A-199073045F1D}" type="presParOf" srcId="{267D5FFC-34AF-4609-80B7-05B77911333F}" destId="{C3F2F951-A14A-4139-BBDA-8835E79881A0}" srcOrd="0" destOrd="0" presId="urn:microsoft.com/office/officeart/2005/8/layout/hList1"/>
    <dgm:cxn modelId="{FA2349CC-42F7-46ED-A75E-908096B6B512}" type="presParOf" srcId="{267D5FFC-34AF-4609-80B7-05B77911333F}" destId="{3B85B197-8C14-43F0-B63A-1406C50AA6F0}" srcOrd="1" destOrd="0" presId="urn:microsoft.com/office/officeart/2005/8/layout/hList1"/>
    <dgm:cxn modelId="{C479B2C1-4BB2-4D24-B64E-F0A991B0E2C9}" type="presParOf" srcId="{F8674CAC-6F3A-4D10-9F05-9888BFACB269}" destId="{255F9C76-D3A6-4179-A6B0-016260BF594B}" srcOrd="1" destOrd="0" presId="urn:microsoft.com/office/officeart/2005/8/layout/hList1"/>
    <dgm:cxn modelId="{B5931D27-19C3-43D1-9252-FC47A1C70C2E}" type="presParOf" srcId="{F8674CAC-6F3A-4D10-9F05-9888BFACB269}" destId="{0856BFFF-6157-4143-822E-7A85332F1023}" srcOrd="2" destOrd="0" presId="urn:microsoft.com/office/officeart/2005/8/layout/hList1"/>
    <dgm:cxn modelId="{5019DBB4-C901-436D-B71B-E66721BB27AE}" type="presParOf" srcId="{0856BFFF-6157-4143-822E-7A85332F1023}" destId="{B487FB04-209C-4E1F-ABB6-E47393170852}" srcOrd="0" destOrd="0" presId="urn:microsoft.com/office/officeart/2005/8/layout/hList1"/>
    <dgm:cxn modelId="{132C1B8A-1A04-4792-A8F0-E5B3A42996EC}" type="presParOf" srcId="{0856BFFF-6157-4143-822E-7A85332F1023}" destId="{334F72F7-DBAE-450E-B9B7-28F3F3FA2B8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B2CC77-032D-416E-8CAB-89F05A84C7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80748B3-9675-4182-91D9-6A830C64E4DD}">
      <dgm:prSet/>
      <dgm:spPr/>
      <dgm:t>
        <a:bodyPr/>
        <a:lstStyle/>
        <a:p>
          <a:r>
            <a:rPr lang="en-US"/>
            <a:t>Common cross-cultural analysis tool</a:t>
          </a:r>
          <a:endParaRPr lang="en-US" dirty="0"/>
        </a:p>
      </dgm:t>
    </dgm:pt>
    <dgm:pt modelId="{55C90BD6-0A5E-40B8-A66F-3F2A9BD8CC71}" type="parTrans" cxnId="{B4A01DF8-35D8-4526-99C1-23DE6C8961F6}">
      <dgm:prSet/>
      <dgm:spPr/>
      <dgm:t>
        <a:bodyPr/>
        <a:lstStyle/>
        <a:p>
          <a:endParaRPr lang="en-US"/>
        </a:p>
      </dgm:t>
    </dgm:pt>
    <dgm:pt modelId="{6746485C-AED9-4EBD-B41D-2AA1DCD0D8A0}" type="sibTrans" cxnId="{B4A01DF8-35D8-4526-99C1-23DE6C8961F6}">
      <dgm:prSet/>
      <dgm:spPr/>
      <dgm:t>
        <a:bodyPr/>
        <a:lstStyle/>
        <a:p>
          <a:endParaRPr lang="en-US"/>
        </a:p>
      </dgm:t>
    </dgm:pt>
    <dgm:pt modelId="{C287C948-AE84-44F0-9990-EE54715C7325}">
      <dgm:prSet/>
      <dgm:spPr/>
      <dgm:t>
        <a:bodyPr/>
        <a:lstStyle/>
        <a:p>
          <a:r>
            <a:rPr lang="en-US"/>
            <a:t>Consists of 24 questions</a:t>
          </a:r>
          <a:endParaRPr lang="en-US" dirty="0"/>
        </a:p>
      </dgm:t>
    </dgm:pt>
    <dgm:pt modelId="{5F0F6B16-7AC5-4A35-AA49-63002A7AE090}" type="parTrans" cxnId="{2EE090C9-FDCA-4CA4-B245-8C542E81B902}">
      <dgm:prSet/>
      <dgm:spPr/>
      <dgm:t>
        <a:bodyPr/>
        <a:lstStyle/>
        <a:p>
          <a:endParaRPr lang="en-GB"/>
        </a:p>
      </dgm:t>
    </dgm:pt>
    <dgm:pt modelId="{F6D2566A-8B42-4294-8D72-B8EB6EBE7A4D}" type="sibTrans" cxnId="{2EE090C9-FDCA-4CA4-B245-8C542E81B902}">
      <dgm:prSet/>
      <dgm:spPr/>
      <dgm:t>
        <a:bodyPr/>
        <a:lstStyle/>
        <a:p>
          <a:endParaRPr lang="en-GB"/>
        </a:p>
      </dgm:t>
    </dgm:pt>
    <dgm:pt modelId="{5E157704-92EF-4E56-AC1D-AD5DD225A36A}">
      <dgm:prSet/>
      <dgm:spPr/>
      <dgm:t>
        <a:bodyPr/>
        <a:lstStyle/>
        <a:p>
          <a:r>
            <a:rPr lang="en-US" dirty="0"/>
            <a:t>Official translations to 20+ languages</a:t>
          </a:r>
        </a:p>
      </dgm:t>
    </dgm:pt>
    <dgm:pt modelId="{3D88ABAA-6DCE-41DB-B349-5DA2B207D7CF}" type="parTrans" cxnId="{79C61C32-540E-4F54-8AC0-B1E90093DDD4}">
      <dgm:prSet/>
      <dgm:spPr/>
      <dgm:t>
        <a:bodyPr/>
        <a:lstStyle/>
        <a:p>
          <a:endParaRPr lang="en-GB"/>
        </a:p>
      </dgm:t>
    </dgm:pt>
    <dgm:pt modelId="{005BDC84-6774-46F0-B8B0-6FB805C730C1}" type="sibTrans" cxnId="{79C61C32-540E-4F54-8AC0-B1E90093DDD4}">
      <dgm:prSet/>
      <dgm:spPr/>
      <dgm:t>
        <a:bodyPr/>
        <a:lstStyle/>
        <a:p>
          <a:endParaRPr lang="en-GB"/>
        </a:p>
      </dgm:t>
    </dgm:pt>
    <dgm:pt modelId="{B0981288-C545-447C-85DE-E324AE47ECCD}">
      <dgm:prSet/>
      <dgm:spPr/>
      <dgm:t>
        <a:bodyPr/>
        <a:lstStyle/>
        <a:p>
          <a:r>
            <a:rPr lang="en-US" dirty="0"/>
            <a:t>Data available from 112+ countries</a:t>
          </a:r>
        </a:p>
      </dgm:t>
    </dgm:pt>
    <dgm:pt modelId="{3F1A5E8E-C711-4611-BE50-1E810B0D2B53}" type="parTrans" cxnId="{9DBE3AAE-0E58-425E-9A0F-F5DA4CF2D099}">
      <dgm:prSet/>
      <dgm:spPr/>
      <dgm:t>
        <a:bodyPr/>
        <a:lstStyle/>
        <a:p>
          <a:endParaRPr lang="en-GB"/>
        </a:p>
      </dgm:t>
    </dgm:pt>
    <dgm:pt modelId="{E1B8151B-4594-4B15-BB23-788ADE62E018}" type="sibTrans" cxnId="{9DBE3AAE-0E58-425E-9A0F-F5DA4CF2D099}">
      <dgm:prSet/>
      <dgm:spPr/>
      <dgm:t>
        <a:bodyPr/>
        <a:lstStyle/>
        <a:p>
          <a:endParaRPr lang="en-GB"/>
        </a:p>
      </dgm:t>
    </dgm:pt>
    <dgm:pt modelId="{1DE00BE2-C459-40DF-AD45-6977581AFC99}" type="pres">
      <dgm:prSet presAssocID="{21B2CC77-032D-416E-8CAB-89F05A84C706}" presName="linear" presStyleCnt="0">
        <dgm:presLayoutVars>
          <dgm:animLvl val="lvl"/>
          <dgm:resizeHandles val="exact"/>
        </dgm:presLayoutVars>
      </dgm:prSet>
      <dgm:spPr/>
    </dgm:pt>
    <dgm:pt modelId="{EF43C441-9618-447B-939F-1D250096772D}" type="pres">
      <dgm:prSet presAssocID="{080748B3-9675-4182-91D9-6A830C64E4DD}" presName="parentText" presStyleLbl="node1" presStyleIdx="0" presStyleCnt="4">
        <dgm:presLayoutVars>
          <dgm:chMax val="0"/>
          <dgm:bulletEnabled val="1"/>
        </dgm:presLayoutVars>
      </dgm:prSet>
      <dgm:spPr/>
    </dgm:pt>
    <dgm:pt modelId="{3C878A64-35D7-4C04-8FBD-F07327B4AE9E}" type="pres">
      <dgm:prSet presAssocID="{6746485C-AED9-4EBD-B41D-2AA1DCD0D8A0}" presName="spacer" presStyleCnt="0"/>
      <dgm:spPr/>
    </dgm:pt>
    <dgm:pt modelId="{50D98632-CB36-4507-B251-02A621132B70}" type="pres">
      <dgm:prSet presAssocID="{C287C948-AE84-44F0-9990-EE54715C7325}" presName="parentText" presStyleLbl="node1" presStyleIdx="1" presStyleCnt="4">
        <dgm:presLayoutVars>
          <dgm:chMax val="0"/>
          <dgm:bulletEnabled val="1"/>
        </dgm:presLayoutVars>
      </dgm:prSet>
      <dgm:spPr/>
    </dgm:pt>
    <dgm:pt modelId="{167F0229-2EC9-4D59-ACBB-44EED19A2A83}" type="pres">
      <dgm:prSet presAssocID="{F6D2566A-8B42-4294-8D72-B8EB6EBE7A4D}" presName="spacer" presStyleCnt="0"/>
      <dgm:spPr/>
    </dgm:pt>
    <dgm:pt modelId="{86A01199-1FF4-46CA-9DC8-6A3456D96F07}" type="pres">
      <dgm:prSet presAssocID="{5E157704-92EF-4E56-AC1D-AD5DD225A36A}" presName="parentText" presStyleLbl="node1" presStyleIdx="2" presStyleCnt="4">
        <dgm:presLayoutVars>
          <dgm:chMax val="0"/>
          <dgm:bulletEnabled val="1"/>
        </dgm:presLayoutVars>
      </dgm:prSet>
      <dgm:spPr/>
    </dgm:pt>
    <dgm:pt modelId="{C617D2CF-9001-468D-BEDD-C5FC6918AB27}" type="pres">
      <dgm:prSet presAssocID="{005BDC84-6774-46F0-B8B0-6FB805C730C1}" presName="spacer" presStyleCnt="0"/>
      <dgm:spPr/>
    </dgm:pt>
    <dgm:pt modelId="{DCD3A451-7531-4A30-8351-E42196313A77}" type="pres">
      <dgm:prSet presAssocID="{B0981288-C545-447C-85DE-E324AE47ECCD}" presName="parentText" presStyleLbl="node1" presStyleIdx="3" presStyleCnt="4">
        <dgm:presLayoutVars>
          <dgm:chMax val="0"/>
          <dgm:bulletEnabled val="1"/>
        </dgm:presLayoutVars>
      </dgm:prSet>
      <dgm:spPr/>
    </dgm:pt>
  </dgm:ptLst>
  <dgm:cxnLst>
    <dgm:cxn modelId="{DF747206-9268-4A67-ADE9-A486F977A0BE}" type="presOf" srcId="{21B2CC77-032D-416E-8CAB-89F05A84C706}" destId="{1DE00BE2-C459-40DF-AD45-6977581AFC99}" srcOrd="0" destOrd="0" presId="urn:microsoft.com/office/officeart/2005/8/layout/vList2"/>
    <dgm:cxn modelId="{FA676918-7577-4A36-83DA-902DFBE1A094}" type="presOf" srcId="{5E157704-92EF-4E56-AC1D-AD5DD225A36A}" destId="{86A01199-1FF4-46CA-9DC8-6A3456D96F07}" srcOrd="0" destOrd="0" presId="urn:microsoft.com/office/officeart/2005/8/layout/vList2"/>
    <dgm:cxn modelId="{79C61C32-540E-4F54-8AC0-B1E90093DDD4}" srcId="{21B2CC77-032D-416E-8CAB-89F05A84C706}" destId="{5E157704-92EF-4E56-AC1D-AD5DD225A36A}" srcOrd="2" destOrd="0" parTransId="{3D88ABAA-6DCE-41DB-B349-5DA2B207D7CF}" sibTransId="{005BDC84-6774-46F0-B8B0-6FB805C730C1}"/>
    <dgm:cxn modelId="{9DBE3AAE-0E58-425E-9A0F-F5DA4CF2D099}" srcId="{21B2CC77-032D-416E-8CAB-89F05A84C706}" destId="{B0981288-C545-447C-85DE-E324AE47ECCD}" srcOrd="3" destOrd="0" parTransId="{3F1A5E8E-C711-4611-BE50-1E810B0D2B53}" sibTransId="{E1B8151B-4594-4B15-BB23-788ADE62E018}"/>
    <dgm:cxn modelId="{2EE090C9-FDCA-4CA4-B245-8C542E81B902}" srcId="{21B2CC77-032D-416E-8CAB-89F05A84C706}" destId="{C287C948-AE84-44F0-9990-EE54715C7325}" srcOrd="1" destOrd="0" parTransId="{5F0F6B16-7AC5-4A35-AA49-63002A7AE090}" sibTransId="{F6D2566A-8B42-4294-8D72-B8EB6EBE7A4D}"/>
    <dgm:cxn modelId="{1B0536CC-664D-4F64-8BC2-787999571826}" type="presOf" srcId="{C287C948-AE84-44F0-9990-EE54715C7325}" destId="{50D98632-CB36-4507-B251-02A621132B70}" srcOrd="0" destOrd="0" presId="urn:microsoft.com/office/officeart/2005/8/layout/vList2"/>
    <dgm:cxn modelId="{AFF1BCD7-A1F6-42F5-A834-EA129870053E}" type="presOf" srcId="{B0981288-C545-447C-85DE-E324AE47ECCD}" destId="{DCD3A451-7531-4A30-8351-E42196313A77}" srcOrd="0" destOrd="0" presId="urn:microsoft.com/office/officeart/2005/8/layout/vList2"/>
    <dgm:cxn modelId="{AC9A23F0-F8AD-49AE-83A4-69943AF76EF2}" type="presOf" srcId="{080748B3-9675-4182-91D9-6A830C64E4DD}" destId="{EF43C441-9618-447B-939F-1D250096772D}" srcOrd="0" destOrd="0" presId="urn:microsoft.com/office/officeart/2005/8/layout/vList2"/>
    <dgm:cxn modelId="{B4A01DF8-35D8-4526-99C1-23DE6C8961F6}" srcId="{21B2CC77-032D-416E-8CAB-89F05A84C706}" destId="{080748B3-9675-4182-91D9-6A830C64E4DD}" srcOrd="0" destOrd="0" parTransId="{55C90BD6-0A5E-40B8-A66F-3F2A9BD8CC71}" sibTransId="{6746485C-AED9-4EBD-B41D-2AA1DCD0D8A0}"/>
    <dgm:cxn modelId="{AE1B6EE5-CD00-464A-BFB1-1421FE2893C7}" type="presParOf" srcId="{1DE00BE2-C459-40DF-AD45-6977581AFC99}" destId="{EF43C441-9618-447B-939F-1D250096772D}" srcOrd="0" destOrd="0" presId="urn:microsoft.com/office/officeart/2005/8/layout/vList2"/>
    <dgm:cxn modelId="{BEE5C295-8168-43B5-9A57-8E1CD1CACDF5}" type="presParOf" srcId="{1DE00BE2-C459-40DF-AD45-6977581AFC99}" destId="{3C878A64-35D7-4C04-8FBD-F07327B4AE9E}" srcOrd="1" destOrd="0" presId="urn:microsoft.com/office/officeart/2005/8/layout/vList2"/>
    <dgm:cxn modelId="{DDD2746A-0C52-4FCD-8873-7BC5EC510648}" type="presParOf" srcId="{1DE00BE2-C459-40DF-AD45-6977581AFC99}" destId="{50D98632-CB36-4507-B251-02A621132B70}" srcOrd="2" destOrd="0" presId="urn:microsoft.com/office/officeart/2005/8/layout/vList2"/>
    <dgm:cxn modelId="{5F463413-29B7-467A-9B64-F7D222CDC984}" type="presParOf" srcId="{1DE00BE2-C459-40DF-AD45-6977581AFC99}" destId="{167F0229-2EC9-4D59-ACBB-44EED19A2A83}" srcOrd="3" destOrd="0" presId="urn:microsoft.com/office/officeart/2005/8/layout/vList2"/>
    <dgm:cxn modelId="{8D66D5F3-2547-4944-AE59-1575274A55E9}" type="presParOf" srcId="{1DE00BE2-C459-40DF-AD45-6977581AFC99}" destId="{86A01199-1FF4-46CA-9DC8-6A3456D96F07}" srcOrd="4" destOrd="0" presId="urn:microsoft.com/office/officeart/2005/8/layout/vList2"/>
    <dgm:cxn modelId="{3169C5C2-128F-43A8-A2AB-7246D0F88F4E}" type="presParOf" srcId="{1DE00BE2-C459-40DF-AD45-6977581AFC99}" destId="{C617D2CF-9001-468D-BEDD-C5FC6918AB27}" srcOrd="5" destOrd="0" presId="urn:microsoft.com/office/officeart/2005/8/layout/vList2"/>
    <dgm:cxn modelId="{C43B709C-C68C-43D0-8C9B-B627F1C437E4}" type="presParOf" srcId="{1DE00BE2-C459-40DF-AD45-6977581AFC99}" destId="{DCD3A451-7531-4A30-8351-E42196313A77}"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E67CE55-A064-4C2E-A2C0-1D6FF8B76847}"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7E10AD7C-20A2-4E91-BCD1-68C5103E5EAA}">
      <dgm:prSet/>
      <dgm:spPr/>
      <dgm:t>
        <a:bodyPr/>
        <a:lstStyle/>
        <a:p>
          <a:r>
            <a:rPr lang="en-US" b="0" i="0" baseline="0"/>
            <a:t>Time for personal life</a:t>
          </a:r>
          <a:endParaRPr lang="en-US"/>
        </a:p>
      </dgm:t>
    </dgm:pt>
    <dgm:pt modelId="{885049EF-2D31-4294-80CF-95849D317603}" type="parTrans" cxnId="{DE0CF1F4-5245-40CC-A8D7-AC4BFC618560}">
      <dgm:prSet/>
      <dgm:spPr/>
      <dgm:t>
        <a:bodyPr/>
        <a:lstStyle/>
        <a:p>
          <a:endParaRPr lang="en-US"/>
        </a:p>
      </dgm:t>
    </dgm:pt>
    <dgm:pt modelId="{25B2A954-4665-406A-93E3-6D227D7356B8}" type="sibTrans" cxnId="{DE0CF1F4-5245-40CC-A8D7-AC4BFC618560}">
      <dgm:prSet/>
      <dgm:spPr/>
      <dgm:t>
        <a:bodyPr/>
        <a:lstStyle/>
        <a:p>
          <a:endParaRPr lang="en-US"/>
        </a:p>
      </dgm:t>
    </dgm:pt>
    <dgm:pt modelId="{61742694-926A-4A12-8313-40903C79087F}">
      <dgm:prSet/>
      <dgm:spPr/>
      <dgm:t>
        <a:bodyPr/>
        <a:lstStyle/>
        <a:p>
          <a:r>
            <a:rPr lang="en-US" b="0" i="0" baseline="0"/>
            <a:t>Respectable boss</a:t>
          </a:r>
          <a:endParaRPr lang="en-US"/>
        </a:p>
      </dgm:t>
    </dgm:pt>
    <dgm:pt modelId="{20CBAA4B-8E26-463D-B7A9-A9715B2451FD}" type="parTrans" cxnId="{11A0FA93-5330-43AD-8C62-A4A3A6F67CBB}">
      <dgm:prSet/>
      <dgm:spPr/>
      <dgm:t>
        <a:bodyPr/>
        <a:lstStyle/>
        <a:p>
          <a:endParaRPr lang="en-US"/>
        </a:p>
      </dgm:t>
    </dgm:pt>
    <dgm:pt modelId="{7753291C-7FCA-4A51-A218-2F28E33BBABB}" type="sibTrans" cxnId="{11A0FA93-5330-43AD-8C62-A4A3A6F67CBB}">
      <dgm:prSet/>
      <dgm:spPr/>
      <dgm:t>
        <a:bodyPr/>
        <a:lstStyle/>
        <a:p>
          <a:endParaRPr lang="en-US"/>
        </a:p>
      </dgm:t>
    </dgm:pt>
    <dgm:pt modelId="{38098DAE-1F9C-4A89-AB11-26741321A629}">
      <dgm:prSet/>
      <dgm:spPr/>
      <dgm:t>
        <a:bodyPr/>
        <a:lstStyle/>
        <a:p>
          <a:r>
            <a:rPr lang="en-US" b="0" i="0" baseline="0"/>
            <a:t>Recognition for performance</a:t>
          </a:r>
          <a:endParaRPr lang="en-US"/>
        </a:p>
      </dgm:t>
    </dgm:pt>
    <dgm:pt modelId="{A1B4DFA3-0018-482D-84D0-05CCBBF9F6A7}" type="parTrans" cxnId="{A465BA28-94EF-445E-A6DB-8FCB67417EF4}">
      <dgm:prSet/>
      <dgm:spPr/>
      <dgm:t>
        <a:bodyPr/>
        <a:lstStyle/>
        <a:p>
          <a:endParaRPr lang="en-US"/>
        </a:p>
      </dgm:t>
    </dgm:pt>
    <dgm:pt modelId="{6AA2D0F1-89A1-4160-A506-987097668FCD}" type="sibTrans" cxnId="{A465BA28-94EF-445E-A6DB-8FCB67417EF4}">
      <dgm:prSet/>
      <dgm:spPr/>
      <dgm:t>
        <a:bodyPr/>
        <a:lstStyle/>
        <a:p>
          <a:endParaRPr lang="en-US"/>
        </a:p>
      </dgm:t>
    </dgm:pt>
    <dgm:pt modelId="{7A5AFCA5-AD1D-416C-B38A-3F61845DE376}">
      <dgm:prSet/>
      <dgm:spPr/>
      <dgm:t>
        <a:bodyPr/>
        <a:lstStyle/>
        <a:p>
          <a:r>
            <a:rPr lang="en-US" b="0" i="0" baseline="0"/>
            <a:t>Job security</a:t>
          </a:r>
          <a:endParaRPr lang="en-US"/>
        </a:p>
      </dgm:t>
    </dgm:pt>
    <dgm:pt modelId="{2E106992-721E-49A7-BC95-652C6E793D56}" type="parTrans" cxnId="{590DEB2A-FF92-46C5-8FC9-F7611A6C8AEE}">
      <dgm:prSet/>
      <dgm:spPr/>
      <dgm:t>
        <a:bodyPr/>
        <a:lstStyle/>
        <a:p>
          <a:endParaRPr lang="en-US"/>
        </a:p>
      </dgm:t>
    </dgm:pt>
    <dgm:pt modelId="{465195C8-6FD9-4A6A-B637-A682C7D5C313}" type="sibTrans" cxnId="{590DEB2A-FF92-46C5-8FC9-F7611A6C8AEE}">
      <dgm:prSet/>
      <dgm:spPr/>
      <dgm:t>
        <a:bodyPr/>
        <a:lstStyle/>
        <a:p>
          <a:endParaRPr lang="en-US"/>
        </a:p>
      </dgm:t>
    </dgm:pt>
    <dgm:pt modelId="{C3A56715-91E4-413D-81CF-455F1F00D015}">
      <dgm:prSet/>
      <dgm:spPr/>
      <dgm:t>
        <a:bodyPr/>
        <a:lstStyle/>
        <a:p>
          <a:r>
            <a:rPr lang="en-US" b="0" i="0" baseline="0"/>
            <a:t>Pleasant coworkers</a:t>
          </a:r>
          <a:endParaRPr lang="en-US"/>
        </a:p>
      </dgm:t>
    </dgm:pt>
    <dgm:pt modelId="{191CEE1B-C388-4825-9D49-D026BFBC466C}" type="parTrans" cxnId="{7CAEC6EF-06DD-4C1C-868B-3F3C329E8594}">
      <dgm:prSet/>
      <dgm:spPr/>
      <dgm:t>
        <a:bodyPr/>
        <a:lstStyle/>
        <a:p>
          <a:endParaRPr lang="en-US"/>
        </a:p>
      </dgm:t>
    </dgm:pt>
    <dgm:pt modelId="{1B3AA9B9-C8F7-47DF-8A0F-9AC9F79D6B95}" type="sibTrans" cxnId="{7CAEC6EF-06DD-4C1C-868B-3F3C329E8594}">
      <dgm:prSet/>
      <dgm:spPr/>
      <dgm:t>
        <a:bodyPr/>
        <a:lstStyle/>
        <a:p>
          <a:endParaRPr lang="en-US"/>
        </a:p>
      </dgm:t>
    </dgm:pt>
    <dgm:pt modelId="{84773255-E1D3-43E5-BD7B-870A9A6C4151}">
      <dgm:prSet/>
      <dgm:spPr/>
      <dgm:t>
        <a:bodyPr/>
        <a:lstStyle/>
        <a:p>
          <a:r>
            <a:rPr lang="en-US" b="0" i="0" baseline="0"/>
            <a:t>Interesting work</a:t>
          </a:r>
          <a:endParaRPr lang="en-US"/>
        </a:p>
      </dgm:t>
    </dgm:pt>
    <dgm:pt modelId="{FF75E28E-CE7A-4D64-A0AD-6F0FFDFA0C05}" type="parTrans" cxnId="{CB93E54F-AC16-4800-A74B-1B2A5F3F0908}">
      <dgm:prSet/>
      <dgm:spPr/>
      <dgm:t>
        <a:bodyPr/>
        <a:lstStyle/>
        <a:p>
          <a:endParaRPr lang="en-US"/>
        </a:p>
      </dgm:t>
    </dgm:pt>
    <dgm:pt modelId="{0AB9B538-BFF1-43D3-A15E-B8B0DBBCBADC}" type="sibTrans" cxnId="{CB93E54F-AC16-4800-A74B-1B2A5F3F0908}">
      <dgm:prSet/>
      <dgm:spPr/>
      <dgm:t>
        <a:bodyPr/>
        <a:lstStyle/>
        <a:p>
          <a:endParaRPr lang="en-US"/>
        </a:p>
      </dgm:t>
    </dgm:pt>
    <dgm:pt modelId="{C0F62D53-E5A3-45BA-BC12-F13C970BF6D1}">
      <dgm:prSet/>
      <dgm:spPr/>
      <dgm:t>
        <a:bodyPr/>
        <a:lstStyle/>
        <a:p>
          <a:r>
            <a:rPr lang="en-US" b="0" i="0" baseline="0"/>
            <a:t>Consultation by boss</a:t>
          </a:r>
          <a:endParaRPr lang="en-US"/>
        </a:p>
      </dgm:t>
    </dgm:pt>
    <dgm:pt modelId="{B1D5C512-4F5E-46F2-A63B-C5B550B12007}" type="parTrans" cxnId="{BB669746-F6A3-45D8-BE9C-CC637571F161}">
      <dgm:prSet/>
      <dgm:spPr/>
      <dgm:t>
        <a:bodyPr/>
        <a:lstStyle/>
        <a:p>
          <a:endParaRPr lang="en-US"/>
        </a:p>
      </dgm:t>
    </dgm:pt>
    <dgm:pt modelId="{DD49754C-72FC-4A28-BFE2-7E7BA48879B6}" type="sibTrans" cxnId="{BB669746-F6A3-45D8-BE9C-CC637571F161}">
      <dgm:prSet/>
      <dgm:spPr/>
      <dgm:t>
        <a:bodyPr/>
        <a:lstStyle/>
        <a:p>
          <a:endParaRPr lang="en-US"/>
        </a:p>
      </dgm:t>
    </dgm:pt>
    <dgm:pt modelId="{5C88BC64-28BD-4C1D-86E5-2FA874E19254}">
      <dgm:prSet/>
      <dgm:spPr/>
      <dgm:t>
        <a:bodyPr/>
        <a:lstStyle/>
        <a:p>
          <a:r>
            <a:rPr lang="en-US" b="0" i="0" baseline="0"/>
            <a:t>Desirable living area</a:t>
          </a:r>
          <a:endParaRPr lang="en-US"/>
        </a:p>
      </dgm:t>
    </dgm:pt>
    <dgm:pt modelId="{91017B22-0A48-426D-8376-651243244126}" type="parTrans" cxnId="{285C356F-A475-42F9-ACFC-6C021462F4B0}">
      <dgm:prSet/>
      <dgm:spPr/>
      <dgm:t>
        <a:bodyPr/>
        <a:lstStyle/>
        <a:p>
          <a:endParaRPr lang="en-US"/>
        </a:p>
      </dgm:t>
    </dgm:pt>
    <dgm:pt modelId="{ADCB8FF9-6840-4FCB-BDD8-A3128FB913D0}" type="sibTrans" cxnId="{285C356F-A475-42F9-ACFC-6C021462F4B0}">
      <dgm:prSet/>
      <dgm:spPr/>
      <dgm:t>
        <a:bodyPr/>
        <a:lstStyle/>
        <a:p>
          <a:endParaRPr lang="en-US"/>
        </a:p>
      </dgm:t>
    </dgm:pt>
    <dgm:pt modelId="{B5CB6929-B978-40FA-BA1D-14167CB33DB4}">
      <dgm:prSet/>
      <dgm:spPr/>
      <dgm:t>
        <a:bodyPr/>
        <a:lstStyle/>
        <a:p>
          <a:r>
            <a:rPr lang="en-US" b="0" i="0" baseline="0"/>
            <a:t>Job respected by family/friends</a:t>
          </a:r>
          <a:endParaRPr lang="en-US"/>
        </a:p>
      </dgm:t>
    </dgm:pt>
    <dgm:pt modelId="{DCE795F7-8293-4411-8A24-85D6C9A50B20}" type="parTrans" cxnId="{B26EFE5E-23E9-427D-9396-C004FE62EFF3}">
      <dgm:prSet/>
      <dgm:spPr/>
      <dgm:t>
        <a:bodyPr/>
        <a:lstStyle/>
        <a:p>
          <a:endParaRPr lang="en-US"/>
        </a:p>
      </dgm:t>
    </dgm:pt>
    <dgm:pt modelId="{59FC1D9C-2B90-413F-A53B-5AC289EDF9C1}" type="sibTrans" cxnId="{B26EFE5E-23E9-427D-9396-C004FE62EFF3}">
      <dgm:prSet/>
      <dgm:spPr/>
      <dgm:t>
        <a:bodyPr/>
        <a:lstStyle/>
        <a:p>
          <a:endParaRPr lang="en-US"/>
        </a:p>
      </dgm:t>
    </dgm:pt>
    <dgm:pt modelId="{80B0AB55-D16A-4BE8-9015-1168B375AEA0}">
      <dgm:prSet/>
      <dgm:spPr/>
      <dgm:t>
        <a:bodyPr/>
        <a:lstStyle/>
        <a:p>
          <a:r>
            <a:rPr lang="en-US" b="0" i="0" baseline="0"/>
            <a:t>Promotion chances</a:t>
          </a:r>
          <a:endParaRPr lang="en-US"/>
        </a:p>
      </dgm:t>
    </dgm:pt>
    <dgm:pt modelId="{7A313BA8-A74F-4831-BF12-5A9ABB94B7BF}" type="parTrans" cxnId="{5D96611B-10A3-4DBE-AADE-1A89968A273B}">
      <dgm:prSet/>
      <dgm:spPr/>
      <dgm:t>
        <a:bodyPr/>
        <a:lstStyle/>
        <a:p>
          <a:endParaRPr lang="en-US"/>
        </a:p>
      </dgm:t>
    </dgm:pt>
    <dgm:pt modelId="{1246D233-C8AD-4DEB-A7FF-BF98CBDE85C8}" type="sibTrans" cxnId="{5D96611B-10A3-4DBE-AADE-1A89968A273B}">
      <dgm:prSet/>
      <dgm:spPr/>
      <dgm:t>
        <a:bodyPr/>
        <a:lstStyle/>
        <a:p>
          <a:endParaRPr lang="en-US"/>
        </a:p>
      </dgm:t>
    </dgm:pt>
    <dgm:pt modelId="{A3D583F7-B053-446B-9AB7-C5AFA615A928}">
      <dgm:prSet/>
      <dgm:spPr/>
      <dgm:t>
        <a:bodyPr/>
        <a:lstStyle/>
        <a:p>
          <a:r>
            <a:rPr lang="en-US" b="0" i="0" baseline="0"/>
            <a:t>Time for fun</a:t>
          </a:r>
          <a:endParaRPr lang="en-US"/>
        </a:p>
      </dgm:t>
    </dgm:pt>
    <dgm:pt modelId="{C40B64BD-B02D-41E5-AC35-2C1B2B0CBB7B}" type="parTrans" cxnId="{1D9CBF57-473D-493F-86DD-5AB6E740F4C9}">
      <dgm:prSet/>
      <dgm:spPr/>
      <dgm:t>
        <a:bodyPr/>
        <a:lstStyle/>
        <a:p>
          <a:endParaRPr lang="en-US"/>
        </a:p>
      </dgm:t>
    </dgm:pt>
    <dgm:pt modelId="{52DC4EDE-7E04-43F8-8F32-F51DD7260733}" type="sibTrans" cxnId="{1D9CBF57-473D-493F-86DD-5AB6E740F4C9}">
      <dgm:prSet/>
      <dgm:spPr/>
      <dgm:t>
        <a:bodyPr/>
        <a:lstStyle/>
        <a:p>
          <a:endParaRPr lang="en-US"/>
        </a:p>
      </dgm:t>
    </dgm:pt>
    <dgm:pt modelId="{18345BF3-92F9-4FA5-B968-947B2113FE10}">
      <dgm:prSet/>
      <dgm:spPr/>
      <dgm:t>
        <a:bodyPr/>
        <a:lstStyle/>
        <a:p>
          <a:r>
            <a:rPr lang="en-US" b="0" i="0" baseline="0"/>
            <a:t>Few desires (moderation)</a:t>
          </a:r>
          <a:endParaRPr lang="en-US"/>
        </a:p>
      </dgm:t>
    </dgm:pt>
    <dgm:pt modelId="{C17E9697-5921-4082-84BC-6977DB959445}" type="parTrans" cxnId="{817D0FA4-E4F6-488D-AAEB-3B8D1C76141A}">
      <dgm:prSet/>
      <dgm:spPr/>
      <dgm:t>
        <a:bodyPr/>
        <a:lstStyle/>
        <a:p>
          <a:endParaRPr lang="en-US"/>
        </a:p>
      </dgm:t>
    </dgm:pt>
    <dgm:pt modelId="{1484C299-9B16-429D-83CA-62C1F35AFA6B}" type="sibTrans" cxnId="{817D0FA4-E4F6-488D-AAEB-3B8D1C76141A}">
      <dgm:prSet/>
      <dgm:spPr/>
      <dgm:t>
        <a:bodyPr/>
        <a:lstStyle/>
        <a:p>
          <a:endParaRPr lang="en-US"/>
        </a:p>
      </dgm:t>
    </dgm:pt>
    <dgm:pt modelId="{99E762E8-70FC-41FC-A13E-5F955A4B6CF2}">
      <dgm:prSet/>
      <dgm:spPr/>
      <dgm:t>
        <a:bodyPr/>
        <a:lstStyle/>
        <a:p>
          <a:r>
            <a:rPr lang="en-US" b="0" i="0" baseline="0"/>
            <a:t>Service to a friend</a:t>
          </a:r>
          <a:endParaRPr lang="en-US"/>
        </a:p>
      </dgm:t>
    </dgm:pt>
    <dgm:pt modelId="{0718593A-E979-4955-929D-2A1B983E4EE6}" type="parTrans" cxnId="{90306E2D-0E7F-40F9-87B0-8CB6F79D696F}">
      <dgm:prSet/>
      <dgm:spPr/>
      <dgm:t>
        <a:bodyPr/>
        <a:lstStyle/>
        <a:p>
          <a:endParaRPr lang="en-US"/>
        </a:p>
      </dgm:t>
    </dgm:pt>
    <dgm:pt modelId="{82C4A02C-F14C-4503-8902-FC5DA158D3D9}" type="sibTrans" cxnId="{90306E2D-0E7F-40F9-87B0-8CB6F79D696F}">
      <dgm:prSet/>
      <dgm:spPr/>
      <dgm:t>
        <a:bodyPr/>
        <a:lstStyle/>
        <a:p>
          <a:endParaRPr lang="en-US"/>
        </a:p>
      </dgm:t>
    </dgm:pt>
    <dgm:pt modelId="{D4ECD5E2-DF44-4FF2-9BDD-D2C620CDE420}">
      <dgm:prSet/>
      <dgm:spPr/>
      <dgm:t>
        <a:bodyPr/>
        <a:lstStyle/>
        <a:p>
          <a:r>
            <a:rPr lang="en-US" b="0" i="0" baseline="0"/>
            <a:t>Thriftiness</a:t>
          </a:r>
          <a:endParaRPr lang="en-US"/>
        </a:p>
      </dgm:t>
    </dgm:pt>
    <dgm:pt modelId="{7E0BBE22-6AD8-4BD1-8AFF-5F72BEA120FD}" type="parTrans" cxnId="{179E761A-7B03-4535-A6E8-3CC1256A82CC}">
      <dgm:prSet/>
      <dgm:spPr/>
      <dgm:t>
        <a:bodyPr/>
        <a:lstStyle/>
        <a:p>
          <a:endParaRPr lang="en-US"/>
        </a:p>
      </dgm:t>
    </dgm:pt>
    <dgm:pt modelId="{4AA548AD-E596-4C55-A395-A05C87176A44}" type="sibTrans" cxnId="{179E761A-7B03-4535-A6E8-3CC1256A82CC}">
      <dgm:prSet/>
      <dgm:spPr/>
      <dgm:t>
        <a:bodyPr/>
        <a:lstStyle/>
        <a:p>
          <a:endParaRPr lang="en-US"/>
        </a:p>
      </dgm:t>
    </dgm:pt>
    <dgm:pt modelId="{F82B7A76-B938-47DB-9994-2802B4955734}">
      <dgm:prSet/>
      <dgm:spPr/>
      <dgm:t>
        <a:bodyPr/>
        <a:lstStyle/>
        <a:p>
          <a:r>
            <a:rPr lang="en-US" b="0" i="0" baseline="0"/>
            <a:t>Frequency of feeling nervous</a:t>
          </a:r>
          <a:endParaRPr lang="en-US"/>
        </a:p>
      </dgm:t>
    </dgm:pt>
    <dgm:pt modelId="{C3DB1B61-A8EC-430D-AEA3-D6222CD187B2}" type="parTrans" cxnId="{16B56397-7FC2-4F84-B80D-8375FFE1FEAF}">
      <dgm:prSet/>
      <dgm:spPr/>
      <dgm:t>
        <a:bodyPr/>
        <a:lstStyle/>
        <a:p>
          <a:endParaRPr lang="en-US"/>
        </a:p>
      </dgm:t>
    </dgm:pt>
    <dgm:pt modelId="{5D526964-91BB-4298-AC1D-70280D64442B}" type="sibTrans" cxnId="{16B56397-7FC2-4F84-B80D-8375FFE1FEAF}">
      <dgm:prSet/>
      <dgm:spPr/>
      <dgm:t>
        <a:bodyPr/>
        <a:lstStyle/>
        <a:p>
          <a:endParaRPr lang="en-US"/>
        </a:p>
      </dgm:t>
    </dgm:pt>
    <dgm:pt modelId="{E4C05238-8005-40E3-B8F7-0662212A5AE4}">
      <dgm:prSet/>
      <dgm:spPr/>
      <dgm:t>
        <a:bodyPr/>
        <a:lstStyle/>
        <a:p>
          <a:r>
            <a:rPr lang="en-US" b="0" i="0" baseline="0"/>
            <a:t>Happiness level</a:t>
          </a:r>
          <a:endParaRPr lang="en-US"/>
        </a:p>
      </dgm:t>
    </dgm:pt>
    <dgm:pt modelId="{3B69C093-F07C-44A6-89C4-052E7C0EE542}" type="parTrans" cxnId="{465A9072-5525-49BB-AEC8-D64AAE06C9A3}">
      <dgm:prSet/>
      <dgm:spPr/>
      <dgm:t>
        <a:bodyPr/>
        <a:lstStyle/>
        <a:p>
          <a:endParaRPr lang="en-US"/>
        </a:p>
      </dgm:t>
    </dgm:pt>
    <dgm:pt modelId="{40E61426-8448-4400-88D7-B16081CA3B2F}" type="sibTrans" cxnId="{465A9072-5525-49BB-AEC8-D64AAE06C9A3}">
      <dgm:prSet/>
      <dgm:spPr/>
      <dgm:t>
        <a:bodyPr/>
        <a:lstStyle/>
        <a:p>
          <a:endParaRPr lang="en-US"/>
        </a:p>
      </dgm:t>
    </dgm:pt>
    <dgm:pt modelId="{069B31D0-4F9C-4774-B138-BFC89A9D1DD3}">
      <dgm:prSet/>
      <dgm:spPr/>
      <dgm:t>
        <a:bodyPr/>
        <a:lstStyle/>
        <a:p>
          <a:r>
            <a:rPr lang="en-US" b="0" i="0" baseline="0"/>
            <a:t>External hindrances to desires</a:t>
          </a:r>
          <a:endParaRPr lang="en-US"/>
        </a:p>
      </dgm:t>
    </dgm:pt>
    <dgm:pt modelId="{E4486F92-23DD-48BB-90B8-EA7DFB1DAD5C}" type="parTrans" cxnId="{1EBAE562-093D-439E-9EEC-C4102EC7B665}">
      <dgm:prSet/>
      <dgm:spPr/>
      <dgm:t>
        <a:bodyPr/>
        <a:lstStyle/>
        <a:p>
          <a:endParaRPr lang="en-US"/>
        </a:p>
      </dgm:t>
    </dgm:pt>
    <dgm:pt modelId="{B9E937F4-C9C1-4278-9046-41D6E14FBE32}" type="sibTrans" cxnId="{1EBAE562-093D-439E-9EEC-C4102EC7B665}">
      <dgm:prSet/>
      <dgm:spPr/>
      <dgm:t>
        <a:bodyPr/>
        <a:lstStyle/>
        <a:p>
          <a:endParaRPr lang="en-US"/>
        </a:p>
      </dgm:t>
    </dgm:pt>
    <dgm:pt modelId="{8C112EF8-A497-4058-94C8-7518FC307928}">
      <dgm:prSet/>
      <dgm:spPr/>
      <dgm:t>
        <a:bodyPr/>
        <a:lstStyle/>
        <a:p>
          <a:r>
            <a:rPr lang="en-US" b="0" i="0" baseline="0"/>
            <a:t>Current health state</a:t>
          </a:r>
          <a:endParaRPr lang="en-US"/>
        </a:p>
      </dgm:t>
    </dgm:pt>
    <dgm:pt modelId="{68A327D6-EEC9-40D8-8D0C-04BA5CE162F2}" type="parTrans" cxnId="{A5BB32EA-D60F-4169-9805-E5110F966EF7}">
      <dgm:prSet/>
      <dgm:spPr/>
      <dgm:t>
        <a:bodyPr/>
        <a:lstStyle/>
        <a:p>
          <a:endParaRPr lang="en-US"/>
        </a:p>
      </dgm:t>
    </dgm:pt>
    <dgm:pt modelId="{732FF053-F216-4C7F-A0EF-8A5D44601D31}" type="sibTrans" cxnId="{A5BB32EA-D60F-4169-9805-E5110F966EF7}">
      <dgm:prSet/>
      <dgm:spPr/>
      <dgm:t>
        <a:bodyPr/>
        <a:lstStyle/>
        <a:p>
          <a:endParaRPr lang="en-US"/>
        </a:p>
      </dgm:t>
    </dgm:pt>
    <dgm:pt modelId="{743D3114-29C0-4BD9-8D89-76AF4891205A}">
      <dgm:prSet/>
      <dgm:spPr/>
      <dgm:t>
        <a:bodyPr/>
        <a:lstStyle/>
        <a:p>
          <a:r>
            <a:rPr lang="en-US" b="0" i="0" baseline="0"/>
            <a:t>National pride</a:t>
          </a:r>
          <a:endParaRPr lang="en-US"/>
        </a:p>
      </dgm:t>
    </dgm:pt>
    <dgm:pt modelId="{B3FD0A14-EBDD-4D22-B909-AD5685624A0A}" type="parTrans" cxnId="{B34E902B-8CA0-4540-85EA-F64C8E033742}">
      <dgm:prSet/>
      <dgm:spPr/>
      <dgm:t>
        <a:bodyPr/>
        <a:lstStyle/>
        <a:p>
          <a:endParaRPr lang="en-US"/>
        </a:p>
      </dgm:t>
    </dgm:pt>
    <dgm:pt modelId="{75A8F687-B604-4031-A1A0-07BF874CF717}" type="sibTrans" cxnId="{B34E902B-8CA0-4540-85EA-F64C8E033742}">
      <dgm:prSet/>
      <dgm:spPr/>
      <dgm:t>
        <a:bodyPr/>
        <a:lstStyle/>
        <a:p>
          <a:endParaRPr lang="en-US"/>
        </a:p>
      </dgm:t>
    </dgm:pt>
    <dgm:pt modelId="{2481101D-14DA-4BB1-85C5-28ED1D497C29}">
      <dgm:prSet/>
      <dgm:spPr/>
      <dgm:t>
        <a:bodyPr/>
        <a:lstStyle/>
        <a:p>
          <a:r>
            <a:rPr lang="en-US" b="0" i="0" baseline="0"/>
            <a:t>Subordinates' fear to contradict boss</a:t>
          </a:r>
          <a:endParaRPr lang="en-US"/>
        </a:p>
      </dgm:t>
    </dgm:pt>
    <dgm:pt modelId="{5873C03F-A064-448D-9CB8-8C3B6F431CEE}" type="parTrans" cxnId="{759C2093-A985-4453-966C-11361D0CA55F}">
      <dgm:prSet/>
      <dgm:spPr/>
      <dgm:t>
        <a:bodyPr/>
        <a:lstStyle/>
        <a:p>
          <a:endParaRPr lang="en-US"/>
        </a:p>
      </dgm:t>
    </dgm:pt>
    <dgm:pt modelId="{1F0F3355-AA72-43F8-B8CF-4AC8C4CACEEF}" type="sibTrans" cxnId="{759C2093-A985-4453-966C-11361D0CA55F}">
      <dgm:prSet/>
      <dgm:spPr/>
      <dgm:t>
        <a:bodyPr/>
        <a:lstStyle/>
        <a:p>
          <a:endParaRPr lang="en-US"/>
        </a:p>
      </dgm:t>
    </dgm:pt>
    <dgm:pt modelId="{A3A7C8DF-C591-406E-8510-3EAD0CBCA894}">
      <dgm:prSet/>
      <dgm:spPr/>
      <dgm:t>
        <a:bodyPr/>
        <a:lstStyle/>
        <a:p>
          <a:r>
            <a:rPr lang="en-US" b="0" i="0" baseline="0"/>
            <a:t>Managerial precision</a:t>
          </a:r>
          <a:endParaRPr lang="en-US"/>
        </a:p>
      </dgm:t>
    </dgm:pt>
    <dgm:pt modelId="{75811816-9580-46EE-B820-66D0AD58D19F}" type="parTrans" cxnId="{37CEB201-A723-4C9B-A5E4-909E92A59078}">
      <dgm:prSet/>
      <dgm:spPr/>
      <dgm:t>
        <a:bodyPr/>
        <a:lstStyle/>
        <a:p>
          <a:endParaRPr lang="en-US"/>
        </a:p>
      </dgm:t>
    </dgm:pt>
    <dgm:pt modelId="{E4A374E4-A53C-4DF9-8518-963B2FDB56C5}" type="sibTrans" cxnId="{37CEB201-A723-4C9B-A5E4-909E92A59078}">
      <dgm:prSet/>
      <dgm:spPr/>
      <dgm:t>
        <a:bodyPr/>
        <a:lstStyle/>
        <a:p>
          <a:endParaRPr lang="en-US"/>
        </a:p>
      </dgm:t>
    </dgm:pt>
    <dgm:pt modelId="{E2974A60-B589-4EB5-970C-DB4BD7DE9E2E}">
      <dgm:prSet/>
      <dgm:spPr/>
      <dgm:t>
        <a:bodyPr/>
        <a:lstStyle/>
        <a:p>
          <a:r>
            <a:rPr lang="en-US" b="0" i="0" baseline="0"/>
            <a:t>Value of persistent efforts</a:t>
          </a:r>
          <a:endParaRPr lang="en-US"/>
        </a:p>
      </dgm:t>
    </dgm:pt>
    <dgm:pt modelId="{D3C4F504-0344-4AEF-9EDF-9C17D47A167B}" type="parTrans" cxnId="{1ED19012-C3E2-46B1-B9A0-DE928B67B239}">
      <dgm:prSet/>
      <dgm:spPr/>
      <dgm:t>
        <a:bodyPr/>
        <a:lstStyle/>
        <a:p>
          <a:endParaRPr lang="en-US"/>
        </a:p>
      </dgm:t>
    </dgm:pt>
    <dgm:pt modelId="{571FDDEE-E6C5-44D7-9E2F-993BFADDEC18}" type="sibTrans" cxnId="{1ED19012-C3E2-46B1-B9A0-DE928B67B239}">
      <dgm:prSet/>
      <dgm:spPr/>
      <dgm:t>
        <a:bodyPr/>
        <a:lstStyle/>
        <a:p>
          <a:endParaRPr lang="en-US"/>
        </a:p>
      </dgm:t>
    </dgm:pt>
    <dgm:pt modelId="{1108D2AC-81B0-4436-9E76-F8309CC27DA4}">
      <dgm:prSet/>
      <dgm:spPr/>
      <dgm:t>
        <a:bodyPr/>
        <a:lstStyle/>
        <a:p>
          <a:r>
            <a:rPr lang="en-US" b="0" i="0" baseline="0"/>
            <a:t>Dual-boss structure</a:t>
          </a:r>
          <a:endParaRPr lang="en-US"/>
        </a:p>
      </dgm:t>
    </dgm:pt>
    <dgm:pt modelId="{94674680-C775-492B-8B69-FFAB81BD9D11}" type="parTrans" cxnId="{492C67DB-81C5-4FD9-A1EA-33C4F6C1DA7C}">
      <dgm:prSet/>
      <dgm:spPr/>
      <dgm:t>
        <a:bodyPr/>
        <a:lstStyle/>
        <a:p>
          <a:endParaRPr lang="en-US"/>
        </a:p>
      </dgm:t>
    </dgm:pt>
    <dgm:pt modelId="{AEF8734C-9683-4CDD-8301-6B172EAA5FF9}" type="sibTrans" cxnId="{492C67DB-81C5-4FD9-A1EA-33C4F6C1DA7C}">
      <dgm:prSet/>
      <dgm:spPr/>
      <dgm:t>
        <a:bodyPr/>
        <a:lstStyle/>
        <a:p>
          <a:endParaRPr lang="en-US"/>
        </a:p>
      </dgm:t>
    </dgm:pt>
    <dgm:pt modelId="{1F38D20A-E127-43A7-97CB-040211279763}">
      <dgm:prSet/>
      <dgm:spPr/>
      <dgm:t>
        <a:bodyPr/>
        <a:lstStyle/>
        <a:p>
          <a:r>
            <a:rPr lang="en-US" b="0" i="0" baseline="0"/>
            <a:t>Rule-breaking in company's interest</a:t>
          </a:r>
          <a:endParaRPr lang="en-US"/>
        </a:p>
      </dgm:t>
    </dgm:pt>
    <dgm:pt modelId="{D272BA2B-5CBF-461C-9F8B-55AA4DBD5E59}" type="parTrans" cxnId="{18684251-6C50-41ED-A061-97584FDF6AD2}">
      <dgm:prSet/>
      <dgm:spPr/>
      <dgm:t>
        <a:bodyPr/>
        <a:lstStyle/>
        <a:p>
          <a:endParaRPr lang="en-US"/>
        </a:p>
      </dgm:t>
    </dgm:pt>
    <dgm:pt modelId="{ECBB98DD-BD9E-4AE7-B801-64A11F8F06A8}" type="sibTrans" cxnId="{18684251-6C50-41ED-A061-97584FDF6AD2}">
      <dgm:prSet/>
      <dgm:spPr/>
      <dgm:t>
        <a:bodyPr/>
        <a:lstStyle/>
        <a:p>
          <a:endParaRPr lang="en-US"/>
        </a:p>
      </dgm:t>
    </dgm:pt>
    <dgm:pt modelId="{5F28896B-C88D-4264-A7E4-DCB6FE0839A5}" type="pres">
      <dgm:prSet presAssocID="{BE67CE55-A064-4C2E-A2C0-1D6FF8B76847}" presName="diagram" presStyleCnt="0">
        <dgm:presLayoutVars>
          <dgm:dir/>
          <dgm:resizeHandles val="exact"/>
        </dgm:presLayoutVars>
      </dgm:prSet>
      <dgm:spPr/>
    </dgm:pt>
    <dgm:pt modelId="{67FCF5F0-AC0F-4D3C-8725-BDF76BE0486D}" type="pres">
      <dgm:prSet presAssocID="{7E10AD7C-20A2-4E91-BCD1-68C5103E5EAA}" presName="node" presStyleLbl="node1" presStyleIdx="0" presStyleCnt="24">
        <dgm:presLayoutVars>
          <dgm:bulletEnabled val="1"/>
        </dgm:presLayoutVars>
      </dgm:prSet>
      <dgm:spPr/>
    </dgm:pt>
    <dgm:pt modelId="{380A60AF-CB9D-44D8-AA99-EC5940CFB48D}" type="pres">
      <dgm:prSet presAssocID="{25B2A954-4665-406A-93E3-6D227D7356B8}" presName="sibTrans" presStyleCnt="0"/>
      <dgm:spPr/>
    </dgm:pt>
    <dgm:pt modelId="{263D1362-14A0-4F1B-82CB-9BB4E2378392}" type="pres">
      <dgm:prSet presAssocID="{61742694-926A-4A12-8313-40903C79087F}" presName="node" presStyleLbl="node1" presStyleIdx="1" presStyleCnt="24">
        <dgm:presLayoutVars>
          <dgm:bulletEnabled val="1"/>
        </dgm:presLayoutVars>
      </dgm:prSet>
      <dgm:spPr/>
    </dgm:pt>
    <dgm:pt modelId="{BA9DFBE7-EE97-4C59-8055-EBB438DDBCE3}" type="pres">
      <dgm:prSet presAssocID="{7753291C-7FCA-4A51-A218-2F28E33BBABB}" presName="sibTrans" presStyleCnt="0"/>
      <dgm:spPr/>
    </dgm:pt>
    <dgm:pt modelId="{CC7EF299-89FE-4673-8A7C-AC4F24A17AF9}" type="pres">
      <dgm:prSet presAssocID="{38098DAE-1F9C-4A89-AB11-26741321A629}" presName="node" presStyleLbl="node1" presStyleIdx="2" presStyleCnt="24">
        <dgm:presLayoutVars>
          <dgm:bulletEnabled val="1"/>
        </dgm:presLayoutVars>
      </dgm:prSet>
      <dgm:spPr/>
    </dgm:pt>
    <dgm:pt modelId="{CFBDEBF0-A9DA-446A-8EE5-8833B7B8D3C2}" type="pres">
      <dgm:prSet presAssocID="{6AA2D0F1-89A1-4160-A506-987097668FCD}" presName="sibTrans" presStyleCnt="0"/>
      <dgm:spPr/>
    </dgm:pt>
    <dgm:pt modelId="{63008BC7-7837-47B7-B3B0-8CC037E149E0}" type="pres">
      <dgm:prSet presAssocID="{7A5AFCA5-AD1D-416C-B38A-3F61845DE376}" presName="node" presStyleLbl="node1" presStyleIdx="3" presStyleCnt="24">
        <dgm:presLayoutVars>
          <dgm:bulletEnabled val="1"/>
        </dgm:presLayoutVars>
      </dgm:prSet>
      <dgm:spPr/>
    </dgm:pt>
    <dgm:pt modelId="{AD8F3052-CCF4-40A8-916D-9E7B53143418}" type="pres">
      <dgm:prSet presAssocID="{465195C8-6FD9-4A6A-B637-A682C7D5C313}" presName="sibTrans" presStyleCnt="0"/>
      <dgm:spPr/>
    </dgm:pt>
    <dgm:pt modelId="{21DD4C16-64EF-480E-96B0-E988F0F3C76C}" type="pres">
      <dgm:prSet presAssocID="{C3A56715-91E4-413D-81CF-455F1F00D015}" presName="node" presStyleLbl="node1" presStyleIdx="4" presStyleCnt="24">
        <dgm:presLayoutVars>
          <dgm:bulletEnabled val="1"/>
        </dgm:presLayoutVars>
      </dgm:prSet>
      <dgm:spPr/>
    </dgm:pt>
    <dgm:pt modelId="{DC4F0B04-E9F0-43AF-AD7C-26857BAF868C}" type="pres">
      <dgm:prSet presAssocID="{1B3AA9B9-C8F7-47DF-8A0F-9AC9F79D6B95}" presName="sibTrans" presStyleCnt="0"/>
      <dgm:spPr/>
    </dgm:pt>
    <dgm:pt modelId="{011F2E60-01D6-4E8A-A7F0-0059E8E24F35}" type="pres">
      <dgm:prSet presAssocID="{84773255-E1D3-43E5-BD7B-870A9A6C4151}" presName="node" presStyleLbl="node1" presStyleIdx="5" presStyleCnt="24">
        <dgm:presLayoutVars>
          <dgm:bulletEnabled val="1"/>
        </dgm:presLayoutVars>
      </dgm:prSet>
      <dgm:spPr/>
    </dgm:pt>
    <dgm:pt modelId="{5BA0FD6F-4C4C-4610-9C6E-00F024F9125C}" type="pres">
      <dgm:prSet presAssocID="{0AB9B538-BFF1-43D3-A15E-B8B0DBBCBADC}" presName="sibTrans" presStyleCnt="0"/>
      <dgm:spPr/>
    </dgm:pt>
    <dgm:pt modelId="{8123B002-FEB5-4C4A-B152-A575F85D5F3C}" type="pres">
      <dgm:prSet presAssocID="{C0F62D53-E5A3-45BA-BC12-F13C970BF6D1}" presName="node" presStyleLbl="node1" presStyleIdx="6" presStyleCnt="24">
        <dgm:presLayoutVars>
          <dgm:bulletEnabled val="1"/>
        </dgm:presLayoutVars>
      </dgm:prSet>
      <dgm:spPr/>
    </dgm:pt>
    <dgm:pt modelId="{1B568AAA-77BB-4414-B564-DB1276BA465B}" type="pres">
      <dgm:prSet presAssocID="{DD49754C-72FC-4A28-BFE2-7E7BA48879B6}" presName="sibTrans" presStyleCnt="0"/>
      <dgm:spPr/>
    </dgm:pt>
    <dgm:pt modelId="{15F94BDC-BDA2-4DC5-9EC4-C7100D352A6E}" type="pres">
      <dgm:prSet presAssocID="{5C88BC64-28BD-4C1D-86E5-2FA874E19254}" presName="node" presStyleLbl="node1" presStyleIdx="7" presStyleCnt="24">
        <dgm:presLayoutVars>
          <dgm:bulletEnabled val="1"/>
        </dgm:presLayoutVars>
      </dgm:prSet>
      <dgm:spPr/>
    </dgm:pt>
    <dgm:pt modelId="{0AD216BC-9462-423F-9BE8-EADB04B4B2D7}" type="pres">
      <dgm:prSet presAssocID="{ADCB8FF9-6840-4FCB-BDD8-A3128FB913D0}" presName="sibTrans" presStyleCnt="0"/>
      <dgm:spPr/>
    </dgm:pt>
    <dgm:pt modelId="{E2EC2007-6269-4DF9-8703-305EACAB4822}" type="pres">
      <dgm:prSet presAssocID="{B5CB6929-B978-40FA-BA1D-14167CB33DB4}" presName="node" presStyleLbl="node1" presStyleIdx="8" presStyleCnt="24">
        <dgm:presLayoutVars>
          <dgm:bulletEnabled val="1"/>
        </dgm:presLayoutVars>
      </dgm:prSet>
      <dgm:spPr/>
    </dgm:pt>
    <dgm:pt modelId="{00A5F30A-71A4-475A-A585-78991A818812}" type="pres">
      <dgm:prSet presAssocID="{59FC1D9C-2B90-413F-A53B-5AC289EDF9C1}" presName="sibTrans" presStyleCnt="0"/>
      <dgm:spPr/>
    </dgm:pt>
    <dgm:pt modelId="{F0EBE72D-1092-468C-9AAC-6AFEC1B1A930}" type="pres">
      <dgm:prSet presAssocID="{80B0AB55-D16A-4BE8-9015-1168B375AEA0}" presName="node" presStyleLbl="node1" presStyleIdx="9" presStyleCnt="24">
        <dgm:presLayoutVars>
          <dgm:bulletEnabled val="1"/>
        </dgm:presLayoutVars>
      </dgm:prSet>
      <dgm:spPr/>
    </dgm:pt>
    <dgm:pt modelId="{D6FCAAB4-DCA3-4047-97AF-DDF3AE16A6BF}" type="pres">
      <dgm:prSet presAssocID="{1246D233-C8AD-4DEB-A7FF-BF98CBDE85C8}" presName="sibTrans" presStyleCnt="0"/>
      <dgm:spPr/>
    </dgm:pt>
    <dgm:pt modelId="{46E43CCB-502F-40CC-AEBD-4AA3DCB5DA6B}" type="pres">
      <dgm:prSet presAssocID="{A3D583F7-B053-446B-9AB7-C5AFA615A928}" presName="node" presStyleLbl="node1" presStyleIdx="10" presStyleCnt="24">
        <dgm:presLayoutVars>
          <dgm:bulletEnabled val="1"/>
        </dgm:presLayoutVars>
      </dgm:prSet>
      <dgm:spPr/>
    </dgm:pt>
    <dgm:pt modelId="{EE04EA0C-FC38-49A8-94C6-94001BB72441}" type="pres">
      <dgm:prSet presAssocID="{52DC4EDE-7E04-43F8-8F32-F51DD7260733}" presName="sibTrans" presStyleCnt="0"/>
      <dgm:spPr/>
    </dgm:pt>
    <dgm:pt modelId="{FCA6A49C-BFEA-4E84-972C-43AF804D87A9}" type="pres">
      <dgm:prSet presAssocID="{18345BF3-92F9-4FA5-B968-947B2113FE10}" presName="node" presStyleLbl="node1" presStyleIdx="11" presStyleCnt="24">
        <dgm:presLayoutVars>
          <dgm:bulletEnabled val="1"/>
        </dgm:presLayoutVars>
      </dgm:prSet>
      <dgm:spPr/>
    </dgm:pt>
    <dgm:pt modelId="{08C8A4A2-D35B-4E3B-9D52-2C5E9D7856AF}" type="pres">
      <dgm:prSet presAssocID="{1484C299-9B16-429D-83CA-62C1F35AFA6B}" presName="sibTrans" presStyleCnt="0"/>
      <dgm:spPr/>
    </dgm:pt>
    <dgm:pt modelId="{21E8A85D-BD21-4D2B-826C-92F7DAE10729}" type="pres">
      <dgm:prSet presAssocID="{99E762E8-70FC-41FC-A13E-5F955A4B6CF2}" presName="node" presStyleLbl="node1" presStyleIdx="12" presStyleCnt="24">
        <dgm:presLayoutVars>
          <dgm:bulletEnabled val="1"/>
        </dgm:presLayoutVars>
      </dgm:prSet>
      <dgm:spPr/>
    </dgm:pt>
    <dgm:pt modelId="{D91C4226-10E1-426D-AE29-2E52D9F17746}" type="pres">
      <dgm:prSet presAssocID="{82C4A02C-F14C-4503-8902-FC5DA158D3D9}" presName="sibTrans" presStyleCnt="0"/>
      <dgm:spPr/>
    </dgm:pt>
    <dgm:pt modelId="{D9737FFF-76C3-459F-86EE-9676C7DA7088}" type="pres">
      <dgm:prSet presAssocID="{D4ECD5E2-DF44-4FF2-9BDD-D2C620CDE420}" presName="node" presStyleLbl="node1" presStyleIdx="13" presStyleCnt="24">
        <dgm:presLayoutVars>
          <dgm:bulletEnabled val="1"/>
        </dgm:presLayoutVars>
      </dgm:prSet>
      <dgm:spPr/>
    </dgm:pt>
    <dgm:pt modelId="{A4DBEBE7-DFF0-4012-B7D0-DBF5E32DAEC8}" type="pres">
      <dgm:prSet presAssocID="{4AA548AD-E596-4C55-A395-A05C87176A44}" presName="sibTrans" presStyleCnt="0"/>
      <dgm:spPr/>
    </dgm:pt>
    <dgm:pt modelId="{6EFD3E0D-5CDD-4413-BE60-B05FAB6F6384}" type="pres">
      <dgm:prSet presAssocID="{F82B7A76-B938-47DB-9994-2802B4955734}" presName="node" presStyleLbl="node1" presStyleIdx="14" presStyleCnt="24">
        <dgm:presLayoutVars>
          <dgm:bulletEnabled val="1"/>
        </dgm:presLayoutVars>
      </dgm:prSet>
      <dgm:spPr/>
    </dgm:pt>
    <dgm:pt modelId="{6DE7C1EE-118F-4A41-8D65-CB5F153D4055}" type="pres">
      <dgm:prSet presAssocID="{5D526964-91BB-4298-AC1D-70280D64442B}" presName="sibTrans" presStyleCnt="0"/>
      <dgm:spPr/>
    </dgm:pt>
    <dgm:pt modelId="{0280EE8C-C141-437B-BA98-CD4D782CFDB5}" type="pres">
      <dgm:prSet presAssocID="{E4C05238-8005-40E3-B8F7-0662212A5AE4}" presName="node" presStyleLbl="node1" presStyleIdx="15" presStyleCnt="24">
        <dgm:presLayoutVars>
          <dgm:bulletEnabled val="1"/>
        </dgm:presLayoutVars>
      </dgm:prSet>
      <dgm:spPr/>
    </dgm:pt>
    <dgm:pt modelId="{3335CFA6-52EB-447C-AFCA-89DEDA7F7BE6}" type="pres">
      <dgm:prSet presAssocID="{40E61426-8448-4400-88D7-B16081CA3B2F}" presName="sibTrans" presStyleCnt="0"/>
      <dgm:spPr/>
    </dgm:pt>
    <dgm:pt modelId="{59D7E360-5357-4FC3-8817-7FB11CBD3AEC}" type="pres">
      <dgm:prSet presAssocID="{069B31D0-4F9C-4774-B138-BFC89A9D1DD3}" presName="node" presStyleLbl="node1" presStyleIdx="16" presStyleCnt="24">
        <dgm:presLayoutVars>
          <dgm:bulletEnabled val="1"/>
        </dgm:presLayoutVars>
      </dgm:prSet>
      <dgm:spPr/>
    </dgm:pt>
    <dgm:pt modelId="{C0C759D3-00E8-4EE4-84F4-E85760DF3A1C}" type="pres">
      <dgm:prSet presAssocID="{B9E937F4-C9C1-4278-9046-41D6E14FBE32}" presName="sibTrans" presStyleCnt="0"/>
      <dgm:spPr/>
    </dgm:pt>
    <dgm:pt modelId="{56BDBA82-21B3-4BA9-9AD5-D503A6706F0C}" type="pres">
      <dgm:prSet presAssocID="{8C112EF8-A497-4058-94C8-7518FC307928}" presName="node" presStyleLbl="node1" presStyleIdx="17" presStyleCnt="24">
        <dgm:presLayoutVars>
          <dgm:bulletEnabled val="1"/>
        </dgm:presLayoutVars>
      </dgm:prSet>
      <dgm:spPr/>
    </dgm:pt>
    <dgm:pt modelId="{8AB9EDC5-DA4B-40A8-B2E9-EF3197E0D7E2}" type="pres">
      <dgm:prSet presAssocID="{732FF053-F216-4C7F-A0EF-8A5D44601D31}" presName="sibTrans" presStyleCnt="0"/>
      <dgm:spPr/>
    </dgm:pt>
    <dgm:pt modelId="{B908609D-F156-4489-A260-6B367146DD33}" type="pres">
      <dgm:prSet presAssocID="{743D3114-29C0-4BD9-8D89-76AF4891205A}" presName="node" presStyleLbl="node1" presStyleIdx="18" presStyleCnt="24">
        <dgm:presLayoutVars>
          <dgm:bulletEnabled val="1"/>
        </dgm:presLayoutVars>
      </dgm:prSet>
      <dgm:spPr/>
    </dgm:pt>
    <dgm:pt modelId="{5C590885-512E-4B44-ADE2-6979A4289653}" type="pres">
      <dgm:prSet presAssocID="{75A8F687-B604-4031-A1A0-07BF874CF717}" presName="sibTrans" presStyleCnt="0"/>
      <dgm:spPr/>
    </dgm:pt>
    <dgm:pt modelId="{D705A7DA-5642-49B4-9E05-D28DDB41A349}" type="pres">
      <dgm:prSet presAssocID="{2481101D-14DA-4BB1-85C5-28ED1D497C29}" presName="node" presStyleLbl="node1" presStyleIdx="19" presStyleCnt="24">
        <dgm:presLayoutVars>
          <dgm:bulletEnabled val="1"/>
        </dgm:presLayoutVars>
      </dgm:prSet>
      <dgm:spPr/>
    </dgm:pt>
    <dgm:pt modelId="{BF37585E-FEA4-4427-9747-1841F8910227}" type="pres">
      <dgm:prSet presAssocID="{1F0F3355-AA72-43F8-B8CF-4AC8C4CACEEF}" presName="sibTrans" presStyleCnt="0"/>
      <dgm:spPr/>
    </dgm:pt>
    <dgm:pt modelId="{AFE86415-A74D-4BB3-A818-3FBD2B6352DB}" type="pres">
      <dgm:prSet presAssocID="{A3A7C8DF-C591-406E-8510-3EAD0CBCA894}" presName="node" presStyleLbl="node1" presStyleIdx="20" presStyleCnt="24">
        <dgm:presLayoutVars>
          <dgm:bulletEnabled val="1"/>
        </dgm:presLayoutVars>
      </dgm:prSet>
      <dgm:spPr/>
    </dgm:pt>
    <dgm:pt modelId="{B9045CD3-3296-420B-8B2D-2E64927D7CD8}" type="pres">
      <dgm:prSet presAssocID="{E4A374E4-A53C-4DF9-8518-963B2FDB56C5}" presName="sibTrans" presStyleCnt="0"/>
      <dgm:spPr/>
    </dgm:pt>
    <dgm:pt modelId="{95789E58-F3AF-4F04-AF17-12D76332E0FE}" type="pres">
      <dgm:prSet presAssocID="{E2974A60-B589-4EB5-970C-DB4BD7DE9E2E}" presName="node" presStyleLbl="node1" presStyleIdx="21" presStyleCnt="24">
        <dgm:presLayoutVars>
          <dgm:bulletEnabled val="1"/>
        </dgm:presLayoutVars>
      </dgm:prSet>
      <dgm:spPr/>
    </dgm:pt>
    <dgm:pt modelId="{4DC18331-F539-4B00-A7D1-FE58CE2047AF}" type="pres">
      <dgm:prSet presAssocID="{571FDDEE-E6C5-44D7-9E2F-993BFADDEC18}" presName="sibTrans" presStyleCnt="0"/>
      <dgm:spPr/>
    </dgm:pt>
    <dgm:pt modelId="{F3C21543-ACD3-406F-8077-F21A933C2238}" type="pres">
      <dgm:prSet presAssocID="{1108D2AC-81B0-4436-9E76-F8309CC27DA4}" presName="node" presStyleLbl="node1" presStyleIdx="22" presStyleCnt="24">
        <dgm:presLayoutVars>
          <dgm:bulletEnabled val="1"/>
        </dgm:presLayoutVars>
      </dgm:prSet>
      <dgm:spPr/>
    </dgm:pt>
    <dgm:pt modelId="{471BEE19-CB4C-4160-BF65-4BD9D87B53DF}" type="pres">
      <dgm:prSet presAssocID="{AEF8734C-9683-4CDD-8301-6B172EAA5FF9}" presName="sibTrans" presStyleCnt="0"/>
      <dgm:spPr/>
    </dgm:pt>
    <dgm:pt modelId="{58C18778-6FF0-46EF-B507-D7C43D5B1D6D}" type="pres">
      <dgm:prSet presAssocID="{1F38D20A-E127-43A7-97CB-040211279763}" presName="node" presStyleLbl="node1" presStyleIdx="23" presStyleCnt="24">
        <dgm:presLayoutVars>
          <dgm:bulletEnabled val="1"/>
        </dgm:presLayoutVars>
      </dgm:prSet>
      <dgm:spPr/>
    </dgm:pt>
  </dgm:ptLst>
  <dgm:cxnLst>
    <dgm:cxn modelId="{37CEB201-A723-4C9B-A5E4-909E92A59078}" srcId="{BE67CE55-A064-4C2E-A2C0-1D6FF8B76847}" destId="{A3A7C8DF-C591-406E-8510-3EAD0CBCA894}" srcOrd="20" destOrd="0" parTransId="{75811816-9580-46EE-B820-66D0AD58D19F}" sibTransId="{E4A374E4-A53C-4DF9-8518-963B2FDB56C5}"/>
    <dgm:cxn modelId="{7FA06C09-C2F5-4B1A-9F4F-C53C8A15126B}" type="presOf" srcId="{743D3114-29C0-4BD9-8D89-76AF4891205A}" destId="{B908609D-F156-4489-A260-6B367146DD33}" srcOrd="0" destOrd="0" presId="urn:microsoft.com/office/officeart/2005/8/layout/default"/>
    <dgm:cxn modelId="{195C3B0A-877D-47CF-848C-01CDC224E4D2}" type="presOf" srcId="{C3A56715-91E4-413D-81CF-455F1F00D015}" destId="{21DD4C16-64EF-480E-96B0-E988F0F3C76C}" srcOrd="0" destOrd="0" presId="urn:microsoft.com/office/officeart/2005/8/layout/default"/>
    <dgm:cxn modelId="{1ED19012-C3E2-46B1-B9A0-DE928B67B239}" srcId="{BE67CE55-A064-4C2E-A2C0-1D6FF8B76847}" destId="{E2974A60-B589-4EB5-970C-DB4BD7DE9E2E}" srcOrd="21" destOrd="0" parTransId="{D3C4F504-0344-4AEF-9EDF-9C17D47A167B}" sibTransId="{571FDDEE-E6C5-44D7-9E2F-993BFADDEC18}"/>
    <dgm:cxn modelId="{2C8FA614-07F1-4D22-8039-3956604C4866}" type="presOf" srcId="{7E10AD7C-20A2-4E91-BCD1-68C5103E5EAA}" destId="{67FCF5F0-AC0F-4D3C-8725-BDF76BE0486D}" srcOrd="0" destOrd="0" presId="urn:microsoft.com/office/officeart/2005/8/layout/default"/>
    <dgm:cxn modelId="{4CC3D616-BE97-4B85-BD6B-3D716664ACA6}" type="presOf" srcId="{7A5AFCA5-AD1D-416C-B38A-3F61845DE376}" destId="{63008BC7-7837-47B7-B3B0-8CC037E149E0}" srcOrd="0" destOrd="0" presId="urn:microsoft.com/office/officeart/2005/8/layout/default"/>
    <dgm:cxn modelId="{9D5BB917-65DF-4DCE-8F5D-F357AC17F727}" type="presOf" srcId="{38098DAE-1F9C-4A89-AB11-26741321A629}" destId="{CC7EF299-89FE-4673-8A7C-AC4F24A17AF9}" srcOrd="0" destOrd="0" presId="urn:microsoft.com/office/officeart/2005/8/layout/default"/>
    <dgm:cxn modelId="{179E761A-7B03-4535-A6E8-3CC1256A82CC}" srcId="{BE67CE55-A064-4C2E-A2C0-1D6FF8B76847}" destId="{D4ECD5E2-DF44-4FF2-9BDD-D2C620CDE420}" srcOrd="13" destOrd="0" parTransId="{7E0BBE22-6AD8-4BD1-8AFF-5F72BEA120FD}" sibTransId="{4AA548AD-E596-4C55-A395-A05C87176A44}"/>
    <dgm:cxn modelId="{5D96611B-10A3-4DBE-AADE-1A89968A273B}" srcId="{BE67CE55-A064-4C2E-A2C0-1D6FF8B76847}" destId="{80B0AB55-D16A-4BE8-9015-1168B375AEA0}" srcOrd="9" destOrd="0" parTransId="{7A313BA8-A74F-4831-BF12-5A9ABB94B7BF}" sibTransId="{1246D233-C8AD-4DEB-A7FF-BF98CBDE85C8}"/>
    <dgm:cxn modelId="{8C388B24-CCFB-4C59-BFFD-2BEF9BA63E9F}" type="presOf" srcId="{80B0AB55-D16A-4BE8-9015-1168B375AEA0}" destId="{F0EBE72D-1092-468C-9AAC-6AFEC1B1A930}" srcOrd="0" destOrd="0" presId="urn:microsoft.com/office/officeart/2005/8/layout/default"/>
    <dgm:cxn modelId="{A465BA28-94EF-445E-A6DB-8FCB67417EF4}" srcId="{BE67CE55-A064-4C2E-A2C0-1D6FF8B76847}" destId="{38098DAE-1F9C-4A89-AB11-26741321A629}" srcOrd="2" destOrd="0" parTransId="{A1B4DFA3-0018-482D-84D0-05CCBBF9F6A7}" sibTransId="{6AA2D0F1-89A1-4160-A506-987097668FCD}"/>
    <dgm:cxn modelId="{D11D5E29-1E0E-467C-A0E5-85A783D0148B}" type="presOf" srcId="{61742694-926A-4A12-8313-40903C79087F}" destId="{263D1362-14A0-4F1B-82CB-9BB4E2378392}" srcOrd="0" destOrd="0" presId="urn:microsoft.com/office/officeart/2005/8/layout/default"/>
    <dgm:cxn modelId="{590DEB2A-FF92-46C5-8FC9-F7611A6C8AEE}" srcId="{BE67CE55-A064-4C2E-A2C0-1D6FF8B76847}" destId="{7A5AFCA5-AD1D-416C-B38A-3F61845DE376}" srcOrd="3" destOrd="0" parTransId="{2E106992-721E-49A7-BC95-652C6E793D56}" sibTransId="{465195C8-6FD9-4A6A-B637-A682C7D5C313}"/>
    <dgm:cxn modelId="{B34E902B-8CA0-4540-85EA-F64C8E033742}" srcId="{BE67CE55-A064-4C2E-A2C0-1D6FF8B76847}" destId="{743D3114-29C0-4BD9-8D89-76AF4891205A}" srcOrd="18" destOrd="0" parTransId="{B3FD0A14-EBDD-4D22-B909-AD5685624A0A}" sibTransId="{75A8F687-B604-4031-A1A0-07BF874CF717}"/>
    <dgm:cxn modelId="{90306E2D-0E7F-40F9-87B0-8CB6F79D696F}" srcId="{BE67CE55-A064-4C2E-A2C0-1D6FF8B76847}" destId="{99E762E8-70FC-41FC-A13E-5F955A4B6CF2}" srcOrd="12" destOrd="0" parTransId="{0718593A-E979-4955-929D-2A1B983E4EE6}" sibTransId="{82C4A02C-F14C-4503-8902-FC5DA158D3D9}"/>
    <dgm:cxn modelId="{C3BEBB2F-1DAD-495A-9B03-77EF006C7F00}" type="presOf" srcId="{18345BF3-92F9-4FA5-B968-947B2113FE10}" destId="{FCA6A49C-BFEA-4E84-972C-43AF804D87A9}" srcOrd="0" destOrd="0" presId="urn:microsoft.com/office/officeart/2005/8/layout/default"/>
    <dgm:cxn modelId="{941B5131-F53A-460A-9348-37CA43F32F37}" type="presOf" srcId="{1108D2AC-81B0-4436-9E76-F8309CC27DA4}" destId="{F3C21543-ACD3-406F-8077-F21A933C2238}" srcOrd="0" destOrd="0" presId="urn:microsoft.com/office/officeart/2005/8/layout/default"/>
    <dgm:cxn modelId="{F40F4B3F-D896-4A93-A368-051E007418B4}" type="presOf" srcId="{8C112EF8-A497-4058-94C8-7518FC307928}" destId="{56BDBA82-21B3-4BA9-9AD5-D503A6706F0C}" srcOrd="0" destOrd="0" presId="urn:microsoft.com/office/officeart/2005/8/layout/default"/>
    <dgm:cxn modelId="{B26EFE5E-23E9-427D-9396-C004FE62EFF3}" srcId="{BE67CE55-A064-4C2E-A2C0-1D6FF8B76847}" destId="{B5CB6929-B978-40FA-BA1D-14167CB33DB4}" srcOrd="8" destOrd="0" parTransId="{DCE795F7-8293-4411-8A24-85D6C9A50B20}" sibTransId="{59FC1D9C-2B90-413F-A53B-5AC289EDF9C1}"/>
    <dgm:cxn modelId="{02A8B860-82B8-4DB1-92CD-1212FA1EE5F1}" type="presOf" srcId="{A3D583F7-B053-446B-9AB7-C5AFA615A928}" destId="{46E43CCB-502F-40CC-AEBD-4AA3DCB5DA6B}" srcOrd="0" destOrd="0" presId="urn:microsoft.com/office/officeart/2005/8/layout/default"/>
    <dgm:cxn modelId="{1EBAE562-093D-439E-9EEC-C4102EC7B665}" srcId="{BE67CE55-A064-4C2E-A2C0-1D6FF8B76847}" destId="{069B31D0-4F9C-4774-B138-BFC89A9D1DD3}" srcOrd="16" destOrd="0" parTransId="{E4486F92-23DD-48BB-90B8-EA7DFB1DAD5C}" sibTransId="{B9E937F4-C9C1-4278-9046-41D6E14FBE32}"/>
    <dgm:cxn modelId="{BB669746-F6A3-45D8-BE9C-CC637571F161}" srcId="{BE67CE55-A064-4C2E-A2C0-1D6FF8B76847}" destId="{C0F62D53-E5A3-45BA-BC12-F13C970BF6D1}" srcOrd="6" destOrd="0" parTransId="{B1D5C512-4F5E-46F2-A63B-C5B550B12007}" sibTransId="{DD49754C-72FC-4A28-BFE2-7E7BA48879B6}"/>
    <dgm:cxn modelId="{85CED34E-25B5-4A5B-9D9A-1E6A2033EE86}" type="presOf" srcId="{D4ECD5E2-DF44-4FF2-9BDD-D2C620CDE420}" destId="{D9737FFF-76C3-459F-86EE-9676C7DA7088}" srcOrd="0" destOrd="0" presId="urn:microsoft.com/office/officeart/2005/8/layout/default"/>
    <dgm:cxn modelId="{285C356F-A475-42F9-ACFC-6C021462F4B0}" srcId="{BE67CE55-A064-4C2E-A2C0-1D6FF8B76847}" destId="{5C88BC64-28BD-4C1D-86E5-2FA874E19254}" srcOrd="7" destOrd="0" parTransId="{91017B22-0A48-426D-8376-651243244126}" sibTransId="{ADCB8FF9-6840-4FCB-BDD8-A3128FB913D0}"/>
    <dgm:cxn modelId="{CB93E54F-AC16-4800-A74B-1B2A5F3F0908}" srcId="{BE67CE55-A064-4C2E-A2C0-1D6FF8B76847}" destId="{84773255-E1D3-43E5-BD7B-870A9A6C4151}" srcOrd="5" destOrd="0" parTransId="{FF75E28E-CE7A-4D64-A0AD-6F0FFDFA0C05}" sibTransId="{0AB9B538-BFF1-43D3-A15E-B8B0DBBCBADC}"/>
    <dgm:cxn modelId="{18684251-6C50-41ED-A061-97584FDF6AD2}" srcId="{BE67CE55-A064-4C2E-A2C0-1D6FF8B76847}" destId="{1F38D20A-E127-43A7-97CB-040211279763}" srcOrd="23" destOrd="0" parTransId="{D272BA2B-5CBF-461C-9F8B-55AA4DBD5E59}" sibTransId="{ECBB98DD-BD9E-4AE7-B801-64A11F8F06A8}"/>
    <dgm:cxn modelId="{465A9072-5525-49BB-AEC8-D64AAE06C9A3}" srcId="{BE67CE55-A064-4C2E-A2C0-1D6FF8B76847}" destId="{E4C05238-8005-40E3-B8F7-0662212A5AE4}" srcOrd="15" destOrd="0" parTransId="{3B69C093-F07C-44A6-89C4-052E7C0EE542}" sibTransId="{40E61426-8448-4400-88D7-B16081CA3B2F}"/>
    <dgm:cxn modelId="{E4919C73-8D8B-4F2C-AD2B-1B1038075AF7}" type="presOf" srcId="{E2974A60-B589-4EB5-970C-DB4BD7DE9E2E}" destId="{95789E58-F3AF-4F04-AF17-12D76332E0FE}" srcOrd="0" destOrd="0" presId="urn:microsoft.com/office/officeart/2005/8/layout/default"/>
    <dgm:cxn modelId="{1D9CBF57-473D-493F-86DD-5AB6E740F4C9}" srcId="{BE67CE55-A064-4C2E-A2C0-1D6FF8B76847}" destId="{A3D583F7-B053-446B-9AB7-C5AFA615A928}" srcOrd="10" destOrd="0" parTransId="{C40B64BD-B02D-41E5-AC35-2C1B2B0CBB7B}" sibTransId="{52DC4EDE-7E04-43F8-8F32-F51DD7260733}"/>
    <dgm:cxn modelId="{3F1BDA89-3DE4-4BC7-B885-D0932CD68693}" type="presOf" srcId="{84773255-E1D3-43E5-BD7B-870A9A6C4151}" destId="{011F2E60-01D6-4E8A-A7F0-0059E8E24F35}" srcOrd="0" destOrd="0" presId="urn:microsoft.com/office/officeart/2005/8/layout/default"/>
    <dgm:cxn modelId="{880F1490-F318-4BD3-9F86-73AD5478AC01}" type="presOf" srcId="{C0F62D53-E5A3-45BA-BC12-F13C970BF6D1}" destId="{8123B002-FEB5-4C4A-B152-A575F85D5F3C}" srcOrd="0" destOrd="0" presId="urn:microsoft.com/office/officeart/2005/8/layout/default"/>
    <dgm:cxn modelId="{5726A092-07B6-44FC-9F54-CB1DC322B028}" type="presOf" srcId="{1F38D20A-E127-43A7-97CB-040211279763}" destId="{58C18778-6FF0-46EF-B507-D7C43D5B1D6D}" srcOrd="0" destOrd="0" presId="urn:microsoft.com/office/officeart/2005/8/layout/default"/>
    <dgm:cxn modelId="{759C2093-A985-4453-966C-11361D0CA55F}" srcId="{BE67CE55-A064-4C2E-A2C0-1D6FF8B76847}" destId="{2481101D-14DA-4BB1-85C5-28ED1D497C29}" srcOrd="19" destOrd="0" parTransId="{5873C03F-A064-448D-9CB8-8C3B6F431CEE}" sibTransId="{1F0F3355-AA72-43F8-B8CF-4AC8C4CACEEF}"/>
    <dgm:cxn modelId="{11A0FA93-5330-43AD-8C62-A4A3A6F67CBB}" srcId="{BE67CE55-A064-4C2E-A2C0-1D6FF8B76847}" destId="{61742694-926A-4A12-8313-40903C79087F}" srcOrd="1" destOrd="0" parTransId="{20CBAA4B-8E26-463D-B7A9-A9715B2451FD}" sibTransId="{7753291C-7FCA-4A51-A218-2F28E33BBABB}"/>
    <dgm:cxn modelId="{16B56397-7FC2-4F84-B80D-8375FFE1FEAF}" srcId="{BE67CE55-A064-4C2E-A2C0-1D6FF8B76847}" destId="{F82B7A76-B938-47DB-9994-2802B4955734}" srcOrd="14" destOrd="0" parTransId="{C3DB1B61-A8EC-430D-AEA3-D6222CD187B2}" sibTransId="{5D526964-91BB-4298-AC1D-70280D64442B}"/>
    <dgm:cxn modelId="{08ABD698-4160-410E-BB7A-98D2C0224A3F}" type="presOf" srcId="{99E762E8-70FC-41FC-A13E-5F955A4B6CF2}" destId="{21E8A85D-BD21-4D2B-826C-92F7DAE10729}" srcOrd="0" destOrd="0" presId="urn:microsoft.com/office/officeart/2005/8/layout/default"/>
    <dgm:cxn modelId="{817D0FA4-E4F6-488D-AAEB-3B8D1C76141A}" srcId="{BE67CE55-A064-4C2E-A2C0-1D6FF8B76847}" destId="{18345BF3-92F9-4FA5-B968-947B2113FE10}" srcOrd="11" destOrd="0" parTransId="{C17E9697-5921-4082-84BC-6977DB959445}" sibTransId="{1484C299-9B16-429D-83CA-62C1F35AFA6B}"/>
    <dgm:cxn modelId="{E17A52BC-A244-49E0-B540-5579AC17A559}" type="presOf" srcId="{A3A7C8DF-C591-406E-8510-3EAD0CBCA894}" destId="{AFE86415-A74D-4BB3-A818-3FBD2B6352DB}" srcOrd="0" destOrd="0" presId="urn:microsoft.com/office/officeart/2005/8/layout/default"/>
    <dgm:cxn modelId="{DD269AC1-F8F6-4CEE-9CB1-E66A913D3714}" type="presOf" srcId="{B5CB6929-B978-40FA-BA1D-14167CB33DB4}" destId="{E2EC2007-6269-4DF9-8703-305EACAB4822}" srcOrd="0" destOrd="0" presId="urn:microsoft.com/office/officeart/2005/8/layout/default"/>
    <dgm:cxn modelId="{D862B0D3-E8CB-481B-AB7B-DB1A8C92754C}" type="presOf" srcId="{069B31D0-4F9C-4774-B138-BFC89A9D1DD3}" destId="{59D7E360-5357-4FC3-8817-7FB11CBD3AEC}" srcOrd="0" destOrd="0" presId="urn:microsoft.com/office/officeart/2005/8/layout/default"/>
    <dgm:cxn modelId="{492C67DB-81C5-4FD9-A1EA-33C4F6C1DA7C}" srcId="{BE67CE55-A064-4C2E-A2C0-1D6FF8B76847}" destId="{1108D2AC-81B0-4436-9E76-F8309CC27DA4}" srcOrd="22" destOrd="0" parTransId="{94674680-C775-492B-8B69-FFAB81BD9D11}" sibTransId="{AEF8734C-9683-4CDD-8301-6B172EAA5FF9}"/>
    <dgm:cxn modelId="{EACB56DB-34D3-403B-B4D1-BC1D7E13BF40}" type="presOf" srcId="{E4C05238-8005-40E3-B8F7-0662212A5AE4}" destId="{0280EE8C-C141-437B-BA98-CD4D782CFDB5}" srcOrd="0" destOrd="0" presId="urn:microsoft.com/office/officeart/2005/8/layout/default"/>
    <dgm:cxn modelId="{553CE0E8-08F1-4BE5-8830-1811E8DC1F51}" type="presOf" srcId="{F82B7A76-B938-47DB-9994-2802B4955734}" destId="{6EFD3E0D-5CDD-4413-BE60-B05FAB6F6384}" srcOrd="0" destOrd="0" presId="urn:microsoft.com/office/officeart/2005/8/layout/default"/>
    <dgm:cxn modelId="{A5BB32EA-D60F-4169-9805-E5110F966EF7}" srcId="{BE67CE55-A064-4C2E-A2C0-1D6FF8B76847}" destId="{8C112EF8-A497-4058-94C8-7518FC307928}" srcOrd="17" destOrd="0" parTransId="{68A327D6-EEC9-40D8-8D0C-04BA5CE162F2}" sibTransId="{732FF053-F216-4C7F-A0EF-8A5D44601D31}"/>
    <dgm:cxn modelId="{7CAEC6EF-06DD-4C1C-868B-3F3C329E8594}" srcId="{BE67CE55-A064-4C2E-A2C0-1D6FF8B76847}" destId="{C3A56715-91E4-413D-81CF-455F1F00D015}" srcOrd="4" destOrd="0" parTransId="{191CEE1B-C388-4825-9D49-D026BFBC466C}" sibTransId="{1B3AA9B9-C8F7-47DF-8A0F-9AC9F79D6B95}"/>
    <dgm:cxn modelId="{35D1A8F2-3BF3-4145-BCBA-3AF24EB4C5AA}" type="presOf" srcId="{BE67CE55-A064-4C2E-A2C0-1D6FF8B76847}" destId="{5F28896B-C88D-4264-A7E4-DCB6FE0839A5}" srcOrd="0" destOrd="0" presId="urn:microsoft.com/office/officeart/2005/8/layout/default"/>
    <dgm:cxn modelId="{DE0CF1F4-5245-40CC-A8D7-AC4BFC618560}" srcId="{BE67CE55-A064-4C2E-A2C0-1D6FF8B76847}" destId="{7E10AD7C-20A2-4E91-BCD1-68C5103E5EAA}" srcOrd="0" destOrd="0" parTransId="{885049EF-2D31-4294-80CF-95849D317603}" sibTransId="{25B2A954-4665-406A-93E3-6D227D7356B8}"/>
    <dgm:cxn modelId="{A5D382F9-98CE-41D3-A80B-31717CA9A928}" type="presOf" srcId="{5C88BC64-28BD-4C1D-86E5-2FA874E19254}" destId="{15F94BDC-BDA2-4DC5-9EC4-C7100D352A6E}" srcOrd="0" destOrd="0" presId="urn:microsoft.com/office/officeart/2005/8/layout/default"/>
    <dgm:cxn modelId="{34F545FF-5B6B-4475-9ACE-C35C25D61146}" type="presOf" srcId="{2481101D-14DA-4BB1-85C5-28ED1D497C29}" destId="{D705A7DA-5642-49B4-9E05-D28DDB41A349}" srcOrd="0" destOrd="0" presId="urn:microsoft.com/office/officeart/2005/8/layout/default"/>
    <dgm:cxn modelId="{6ABB51B9-D687-42AF-8F64-42E65DDCF741}" type="presParOf" srcId="{5F28896B-C88D-4264-A7E4-DCB6FE0839A5}" destId="{67FCF5F0-AC0F-4D3C-8725-BDF76BE0486D}" srcOrd="0" destOrd="0" presId="urn:microsoft.com/office/officeart/2005/8/layout/default"/>
    <dgm:cxn modelId="{7DD01409-D37C-4FE7-B070-E12A51C252FE}" type="presParOf" srcId="{5F28896B-C88D-4264-A7E4-DCB6FE0839A5}" destId="{380A60AF-CB9D-44D8-AA99-EC5940CFB48D}" srcOrd="1" destOrd="0" presId="urn:microsoft.com/office/officeart/2005/8/layout/default"/>
    <dgm:cxn modelId="{4FB3113C-62A1-4021-9A6E-1B0E6AE0FDEA}" type="presParOf" srcId="{5F28896B-C88D-4264-A7E4-DCB6FE0839A5}" destId="{263D1362-14A0-4F1B-82CB-9BB4E2378392}" srcOrd="2" destOrd="0" presId="urn:microsoft.com/office/officeart/2005/8/layout/default"/>
    <dgm:cxn modelId="{B21C3182-17DD-4BA8-B905-07538F5C1045}" type="presParOf" srcId="{5F28896B-C88D-4264-A7E4-DCB6FE0839A5}" destId="{BA9DFBE7-EE97-4C59-8055-EBB438DDBCE3}" srcOrd="3" destOrd="0" presId="urn:microsoft.com/office/officeart/2005/8/layout/default"/>
    <dgm:cxn modelId="{446E8CE9-DE41-474F-B4B7-D0212EFA66F9}" type="presParOf" srcId="{5F28896B-C88D-4264-A7E4-DCB6FE0839A5}" destId="{CC7EF299-89FE-4673-8A7C-AC4F24A17AF9}" srcOrd="4" destOrd="0" presId="urn:microsoft.com/office/officeart/2005/8/layout/default"/>
    <dgm:cxn modelId="{8F815D3F-879F-46E1-8C04-0412F5280F77}" type="presParOf" srcId="{5F28896B-C88D-4264-A7E4-DCB6FE0839A5}" destId="{CFBDEBF0-A9DA-446A-8EE5-8833B7B8D3C2}" srcOrd="5" destOrd="0" presId="urn:microsoft.com/office/officeart/2005/8/layout/default"/>
    <dgm:cxn modelId="{CC59A152-0E1E-4036-82F8-BDB65CE47535}" type="presParOf" srcId="{5F28896B-C88D-4264-A7E4-DCB6FE0839A5}" destId="{63008BC7-7837-47B7-B3B0-8CC037E149E0}" srcOrd="6" destOrd="0" presId="urn:microsoft.com/office/officeart/2005/8/layout/default"/>
    <dgm:cxn modelId="{AC69C7ED-228C-4604-BED3-2957FE38822F}" type="presParOf" srcId="{5F28896B-C88D-4264-A7E4-DCB6FE0839A5}" destId="{AD8F3052-CCF4-40A8-916D-9E7B53143418}" srcOrd="7" destOrd="0" presId="urn:microsoft.com/office/officeart/2005/8/layout/default"/>
    <dgm:cxn modelId="{5BBE9512-E9D7-419B-80E5-43293C3F6974}" type="presParOf" srcId="{5F28896B-C88D-4264-A7E4-DCB6FE0839A5}" destId="{21DD4C16-64EF-480E-96B0-E988F0F3C76C}" srcOrd="8" destOrd="0" presId="urn:microsoft.com/office/officeart/2005/8/layout/default"/>
    <dgm:cxn modelId="{012905ED-9DE9-405B-B28A-94B92EB42233}" type="presParOf" srcId="{5F28896B-C88D-4264-A7E4-DCB6FE0839A5}" destId="{DC4F0B04-E9F0-43AF-AD7C-26857BAF868C}" srcOrd="9" destOrd="0" presId="urn:microsoft.com/office/officeart/2005/8/layout/default"/>
    <dgm:cxn modelId="{86BCB562-C3EB-410C-B56B-3A69A4AC0F85}" type="presParOf" srcId="{5F28896B-C88D-4264-A7E4-DCB6FE0839A5}" destId="{011F2E60-01D6-4E8A-A7F0-0059E8E24F35}" srcOrd="10" destOrd="0" presId="urn:microsoft.com/office/officeart/2005/8/layout/default"/>
    <dgm:cxn modelId="{77A024A8-3DC5-4600-9CEE-90555F31929C}" type="presParOf" srcId="{5F28896B-C88D-4264-A7E4-DCB6FE0839A5}" destId="{5BA0FD6F-4C4C-4610-9C6E-00F024F9125C}" srcOrd="11" destOrd="0" presId="urn:microsoft.com/office/officeart/2005/8/layout/default"/>
    <dgm:cxn modelId="{66134CE7-A13C-4E8E-B106-C9FA9B284C51}" type="presParOf" srcId="{5F28896B-C88D-4264-A7E4-DCB6FE0839A5}" destId="{8123B002-FEB5-4C4A-B152-A575F85D5F3C}" srcOrd="12" destOrd="0" presId="urn:microsoft.com/office/officeart/2005/8/layout/default"/>
    <dgm:cxn modelId="{8AA7E611-E180-49EE-9C59-BF5E6E6488D0}" type="presParOf" srcId="{5F28896B-C88D-4264-A7E4-DCB6FE0839A5}" destId="{1B568AAA-77BB-4414-B564-DB1276BA465B}" srcOrd="13" destOrd="0" presId="urn:microsoft.com/office/officeart/2005/8/layout/default"/>
    <dgm:cxn modelId="{F635FF4C-30B5-4725-83B4-ED827B2CE6AF}" type="presParOf" srcId="{5F28896B-C88D-4264-A7E4-DCB6FE0839A5}" destId="{15F94BDC-BDA2-4DC5-9EC4-C7100D352A6E}" srcOrd="14" destOrd="0" presId="urn:microsoft.com/office/officeart/2005/8/layout/default"/>
    <dgm:cxn modelId="{C767C98F-1620-4341-A7A3-73C1D9439E35}" type="presParOf" srcId="{5F28896B-C88D-4264-A7E4-DCB6FE0839A5}" destId="{0AD216BC-9462-423F-9BE8-EADB04B4B2D7}" srcOrd="15" destOrd="0" presId="urn:microsoft.com/office/officeart/2005/8/layout/default"/>
    <dgm:cxn modelId="{EB42AE58-F2DB-4441-A2CE-11FB2EB666B9}" type="presParOf" srcId="{5F28896B-C88D-4264-A7E4-DCB6FE0839A5}" destId="{E2EC2007-6269-4DF9-8703-305EACAB4822}" srcOrd="16" destOrd="0" presId="urn:microsoft.com/office/officeart/2005/8/layout/default"/>
    <dgm:cxn modelId="{00483E4E-2346-429B-B377-3D04D5290E33}" type="presParOf" srcId="{5F28896B-C88D-4264-A7E4-DCB6FE0839A5}" destId="{00A5F30A-71A4-475A-A585-78991A818812}" srcOrd="17" destOrd="0" presId="urn:microsoft.com/office/officeart/2005/8/layout/default"/>
    <dgm:cxn modelId="{B33CF75B-2812-411E-B586-1DA40622EF72}" type="presParOf" srcId="{5F28896B-C88D-4264-A7E4-DCB6FE0839A5}" destId="{F0EBE72D-1092-468C-9AAC-6AFEC1B1A930}" srcOrd="18" destOrd="0" presId="urn:microsoft.com/office/officeart/2005/8/layout/default"/>
    <dgm:cxn modelId="{1B845EB2-5753-4C7C-A441-097DF3F6FEAF}" type="presParOf" srcId="{5F28896B-C88D-4264-A7E4-DCB6FE0839A5}" destId="{D6FCAAB4-DCA3-4047-97AF-DDF3AE16A6BF}" srcOrd="19" destOrd="0" presId="urn:microsoft.com/office/officeart/2005/8/layout/default"/>
    <dgm:cxn modelId="{B6096B69-9799-41AA-BA42-8CF9C51A84B1}" type="presParOf" srcId="{5F28896B-C88D-4264-A7E4-DCB6FE0839A5}" destId="{46E43CCB-502F-40CC-AEBD-4AA3DCB5DA6B}" srcOrd="20" destOrd="0" presId="urn:microsoft.com/office/officeart/2005/8/layout/default"/>
    <dgm:cxn modelId="{A4B48FC4-EB39-43AB-80EC-B47F682D7864}" type="presParOf" srcId="{5F28896B-C88D-4264-A7E4-DCB6FE0839A5}" destId="{EE04EA0C-FC38-49A8-94C6-94001BB72441}" srcOrd="21" destOrd="0" presId="urn:microsoft.com/office/officeart/2005/8/layout/default"/>
    <dgm:cxn modelId="{DCCD33DB-F2B1-4192-9343-F8309755E38F}" type="presParOf" srcId="{5F28896B-C88D-4264-A7E4-DCB6FE0839A5}" destId="{FCA6A49C-BFEA-4E84-972C-43AF804D87A9}" srcOrd="22" destOrd="0" presId="urn:microsoft.com/office/officeart/2005/8/layout/default"/>
    <dgm:cxn modelId="{59B06320-3C71-4759-825A-77E0F9EA90FD}" type="presParOf" srcId="{5F28896B-C88D-4264-A7E4-DCB6FE0839A5}" destId="{08C8A4A2-D35B-4E3B-9D52-2C5E9D7856AF}" srcOrd="23" destOrd="0" presId="urn:microsoft.com/office/officeart/2005/8/layout/default"/>
    <dgm:cxn modelId="{F4DC33B9-DFDF-4B9C-ADB5-F3821A33882D}" type="presParOf" srcId="{5F28896B-C88D-4264-A7E4-DCB6FE0839A5}" destId="{21E8A85D-BD21-4D2B-826C-92F7DAE10729}" srcOrd="24" destOrd="0" presId="urn:microsoft.com/office/officeart/2005/8/layout/default"/>
    <dgm:cxn modelId="{0B462D4D-89EE-4895-869A-E845BC00D58D}" type="presParOf" srcId="{5F28896B-C88D-4264-A7E4-DCB6FE0839A5}" destId="{D91C4226-10E1-426D-AE29-2E52D9F17746}" srcOrd="25" destOrd="0" presId="urn:microsoft.com/office/officeart/2005/8/layout/default"/>
    <dgm:cxn modelId="{96E4B5D0-6EF6-46F0-A853-7AAD05AF5456}" type="presParOf" srcId="{5F28896B-C88D-4264-A7E4-DCB6FE0839A5}" destId="{D9737FFF-76C3-459F-86EE-9676C7DA7088}" srcOrd="26" destOrd="0" presId="urn:microsoft.com/office/officeart/2005/8/layout/default"/>
    <dgm:cxn modelId="{64672A45-3E21-4AB2-B3F3-9A3839B0C032}" type="presParOf" srcId="{5F28896B-C88D-4264-A7E4-DCB6FE0839A5}" destId="{A4DBEBE7-DFF0-4012-B7D0-DBF5E32DAEC8}" srcOrd="27" destOrd="0" presId="urn:microsoft.com/office/officeart/2005/8/layout/default"/>
    <dgm:cxn modelId="{8C1B4AF3-5F4D-4668-B865-4B1FCC74568B}" type="presParOf" srcId="{5F28896B-C88D-4264-A7E4-DCB6FE0839A5}" destId="{6EFD3E0D-5CDD-4413-BE60-B05FAB6F6384}" srcOrd="28" destOrd="0" presId="urn:microsoft.com/office/officeart/2005/8/layout/default"/>
    <dgm:cxn modelId="{1656380A-D7F5-452E-8784-13AF67A9AFBB}" type="presParOf" srcId="{5F28896B-C88D-4264-A7E4-DCB6FE0839A5}" destId="{6DE7C1EE-118F-4A41-8D65-CB5F153D4055}" srcOrd="29" destOrd="0" presId="urn:microsoft.com/office/officeart/2005/8/layout/default"/>
    <dgm:cxn modelId="{4D020588-3F18-4B7A-8412-69774D003135}" type="presParOf" srcId="{5F28896B-C88D-4264-A7E4-DCB6FE0839A5}" destId="{0280EE8C-C141-437B-BA98-CD4D782CFDB5}" srcOrd="30" destOrd="0" presId="urn:microsoft.com/office/officeart/2005/8/layout/default"/>
    <dgm:cxn modelId="{71B2357E-D638-4275-9169-A4549D570864}" type="presParOf" srcId="{5F28896B-C88D-4264-A7E4-DCB6FE0839A5}" destId="{3335CFA6-52EB-447C-AFCA-89DEDA7F7BE6}" srcOrd="31" destOrd="0" presId="urn:microsoft.com/office/officeart/2005/8/layout/default"/>
    <dgm:cxn modelId="{3B4D04E9-24E6-4849-BC10-431984CB81C1}" type="presParOf" srcId="{5F28896B-C88D-4264-A7E4-DCB6FE0839A5}" destId="{59D7E360-5357-4FC3-8817-7FB11CBD3AEC}" srcOrd="32" destOrd="0" presId="urn:microsoft.com/office/officeart/2005/8/layout/default"/>
    <dgm:cxn modelId="{AE40359C-1BBF-48B8-9799-0956BE0EC569}" type="presParOf" srcId="{5F28896B-C88D-4264-A7E4-DCB6FE0839A5}" destId="{C0C759D3-00E8-4EE4-84F4-E85760DF3A1C}" srcOrd="33" destOrd="0" presId="urn:microsoft.com/office/officeart/2005/8/layout/default"/>
    <dgm:cxn modelId="{442F69F4-368E-4F8D-AF4E-22182261DA99}" type="presParOf" srcId="{5F28896B-C88D-4264-A7E4-DCB6FE0839A5}" destId="{56BDBA82-21B3-4BA9-9AD5-D503A6706F0C}" srcOrd="34" destOrd="0" presId="urn:microsoft.com/office/officeart/2005/8/layout/default"/>
    <dgm:cxn modelId="{48B875DB-F50B-445B-9C65-A26D72B31C40}" type="presParOf" srcId="{5F28896B-C88D-4264-A7E4-DCB6FE0839A5}" destId="{8AB9EDC5-DA4B-40A8-B2E9-EF3197E0D7E2}" srcOrd="35" destOrd="0" presId="urn:microsoft.com/office/officeart/2005/8/layout/default"/>
    <dgm:cxn modelId="{96C36AA2-A2B8-41DD-9D71-3EE41D329C90}" type="presParOf" srcId="{5F28896B-C88D-4264-A7E4-DCB6FE0839A5}" destId="{B908609D-F156-4489-A260-6B367146DD33}" srcOrd="36" destOrd="0" presId="urn:microsoft.com/office/officeart/2005/8/layout/default"/>
    <dgm:cxn modelId="{4CA392BC-F013-483D-A2D2-08E7C432C301}" type="presParOf" srcId="{5F28896B-C88D-4264-A7E4-DCB6FE0839A5}" destId="{5C590885-512E-4B44-ADE2-6979A4289653}" srcOrd="37" destOrd="0" presId="urn:microsoft.com/office/officeart/2005/8/layout/default"/>
    <dgm:cxn modelId="{31E6A2AE-8511-41AC-BB06-3A1D2DC64410}" type="presParOf" srcId="{5F28896B-C88D-4264-A7E4-DCB6FE0839A5}" destId="{D705A7DA-5642-49B4-9E05-D28DDB41A349}" srcOrd="38" destOrd="0" presId="urn:microsoft.com/office/officeart/2005/8/layout/default"/>
    <dgm:cxn modelId="{31A47D59-F952-47BF-9FAE-F256EC1B349A}" type="presParOf" srcId="{5F28896B-C88D-4264-A7E4-DCB6FE0839A5}" destId="{BF37585E-FEA4-4427-9747-1841F8910227}" srcOrd="39" destOrd="0" presId="urn:microsoft.com/office/officeart/2005/8/layout/default"/>
    <dgm:cxn modelId="{F542C54D-AA6D-4149-8940-C09180459695}" type="presParOf" srcId="{5F28896B-C88D-4264-A7E4-DCB6FE0839A5}" destId="{AFE86415-A74D-4BB3-A818-3FBD2B6352DB}" srcOrd="40" destOrd="0" presId="urn:microsoft.com/office/officeart/2005/8/layout/default"/>
    <dgm:cxn modelId="{FEB7B54D-32EE-4A51-9259-565CD577C7F9}" type="presParOf" srcId="{5F28896B-C88D-4264-A7E4-DCB6FE0839A5}" destId="{B9045CD3-3296-420B-8B2D-2E64927D7CD8}" srcOrd="41" destOrd="0" presId="urn:microsoft.com/office/officeart/2005/8/layout/default"/>
    <dgm:cxn modelId="{F04DE190-4B1C-450B-8575-25F0678AEACB}" type="presParOf" srcId="{5F28896B-C88D-4264-A7E4-DCB6FE0839A5}" destId="{95789E58-F3AF-4F04-AF17-12D76332E0FE}" srcOrd="42" destOrd="0" presId="urn:microsoft.com/office/officeart/2005/8/layout/default"/>
    <dgm:cxn modelId="{51365B5F-FBD9-47C5-B039-AB8505C50F6B}" type="presParOf" srcId="{5F28896B-C88D-4264-A7E4-DCB6FE0839A5}" destId="{4DC18331-F539-4B00-A7D1-FE58CE2047AF}" srcOrd="43" destOrd="0" presId="urn:microsoft.com/office/officeart/2005/8/layout/default"/>
    <dgm:cxn modelId="{1403D8B0-1A07-4F08-943D-8A7F953C12F2}" type="presParOf" srcId="{5F28896B-C88D-4264-A7E4-DCB6FE0839A5}" destId="{F3C21543-ACD3-406F-8077-F21A933C2238}" srcOrd="44" destOrd="0" presId="urn:microsoft.com/office/officeart/2005/8/layout/default"/>
    <dgm:cxn modelId="{86FE52DF-42EA-4994-9345-4EAA65C79D4F}" type="presParOf" srcId="{5F28896B-C88D-4264-A7E4-DCB6FE0839A5}" destId="{471BEE19-CB4C-4160-BF65-4BD9D87B53DF}" srcOrd="45" destOrd="0" presId="urn:microsoft.com/office/officeart/2005/8/layout/default"/>
    <dgm:cxn modelId="{F9FB175E-1B93-4CF9-9DAF-A8C620CDD950}" type="presParOf" srcId="{5F28896B-C88D-4264-A7E4-DCB6FE0839A5}" destId="{58C18778-6FF0-46EF-B507-D7C43D5B1D6D}" srcOrd="4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1B2CC77-032D-416E-8CAB-89F05A84C7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80748B3-9675-4182-91D9-6A830C64E4DD}">
      <dgm:prSet/>
      <dgm:spPr/>
      <dgm:t>
        <a:bodyPr/>
        <a:lstStyle/>
        <a:p>
          <a:r>
            <a:rPr lang="en-GB" dirty="0"/>
            <a:t>Reponses depend on phrasing, language, format and context</a:t>
          </a:r>
          <a:endParaRPr lang="en-US" dirty="0"/>
        </a:p>
      </dgm:t>
    </dgm:pt>
    <dgm:pt modelId="{55C90BD6-0A5E-40B8-A66F-3F2A9BD8CC71}" type="parTrans" cxnId="{B4A01DF8-35D8-4526-99C1-23DE6C8961F6}">
      <dgm:prSet/>
      <dgm:spPr/>
      <dgm:t>
        <a:bodyPr/>
        <a:lstStyle/>
        <a:p>
          <a:endParaRPr lang="en-US"/>
        </a:p>
      </dgm:t>
    </dgm:pt>
    <dgm:pt modelId="{6746485C-AED9-4EBD-B41D-2AA1DCD0D8A0}" type="sibTrans" cxnId="{B4A01DF8-35D8-4526-99C1-23DE6C8961F6}">
      <dgm:prSet/>
      <dgm:spPr/>
      <dgm:t>
        <a:bodyPr/>
        <a:lstStyle/>
        <a:p>
          <a:endParaRPr lang="en-US"/>
        </a:p>
      </dgm:t>
    </dgm:pt>
    <dgm:pt modelId="{1DE00BE2-C459-40DF-AD45-6977581AFC99}" type="pres">
      <dgm:prSet presAssocID="{21B2CC77-032D-416E-8CAB-89F05A84C706}" presName="linear" presStyleCnt="0">
        <dgm:presLayoutVars>
          <dgm:animLvl val="lvl"/>
          <dgm:resizeHandles val="exact"/>
        </dgm:presLayoutVars>
      </dgm:prSet>
      <dgm:spPr/>
    </dgm:pt>
    <dgm:pt modelId="{EF43C441-9618-447B-939F-1D250096772D}" type="pres">
      <dgm:prSet presAssocID="{080748B3-9675-4182-91D9-6A830C64E4DD}" presName="parentText" presStyleLbl="node1" presStyleIdx="0" presStyleCnt="1" custLinFactNeighborX="-8926" custLinFactNeighborY="1478">
        <dgm:presLayoutVars>
          <dgm:chMax val="0"/>
          <dgm:bulletEnabled val="1"/>
        </dgm:presLayoutVars>
      </dgm:prSet>
      <dgm:spPr/>
    </dgm:pt>
  </dgm:ptLst>
  <dgm:cxnLst>
    <dgm:cxn modelId="{DF747206-9268-4A67-ADE9-A486F977A0BE}" type="presOf" srcId="{21B2CC77-032D-416E-8CAB-89F05A84C706}" destId="{1DE00BE2-C459-40DF-AD45-6977581AFC99}" srcOrd="0" destOrd="0" presId="urn:microsoft.com/office/officeart/2005/8/layout/vList2"/>
    <dgm:cxn modelId="{AC9A23F0-F8AD-49AE-83A4-69943AF76EF2}" type="presOf" srcId="{080748B3-9675-4182-91D9-6A830C64E4DD}" destId="{EF43C441-9618-447B-939F-1D250096772D}" srcOrd="0" destOrd="0" presId="urn:microsoft.com/office/officeart/2005/8/layout/vList2"/>
    <dgm:cxn modelId="{B4A01DF8-35D8-4526-99C1-23DE6C8961F6}" srcId="{21B2CC77-032D-416E-8CAB-89F05A84C706}" destId="{080748B3-9675-4182-91D9-6A830C64E4DD}" srcOrd="0" destOrd="0" parTransId="{55C90BD6-0A5E-40B8-A66F-3F2A9BD8CC71}" sibTransId="{6746485C-AED9-4EBD-B41D-2AA1DCD0D8A0}"/>
    <dgm:cxn modelId="{AE1B6EE5-CD00-464A-BFB1-1421FE2893C7}" type="presParOf" srcId="{1DE00BE2-C459-40DF-AD45-6977581AFC99}" destId="{EF43C441-9618-447B-939F-1D250096772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DD862DE-A97B-45B6-BC21-0C052A7BB187}" type="doc">
      <dgm:prSet loTypeId="urn:microsoft.com/office/officeart/2005/8/layout/vList5" loCatId="list" qsTypeId="urn:microsoft.com/office/officeart/2005/8/quickstyle/simple4" qsCatId="simple" csTypeId="urn:microsoft.com/office/officeart/2005/8/colors/accent2_2" csCatId="accent2" phldr="1"/>
      <dgm:spPr/>
      <dgm:t>
        <a:bodyPr/>
        <a:lstStyle/>
        <a:p>
          <a:endParaRPr lang="en-US"/>
        </a:p>
      </dgm:t>
    </dgm:pt>
    <dgm:pt modelId="{CB9B770B-EBBF-48A8-A467-00FCB6838540}">
      <dgm:prSet/>
      <dgm:spPr/>
      <dgm:t>
        <a:bodyPr/>
        <a:lstStyle/>
        <a:p>
          <a:r>
            <a:rPr lang="en-GB" b="0" i="0" baseline="0" dirty="0"/>
            <a:t>Effect of design choices</a:t>
          </a:r>
          <a:endParaRPr lang="en-US" dirty="0"/>
        </a:p>
      </dgm:t>
    </dgm:pt>
    <dgm:pt modelId="{E10C5888-122E-4314-9A7C-CE9C5D99441D}" type="parTrans" cxnId="{E44E6171-FA6E-4E9F-8886-AB1AE37B1453}">
      <dgm:prSet/>
      <dgm:spPr/>
      <dgm:t>
        <a:bodyPr/>
        <a:lstStyle/>
        <a:p>
          <a:endParaRPr lang="en-US"/>
        </a:p>
      </dgm:t>
    </dgm:pt>
    <dgm:pt modelId="{58A78461-10C7-4C3B-BAAC-D72387929EC1}" type="sibTrans" cxnId="{E44E6171-FA6E-4E9F-8886-AB1AE37B1453}">
      <dgm:prSet/>
      <dgm:spPr/>
      <dgm:t>
        <a:bodyPr/>
        <a:lstStyle/>
        <a:p>
          <a:endParaRPr lang="en-US"/>
        </a:p>
      </dgm:t>
    </dgm:pt>
    <dgm:pt modelId="{962CF7D2-62DD-4370-B257-2FA0ED0B03B9}">
      <dgm:prSet/>
      <dgm:spPr/>
      <dgm:t>
        <a:bodyPr/>
        <a:lstStyle/>
        <a:p>
          <a:r>
            <a:rPr lang="en-GB" b="0" i="0" baseline="0"/>
            <a:t>Pre-training</a:t>
          </a:r>
          <a:endParaRPr lang="en-US"/>
        </a:p>
      </dgm:t>
    </dgm:pt>
    <dgm:pt modelId="{3BF793AE-750E-48C8-BC2C-02972BE413BA}" type="parTrans" cxnId="{642C6AE3-CA12-4E41-AA62-D481793D38F2}">
      <dgm:prSet/>
      <dgm:spPr/>
      <dgm:t>
        <a:bodyPr/>
        <a:lstStyle/>
        <a:p>
          <a:endParaRPr lang="en-US"/>
        </a:p>
      </dgm:t>
    </dgm:pt>
    <dgm:pt modelId="{534F798E-8B8D-4B95-B1DC-89E651492EF9}" type="sibTrans" cxnId="{642C6AE3-CA12-4E41-AA62-D481793D38F2}">
      <dgm:prSet/>
      <dgm:spPr/>
      <dgm:t>
        <a:bodyPr/>
        <a:lstStyle/>
        <a:p>
          <a:endParaRPr lang="en-US"/>
        </a:p>
      </dgm:t>
    </dgm:pt>
    <dgm:pt modelId="{CC454841-2BE2-4E87-81E5-42E7F8810E1F}">
      <dgm:prSet/>
      <dgm:spPr/>
      <dgm:t>
        <a:bodyPr/>
        <a:lstStyle/>
        <a:p>
          <a:r>
            <a:rPr lang="en-GB" b="0" i="0" baseline="0"/>
            <a:t>RLHF</a:t>
          </a:r>
          <a:endParaRPr lang="en-US"/>
        </a:p>
      </dgm:t>
    </dgm:pt>
    <dgm:pt modelId="{EA973EBB-096C-494D-B507-B05C6041C92A}" type="parTrans" cxnId="{79DE1CE0-6704-4D37-8D3E-1D6035D91272}">
      <dgm:prSet/>
      <dgm:spPr/>
      <dgm:t>
        <a:bodyPr/>
        <a:lstStyle/>
        <a:p>
          <a:endParaRPr lang="en-US"/>
        </a:p>
      </dgm:t>
    </dgm:pt>
    <dgm:pt modelId="{718C46B1-4859-4238-B1B9-1914F9D8B8D2}" type="sibTrans" cxnId="{79DE1CE0-6704-4D37-8D3E-1D6035D91272}">
      <dgm:prSet/>
      <dgm:spPr/>
      <dgm:t>
        <a:bodyPr/>
        <a:lstStyle/>
        <a:p>
          <a:endParaRPr lang="en-US"/>
        </a:p>
      </dgm:t>
    </dgm:pt>
    <dgm:pt modelId="{C2DF0E2E-18CD-4478-B3EA-D0D59DF23401}">
      <dgm:prSet/>
      <dgm:spPr/>
      <dgm:t>
        <a:bodyPr/>
        <a:lstStyle/>
        <a:p>
          <a:r>
            <a:rPr lang="en-GB" b="0" i="0" baseline="0" dirty="0"/>
            <a:t>Prompting variations</a:t>
          </a:r>
          <a:endParaRPr lang="en-US" dirty="0"/>
        </a:p>
      </dgm:t>
    </dgm:pt>
    <dgm:pt modelId="{4B950327-81EF-41AE-A860-4D0D68DA72AE}" type="parTrans" cxnId="{506E5712-D49A-49E7-8294-12FCF7B73E6A}">
      <dgm:prSet/>
      <dgm:spPr/>
      <dgm:t>
        <a:bodyPr/>
        <a:lstStyle/>
        <a:p>
          <a:endParaRPr lang="en-US"/>
        </a:p>
      </dgm:t>
    </dgm:pt>
    <dgm:pt modelId="{4637C379-5602-4B4C-A289-FF11C40F5C03}" type="sibTrans" cxnId="{506E5712-D49A-49E7-8294-12FCF7B73E6A}">
      <dgm:prSet/>
      <dgm:spPr/>
      <dgm:t>
        <a:bodyPr/>
        <a:lstStyle/>
        <a:p>
          <a:endParaRPr lang="en-US"/>
        </a:p>
      </dgm:t>
    </dgm:pt>
    <dgm:pt modelId="{C7087DD9-B902-47AF-BF2D-30DAF183D14C}">
      <dgm:prSet/>
      <dgm:spPr/>
      <dgm:t>
        <a:bodyPr/>
        <a:lstStyle/>
        <a:p>
          <a:r>
            <a:rPr lang="en-GB" b="0" i="0" baseline="0" dirty="0"/>
            <a:t>Multiple choice paraphrases</a:t>
          </a:r>
          <a:endParaRPr lang="en-US" dirty="0"/>
        </a:p>
      </dgm:t>
    </dgm:pt>
    <dgm:pt modelId="{6CEA0BC7-1FEB-4449-821D-BC703459C68F}" type="parTrans" cxnId="{677CF7DC-CD2A-4079-A4D9-CAD4983F171B}">
      <dgm:prSet/>
      <dgm:spPr/>
      <dgm:t>
        <a:bodyPr/>
        <a:lstStyle/>
        <a:p>
          <a:endParaRPr lang="en-US"/>
        </a:p>
      </dgm:t>
    </dgm:pt>
    <dgm:pt modelId="{10AA7EFC-AF7B-44F1-A9C2-CB1FBAAC9513}" type="sibTrans" cxnId="{677CF7DC-CD2A-4079-A4D9-CAD4983F171B}">
      <dgm:prSet/>
      <dgm:spPr/>
      <dgm:t>
        <a:bodyPr/>
        <a:lstStyle/>
        <a:p>
          <a:endParaRPr lang="en-US"/>
        </a:p>
      </dgm:t>
    </dgm:pt>
    <dgm:pt modelId="{7AA2604B-8D17-4018-B559-73877020818B}">
      <dgm:prSet/>
      <dgm:spPr/>
      <dgm:t>
        <a:bodyPr/>
        <a:lstStyle/>
        <a:p>
          <a:r>
            <a:rPr lang="en-GB" b="0" i="0" baseline="0" dirty="0"/>
            <a:t>Free-form responses</a:t>
          </a:r>
          <a:endParaRPr lang="en-US" dirty="0"/>
        </a:p>
      </dgm:t>
    </dgm:pt>
    <dgm:pt modelId="{BE995E86-7380-4019-B5F2-2A9CA30FE016}" type="parTrans" cxnId="{5032E121-AABC-4EC6-995F-407597DADDF8}">
      <dgm:prSet/>
      <dgm:spPr/>
      <dgm:t>
        <a:bodyPr/>
        <a:lstStyle/>
        <a:p>
          <a:endParaRPr lang="en-US"/>
        </a:p>
      </dgm:t>
    </dgm:pt>
    <dgm:pt modelId="{8BE609BC-9E99-4DBF-83D3-ACD3598AFEFF}" type="sibTrans" cxnId="{5032E121-AABC-4EC6-995F-407597DADDF8}">
      <dgm:prSet/>
      <dgm:spPr/>
      <dgm:t>
        <a:bodyPr/>
        <a:lstStyle/>
        <a:p>
          <a:endParaRPr lang="en-US"/>
        </a:p>
      </dgm:t>
    </dgm:pt>
    <dgm:pt modelId="{29A88165-9B08-4EF5-90C7-0F5B7EEBEE89}">
      <dgm:prSet/>
      <dgm:spPr/>
      <dgm:t>
        <a:bodyPr/>
        <a:lstStyle/>
        <a:p>
          <a:r>
            <a:rPr lang="en-GB" b="0" i="0" baseline="0" dirty="0"/>
            <a:t>More cultures</a:t>
          </a:r>
          <a:endParaRPr lang="en-US" dirty="0"/>
        </a:p>
      </dgm:t>
    </dgm:pt>
    <dgm:pt modelId="{CF2245BB-08E6-404B-AAC0-AA214268F844}" type="parTrans" cxnId="{D0DC3899-84D4-4306-8B10-7DC5555EDFF0}">
      <dgm:prSet/>
      <dgm:spPr/>
      <dgm:t>
        <a:bodyPr/>
        <a:lstStyle/>
        <a:p>
          <a:endParaRPr lang="en-US"/>
        </a:p>
      </dgm:t>
    </dgm:pt>
    <dgm:pt modelId="{757715A8-1D94-46A4-9C76-C7BEBEB56FDB}" type="sibTrans" cxnId="{D0DC3899-84D4-4306-8B10-7DC5555EDFF0}">
      <dgm:prSet/>
      <dgm:spPr/>
      <dgm:t>
        <a:bodyPr/>
        <a:lstStyle/>
        <a:p>
          <a:endParaRPr lang="en-US"/>
        </a:p>
      </dgm:t>
    </dgm:pt>
    <dgm:pt modelId="{E4AB4D9E-9AF8-4F88-AE58-5F18B02447D4}">
      <dgm:prSet/>
      <dgm:spPr/>
      <dgm:t>
        <a:bodyPr/>
        <a:lstStyle/>
        <a:p>
          <a:r>
            <a:rPr lang="en-GB" b="0" i="0" baseline="0" dirty="0"/>
            <a:t>More countries</a:t>
          </a:r>
          <a:endParaRPr lang="en-US" dirty="0"/>
        </a:p>
      </dgm:t>
    </dgm:pt>
    <dgm:pt modelId="{35B1633E-153C-4753-9294-C8016198CBDF}" type="parTrans" cxnId="{17E80312-CFFF-46A6-9168-158F277CCEC5}">
      <dgm:prSet/>
      <dgm:spPr/>
      <dgm:t>
        <a:bodyPr/>
        <a:lstStyle/>
        <a:p>
          <a:endParaRPr lang="en-US"/>
        </a:p>
      </dgm:t>
    </dgm:pt>
    <dgm:pt modelId="{DCA6A319-3001-4E84-8107-E4208B756027}" type="sibTrans" cxnId="{17E80312-CFFF-46A6-9168-158F277CCEC5}">
      <dgm:prSet/>
      <dgm:spPr/>
      <dgm:t>
        <a:bodyPr/>
        <a:lstStyle/>
        <a:p>
          <a:endParaRPr lang="en-US"/>
        </a:p>
      </dgm:t>
    </dgm:pt>
    <dgm:pt modelId="{57B257B9-8B85-476D-87C9-A8A6F1FE801C}">
      <dgm:prSet/>
      <dgm:spPr/>
      <dgm:t>
        <a:bodyPr/>
        <a:lstStyle/>
        <a:p>
          <a:r>
            <a:rPr lang="en-GB" b="0" i="0" baseline="0" dirty="0"/>
            <a:t>Population sub-groups</a:t>
          </a:r>
          <a:endParaRPr lang="en-US" dirty="0"/>
        </a:p>
      </dgm:t>
    </dgm:pt>
    <dgm:pt modelId="{FF765109-C459-4D73-ACE9-E708DFC59840}" type="parTrans" cxnId="{DDA899D5-C656-405A-8A6A-81A0DA33C431}">
      <dgm:prSet/>
      <dgm:spPr/>
      <dgm:t>
        <a:bodyPr/>
        <a:lstStyle/>
        <a:p>
          <a:endParaRPr lang="en-US"/>
        </a:p>
      </dgm:t>
    </dgm:pt>
    <dgm:pt modelId="{1D81320B-76FB-4B62-A846-30280A2712E4}" type="sibTrans" cxnId="{DDA899D5-C656-405A-8A6A-81A0DA33C431}">
      <dgm:prSet/>
      <dgm:spPr/>
      <dgm:t>
        <a:bodyPr/>
        <a:lstStyle/>
        <a:p>
          <a:endParaRPr lang="en-US"/>
        </a:p>
      </dgm:t>
    </dgm:pt>
    <dgm:pt modelId="{31649FB4-26B9-486F-966D-6E6E4C8E4DE5}">
      <dgm:prSet/>
      <dgm:spPr/>
      <dgm:t>
        <a:bodyPr/>
        <a:lstStyle/>
        <a:p>
          <a:r>
            <a:rPr lang="en-GB" b="0" i="0" baseline="0" dirty="0"/>
            <a:t>More languages</a:t>
          </a:r>
          <a:endParaRPr lang="en-US" dirty="0"/>
        </a:p>
      </dgm:t>
    </dgm:pt>
    <dgm:pt modelId="{A63ECF0E-526A-4F07-9755-F506DC8DF39C}" type="parTrans" cxnId="{476DB911-3819-47CC-9E8D-ABB0D260091C}">
      <dgm:prSet/>
      <dgm:spPr/>
      <dgm:t>
        <a:bodyPr/>
        <a:lstStyle/>
        <a:p>
          <a:endParaRPr lang="en-US"/>
        </a:p>
      </dgm:t>
    </dgm:pt>
    <dgm:pt modelId="{0E2C8E6C-C7C9-4EEF-87DC-0174B6BB0621}" type="sibTrans" cxnId="{476DB911-3819-47CC-9E8D-ABB0D260091C}">
      <dgm:prSet/>
      <dgm:spPr/>
      <dgm:t>
        <a:bodyPr/>
        <a:lstStyle/>
        <a:p>
          <a:endParaRPr lang="en-US"/>
        </a:p>
      </dgm:t>
    </dgm:pt>
    <dgm:pt modelId="{32CAC500-7DE5-4C9C-AA98-1AAF99541687}">
      <dgm:prSet/>
      <dgm:spPr/>
      <dgm:t>
        <a:bodyPr/>
        <a:lstStyle/>
        <a:p>
          <a:r>
            <a:rPr lang="en-US" b="0" dirty="0"/>
            <a:t>Real-world impact</a:t>
          </a:r>
        </a:p>
      </dgm:t>
    </dgm:pt>
    <dgm:pt modelId="{AFE1607E-C441-4EFF-9F9F-A27B2F6A4F04}" type="parTrans" cxnId="{F483AC8A-65ED-43AB-9693-04AAC0DC9047}">
      <dgm:prSet/>
      <dgm:spPr/>
      <dgm:t>
        <a:bodyPr/>
        <a:lstStyle/>
        <a:p>
          <a:endParaRPr lang="en-US"/>
        </a:p>
      </dgm:t>
    </dgm:pt>
    <dgm:pt modelId="{0A9DF7EF-007D-49A1-828B-F234178ED119}" type="sibTrans" cxnId="{F483AC8A-65ED-43AB-9693-04AAC0DC9047}">
      <dgm:prSet/>
      <dgm:spPr/>
      <dgm:t>
        <a:bodyPr/>
        <a:lstStyle/>
        <a:p>
          <a:endParaRPr lang="en-US"/>
        </a:p>
      </dgm:t>
    </dgm:pt>
    <dgm:pt modelId="{196722CA-9104-4A52-8A37-9AFC3B931237}">
      <dgm:prSet/>
      <dgm:spPr/>
      <dgm:t>
        <a:bodyPr/>
        <a:lstStyle/>
        <a:p>
          <a:r>
            <a:rPr lang="en-US" dirty="0"/>
            <a:t>More surveys</a:t>
          </a:r>
        </a:p>
      </dgm:t>
    </dgm:pt>
    <dgm:pt modelId="{EC09FA14-DA26-4955-9FFD-3F9AC4B5A2CA}" type="parTrans" cxnId="{BC7C8B14-B232-40ED-9B69-ABF99746F911}">
      <dgm:prSet/>
      <dgm:spPr/>
      <dgm:t>
        <a:bodyPr/>
        <a:lstStyle/>
        <a:p>
          <a:endParaRPr lang="en-GB"/>
        </a:p>
      </dgm:t>
    </dgm:pt>
    <dgm:pt modelId="{4722E3D9-F0CA-4B4D-A2A3-555E3F286C36}" type="sibTrans" cxnId="{BC7C8B14-B232-40ED-9B69-ABF99746F911}">
      <dgm:prSet/>
      <dgm:spPr/>
      <dgm:t>
        <a:bodyPr/>
        <a:lstStyle/>
        <a:p>
          <a:endParaRPr lang="en-GB"/>
        </a:p>
      </dgm:t>
    </dgm:pt>
    <dgm:pt modelId="{5C544EE0-59DC-4BEA-A247-CC35DA8014D2}">
      <dgm:prSet/>
      <dgm:spPr/>
      <dgm:t>
        <a:bodyPr/>
        <a:lstStyle/>
        <a:p>
          <a:r>
            <a:rPr lang="en-US" dirty="0"/>
            <a:t>European Value Survey</a:t>
          </a:r>
        </a:p>
      </dgm:t>
    </dgm:pt>
    <dgm:pt modelId="{A27DC37C-1D83-4CC3-B388-81B520279A48}" type="parTrans" cxnId="{F479E449-964A-4E2D-9FB7-6C98FE382B8C}">
      <dgm:prSet/>
      <dgm:spPr/>
      <dgm:t>
        <a:bodyPr/>
        <a:lstStyle/>
        <a:p>
          <a:endParaRPr lang="en-GB"/>
        </a:p>
      </dgm:t>
    </dgm:pt>
    <dgm:pt modelId="{C0652DFB-774A-41A1-A94A-A145824A02A3}" type="sibTrans" cxnId="{F479E449-964A-4E2D-9FB7-6C98FE382B8C}">
      <dgm:prSet/>
      <dgm:spPr/>
      <dgm:t>
        <a:bodyPr/>
        <a:lstStyle/>
        <a:p>
          <a:endParaRPr lang="en-GB"/>
        </a:p>
      </dgm:t>
    </dgm:pt>
    <dgm:pt modelId="{16226C53-EC94-45D2-9442-4356F0EB8E49}">
      <dgm:prSet/>
      <dgm:spPr/>
      <dgm:t>
        <a:bodyPr/>
        <a:lstStyle/>
        <a:p>
          <a:r>
            <a:rPr lang="da-DK" b="0" i="0" dirty="0"/>
            <a:t>Moral Foundations </a:t>
          </a:r>
          <a:r>
            <a:rPr lang="da-DK" b="0" i="0" dirty="0" err="1"/>
            <a:t>Questionnaire</a:t>
          </a:r>
          <a:endParaRPr lang="en-US" dirty="0"/>
        </a:p>
      </dgm:t>
    </dgm:pt>
    <dgm:pt modelId="{5F5FC177-28BA-4986-9836-6DA102991FEE}" type="parTrans" cxnId="{6C96D9C2-9062-4EFA-9FA1-170B59B6FFD7}">
      <dgm:prSet/>
      <dgm:spPr/>
      <dgm:t>
        <a:bodyPr/>
        <a:lstStyle/>
        <a:p>
          <a:endParaRPr lang="en-GB"/>
        </a:p>
      </dgm:t>
    </dgm:pt>
    <dgm:pt modelId="{B3D0FBA4-059B-43F6-A788-1CB5F34A1345}" type="sibTrans" cxnId="{6C96D9C2-9062-4EFA-9FA1-170B59B6FFD7}">
      <dgm:prSet/>
      <dgm:spPr/>
      <dgm:t>
        <a:bodyPr/>
        <a:lstStyle/>
        <a:p>
          <a:endParaRPr lang="en-GB"/>
        </a:p>
      </dgm:t>
    </dgm:pt>
    <dgm:pt modelId="{59185757-0DCA-4E9F-A2DB-43D2142B88EA}">
      <dgm:prSet/>
      <dgm:spPr/>
      <dgm:t>
        <a:bodyPr/>
        <a:lstStyle/>
        <a:p>
          <a:r>
            <a:rPr lang="en-US" dirty="0"/>
            <a:t>Relationship to behavior in actual applications (</a:t>
          </a:r>
          <a:r>
            <a:rPr lang="en-US" b="1" dirty="0"/>
            <a:t>alignment</a:t>
          </a:r>
          <a:r>
            <a:rPr lang="en-US" dirty="0"/>
            <a:t>)</a:t>
          </a:r>
        </a:p>
      </dgm:t>
    </dgm:pt>
    <dgm:pt modelId="{87926C9C-00DD-4A97-96B1-6646236D70C6}" type="parTrans" cxnId="{024A8135-4794-4882-9617-0C5ECC5EE4DF}">
      <dgm:prSet/>
      <dgm:spPr/>
      <dgm:t>
        <a:bodyPr/>
        <a:lstStyle/>
        <a:p>
          <a:endParaRPr lang="en-GB"/>
        </a:p>
      </dgm:t>
    </dgm:pt>
    <dgm:pt modelId="{CB170AF7-6190-48DC-9727-183AB9A29E9F}" type="sibTrans" cxnId="{024A8135-4794-4882-9617-0C5ECC5EE4DF}">
      <dgm:prSet/>
      <dgm:spPr/>
      <dgm:t>
        <a:bodyPr/>
        <a:lstStyle/>
        <a:p>
          <a:endParaRPr lang="en-GB"/>
        </a:p>
      </dgm:t>
    </dgm:pt>
    <dgm:pt modelId="{A77A8B14-5ED7-49C2-A210-7AB795B49460}">
      <dgm:prSet/>
      <dgm:spPr/>
      <dgm:t>
        <a:bodyPr/>
        <a:lstStyle/>
        <a:p>
          <a:r>
            <a:rPr lang="en-US" dirty="0"/>
            <a:t>National languages and dialects</a:t>
          </a:r>
        </a:p>
      </dgm:t>
    </dgm:pt>
    <dgm:pt modelId="{A974D3A4-B310-4771-8E87-E4BABC7C2A2D}" type="parTrans" cxnId="{832A0085-28E1-47F6-838B-037363A348ED}">
      <dgm:prSet/>
      <dgm:spPr/>
      <dgm:t>
        <a:bodyPr/>
        <a:lstStyle/>
        <a:p>
          <a:endParaRPr lang="en-GB"/>
        </a:p>
      </dgm:t>
    </dgm:pt>
    <dgm:pt modelId="{A9819326-7986-48DB-A9D3-9C5BCF411C14}" type="sibTrans" cxnId="{832A0085-28E1-47F6-838B-037363A348ED}">
      <dgm:prSet/>
      <dgm:spPr/>
      <dgm:t>
        <a:bodyPr/>
        <a:lstStyle/>
        <a:p>
          <a:endParaRPr lang="en-GB"/>
        </a:p>
      </dgm:t>
    </dgm:pt>
    <dgm:pt modelId="{5A038DA3-92BB-4F37-8A70-1BBD318D91FE}">
      <dgm:prSet/>
      <dgm:spPr/>
      <dgm:t>
        <a:bodyPr/>
        <a:lstStyle/>
        <a:p>
          <a:r>
            <a:rPr lang="en-US" dirty="0"/>
            <a:t>Styles and registers</a:t>
          </a:r>
        </a:p>
      </dgm:t>
    </dgm:pt>
    <dgm:pt modelId="{EC955494-4037-4EF1-9F16-E16CD2998863}" type="parTrans" cxnId="{85D0F26A-2C66-4810-B2B7-CB2D63B8A658}">
      <dgm:prSet/>
      <dgm:spPr/>
      <dgm:t>
        <a:bodyPr/>
        <a:lstStyle/>
        <a:p>
          <a:endParaRPr lang="en-GB"/>
        </a:p>
      </dgm:t>
    </dgm:pt>
    <dgm:pt modelId="{082C2CFE-F673-4A97-BCA7-883A1118BED0}" type="sibTrans" cxnId="{85D0F26A-2C66-4810-B2B7-CB2D63B8A658}">
      <dgm:prSet/>
      <dgm:spPr/>
      <dgm:t>
        <a:bodyPr/>
        <a:lstStyle/>
        <a:p>
          <a:endParaRPr lang="en-GB"/>
        </a:p>
      </dgm:t>
    </dgm:pt>
    <dgm:pt modelId="{FCEE7289-0E3A-4C12-A0C5-5A729C181027}">
      <dgm:prSet/>
      <dgm:spPr/>
      <dgm:t>
        <a:bodyPr/>
        <a:lstStyle/>
        <a:p>
          <a:r>
            <a:rPr lang="en-US" dirty="0"/>
            <a:t>Assess data contamination</a:t>
          </a:r>
        </a:p>
      </dgm:t>
    </dgm:pt>
    <dgm:pt modelId="{A53E2EF1-EAE2-4E12-892B-82B788080C6F}" type="parTrans" cxnId="{7F8B3DFE-947D-42BC-955F-BD196760977D}">
      <dgm:prSet/>
      <dgm:spPr/>
      <dgm:t>
        <a:bodyPr/>
        <a:lstStyle/>
        <a:p>
          <a:endParaRPr lang="en-GB"/>
        </a:p>
      </dgm:t>
    </dgm:pt>
    <dgm:pt modelId="{4BD86EB9-F899-448E-B16F-6F1CA62CA1C0}" type="sibTrans" cxnId="{7F8B3DFE-947D-42BC-955F-BD196760977D}">
      <dgm:prSet/>
      <dgm:spPr/>
      <dgm:t>
        <a:bodyPr/>
        <a:lstStyle/>
        <a:p>
          <a:endParaRPr lang="en-GB"/>
        </a:p>
      </dgm:t>
    </dgm:pt>
    <dgm:pt modelId="{34292E92-E88D-4089-BFA0-44853EA19C66}" type="pres">
      <dgm:prSet presAssocID="{7DD862DE-A97B-45B6-BC21-0C052A7BB187}" presName="Name0" presStyleCnt="0">
        <dgm:presLayoutVars>
          <dgm:dir/>
          <dgm:animLvl val="lvl"/>
          <dgm:resizeHandles val="exact"/>
        </dgm:presLayoutVars>
      </dgm:prSet>
      <dgm:spPr/>
    </dgm:pt>
    <dgm:pt modelId="{5ADB54D8-8FFD-408D-A1E2-EB8C6A38F187}" type="pres">
      <dgm:prSet presAssocID="{CB9B770B-EBBF-48A8-A467-00FCB6838540}" presName="linNode" presStyleCnt="0"/>
      <dgm:spPr/>
    </dgm:pt>
    <dgm:pt modelId="{5C068004-4C05-4898-914D-CDB392E76A90}" type="pres">
      <dgm:prSet presAssocID="{CB9B770B-EBBF-48A8-A467-00FCB6838540}" presName="parentText" presStyleLbl="node1" presStyleIdx="0" presStyleCnt="6" custScaleX="193346" custLinFactNeighborX="-62740">
        <dgm:presLayoutVars>
          <dgm:chMax val="1"/>
          <dgm:bulletEnabled val="1"/>
        </dgm:presLayoutVars>
      </dgm:prSet>
      <dgm:spPr/>
    </dgm:pt>
    <dgm:pt modelId="{1EA9C45E-137A-4B72-9DC2-FDA58EFF8523}" type="pres">
      <dgm:prSet presAssocID="{CB9B770B-EBBF-48A8-A467-00FCB6838540}" presName="descendantText" presStyleLbl="alignAccFollowNode1" presStyleIdx="0" presStyleCnt="6">
        <dgm:presLayoutVars>
          <dgm:bulletEnabled val="1"/>
        </dgm:presLayoutVars>
      </dgm:prSet>
      <dgm:spPr/>
    </dgm:pt>
    <dgm:pt modelId="{843CF64E-D710-47A0-A6A1-E1DF32167A69}" type="pres">
      <dgm:prSet presAssocID="{58A78461-10C7-4C3B-BAAC-D72387929EC1}" presName="sp" presStyleCnt="0"/>
      <dgm:spPr/>
    </dgm:pt>
    <dgm:pt modelId="{DD4B472A-285D-435C-9A30-D26114B66824}" type="pres">
      <dgm:prSet presAssocID="{C2DF0E2E-18CD-4478-B3EA-D0D59DF23401}" presName="linNode" presStyleCnt="0"/>
      <dgm:spPr/>
    </dgm:pt>
    <dgm:pt modelId="{F1103C1A-170A-4D2F-B35F-F58C8A76B8C2}" type="pres">
      <dgm:prSet presAssocID="{C2DF0E2E-18CD-4478-B3EA-D0D59DF23401}" presName="parentText" presStyleLbl="node1" presStyleIdx="1" presStyleCnt="6" custScaleX="193346" custLinFactNeighborX="-62740">
        <dgm:presLayoutVars>
          <dgm:chMax val="1"/>
          <dgm:bulletEnabled val="1"/>
        </dgm:presLayoutVars>
      </dgm:prSet>
      <dgm:spPr/>
    </dgm:pt>
    <dgm:pt modelId="{3CEC9CB2-C1D4-4E48-8202-BFF5A6AEB0CD}" type="pres">
      <dgm:prSet presAssocID="{C2DF0E2E-18CD-4478-B3EA-D0D59DF23401}" presName="descendantText" presStyleLbl="alignAccFollowNode1" presStyleIdx="1" presStyleCnt="6">
        <dgm:presLayoutVars>
          <dgm:bulletEnabled val="1"/>
        </dgm:presLayoutVars>
      </dgm:prSet>
      <dgm:spPr/>
    </dgm:pt>
    <dgm:pt modelId="{78B66AE7-1BE5-4BFC-A2F2-8A00DD89088E}" type="pres">
      <dgm:prSet presAssocID="{4637C379-5602-4B4C-A289-FF11C40F5C03}" presName="sp" presStyleCnt="0"/>
      <dgm:spPr/>
    </dgm:pt>
    <dgm:pt modelId="{66A64634-4179-474A-8AE2-2BCC5055A2D7}" type="pres">
      <dgm:prSet presAssocID="{196722CA-9104-4A52-8A37-9AFC3B931237}" presName="linNode" presStyleCnt="0"/>
      <dgm:spPr/>
    </dgm:pt>
    <dgm:pt modelId="{7F8EE735-68A1-467E-A2C6-ED83221596D6}" type="pres">
      <dgm:prSet presAssocID="{196722CA-9104-4A52-8A37-9AFC3B931237}" presName="parentText" presStyleLbl="node1" presStyleIdx="2" presStyleCnt="6" custScaleX="193346" custLinFactNeighborX="-62740">
        <dgm:presLayoutVars>
          <dgm:chMax val="1"/>
          <dgm:bulletEnabled val="1"/>
        </dgm:presLayoutVars>
      </dgm:prSet>
      <dgm:spPr/>
    </dgm:pt>
    <dgm:pt modelId="{69BD0F54-4756-46E7-B638-CD39D13371AD}" type="pres">
      <dgm:prSet presAssocID="{196722CA-9104-4A52-8A37-9AFC3B931237}" presName="descendantText" presStyleLbl="alignAccFollowNode1" presStyleIdx="2" presStyleCnt="6">
        <dgm:presLayoutVars>
          <dgm:bulletEnabled val="1"/>
        </dgm:presLayoutVars>
      </dgm:prSet>
      <dgm:spPr/>
    </dgm:pt>
    <dgm:pt modelId="{897CC13F-B52B-48B6-BEB8-E21C34762E48}" type="pres">
      <dgm:prSet presAssocID="{4722E3D9-F0CA-4B4D-A2A3-555E3F286C36}" presName="sp" presStyleCnt="0"/>
      <dgm:spPr/>
    </dgm:pt>
    <dgm:pt modelId="{37E04B1F-5088-4D58-A418-35D75EE376A2}" type="pres">
      <dgm:prSet presAssocID="{29A88165-9B08-4EF5-90C7-0F5B7EEBEE89}" presName="linNode" presStyleCnt="0"/>
      <dgm:spPr/>
    </dgm:pt>
    <dgm:pt modelId="{2BF5A7D4-3980-4031-BDE8-E0E31F646180}" type="pres">
      <dgm:prSet presAssocID="{29A88165-9B08-4EF5-90C7-0F5B7EEBEE89}" presName="parentText" presStyleLbl="node1" presStyleIdx="3" presStyleCnt="6" custScaleX="193346" custLinFactNeighborX="-62740">
        <dgm:presLayoutVars>
          <dgm:chMax val="1"/>
          <dgm:bulletEnabled val="1"/>
        </dgm:presLayoutVars>
      </dgm:prSet>
      <dgm:spPr/>
    </dgm:pt>
    <dgm:pt modelId="{6224D7F4-BCF0-4F21-AEA1-C494524C9EB9}" type="pres">
      <dgm:prSet presAssocID="{29A88165-9B08-4EF5-90C7-0F5B7EEBEE89}" presName="descendantText" presStyleLbl="alignAccFollowNode1" presStyleIdx="3" presStyleCnt="6">
        <dgm:presLayoutVars>
          <dgm:bulletEnabled val="1"/>
        </dgm:presLayoutVars>
      </dgm:prSet>
      <dgm:spPr/>
    </dgm:pt>
    <dgm:pt modelId="{841A3D7B-CAF8-4797-B7E6-892816282F44}" type="pres">
      <dgm:prSet presAssocID="{757715A8-1D94-46A4-9C76-C7BEBEB56FDB}" presName="sp" presStyleCnt="0"/>
      <dgm:spPr/>
    </dgm:pt>
    <dgm:pt modelId="{2052F1F4-97DA-45BF-B79C-9C29BB8811A1}" type="pres">
      <dgm:prSet presAssocID="{31649FB4-26B9-486F-966D-6E6E4C8E4DE5}" presName="linNode" presStyleCnt="0"/>
      <dgm:spPr/>
    </dgm:pt>
    <dgm:pt modelId="{F5AAD189-FF4D-43CB-AAB8-51EA93E5EF13}" type="pres">
      <dgm:prSet presAssocID="{31649FB4-26B9-486F-966D-6E6E4C8E4DE5}" presName="parentText" presStyleLbl="node1" presStyleIdx="4" presStyleCnt="6" custScaleX="144632" custLinFactNeighborX="-32351">
        <dgm:presLayoutVars>
          <dgm:chMax val="1"/>
          <dgm:bulletEnabled val="1"/>
        </dgm:presLayoutVars>
      </dgm:prSet>
      <dgm:spPr/>
    </dgm:pt>
    <dgm:pt modelId="{E7DD3CC2-9E51-4360-A370-CDE38936CC9E}" type="pres">
      <dgm:prSet presAssocID="{31649FB4-26B9-486F-966D-6E6E4C8E4DE5}" presName="descendantText" presStyleLbl="alignAccFollowNode1" presStyleIdx="4" presStyleCnt="6" custScaleX="75480">
        <dgm:presLayoutVars>
          <dgm:bulletEnabled val="1"/>
        </dgm:presLayoutVars>
      </dgm:prSet>
      <dgm:spPr/>
    </dgm:pt>
    <dgm:pt modelId="{6EE7C866-4BA8-4083-AA5E-D6EF46214E6A}" type="pres">
      <dgm:prSet presAssocID="{0E2C8E6C-C7C9-4EEF-87DC-0174B6BB0621}" presName="sp" presStyleCnt="0"/>
      <dgm:spPr/>
    </dgm:pt>
    <dgm:pt modelId="{FAAA1A88-DA61-4D00-9EA6-014E5D00C7D1}" type="pres">
      <dgm:prSet presAssocID="{32CAC500-7DE5-4C9C-AA98-1AAF99541687}" presName="linNode" presStyleCnt="0"/>
      <dgm:spPr/>
    </dgm:pt>
    <dgm:pt modelId="{E6D71AF5-34C9-4EE4-B59C-57798EE24CC6}" type="pres">
      <dgm:prSet presAssocID="{32CAC500-7DE5-4C9C-AA98-1AAF99541687}" presName="parentText" presStyleLbl="node1" presStyleIdx="5" presStyleCnt="6" custScaleX="193346" custLinFactNeighborX="-62740">
        <dgm:presLayoutVars>
          <dgm:chMax val="1"/>
          <dgm:bulletEnabled val="1"/>
        </dgm:presLayoutVars>
      </dgm:prSet>
      <dgm:spPr/>
    </dgm:pt>
    <dgm:pt modelId="{7D5DF83C-34BD-4DD0-9BFC-F1D23AD43143}" type="pres">
      <dgm:prSet presAssocID="{32CAC500-7DE5-4C9C-AA98-1AAF99541687}" presName="descendantText" presStyleLbl="alignAccFollowNode1" presStyleIdx="5" presStyleCnt="6">
        <dgm:presLayoutVars>
          <dgm:bulletEnabled val="1"/>
        </dgm:presLayoutVars>
      </dgm:prSet>
      <dgm:spPr/>
    </dgm:pt>
  </dgm:ptLst>
  <dgm:cxnLst>
    <dgm:cxn modelId="{36115D10-292F-4A49-83E3-30BBADFE9533}" type="presOf" srcId="{CC454841-2BE2-4E87-81E5-42E7F8810E1F}" destId="{1EA9C45E-137A-4B72-9DC2-FDA58EFF8523}" srcOrd="0" destOrd="1" presId="urn:microsoft.com/office/officeart/2005/8/layout/vList5"/>
    <dgm:cxn modelId="{476DB911-3819-47CC-9E8D-ABB0D260091C}" srcId="{7DD862DE-A97B-45B6-BC21-0C052A7BB187}" destId="{31649FB4-26B9-486F-966D-6E6E4C8E4DE5}" srcOrd="4" destOrd="0" parTransId="{A63ECF0E-526A-4F07-9755-F506DC8DF39C}" sibTransId="{0E2C8E6C-C7C9-4EEF-87DC-0174B6BB0621}"/>
    <dgm:cxn modelId="{17E80312-CFFF-46A6-9168-158F277CCEC5}" srcId="{29A88165-9B08-4EF5-90C7-0F5B7EEBEE89}" destId="{E4AB4D9E-9AF8-4F88-AE58-5F18B02447D4}" srcOrd="0" destOrd="0" parTransId="{35B1633E-153C-4753-9294-C8016198CBDF}" sibTransId="{DCA6A319-3001-4E84-8107-E4208B756027}"/>
    <dgm:cxn modelId="{506E5712-D49A-49E7-8294-12FCF7B73E6A}" srcId="{7DD862DE-A97B-45B6-BC21-0C052A7BB187}" destId="{C2DF0E2E-18CD-4478-B3EA-D0D59DF23401}" srcOrd="1" destOrd="0" parTransId="{4B950327-81EF-41AE-A860-4D0D68DA72AE}" sibTransId="{4637C379-5602-4B4C-A289-FF11C40F5C03}"/>
    <dgm:cxn modelId="{BC7C8B14-B232-40ED-9B69-ABF99746F911}" srcId="{7DD862DE-A97B-45B6-BC21-0C052A7BB187}" destId="{196722CA-9104-4A52-8A37-9AFC3B931237}" srcOrd="2" destOrd="0" parTransId="{EC09FA14-DA26-4955-9FFD-3F9AC4B5A2CA}" sibTransId="{4722E3D9-F0CA-4B4D-A2A3-555E3F286C36}"/>
    <dgm:cxn modelId="{D6D9DE15-25D2-49CD-BFEC-DFBEA46B365A}" type="presOf" srcId="{962CF7D2-62DD-4370-B257-2FA0ED0B03B9}" destId="{1EA9C45E-137A-4B72-9DC2-FDA58EFF8523}" srcOrd="0" destOrd="0" presId="urn:microsoft.com/office/officeart/2005/8/layout/vList5"/>
    <dgm:cxn modelId="{5D627816-BF51-4FC7-BF21-E5F2500A7D32}" type="presOf" srcId="{C7087DD9-B902-47AF-BF2D-30DAF183D14C}" destId="{3CEC9CB2-C1D4-4E48-8202-BFF5A6AEB0CD}" srcOrd="0" destOrd="0" presId="urn:microsoft.com/office/officeart/2005/8/layout/vList5"/>
    <dgm:cxn modelId="{5032E121-AABC-4EC6-995F-407597DADDF8}" srcId="{C2DF0E2E-18CD-4478-B3EA-D0D59DF23401}" destId="{7AA2604B-8D17-4018-B559-73877020818B}" srcOrd="1" destOrd="0" parTransId="{BE995E86-7380-4019-B5F2-2A9CA30FE016}" sibTransId="{8BE609BC-9E99-4DBF-83D3-ACD3598AFEFF}"/>
    <dgm:cxn modelId="{024A8135-4794-4882-9617-0C5ECC5EE4DF}" srcId="{32CAC500-7DE5-4C9C-AA98-1AAF99541687}" destId="{59185757-0DCA-4E9F-A2DB-43D2142B88EA}" srcOrd="1" destOrd="0" parTransId="{87926C9C-00DD-4A97-96B1-6646236D70C6}" sibTransId="{CB170AF7-6190-48DC-9727-183AB9A29E9F}"/>
    <dgm:cxn modelId="{7C0FEC3F-AF99-4B9A-BDA3-266A22B08E78}" type="presOf" srcId="{16226C53-EC94-45D2-9442-4356F0EB8E49}" destId="{69BD0F54-4756-46E7-B638-CD39D13371AD}" srcOrd="0" destOrd="1" presId="urn:microsoft.com/office/officeart/2005/8/layout/vList5"/>
    <dgm:cxn modelId="{A7D6E443-0632-424D-8639-93E650481A18}" type="presOf" srcId="{32CAC500-7DE5-4C9C-AA98-1AAF99541687}" destId="{E6D71AF5-34C9-4EE4-B59C-57798EE24CC6}" srcOrd="0" destOrd="0" presId="urn:microsoft.com/office/officeart/2005/8/layout/vList5"/>
    <dgm:cxn modelId="{D9F97966-B6B4-4C11-95C5-2E6CE9B83EB4}" type="presOf" srcId="{196722CA-9104-4A52-8A37-9AFC3B931237}" destId="{7F8EE735-68A1-467E-A2C6-ED83221596D6}" srcOrd="0" destOrd="0" presId="urn:microsoft.com/office/officeart/2005/8/layout/vList5"/>
    <dgm:cxn modelId="{F479E449-964A-4E2D-9FB7-6C98FE382B8C}" srcId="{196722CA-9104-4A52-8A37-9AFC3B931237}" destId="{5C544EE0-59DC-4BEA-A247-CC35DA8014D2}" srcOrd="0" destOrd="0" parTransId="{A27DC37C-1D83-4CC3-B388-81B520279A48}" sibTransId="{C0652DFB-774A-41A1-A94A-A145824A02A3}"/>
    <dgm:cxn modelId="{BF3E0B4A-917B-46DC-9FD5-38F09560A8CF}" type="presOf" srcId="{E4AB4D9E-9AF8-4F88-AE58-5F18B02447D4}" destId="{6224D7F4-BCF0-4F21-AEA1-C494524C9EB9}" srcOrd="0" destOrd="0" presId="urn:microsoft.com/office/officeart/2005/8/layout/vList5"/>
    <dgm:cxn modelId="{85D0F26A-2C66-4810-B2B7-CB2D63B8A658}" srcId="{31649FB4-26B9-486F-966D-6E6E4C8E4DE5}" destId="{5A038DA3-92BB-4F37-8A70-1BBD318D91FE}" srcOrd="1" destOrd="0" parTransId="{EC955494-4037-4EF1-9F16-E16CD2998863}" sibTransId="{082C2CFE-F673-4A97-BCA7-883A1118BED0}"/>
    <dgm:cxn modelId="{E44E6171-FA6E-4E9F-8886-AB1AE37B1453}" srcId="{7DD862DE-A97B-45B6-BC21-0C052A7BB187}" destId="{CB9B770B-EBBF-48A8-A467-00FCB6838540}" srcOrd="0" destOrd="0" parTransId="{E10C5888-122E-4314-9A7C-CE9C5D99441D}" sibTransId="{58A78461-10C7-4C3B-BAAC-D72387929EC1}"/>
    <dgm:cxn modelId="{4B50DD71-9846-4E9F-AEF1-E118699E4FCF}" type="presOf" srcId="{5C544EE0-59DC-4BEA-A247-CC35DA8014D2}" destId="{69BD0F54-4756-46E7-B638-CD39D13371AD}" srcOrd="0" destOrd="0" presId="urn:microsoft.com/office/officeart/2005/8/layout/vList5"/>
    <dgm:cxn modelId="{75A16052-B2B3-4498-91FF-17CB7D184634}" type="presOf" srcId="{31649FB4-26B9-486F-966D-6E6E4C8E4DE5}" destId="{F5AAD189-FF4D-43CB-AAB8-51EA93E5EF13}" srcOrd="0" destOrd="0" presId="urn:microsoft.com/office/officeart/2005/8/layout/vList5"/>
    <dgm:cxn modelId="{58969B72-0548-4598-9FA7-7D2824B340E2}" type="presOf" srcId="{57B257B9-8B85-476D-87C9-A8A6F1FE801C}" destId="{6224D7F4-BCF0-4F21-AEA1-C494524C9EB9}" srcOrd="0" destOrd="1" presId="urn:microsoft.com/office/officeart/2005/8/layout/vList5"/>
    <dgm:cxn modelId="{96FE6074-78DA-4609-973C-DC4736947485}" type="presOf" srcId="{A77A8B14-5ED7-49C2-A210-7AB795B49460}" destId="{E7DD3CC2-9E51-4360-A370-CDE38936CC9E}" srcOrd="0" destOrd="0" presId="urn:microsoft.com/office/officeart/2005/8/layout/vList5"/>
    <dgm:cxn modelId="{B17F4A56-636D-46B4-909D-374E005E452F}" type="presOf" srcId="{7DD862DE-A97B-45B6-BC21-0C052A7BB187}" destId="{34292E92-E88D-4089-BFA0-44853EA19C66}" srcOrd="0" destOrd="0" presId="urn:microsoft.com/office/officeart/2005/8/layout/vList5"/>
    <dgm:cxn modelId="{367F587C-3CBB-46D4-AA00-74400681B2EC}" type="presOf" srcId="{FCEE7289-0E3A-4C12-A0C5-5A729C181027}" destId="{7D5DF83C-34BD-4DD0-9BFC-F1D23AD43143}" srcOrd="0" destOrd="0" presId="urn:microsoft.com/office/officeart/2005/8/layout/vList5"/>
    <dgm:cxn modelId="{832A0085-28E1-47F6-838B-037363A348ED}" srcId="{31649FB4-26B9-486F-966D-6E6E4C8E4DE5}" destId="{A77A8B14-5ED7-49C2-A210-7AB795B49460}" srcOrd="0" destOrd="0" parTransId="{A974D3A4-B310-4771-8E87-E4BABC7C2A2D}" sibTransId="{A9819326-7986-48DB-A9D3-9C5BCF411C14}"/>
    <dgm:cxn modelId="{F483AC8A-65ED-43AB-9693-04AAC0DC9047}" srcId="{7DD862DE-A97B-45B6-BC21-0C052A7BB187}" destId="{32CAC500-7DE5-4C9C-AA98-1AAF99541687}" srcOrd="5" destOrd="0" parTransId="{AFE1607E-C441-4EFF-9F9F-A27B2F6A4F04}" sibTransId="{0A9DF7EF-007D-49A1-828B-F234178ED119}"/>
    <dgm:cxn modelId="{F1CF7C8C-7C2F-489A-B702-228B404E4857}" type="presOf" srcId="{59185757-0DCA-4E9F-A2DB-43D2142B88EA}" destId="{7D5DF83C-34BD-4DD0-9BFC-F1D23AD43143}" srcOrd="0" destOrd="1" presId="urn:microsoft.com/office/officeart/2005/8/layout/vList5"/>
    <dgm:cxn modelId="{B060138F-4175-404D-91BC-2EA978031F26}" type="presOf" srcId="{7AA2604B-8D17-4018-B559-73877020818B}" destId="{3CEC9CB2-C1D4-4E48-8202-BFF5A6AEB0CD}" srcOrd="0" destOrd="1" presId="urn:microsoft.com/office/officeart/2005/8/layout/vList5"/>
    <dgm:cxn modelId="{D0DC3899-84D4-4306-8B10-7DC5555EDFF0}" srcId="{7DD862DE-A97B-45B6-BC21-0C052A7BB187}" destId="{29A88165-9B08-4EF5-90C7-0F5B7EEBEE89}" srcOrd="3" destOrd="0" parTransId="{CF2245BB-08E6-404B-AAC0-AA214268F844}" sibTransId="{757715A8-1D94-46A4-9C76-C7BEBEB56FDB}"/>
    <dgm:cxn modelId="{ABE27CA5-7B43-4881-A914-83C97B157AD5}" type="presOf" srcId="{C2DF0E2E-18CD-4478-B3EA-D0D59DF23401}" destId="{F1103C1A-170A-4D2F-B35F-F58C8A76B8C2}" srcOrd="0" destOrd="0" presId="urn:microsoft.com/office/officeart/2005/8/layout/vList5"/>
    <dgm:cxn modelId="{6C96D9C2-9062-4EFA-9FA1-170B59B6FFD7}" srcId="{196722CA-9104-4A52-8A37-9AFC3B931237}" destId="{16226C53-EC94-45D2-9442-4356F0EB8E49}" srcOrd="1" destOrd="0" parTransId="{5F5FC177-28BA-4986-9836-6DA102991FEE}" sibTransId="{B3D0FBA4-059B-43F6-A788-1CB5F34A1345}"/>
    <dgm:cxn modelId="{DDA899D5-C656-405A-8A6A-81A0DA33C431}" srcId="{29A88165-9B08-4EF5-90C7-0F5B7EEBEE89}" destId="{57B257B9-8B85-476D-87C9-A8A6F1FE801C}" srcOrd="1" destOrd="0" parTransId="{FF765109-C459-4D73-ACE9-E708DFC59840}" sibTransId="{1D81320B-76FB-4B62-A846-30280A2712E4}"/>
    <dgm:cxn modelId="{677CF7DC-CD2A-4079-A4D9-CAD4983F171B}" srcId="{C2DF0E2E-18CD-4478-B3EA-D0D59DF23401}" destId="{C7087DD9-B902-47AF-BF2D-30DAF183D14C}" srcOrd="0" destOrd="0" parTransId="{6CEA0BC7-1FEB-4449-821D-BC703459C68F}" sibTransId="{10AA7EFC-AF7B-44F1-A9C2-CB1FBAAC9513}"/>
    <dgm:cxn modelId="{79DE1CE0-6704-4D37-8D3E-1D6035D91272}" srcId="{CB9B770B-EBBF-48A8-A467-00FCB6838540}" destId="{CC454841-2BE2-4E87-81E5-42E7F8810E1F}" srcOrd="1" destOrd="0" parTransId="{EA973EBB-096C-494D-B507-B05C6041C92A}" sibTransId="{718C46B1-4859-4238-B1B9-1914F9D8B8D2}"/>
    <dgm:cxn modelId="{642C6AE3-CA12-4E41-AA62-D481793D38F2}" srcId="{CB9B770B-EBBF-48A8-A467-00FCB6838540}" destId="{962CF7D2-62DD-4370-B257-2FA0ED0B03B9}" srcOrd="0" destOrd="0" parTransId="{3BF793AE-750E-48C8-BC2C-02972BE413BA}" sibTransId="{534F798E-8B8D-4B95-B1DC-89E651492EF9}"/>
    <dgm:cxn modelId="{C5EA67EA-83B7-4051-A9C8-AE51B19FDFBF}" type="presOf" srcId="{CB9B770B-EBBF-48A8-A467-00FCB6838540}" destId="{5C068004-4C05-4898-914D-CDB392E76A90}" srcOrd="0" destOrd="0" presId="urn:microsoft.com/office/officeart/2005/8/layout/vList5"/>
    <dgm:cxn modelId="{DFF52BF3-6533-4317-8744-404598C3B951}" type="presOf" srcId="{5A038DA3-92BB-4F37-8A70-1BBD318D91FE}" destId="{E7DD3CC2-9E51-4360-A370-CDE38936CC9E}" srcOrd="0" destOrd="1" presId="urn:microsoft.com/office/officeart/2005/8/layout/vList5"/>
    <dgm:cxn modelId="{C998D6F4-021A-4B6E-9DD4-E7E923539FC0}" type="presOf" srcId="{29A88165-9B08-4EF5-90C7-0F5B7EEBEE89}" destId="{2BF5A7D4-3980-4031-BDE8-E0E31F646180}" srcOrd="0" destOrd="0" presId="urn:microsoft.com/office/officeart/2005/8/layout/vList5"/>
    <dgm:cxn modelId="{7F8B3DFE-947D-42BC-955F-BD196760977D}" srcId="{32CAC500-7DE5-4C9C-AA98-1AAF99541687}" destId="{FCEE7289-0E3A-4C12-A0C5-5A729C181027}" srcOrd="0" destOrd="0" parTransId="{A53E2EF1-EAE2-4E12-892B-82B788080C6F}" sibTransId="{4BD86EB9-F899-448E-B16F-6F1CA62CA1C0}"/>
    <dgm:cxn modelId="{96CBDD5E-3536-4C77-8366-BAA4C9D62477}" type="presParOf" srcId="{34292E92-E88D-4089-BFA0-44853EA19C66}" destId="{5ADB54D8-8FFD-408D-A1E2-EB8C6A38F187}" srcOrd="0" destOrd="0" presId="urn:microsoft.com/office/officeart/2005/8/layout/vList5"/>
    <dgm:cxn modelId="{9BB485B5-D8CA-4433-8E7A-524026B1DCC8}" type="presParOf" srcId="{5ADB54D8-8FFD-408D-A1E2-EB8C6A38F187}" destId="{5C068004-4C05-4898-914D-CDB392E76A90}" srcOrd="0" destOrd="0" presId="urn:microsoft.com/office/officeart/2005/8/layout/vList5"/>
    <dgm:cxn modelId="{D2240A2F-C466-4A7A-B893-430CD3628477}" type="presParOf" srcId="{5ADB54D8-8FFD-408D-A1E2-EB8C6A38F187}" destId="{1EA9C45E-137A-4B72-9DC2-FDA58EFF8523}" srcOrd="1" destOrd="0" presId="urn:microsoft.com/office/officeart/2005/8/layout/vList5"/>
    <dgm:cxn modelId="{808CB6EF-8F1B-42A6-B7CB-8011E258B7B7}" type="presParOf" srcId="{34292E92-E88D-4089-BFA0-44853EA19C66}" destId="{843CF64E-D710-47A0-A6A1-E1DF32167A69}" srcOrd="1" destOrd="0" presId="urn:microsoft.com/office/officeart/2005/8/layout/vList5"/>
    <dgm:cxn modelId="{1E85EAC2-A295-4202-8846-2C59CEC50017}" type="presParOf" srcId="{34292E92-E88D-4089-BFA0-44853EA19C66}" destId="{DD4B472A-285D-435C-9A30-D26114B66824}" srcOrd="2" destOrd="0" presId="urn:microsoft.com/office/officeart/2005/8/layout/vList5"/>
    <dgm:cxn modelId="{9B3E72F0-2BFF-4DDB-8473-C0D2B89B6734}" type="presParOf" srcId="{DD4B472A-285D-435C-9A30-D26114B66824}" destId="{F1103C1A-170A-4D2F-B35F-F58C8A76B8C2}" srcOrd="0" destOrd="0" presId="urn:microsoft.com/office/officeart/2005/8/layout/vList5"/>
    <dgm:cxn modelId="{BD24704D-6828-4379-8BA3-5BC4D3787CF4}" type="presParOf" srcId="{DD4B472A-285D-435C-9A30-D26114B66824}" destId="{3CEC9CB2-C1D4-4E48-8202-BFF5A6AEB0CD}" srcOrd="1" destOrd="0" presId="urn:microsoft.com/office/officeart/2005/8/layout/vList5"/>
    <dgm:cxn modelId="{8B9A3F51-4801-47BE-A8B1-538E1B1D24E6}" type="presParOf" srcId="{34292E92-E88D-4089-BFA0-44853EA19C66}" destId="{78B66AE7-1BE5-4BFC-A2F2-8A00DD89088E}" srcOrd="3" destOrd="0" presId="urn:microsoft.com/office/officeart/2005/8/layout/vList5"/>
    <dgm:cxn modelId="{9BB59E68-9524-4109-90B7-BC2EB6672162}" type="presParOf" srcId="{34292E92-E88D-4089-BFA0-44853EA19C66}" destId="{66A64634-4179-474A-8AE2-2BCC5055A2D7}" srcOrd="4" destOrd="0" presId="urn:microsoft.com/office/officeart/2005/8/layout/vList5"/>
    <dgm:cxn modelId="{89A43873-FA14-47AF-873E-62F9EECAAECB}" type="presParOf" srcId="{66A64634-4179-474A-8AE2-2BCC5055A2D7}" destId="{7F8EE735-68A1-467E-A2C6-ED83221596D6}" srcOrd="0" destOrd="0" presId="urn:microsoft.com/office/officeart/2005/8/layout/vList5"/>
    <dgm:cxn modelId="{BB8ECCC6-6126-4500-9DDF-41D0EFDB8497}" type="presParOf" srcId="{66A64634-4179-474A-8AE2-2BCC5055A2D7}" destId="{69BD0F54-4756-46E7-B638-CD39D13371AD}" srcOrd="1" destOrd="0" presId="urn:microsoft.com/office/officeart/2005/8/layout/vList5"/>
    <dgm:cxn modelId="{748CA850-2012-4D47-976C-7E0A068338F1}" type="presParOf" srcId="{34292E92-E88D-4089-BFA0-44853EA19C66}" destId="{897CC13F-B52B-48B6-BEB8-E21C34762E48}" srcOrd="5" destOrd="0" presId="urn:microsoft.com/office/officeart/2005/8/layout/vList5"/>
    <dgm:cxn modelId="{1B01EFDB-EA26-495A-84FD-CCD9155CB97B}" type="presParOf" srcId="{34292E92-E88D-4089-BFA0-44853EA19C66}" destId="{37E04B1F-5088-4D58-A418-35D75EE376A2}" srcOrd="6" destOrd="0" presId="urn:microsoft.com/office/officeart/2005/8/layout/vList5"/>
    <dgm:cxn modelId="{45F239F6-FBCA-48EF-8139-B2C0BFC2E759}" type="presParOf" srcId="{37E04B1F-5088-4D58-A418-35D75EE376A2}" destId="{2BF5A7D4-3980-4031-BDE8-E0E31F646180}" srcOrd="0" destOrd="0" presId="urn:microsoft.com/office/officeart/2005/8/layout/vList5"/>
    <dgm:cxn modelId="{E3D9A104-9462-4132-BE7F-C23F1486AB8E}" type="presParOf" srcId="{37E04B1F-5088-4D58-A418-35D75EE376A2}" destId="{6224D7F4-BCF0-4F21-AEA1-C494524C9EB9}" srcOrd="1" destOrd="0" presId="urn:microsoft.com/office/officeart/2005/8/layout/vList5"/>
    <dgm:cxn modelId="{12EC10D9-1881-4DC8-9B9D-240832FAE34F}" type="presParOf" srcId="{34292E92-E88D-4089-BFA0-44853EA19C66}" destId="{841A3D7B-CAF8-4797-B7E6-892816282F44}" srcOrd="7" destOrd="0" presId="urn:microsoft.com/office/officeart/2005/8/layout/vList5"/>
    <dgm:cxn modelId="{751A1786-1899-4338-A9CB-D93EF43879AF}" type="presParOf" srcId="{34292E92-E88D-4089-BFA0-44853EA19C66}" destId="{2052F1F4-97DA-45BF-B79C-9C29BB8811A1}" srcOrd="8" destOrd="0" presId="urn:microsoft.com/office/officeart/2005/8/layout/vList5"/>
    <dgm:cxn modelId="{3EDC1E88-F66B-4A29-A03D-D6BD7A663F7A}" type="presParOf" srcId="{2052F1F4-97DA-45BF-B79C-9C29BB8811A1}" destId="{F5AAD189-FF4D-43CB-AAB8-51EA93E5EF13}" srcOrd="0" destOrd="0" presId="urn:microsoft.com/office/officeart/2005/8/layout/vList5"/>
    <dgm:cxn modelId="{9FF783B7-58E0-4BE2-B9F6-E6D3108595B2}" type="presParOf" srcId="{2052F1F4-97DA-45BF-B79C-9C29BB8811A1}" destId="{E7DD3CC2-9E51-4360-A370-CDE38936CC9E}" srcOrd="1" destOrd="0" presId="urn:microsoft.com/office/officeart/2005/8/layout/vList5"/>
    <dgm:cxn modelId="{DC6E5914-3392-439A-AB72-574BBC1CB910}" type="presParOf" srcId="{34292E92-E88D-4089-BFA0-44853EA19C66}" destId="{6EE7C866-4BA8-4083-AA5E-D6EF46214E6A}" srcOrd="9" destOrd="0" presId="urn:microsoft.com/office/officeart/2005/8/layout/vList5"/>
    <dgm:cxn modelId="{22984CD9-5F27-48E9-BDE9-AB9A6596A6D4}" type="presParOf" srcId="{34292E92-E88D-4089-BFA0-44853EA19C66}" destId="{FAAA1A88-DA61-4D00-9EA6-014E5D00C7D1}" srcOrd="10" destOrd="0" presId="urn:microsoft.com/office/officeart/2005/8/layout/vList5"/>
    <dgm:cxn modelId="{A8C846FE-77F8-444B-9874-D56330340153}" type="presParOf" srcId="{FAAA1A88-DA61-4D00-9EA6-014E5D00C7D1}" destId="{E6D71AF5-34C9-4EE4-B59C-57798EE24CC6}" srcOrd="0" destOrd="0" presId="urn:microsoft.com/office/officeart/2005/8/layout/vList5"/>
    <dgm:cxn modelId="{1D8C7547-47A8-4755-AB49-6E175F9496A8}" type="presParOf" srcId="{FAAA1A88-DA61-4D00-9EA6-014E5D00C7D1}" destId="{7D5DF83C-34BD-4DD0-9BFC-F1D23AD431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BD37027-C5D3-4D27-9843-8B20687E9F5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8CE2CF-D616-4BE5-80D9-6301873F8224}">
      <dgm:prSet/>
      <dgm:spPr/>
      <dgm:t>
        <a:bodyPr/>
        <a:lstStyle/>
        <a:p>
          <a:r>
            <a:rPr lang="en-GB" b="0" i="0" baseline="0"/>
            <a:t>A useful way to express food in language</a:t>
          </a:r>
          <a:endParaRPr lang="en-US"/>
        </a:p>
      </dgm:t>
    </dgm:pt>
    <dgm:pt modelId="{7E3ADFA8-5B5F-4C6D-B6CF-DF7D80C24575}" type="parTrans" cxnId="{C0C96780-069C-4D8E-BB1D-AE23A94B45B5}">
      <dgm:prSet/>
      <dgm:spPr/>
      <dgm:t>
        <a:bodyPr/>
        <a:lstStyle/>
        <a:p>
          <a:endParaRPr lang="en-US"/>
        </a:p>
      </dgm:t>
    </dgm:pt>
    <dgm:pt modelId="{C32FA2EB-6398-465D-8442-9377D3497AD4}" type="sibTrans" cxnId="{C0C96780-069C-4D8E-BB1D-AE23A94B45B5}">
      <dgm:prSet/>
      <dgm:spPr/>
      <dgm:t>
        <a:bodyPr/>
        <a:lstStyle/>
        <a:p>
          <a:endParaRPr lang="en-US"/>
        </a:p>
      </dgm:t>
    </dgm:pt>
    <dgm:pt modelId="{E80C2554-CB93-4670-B7DF-55CF9150C76B}">
      <dgm:prSet/>
      <dgm:spPr/>
      <dgm:t>
        <a:bodyPr/>
        <a:lstStyle/>
        <a:p>
          <a:r>
            <a:rPr lang="en-GB" b="0" i="0" baseline="0"/>
            <a:t>Part of the creative process of food creation</a:t>
          </a:r>
          <a:endParaRPr lang="en-US"/>
        </a:p>
      </dgm:t>
    </dgm:pt>
    <dgm:pt modelId="{CB5966F2-45AC-4A6A-8952-193124B864DF}" type="parTrans" cxnId="{DAE5F8D2-0AD3-47CF-B08D-2F54EE638CA3}">
      <dgm:prSet/>
      <dgm:spPr/>
      <dgm:t>
        <a:bodyPr/>
        <a:lstStyle/>
        <a:p>
          <a:endParaRPr lang="en-US"/>
        </a:p>
      </dgm:t>
    </dgm:pt>
    <dgm:pt modelId="{F9A421FB-9D28-49E3-ADEB-B870F31BA459}" type="sibTrans" cxnId="{DAE5F8D2-0AD3-47CF-B08D-2F54EE638CA3}">
      <dgm:prSet/>
      <dgm:spPr/>
      <dgm:t>
        <a:bodyPr/>
        <a:lstStyle/>
        <a:p>
          <a:endParaRPr lang="en-US"/>
        </a:p>
      </dgm:t>
    </dgm:pt>
    <dgm:pt modelId="{6DC2A6CC-F1BC-48D2-8D80-9376D6736F71}">
      <dgm:prSet/>
      <dgm:spPr/>
      <dgm:t>
        <a:bodyPr/>
        <a:lstStyle/>
        <a:p>
          <a:r>
            <a:rPr lang="en-GB" b="0" i="0" baseline="0"/>
            <a:t>Used by both professional and home cooks</a:t>
          </a:r>
          <a:endParaRPr lang="en-US"/>
        </a:p>
      </dgm:t>
    </dgm:pt>
    <dgm:pt modelId="{37939544-7D02-4E8C-819B-CF62F9970880}" type="parTrans" cxnId="{4311780A-C755-41D1-B478-0CF5B189645C}">
      <dgm:prSet/>
      <dgm:spPr/>
      <dgm:t>
        <a:bodyPr/>
        <a:lstStyle/>
        <a:p>
          <a:endParaRPr lang="en-US"/>
        </a:p>
      </dgm:t>
    </dgm:pt>
    <dgm:pt modelId="{9D8F9E60-B416-4E6B-BEC7-2C37C6AC9041}" type="sibTrans" cxnId="{4311780A-C755-41D1-B478-0CF5B189645C}">
      <dgm:prSet/>
      <dgm:spPr/>
      <dgm:t>
        <a:bodyPr/>
        <a:lstStyle/>
        <a:p>
          <a:endParaRPr lang="en-US"/>
        </a:p>
      </dgm:t>
    </dgm:pt>
    <dgm:pt modelId="{8176F5FA-1D8F-437A-810E-29C82B4FFE07}" type="pres">
      <dgm:prSet presAssocID="{0BD37027-C5D3-4D27-9843-8B20687E9F5A}" presName="root" presStyleCnt="0">
        <dgm:presLayoutVars>
          <dgm:dir/>
          <dgm:resizeHandles val="exact"/>
        </dgm:presLayoutVars>
      </dgm:prSet>
      <dgm:spPr/>
    </dgm:pt>
    <dgm:pt modelId="{FBA85421-3055-49C8-BA93-78E621ABD3BB}" type="pres">
      <dgm:prSet presAssocID="{7E8CE2CF-D616-4BE5-80D9-6301873F8224}" presName="compNode" presStyleCnt="0"/>
      <dgm:spPr/>
    </dgm:pt>
    <dgm:pt modelId="{59F5AFB3-8883-4BC9-88AB-0CE7FA3C1472}" type="pres">
      <dgm:prSet presAssocID="{7E8CE2CF-D616-4BE5-80D9-6301873F8224}" presName="bgRect" presStyleLbl="bgShp" presStyleIdx="0" presStyleCnt="3"/>
      <dgm:spPr/>
    </dgm:pt>
    <dgm:pt modelId="{262D661F-A01A-4BEC-ACF1-B243E7C088C3}" type="pres">
      <dgm:prSet presAssocID="{7E8CE2CF-D616-4BE5-80D9-6301873F822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905556F2-EEB6-4080-94AF-2DABF5A9BF9F}" type="pres">
      <dgm:prSet presAssocID="{7E8CE2CF-D616-4BE5-80D9-6301873F8224}" presName="spaceRect" presStyleCnt="0"/>
      <dgm:spPr/>
    </dgm:pt>
    <dgm:pt modelId="{99F465A6-7B7D-412C-9438-4AF5D080F52F}" type="pres">
      <dgm:prSet presAssocID="{7E8CE2CF-D616-4BE5-80D9-6301873F8224}" presName="parTx" presStyleLbl="revTx" presStyleIdx="0" presStyleCnt="3">
        <dgm:presLayoutVars>
          <dgm:chMax val="0"/>
          <dgm:chPref val="0"/>
        </dgm:presLayoutVars>
      </dgm:prSet>
      <dgm:spPr/>
    </dgm:pt>
    <dgm:pt modelId="{E1438722-254E-4BAB-B173-FAEA58CD4D20}" type="pres">
      <dgm:prSet presAssocID="{C32FA2EB-6398-465D-8442-9377D3497AD4}" presName="sibTrans" presStyleCnt="0"/>
      <dgm:spPr/>
    </dgm:pt>
    <dgm:pt modelId="{51FB688F-23C8-4C4C-A501-98AD2F8B2AD2}" type="pres">
      <dgm:prSet presAssocID="{E80C2554-CB93-4670-B7DF-55CF9150C76B}" presName="compNode" presStyleCnt="0"/>
      <dgm:spPr/>
    </dgm:pt>
    <dgm:pt modelId="{408A6D84-174B-421B-9B88-AB9169719D51}" type="pres">
      <dgm:prSet presAssocID="{E80C2554-CB93-4670-B7DF-55CF9150C76B}" presName="bgRect" presStyleLbl="bgShp" presStyleIdx="1" presStyleCnt="3"/>
      <dgm:spPr/>
    </dgm:pt>
    <dgm:pt modelId="{813B1914-4000-4F44-9A01-9024D246D67B}" type="pres">
      <dgm:prSet presAssocID="{E80C2554-CB93-4670-B7DF-55CF9150C76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sta"/>
        </a:ext>
      </dgm:extLst>
    </dgm:pt>
    <dgm:pt modelId="{5874DE97-CB7F-4E7F-A92D-8F852E06A96E}" type="pres">
      <dgm:prSet presAssocID="{E80C2554-CB93-4670-B7DF-55CF9150C76B}" presName="spaceRect" presStyleCnt="0"/>
      <dgm:spPr/>
    </dgm:pt>
    <dgm:pt modelId="{86C24D3C-C6B7-441C-9DE2-1EF9CDA53B12}" type="pres">
      <dgm:prSet presAssocID="{E80C2554-CB93-4670-B7DF-55CF9150C76B}" presName="parTx" presStyleLbl="revTx" presStyleIdx="1" presStyleCnt="3">
        <dgm:presLayoutVars>
          <dgm:chMax val="0"/>
          <dgm:chPref val="0"/>
        </dgm:presLayoutVars>
      </dgm:prSet>
      <dgm:spPr/>
    </dgm:pt>
    <dgm:pt modelId="{958FBD0B-C455-4ADA-824C-0656544A3813}" type="pres">
      <dgm:prSet presAssocID="{F9A421FB-9D28-49E3-ADEB-B870F31BA459}" presName="sibTrans" presStyleCnt="0"/>
      <dgm:spPr/>
    </dgm:pt>
    <dgm:pt modelId="{3FC01BFC-3341-4563-8683-6B4CC85FA438}" type="pres">
      <dgm:prSet presAssocID="{6DC2A6CC-F1BC-48D2-8D80-9376D6736F71}" presName="compNode" presStyleCnt="0"/>
      <dgm:spPr/>
    </dgm:pt>
    <dgm:pt modelId="{EF37E134-8B98-4FF1-8C30-CCF55AB55F06}" type="pres">
      <dgm:prSet presAssocID="{6DC2A6CC-F1BC-48D2-8D80-9376D6736F71}" presName="bgRect" presStyleLbl="bgShp" presStyleIdx="2" presStyleCnt="3"/>
      <dgm:spPr/>
    </dgm:pt>
    <dgm:pt modelId="{0B0FFF39-70F0-409A-8EEB-CF288AAD039C}" type="pres">
      <dgm:prSet presAssocID="{6DC2A6CC-F1BC-48D2-8D80-9376D6736F7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p and bucket"/>
        </a:ext>
      </dgm:extLst>
    </dgm:pt>
    <dgm:pt modelId="{E6B8E10E-ADED-4517-A1F5-0A9AA9FC37A1}" type="pres">
      <dgm:prSet presAssocID="{6DC2A6CC-F1BC-48D2-8D80-9376D6736F71}" presName="spaceRect" presStyleCnt="0"/>
      <dgm:spPr/>
    </dgm:pt>
    <dgm:pt modelId="{8EA27DCD-E3F4-4E6F-A970-9A775B7CAAB6}" type="pres">
      <dgm:prSet presAssocID="{6DC2A6CC-F1BC-48D2-8D80-9376D6736F71}" presName="parTx" presStyleLbl="revTx" presStyleIdx="2" presStyleCnt="3">
        <dgm:presLayoutVars>
          <dgm:chMax val="0"/>
          <dgm:chPref val="0"/>
        </dgm:presLayoutVars>
      </dgm:prSet>
      <dgm:spPr/>
    </dgm:pt>
  </dgm:ptLst>
  <dgm:cxnLst>
    <dgm:cxn modelId="{4311780A-C755-41D1-B478-0CF5B189645C}" srcId="{0BD37027-C5D3-4D27-9843-8B20687E9F5A}" destId="{6DC2A6CC-F1BC-48D2-8D80-9376D6736F71}" srcOrd="2" destOrd="0" parTransId="{37939544-7D02-4E8C-819B-CF62F9970880}" sibTransId="{9D8F9E60-B416-4E6B-BEC7-2C37C6AC9041}"/>
    <dgm:cxn modelId="{02B3FC32-C6D9-45A5-8879-D858FA3290D5}" type="presOf" srcId="{0BD37027-C5D3-4D27-9843-8B20687E9F5A}" destId="{8176F5FA-1D8F-437A-810E-29C82B4FFE07}" srcOrd="0" destOrd="0" presId="urn:microsoft.com/office/officeart/2018/2/layout/IconVerticalSolidList"/>
    <dgm:cxn modelId="{3E564974-F36C-42E1-B4C4-D5F3694ACF07}" type="presOf" srcId="{6DC2A6CC-F1BC-48D2-8D80-9376D6736F71}" destId="{8EA27DCD-E3F4-4E6F-A970-9A775B7CAAB6}" srcOrd="0" destOrd="0" presId="urn:microsoft.com/office/officeart/2018/2/layout/IconVerticalSolidList"/>
    <dgm:cxn modelId="{C0C96780-069C-4D8E-BB1D-AE23A94B45B5}" srcId="{0BD37027-C5D3-4D27-9843-8B20687E9F5A}" destId="{7E8CE2CF-D616-4BE5-80D9-6301873F8224}" srcOrd="0" destOrd="0" parTransId="{7E3ADFA8-5B5F-4C6D-B6CF-DF7D80C24575}" sibTransId="{C32FA2EB-6398-465D-8442-9377D3497AD4}"/>
    <dgm:cxn modelId="{FACC919D-B1C1-4669-BB13-D25FFF2812C4}" type="presOf" srcId="{E80C2554-CB93-4670-B7DF-55CF9150C76B}" destId="{86C24D3C-C6B7-441C-9DE2-1EF9CDA53B12}" srcOrd="0" destOrd="0" presId="urn:microsoft.com/office/officeart/2018/2/layout/IconVerticalSolidList"/>
    <dgm:cxn modelId="{04E6E1CA-9519-402B-8961-301FF0C7AA74}" type="presOf" srcId="{7E8CE2CF-D616-4BE5-80D9-6301873F8224}" destId="{99F465A6-7B7D-412C-9438-4AF5D080F52F}" srcOrd="0" destOrd="0" presId="urn:microsoft.com/office/officeart/2018/2/layout/IconVerticalSolidList"/>
    <dgm:cxn modelId="{DAE5F8D2-0AD3-47CF-B08D-2F54EE638CA3}" srcId="{0BD37027-C5D3-4D27-9843-8B20687E9F5A}" destId="{E80C2554-CB93-4670-B7DF-55CF9150C76B}" srcOrd="1" destOrd="0" parTransId="{CB5966F2-45AC-4A6A-8952-193124B864DF}" sibTransId="{F9A421FB-9D28-49E3-ADEB-B870F31BA459}"/>
    <dgm:cxn modelId="{6FE9C773-B60E-4FCA-976A-205DF7ADD9F5}" type="presParOf" srcId="{8176F5FA-1D8F-437A-810E-29C82B4FFE07}" destId="{FBA85421-3055-49C8-BA93-78E621ABD3BB}" srcOrd="0" destOrd="0" presId="urn:microsoft.com/office/officeart/2018/2/layout/IconVerticalSolidList"/>
    <dgm:cxn modelId="{80A62E04-1BEB-4E12-82CC-8DF9772F2F4B}" type="presParOf" srcId="{FBA85421-3055-49C8-BA93-78E621ABD3BB}" destId="{59F5AFB3-8883-4BC9-88AB-0CE7FA3C1472}" srcOrd="0" destOrd="0" presId="urn:microsoft.com/office/officeart/2018/2/layout/IconVerticalSolidList"/>
    <dgm:cxn modelId="{43A20F5C-D281-49C5-BC6C-76E1BDD4B325}" type="presParOf" srcId="{FBA85421-3055-49C8-BA93-78E621ABD3BB}" destId="{262D661F-A01A-4BEC-ACF1-B243E7C088C3}" srcOrd="1" destOrd="0" presId="urn:microsoft.com/office/officeart/2018/2/layout/IconVerticalSolidList"/>
    <dgm:cxn modelId="{6A60D14E-73E4-4732-8EA5-59E1492E1186}" type="presParOf" srcId="{FBA85421-3055-49C8-BA93-78E621ABD3BB}" destId="{905556F2-EEB6-4080-94AF-2DABF5A9BF9F}" srcOrd="2" destOrd="0" presId="urn:microsoft.com/office/officeart/2018/2/layout/IconVerticalSolidList"/>
    <dgm:cxn modelId="{8B9F6576-80C3-4EAB-954C-873FA50824F5}" type="presParOf" srcId="{FBA85421-3055-49C8-BA93-78E621ABD3BB}" destId="{99F465A6-7B7D-412C-9438-4AF5D080F52F}" srcOrd="3" destOrd="0" presId="urn:microsoft.com/office/officeart/2018/2/layout/IconVerticalSolidList"/>
    <dgm:cxn modelId="{B4E3301D-8737-4F64-9696-78880FB8E88E}" type="presParOf" srcId="{8176F5FA-1D8F-437A-810E-29C82B4FFE07}" destId="{E1438722-254E-4BAB-B173-FAEA58CD4D20}" srcOrd="1" destOrd="0" presId="urn:microsoft.com/office/officeart/2018/2/layout/IconVerticalSolidList"/>
    <dgm:cxn modelId="{5DEE898F-7389-427F-84A7-269C72BDAA89}" type="presParOf" srcId="{8176F5FA-1D8F-437A-810E-29C82B4FFE07}" destId="{51FB688F-23C8-4C4C-A501-98AD2F8B2AD2}" srcOrd="2" destOrd="0" presId="urn:microsoft.com/office/officeart/2018/2/layout/IconVerticalSolidList"/>
    <dgm:cxn modelId="{6E8A404C-AB7B-4308-8DB4-F7CCFDB89E04}" type="presParOf" srcId="{51FB688F-23C8-4C4C-A501-98AD2F8B2AD2}" destId="{408A6D84-174B-421B-9B88-AB9169719D51}" srcOrd="0" destOrd="0" presId="urn:microsoft.com/office/officeart/2018/2/layout/IconVerticalSolidList"/>
    <dgm:cxn modelId="{93CBF404-EDDF-4A0A-AD73-7760C23A1B46}" type="presParOf" srcId="{51FB688F-23C8-4C4C-A501-98AD2F8B2AD2}" destId="{813B1914-4000-4F44-9A01-9024D246D67B}" srcOrd="1" destOrd="0" presId="urn:microsoft.com/office/officeart/2018/2/layout/IconVerticalSolidList"/>
    <dgm:cxn modelId="{FA1E0D4D-B595-44B5-A386-87B68CA24EE2}" type="presParOf" srcId="{51FB688F-23C8-4C4C-A501-98AD2F8B2AD2}" destId="{5874DE97-CB7F-4E7F-A92D-8F852E06A96E}" srcOrd="2" destOrd="0" presId="urn:microsoft.com/office/officeart/2018/2/layout/IconVerticalSolidList"/>
    <dgm:cxn modelId="{205F5AE1-67B9-40D5-9CDF-7C40E6B720E3}" type="presParOf" srcId="{51FB688F-23C8-4C4C-A501-98AD2F8B2AD2}" destId="{86C24D3C-C6B7-441C-9DE2-1EF9CDA53B12}" srcOrd="3" destOrd="0" presId="urn:microsoft.com/office/officeart/2018/2/layout/IconVerticalSolidList"/>
    <dgm:cxn modelId="{C95762DC-70E2-4239-8847-68E37ACA9B33}" type="presParOf" srcId="{8176F5FA-1D8F-437A-810E-29C82B4FFE07}" destId="{958FBD0B-C455-4ADA-824C-0656544A3813}" srcOrd="3" destOrd="0" presId="urn:microsoft.com/office/officeart/2018/2/layout/IconVerticalSolidList"/>
    <dgm:cxn modelId="{DDBE1757-68FE-448C-A448-53607A7C4CB4}" type="presParOf" srcId="{8176F5FA-1D8F-437A-810E-29C82B4FFE07}" destId="{3FC01BFC-3341-4563-8683-6B4CC85FA438}" srcOrd="4" destOrd="0" presId="urn:microsoft.com/office/officeart/2018/2/layout/IconVerticalSolidList"/>
    <dgm:cxn modelId="{45033E0C-2134-46C5-B77B-2D8213105B54}" type="presParOf" srcId="{3FC01BFC-3341-4563-8683-6B4CC85FA438}" destId="{EF37E134-8B98-4FF1-8C30-CCF55AB55F06}" srcOrd="0" destOrd="0" presId="urn:microsoft.com/office/officeart/2018/2/layout/IconVerticalSolidList"/>
    <dgm:cxn modelId="{6DA7CAC2-A1EB-41A5-81DD-D0E85E297C34}" type="presParOf" srcId="{3FC01BFC-3341-4563-8683-6B4CC85FA438}" destId="{0B0FFF39-70F0-409A-8EEB-CF288AAD039C}" srcOrd="1" destOrd="0" presId="urn:microsoft.com/office/officeart/2018/2/layout/IconVerticalSolidList"/>
    <dgm:cxn modelId="{73F7405F-57CD-4A43-89C0-CC2AEF9B64B5}" type="presParOf" srcId="{3FC01BFC-3341-4563-8683-6B4CC85FA438}" destId="{E6B8E10E-ADED-4517-A1F5-0A9AA9FC37A1}" srcOrd="2" destOrd="0" presId="urn:microsoft.com/office/officeart/2018/2/layout/IconVerticalSolidList"/>
    <dgm:cxn modelId="{90C958CA-A29D-4012-89C7-C506DDECB5D1}" type="presParOf" srcId="{3FC01BFC-3341-4563-8683-6B4CC85FA438}" destId="{8EA27DCD-E3F4-4E6F-A970-9A775B7CAA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8988E3-650A-4AB3-81A7-57854394221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B69852A0-A7DB-4681-8CEB-20AE5090C524}">
      <dgm:prSet/>
      <dgm:spPr/>
      <dgm:t>
        <a:bodyPr/>
        <a:lstStyle/>
        <a:p>
          <a:pPr rtl="0"/>
          <a:r>
            <a:rPr lang="en-US" dirty="0">
              <a:latin typeface="Microsoft New Tai Lue"/>
            </a:rPr>
            <a:t>LLMs</a:t>
          </a:r>
          <a:r>
            <a:rPr lang="en-US" b="0" dirty="0">
              <a:latin typeface="Microsoft New Tai Lue"/>
            </a:rPr>
            <a:t> </a:t>
          </a:r>
          <a:r>
            <a:rPr lang="en-US" dirty="0">
              <a:latin typeface="Microsoft New Tai Lue"/>
            </a:rPr>
            <a:t>are</a:t>
          </a:r>
          <a:r>
            <a:rPr lang="en-US" dirty="0"/>
            <a:t> </a:t>
          </a:r>
          <a:r>
            <a:rPr lang="en-US" dirty="0">
              <a:latin typeface="Microsoft New Tai Lue"/>
            </a:rPr>
            <a:t>really good at</a:t>
          </a:r>
          <a:endParaRPr lang="en-US" dirty="0"/>
        </a:p>
      </dgm:t>
    </dgm:pt>
    <dgm:pt modelId="{425E8FD2-C352-4AF0-8E17-7C753BB1AB51}" type="parTrans" cxnId="{601FC18A-150A-4B83-B2ED-53203FC9E449}">
      <dgm:prSet/>
      <dgm:spPr/>
      <dgm:t>
        <a:bodyPr/>
        <a:lstStyle/>
        <a:p>
          <a:endParaRPr lang="en-US"/>
        </a:p>
      </dgm:t>
    </dgm:pt>
    <dgm:pt modelId="{6E55F165-F34D-4236-9EC1-09404AE14F3C}" type="sibTrans" cxnId="{601FC18A-150A-4B83-B2ED-53203FC9E449}">
      <dgm:prSet/>
      <dgm:spPr/>
      <dgm:t>
        <a:bodyPr/>
        <a:lstStyle/>
        <a:p>
          <a:endParaRPr lang="en-US"/>
        </a:p>
      </dgm:t>
    </dgm:pt>
    <dgm:pt modelId="{F844C649-9F99-478E-A15E-EE70C76EDD0A}">
      <dgm:prSet/>
      <dgm:spPr/>
      <dgm:t>
        <a:bodyPr/>
        <a:lstStyle/>
        <a:p>
          <a:pPr rtl="0"/>
          <a:r>
            <a:rPr lang="en-US" dirty="0">
              <a:latin typeface="Microsoft New Tai Lue"/>
              <a:hlinkClick xmlns:r="http://schemas.openxmlformats.org/officeDocument/2006/relationships" r:id="rId1"/>
            </a:rPr>
            <a:t>Writing, fluency, and style</a:t>
          </a:r>
          <a:endParaRPr lang="en-US" dirty="0">
            <a:hlinkClick xmlns:r="http://schemas.openxmlformats.org/officeDocument/2006/relationships" r:id="rId1"/>
          </a:endParaRPr>
        </a:p>
      </dgm:t>
    </dgm:pt>
    <dgm:pt modelId="{D83A6149-9450-44CE-B074-BD6A0338F162}" type="parTrans" cxnId="{64C0599A-73A8-48D0-9200-A0763DB01737}">
      <dgm:prSet/>
      <dgm:spPr/>
      <dgm:t>
        <a:bodyPr/>
        <a:lstStyle/>
        <a:p>
          <a:endParaRPr lang="en-US"/>
        </a:p>
      </dgm:t>
    </dgm:pt>
    <dgm:pt modelId="{FF2547A5-233A-4DE4-AC61-BEF302A02069}" type="sibTrans" cxnId="{64C0599A-73A8-48D0-9200-A0763DB01737}">
      <dgm:prSet/>
      <dgm:spPr/>
      <dgm:t>
        <a:bodyPr/>
        <a:lstStyle/>
        <a:p>
          <a:endParaRPr lang="en-US"/>
        </a:p>
      </dgm:t>
    </dgm:pt>
    <dgm:pt modelId="{79D0BEA3-B3DC-48FE-A3F3-A277FE870BA0}">
      <dgm:prSet/>
      <dgm:spPr/>
      <dgm:t>
        <a:bodyPr/>
        <a:lstStyle/>
        <a:p>
          <a:pPr rtl="0"/>
          <a:r>
            <a:rPr lang="en-US" dirty="0">
              <a:latin typeface="Microsoft New Tai Lue"/>
            </a:rPr>
            <a:t>They are</a:t>
          </a:r>
          <a:r>
            <a:rPr lang="en-US" dirty="0"/>
            <a:t> </a:t>
          </a:r>
          <a:r>
            <a:rPr lang="en-US" dirty="0">
              <a:latin typeface="Microsoft New Tai Lue"/>
            </a:rPr>
            <a:t>not so good at</a:t>
          </a:r>
          <a:endParaRPr lang="en-US" dirty="0"/>
        </a:p>
      </dgm:t>
    </dgm:pt>
    <dgm:pt modelId="{C102B416-F56F-499D-9172-106C5F59FCEE}" type="parTrans" cxnId="{161423A2-A123-429E-9ADC-0B29E9A27C13}">
      <dgm:prSet/>
      <dgm:spPr/>
      <dgm:t>
        <a:bodyPr/>
        <a:lstStyle/>
        <a:p>
          <a:endParaRPr lang="en-US"/>
        </a:p>
      </dgm:t>
    </dgm:pt>
    <dgm:pt modelId="{65244929-7CD4-4320-8E90-24A354159AD5}" type="sibTrans" cxnId="{161423A2-A123-429E-9ADC-0B29E9A27C13}">
      <dgm:prSet/>
      <dgm:spPr/>
      <dgm:t>
        <a:bodyPr/>
        <a:lstStyle/>
        <a:p>
          <a:endParaRPr lang="en-US"/>
        </a:p>
      </dgm:t>
    </dgm:pt>
    <dgm:pt modelId="{45296DF9-2A61-4906-8416-343BFAAC2D38}">
      <dgm:prSet phldr="0"/>
      <dgm:spPr/>
      <dgm:t>
        <a:bodyPr/>
        <a:lstStyle/>
        <a:p>
          <a:pPr rtl="0"/>
          <a:r>
            <a:rPr lang="en-US" dirty="0">
              <a:latin typeface="Microsoft New Tai Lue"/>
              <a:hlinkClick xmlns:r="http://schemas.openxmlformats.org/officeDocument/2006/relationships" r:id="rId2"/>
            </a:rPr>
            <a:t>Up-to-date knowledge</a:t>
          </a:r>
          <a:endParaRPr lang="en-US" dirty="0"/>
        </a:p>
      </dgm:t>
    </dgm:pt>
    <dgm:pt modelId="{44815F25-73D9-46F3-AA11-C8E3CD173C71}" type="parTrans" cxnId="{9949CAA9-0077-4E2B-9E44-27DE647FF3D4}">
      <dgm:prSet/>
      <dgm:spPr/>
      <dgm:t>
        <a:bodyPr/>
        <a:lstStyle/>
        <a:p>
          <a:endParaRPr lang="en-US"/>
        </a:p>
      </dgm:t>
    </dgm:pt>
    <dgm:pt modelId="{84B9CC43-DFA4-419C-AD86-BE5BDF0AF980}" type="sibTrans" cxnId="{9949CAA9-0077-4E2B-9E44-27DE647FF3D4}">
      <dgm:prSet/>
      <dgm:spPr/>
      <dgm:t>
        <a:bodyPr/>
        <a:lstStyle/>
        <a:p>
          <a:endParaRPr lang="en-US"/>
        </a:p>
      </dgm:t>
    </dgm:pt>
    <dgm:pt modelId="{C1EE40E0-5536-4906-AF35-64E38665BA19}">
      <dgm:prSet phldr="0"/>
      <dgm:spPr/>
      <dgm:t>
        <a:bodyPr/>
        <a:lstStyle/>
        <a:p>
          <a:pPr rtl="0"/>
          <a:r>
            <a:rPr lang="en-US" dirty="0">
              <a:latin typeface="Microsoft New Tai Lue"/>
              <a:hlinkClick xmlns:r="http://schemas.openxmlformats.org/officeDocument/2006/relationships" r:id="rId3"/>
            </a:rPr>
            <a:t>Explaining their answers</a:t>
          </a:r>
        </a:p>
      </dgm:t>
    </dgm:pt>
    <dgm:pt modelId="{77B52DC6-014A-4E8A-81E8-C629022F2354}" type="parTrans" cxnId="{5A1621DA-242E-4EA1-BB83-8B7187BF7B35}">
      <dgm:prSet/>
      <dgm:spPr/>
      <dgm:t>
        <a:bodyPr/>
        <a:lstStyle/>
        <a:p>
          <a:endParaRPr lang="en-GB"/>
        </a:p>
      </dgm:t>
    </dgm:pt>
    <dgm:pt modelId="{52A5F883-FE85-41BC-B30C-97931DD3E883}" type="sibTrans" cxnId="{5A1621DA-242E-4EA1-BB83-8B7187BF7B35}">
      <dgm:prSet/>
      <dgm:spPr/>
      <dgm:t>
        <a:bodyPr/>
        <a:lstStyle/>
        <a:p>
          <a:endParaRPr lang="en-GB"/>
        </a:p>
      </dgm:t>
    </dgm:pt>
    <dgm:pt modelId="{1A85A382-9413-44F4-8BD2-5431295A74D2}">
      <dgm:prSet phldr="0"/>
      <dgm:spPr/>
      <dgm:t>
        <a:bodyPr/>
        <a:lstStyle/>
        <a:p>
          <a:pPr rtl="0"/>
          <a:r>
            <a:rPr lang="en-US" dirty="0">
              <a:latin typeface="Microsoft New Tai Lue"/>
              <a:hlinkClick xmlns:r="http://schemas.openxmlformats.org/officeDocument/2006/relationships" r:id="rId4"/>
            </a:rPr>
            <a:t>Summarizing long texts</a:t>
          </a:r>
          <a:endParaRPr lang="en-US" dirty="0">
            <a:latin typeface="Microsoft New Tai Lue"/>
          </a:endParaRPr>
        </a:p>
      </dgm:t>
    </dgm:pt>
    <dgm:pt modelId="{93586913-459B-49E9-B91C-DE4C677BF99E}" type="parTrans" cxnId="{5A824125-C1D3-4F24-826A-C0BEBBEB9321}">
      <dgm:prSet/>
      <dgm:spPr/>
      <dgm:t>
        <a:bodyPr/>
        <a:lstStyle/>
        <a:p>
          <a:endParaRPr lang="en-GB"/>
        </a:p>
      </dgm:t>
    </dgm:pt>
    <dgm:pt modelId="{85A8D736-A6EA-4E6A-9ED7-73599ABDA1B6}" type="sibTrans" cxnId="{5A824125-C1D3-4F24-826A-C0BEBBEB9321}">
      <dgm:prSet/>
      <dgm:spPr/>
      <dgm:t>
        <a:bodyPr/>
        <a:lstStyle/>
        <a:p>
          <a:endParaRPr lang="en-GB"/>
        </a:p>
      </dgm:t>
    </dgm:pt>
    <dgm:pt modelId="{DC416F5E-983B-418D-83C9-D016DE449AF9}">
      <dgm:prSet phldr="0"/>
      <dgm:spPr/>
      <dgm:t>
        <a:bodyPr/>
        <a:lstStyle/>
        <a:p>
          <a:pPr rtl="0"/>
          <a:r>
            <a:rPr lang="en-US" dirty="0">
              <a:latin typeface="Microsoft New Tai Lue"/>
              <a:hlinkClick xmlns:r="http://schemas.openxmlformats.org/officeDocument/2006/relationships" r:id="rId5"/>
            </a:rPr>
            <a:t>Arithmetic</a:t>
          </a:r>
          <a:endParaRPr lang="en-US" dirty="0">
            <a:latin typeface="Microsoft New Tai Lue"/>
            <a:hlinkClick xmlns:r="http://schemas.openxmlformats.org/officeDocument/2006/relationships" r:id="rId6"/>
          </a:endParaRPr>
        </a:p>
      </dgm:t>
    </dgm:pt>
    <dgm:pt modelId="{D70D71D1-B50F-4B45-A425-826A05844BD2}" type="parTrans" cxnId="{74E536E7-B4E8-46AE-B416-07C8131AA50B}">
      <dgm:prSet/>
      <dgm:spPr/>
      <dgm:t>
        <a:bodyPr/>
        <a:lstStyle/>
        <a:p>
          <a:endParaRPr lang="en-GB"/>
        </a:p>
      </dgm:t>
    </dgm:pt>
    <dgm:pt modelId="{D5445683-37C4-4DA4-9C03-CEBFB42571B1}" type="sibTrans" cxnId="{74E536E7-B4E8-46AE-B416-07C8131AA50B}">
      <dgm:prSet/>
      <dgm:spPr/>
      <dgm:t>
        <a:bodyPr/>
        <a:lstStyle/>
        <a:p>
          <a:endParaRPr lang="en-GB"/>
        </a:p>
      </dgm:t>
    </dgm:pt>
    <dgm:pt modelId="{059BB3C9-1CCB-4A16-9466-5E0DAFB18412}">
      <dgm:prSet phldr="0"/>
      <dgm:spPr/>
      <dgm:t>
        <a:bodyPr/>
        <a:lstStyle/>
        <a:p>
          <a:pPr rtl="0"/>
          <a:r>
            <a:rPr lang="en-US" dirty="0">
              <a:solidFill>
                <a:srgbClr val="000000"/>
              </a:solidFill>
              <a:latin typeface="Calibri"/>
              <a:cs typeface="Calibri"/>
              <a:hlinkClick xmlns:r="http://schemas.openxmlformats.org/officeDocument/2006/relationships" r:id="rId7"/>
            </a:rPr>
            <a:t>Knowing their own limits</a:t>
          </a:r>
          <a:endParaRPr lang="en-US" b="1" dirty="0">
            <a:latin typeface="Calibri"/>
            <a:cs typeface="Calibri"/>
          </a:endParaRPr>
        </a:p>
      </dgm:t>
    </dgm:pt>
    <dgm:pt modelId="{57DCF1BC-17DD-4EEE-93A7-E1700ABB77B6}" type="parTrans" cxnId="{6E8B925E-81A6-4BDC-8B1C-B81CF882686B}">
      <dgm:prSet/>
      <dgm:spPr/>
      <dgm:t>
        <a:bodyPr/>
        <a:lstStyle/>
        <a:p>
          <a:endParaRPr lang="en-GB"/>
        </a:p>
      </dgm:t>
    </dgm:pt>
    <dgm:pt modelId="{9B280468-4855-4E06-B14D-EA46BAA3410F}" type="sibTrans" cxnId="{6E8B925E-81A6-4BDC-8B1C-B81CF882686B}">
      <dgm:prSet/>
      <dgm:spPr/>
      <dgm:t>
        <a:bodyPr/>
        <a:lstStyle/>
        <a:p>
          <a:endParaRPr lang="en-GB"/>
        </a:p>
      </dgm:t>
    </dgm:pt>
    <dgm:pt modelId="{7FD389C4-9AD4-4D0B-A5D2-6EC4C8B6DADD}">
      <dgm:prSet phldr="0"/>
      <dgm:spPr/>
      <dgm:t>
        <a:bodyPr/>
        <a:lstStyle/>
        <a:p>
          <a:pPr rtl="0"/>
          <a:r>
            <a:rPr lang="en-US" dirty="0">
              <a:latin typeface="Microsoft New Tai Lue"/>
              <a:hlinkClick xmlns:r="http://schemas.openxmlformats.org/officeDocument/2006/relationships" r:id="rId8"/>
            </a:rPr>
            <a:t>Writing programming code</a:t>
          </a:r>
          <a:endParaRPr lang="en-US" dirty="0">
            <a:hlinkClick xmlns:r="http://schemas.openxmlformats.org/officeDocument/2006/relationships" r:id="rId8"/>
          </a:endParaRPr>
        </a:p>
      </dgm:t>
    </dgm:pt>
    <dgm:pt modelId="{3AA1335C-4F4C-4B91-A00B-AB87EAD2B7DE}" type="parTrans" cxnId="{C3224C1F-2B4A-486F-86EA-E2905C7812FD}">
      <dgm:prSet/>
      <dgm:spPr/>
      <dgm:t>
        <a:bodyPr/>
        <a:lstStyle/>
        <a:p>
          <a:endParaRPr lang="en-GB"/>
        </a:p>
      </dgm:t>
    </dgm:pt>
    <dgm:pt modelId="{C071202B-F419-46DD-8FE5-F5CBB3C285A6}" type="sibTrans" cxnId="{C3224C1F-2B4A-486F-86EA-E2905C7812FD}">
      <dgm:prSet/>
      <dgm:spPr/>
      <dgm:t>
        <a:bodyPr/>
        <a:lstStyle/>
        <a:p>
          <a:endParaRPr lang="en-GB"/>
        </a:p>
      </dgm:t>
    </dgm:pt>
    <dgm:pt modelId="{E0A91BC0-8AB1-41AA-8E9B-785D370609A6}">
      <dgm:prSet phldr="0"/>
      <dgm:spPr/>
      <dgm:t>
        <a:bodyPr/>
        <a:lstStyle/>
        <a:p>
          <a:r>
            <a:rPr lang="en-US" dirty="0">
              <a:latin typeface="Microsoft New Tai Lue"/>
            </a:rPr>
            <a:t>...</a:t>
          </a:r>
        </a:p>
      </dgm:t>
    </dgm:pt>
    <dgm:pt modelId="{D4E6687A-07CA-4FDF-B906-49B59ECFAFA6}" type="parTrans" cxnId="{EEE12AE6-49A9-4FD2-B304-47E1C6F984F2}">
      <dgm:prSet/>
      <dgm:spPr/>
      <dgm:t>
        <a:bodyPr/>
        <a:lstStyle/>
        <a:p>
          <a:endParaRPr lang="en-GB"/>
        </a:p>
      </dgm:t>
    </dgm:pt>
    <dgm:pt modelId="{48C96E81-CDE5-4390-A2B5-E4BFFED32521}" type="sibTrans" cxnId="{EEE12AE6-49A9-4FD2-B304-47E1C6F984F2}">
      <dgm:prSet/>
      <dgm:spPr/>
      <dgm:t>
        <a:bodyPr/>
        <a:lstStyle/>
        <a:p>
          <a:endParaRPr lang="en-GB"/>
        </a:p>
      </dgm:t>
    </dgm:pt>
    <dgm:pt modelId="{25ED8205-44B3-453A-873C-6325F1DD9DC3}">
      <dgm:prSet phldr="0"/>
      <dgm:spPr/>
      <dgm:t>
        <a:bodyPr/>
        <a:lstStyle/>
        <a:p>
          <a:r>
            <a:rPr lang="en-US" dirty="0">
              <a:latin typeface="Microsoft New Tai Lue"/>
            </a:rPr>
            <a:t>...</a:t>
          </a:r>
        </a:p>
      </dgm:t>
    </dgm:pt>
    <dgm:pt modelId="{CEF6D3EF-0FB0-40E2-9CEE-1E635B1F4F8D}" type="parTrans" cxnId="{D0E2716A-B6A3-411B-B664-DAC9368889C9}">
      <dgm:prSet/>
      <dgm:spPr/>
      <dgm:t>
        <a:bodyPr/>
        <a:lstStyle/>
        <a:p>
          <a:endParaRPr lang="en-GB"/>
        </a:p>
      </dgm:t>
    </dgm:pt>
    <dgm:pt modelId="{D5B0F6A1-58DF-4314-AB04-4BA3753587D2}" type="sibTrans" cxnId="{D0E2716A-B6A3-411B-B664-DAC9368889C9}">
      <dgm:prSet/>
      <dgm:spPr/>
      <dgm:t>
        <a:bodyPr/>
        <a:lstStyle/>
        <a:p>
          <a:endParaRPr lang="en-GB"/>
        </a:p>
      </dgm:t>
    </dgm:pt>
    <dgm:pt modelId="{7053B47B-A510-4FCC-97D4-085269D6AA06}">
      <dgm:prSet phldr="0"/>
      <dgm:spPr/>
      <dgm:t>
        <a:bodyPr/>
        <a:lstStyle/>
        <a:p>
          <a:pPr rtl="0"/>
          <a:r>
            <a:rPr lang="en-US" dirty="0">
              <a:latin typeface="Microsoft New Tai Lue"/>
              <a:hlinkClick xmlns:r="http://schemas.openxmlformats.org/officeDocument/2006/relationships" r:id="rId9"/>
            </a:rPr>
            <a:t>Identifying topics</a:t>
          </a:r>
        </a:p>
      </dgm:t>
    </dgm:pt>
    <dgm:pt modelId="{3D941EEC-07B2-4EFF-B7EF-24FA27F180E0}" type="parTrans" cxnId="{69A40CAD-D715-4176-8C70-F349DC14722A}">
      <dgm:prSet/>
      <dgm:spPr/>
      <dgm:t>
        <a:bodyPr/>
        <a:lstStyle/>
        <a:p>
          <a:endParaRPr lang="en-GB"/>
        </a:p>
      </dgm:t>
    </dgm:pt>
    <dgm:pt modelId="{3952F4AA-B6E7-4F08-B1E1-474534555240}" type="sibTrans" cxnId="{69A40CAD-D715-4176-8C70-F349DC14722A}">
      <dgm:prSet/>
      <dgm:spPr/>
      <dgm:t>
        <a:bodyPr/>
        <a:lstStyle/>
        <a:p>
          <a:endParaRPr lang="en-GB"/>
        </a:p>
      </dgm:t>
    </dgm:pt>
    <dgm:pt modelId="{D112073C-B269-4BB0-BE5F-FC7C31A51EC6}">
      <dgm:prSet phldr="0"/>
      <dgm:spPr/>
      <dgm:t>
        <a:bodyPr/>
        <a:lstStyle/>
        <a:p>
          <a:pPr rtl="0"/>
          <a:r>
            <a:rPr lang="en-US" b="0" dirty="0">
              <a:latin typeface="Calibri"/>
              <a:cs typeface="Calibri"/>
              <a:hlinkClick xmlns:r="http://schemas.openxmlformats.org/officeDocument/2006/relationships" r:id="rId10"/>
            </a:rPr>
            <a:t>Aligning to user preferences</a:t>
          </a:r>
          <a:endParaRPr lang="en-US" b="0" dirty="0">
            <a:latin typeface="Calibri"/>
            <a:cs typeface="Calibri"/>
          </a:endParaRPr>
        </a:p>
      </dgm:t>
    </dgm:pt>
    <dgm:pt modelId="{CE0D561B-FEC9-4B1B-BD01-9A86D70BB647}" type="parTrans" cxnId="{5436AC16-0A3D-4530-8B40-D36D6C33FEBF}">
      <dgm:prSet/>
      <dgm:spPr/>
      <dgm:t>
        <a:bodyPr/>
        <a:lstStyle/>
        <a:p>
          <a:endParaRPr lang="en-GB"/>
        </a:p>
      </dgm:t>
    </dgm:pt>
    <dgm:pt modelId="{E6D1BB2D-472C-41F8-8418-B0A019FF110F}" type="sibTrans" cxnId="{5436AC16-0A3D-4530-8B40-D36D6C33FEBF}">
      <dgm:prSet/>
      <dgm:spPr/>
      <dgm:t>
        <a:bodyPr/>
        <a:lstStyle/>
        <a:p>
          <a:endParaRPr lang="en-GB"/>
        </a:p>
      </dgm:t>
    </dgm:pt>
    <dgm:pt modelId="{E8A0EF75-7DCF-4DD4-A96B-B5F3C797AEF9}" type="pres">
      <dgm:prSet presAssocID="{2C8988E3-650A-4AB3-81A7-57854394221B}" presName="Name0" presStyleCnt="0">
        <dgm:presLayoutVars>
          <dgm:dir/>
          <dgm:animLvl val="lvl"/>
          <dgm:resizeHandles val="exact"/>
        </dgm:presLayoutVars>
      </dgm:prSet>
      <dgm:spPr/>
    </dgm:pt>
    <dgm:pt modelId="{880F86B0-4675-4D5B-9AA1-65B74E9D004D}" type="pres">
      <dgm:prSet presAssocID="{B69852A0-A7DB-4681-8CEB-20AE5090C524}" presName="composite" presStyleCnt="0"/>
      <dgm:spPr/>
    </dgm:pt>
    <dgm:pt modelId="{DB8A65EA-5BEE-4421-8A08-9C6B1ED92B78}" type="pres">
      <dgm:prSet presAssocID="{B69852A0-A7DB-4681-8CEB-20AE5090C524}" presName="parTx" presStyleLbl="alignNode1" presStyleIdx="0" presStyleCnt="2">
        <dgm:presLayoutVars>
          <dgm:chMax val="0"/>
          <dgm:chPref val="0"/>
          <dgm:bulletEnabled val="1"/>
        </dgm:presLayoutVars>
      </dgm:prSet>
      <dgm:spPr/>
    </dgm:pt>
    <dgm:pt modelId="{4E615345-7F07-4E60-891A-F406E2CF7ECD}" type="pres">
      <dgm:prSet presAssocID="{B69852A0-A7DB-4681-8CEB-20AE5090C524}" presName="desTx" presStyleLbl="alignAccFollowNode1" presStyleIdx="0" presStyleCnt="2">
        <dgm:presLayoutVars>
          <dgm:bulletEnabled val="1"/>
        </dgm:presLayoutVars>
      </dgm:prSet>
      <dgm:spPr/>
    </dgm:pt>
    <dgm:pt modelId="{7C8994C6-E808-4335-B117-AB3C19A5ED28}" type="pres">
      <dgm:prSet presAssocID="{6E55F165-F34D-4236-9EC1-09404AE14F3C}" presName="space" presStyleCnt="0"/>
      <dgm:spPr/>
    </dgm:pt>
    <dgm:pt modelId="{5B023C3D-CBC9-4FC0-B22C-5A2D2C1B14F6}" type="pres">
      <dgm:prSet presAssocID="{79D0BEA3-B3DC-48FE-A3F3-A277FE870BA0}" presName="composite" presStyleCnt="0"/>
      <dgm:spPr/>
    </dgm:pt>
    <dgm:pt modelId="{FA47C952-5294-4FA7-A3CF-B8FEC09C920A}" type="pres">
      <dgm:prSet presAssocID="{79D0BEA3-B3DC-48FE-A3F3-A277FE870BA0}" presName="parTx" presStyleLbl="alignNode1" presStyleIdx="1" presStyleCnt="2">
        <dgm:presLayoutVars>
          <dgm:chMax val="0"/>
          <dgm:chPref val="0"/>
          <dgm:bulletEnabled val="1"/>
        </dgm:presLayoutVars>
      </dgm:prSet>
      <dgm:spPr/>
    </dgm:pt>
    <dgm:pt modelId="{3E83534B-E4AC-446C-8451-3DE64D42C780}" type="pres">
      <dgm:prSet presAssocID="{79D0BEA3-B3DC-48FE-A3F3-A277FE870BA0}" presName="desTx" presStyleLbl="alignAccFollowNode1" presStyleIdx="1" presStyleCnt="2">
        <dgm:presLayoutVars>
          <dgm:bulletEnabled val="1"/>
        </dgm:presLayoutVars>
      </dgm:prSet>
      <dgm:spPr/>
    </dgm:pt>
  </dgm:ptLst>
  <dgm:cxnLst>
    <dgm:cxn modelId="{45D3550E-968C-4AEA-AAFF-14300913C993}" type="presOf" srcId="{E0A91BC0-8AB1-41AA-8E9B-785D370609A6}" destId="{4E615345-7F07-4E60-891A-F406E2CF7ECD}" srcOrd="0" destOrd="5" presId="urn:microsoft.com/office/officeart/2005/8/layout/hList1"/>
    <dgm:cxn modelId="{5436AC16-0A3D-4530-8B40-D36D6C33FEBF}" srcId="{79D0BEA3-B3DC-48FE-A3F3-A277FE870BA0}" destId="{D112073C-B269-4BB0-BE5F-FC7C31A51EC6}" srcOrd="3" destOrd="0" parTransId="{CE0D561B-FEC9-4B1B-BD01-9A86D70BB647}" sibTransId="{E6D1BB2D-472C-41F8-8418-B0A019FF110F}"/>
    <dgm:cxn modelId="{D980391D-53FE-42DF-B025-86DF96734006}" type="presOf" srcId="{C1EE40E0-5536-4906-AF35-64E38665BA19}" destId="{4E615345-7F07-4E60-891A-F406E2CF7ECD}" srcOrd="0" destOrd="1" presId="urn:microsoft.com/office/officeart/2005/8/layout/hList1"/>
    <dgm:cxn modelId="{572FD61E-832A-4EE6-8C28-8BF254A6D773}" type="presOf" srcId="{25ED8205-44B3-453A-873C-6325F1DD9DC3}" destId="{3E83534B-E4AC-446C-8451-3DE64D42C780}" srcOrd="0" destOrd="4" presId="urn:microsoft.com/office/officeart/2005/8/layout/hList1"/>
    <dgm:cxn modelId="{C3224C1F-2B4A-486F-86EA-E2905C7812FD}" srcId="{B69852A0-A7DB-4681-8CEB-20AE5090C524}" destId="{7FD389C4-9AD4-4D0B-A5D2-6EC4C8B6DADD}" srcOrd="3" destOrd="0" parTransId="{3AA1335C-4F4C-4B91-A00B-AB87EAD2B7DE}" sibTransId="{C071202B-F419-46DD-8FE5-F5CBB3C285A6}"/>
    <dgm:cxn modelId="{5A824125-C1D3-4F24-826A-C0BEBBEB9321}" srcId="{B69852A0-A7DB-4681-8CEB-20AE5090C524}" destId="{1A85A382-9413-44F4-8BD2-5431295A74D2}" srcOrd="2" destOrd="0" parTransId="{93586913-459B-49E9-B91C-DE4C677BF99E}" sibTransId="{85A8D736-A6EA-4E6A-9ED7-73599ABDA1B6}"/>
    <dgm:cxn modelId="{B3CF8A3F-9EF0-4438-809B-C90084C10234}" type="presOf" srcId="{2C8988E3-650A-4AB3-81A7-57854394221B}" destId="{E8A0EF75-7DCF-4DD4-A96B-B5F3C797AEF9}" srcOrd="0" destOrd="0" presId="urn:microsoft.com/office/officeart/2005/8/layout/hList1"/>
    <dgm:cxn modelId="{6E8B925E-81A6-4BDC-8B1C-B81CF882686B}" srcId="{79D0BEA3-B3DC-48FE-A3F3-A277FE870BA0}" destId="{059BB3C9-1CCB-4A16-9466-5E0DAFB18412}" srcOrd="2" destOrd="0" parTransId="{57DCF1BC-17DD-4EEE-93A7-E1700ABB77B6}" sibTransId="{9B280468-4855-4E06-B14D-EA46BAA3410F}"/>
    <dgm:cxn modelId="{83E67660-CAC1-473D-B9C9-36E2FA60BE15}" type="presOf" srcId="{7053B47B-A510-4FCC-97D4-085269D6AA06}" destId="{4E615345-7F07-4E60-891A-F406E2CF7ECD}" srcOrd="0" destOrd="4" presId="urn:microsoft.com/office/officeart/2005/8/layout/hList1"/>
    <dgm:cxn modelId="{3E53B861-F072-421B-9C82-E1467DF2C6ED}" type="presOf" srcId="{F844C649-9F99-478E-A15E-EE70C76EDD0A}" destId="{4E615345-7F07-4E60-891A-F406E2CF7ECD}" srcOrd="0" destOrd="0" presId="urn:microsoft.com/office/officeart/2005/8/layout/hList1"/>
    <dgm:cxn modelId="{85701446-B50E-4DBC-999C-B6B5361B0898}" type="presOf" srcId="{059BB3C9-1CCB-4A16-9466-5E0DAFB18412}" destId="{3E83534B-E4AC-446C-8451-3DE64D42C780}" srcOrd="0" destOrd="2" presId="urn:microsoft.com/office/officeart/2005/8/layout/hList1"/>
    <dgm:cxn modelId="{462C7E66-0255-439C-B0A9-CBC4A70F6258}" type="presOf" srcId="{7FD389C4-9AD4-4D0B-A5D2-6EC4C8B6DADD}" destId="{4E615345-7F07-4E60-891A-F406E2CF7ECD}" srcOrd="0" destOrd="3" presId="urn:microsoft.com/office/officeart/2005/8/layout/hList1"/>
    <dgm:cxn modelId="{D0E2716A-B6A3-411B-B664-DAC9368889C9}" srcId="{79D0BEA3-B3DC-48FE-A3F3-A277FE870BA0}" destId="{25ED8205-44B3-453A-873C-6325F1DD9DC3}" srcOrd="4" destOrd="0" parTransId="{CEF6D3EF-0FB0-40E2-9CEE-1E635B1F4F8D}" sibTransId="{D5B0F6A1-58DF-4314-AB04-4BA3753587D2}"/>
    <dgm:cxn modelId="{601FC18A-150A-4B83-B2ED-53203FC9E449}" srcId="{2C8988E3-650A-4AB3-81A7-57854394221B}" destId="{B69852A0-A7DB-4681-8CEB-20AE5090C524}" srcOrd="0" destOrd="0" parTransId="{425E8FD2-C352-4AF0-8E17-7C753BB1AB51}" sibTransId="{6E55F165-F34D-4236-9EC1-09404AE14F3C}"/>
    <dgm:cxn modelId="{64C0599A-73A8-48D0-9200-A0763DB01737}" srcId="{B69852A0-A7DB-4681-8CEB-20AE5090C524}" destId="{F844C649-9F99-478E-A15E-EE70C76EDD0A}" srcOrd="0" destOrd="0" parTransId="{D83A6149-9450-44CE-B074-BD6A0338F162}" sibTransId="{FF2547A5-233A-4DE4-AC61-BEF302A02069}"/>
    <dgm:cxn modelId="{161423A2-A123-429E-9ADC-0B29E9A27C13}" srcId="{2C8988E3-650A-4AB3-81A7-57854394221B}" destId="{79D0BEA3-B3DC-48FE-A3F3-A277FE870BA0}" srcOrd="1" destOrd="0" parTransId="{C102B416-F56F-499D-9172-106C5F59FCEE}" sibTransId="{65244929-7CD4-4320-8E90-24A354159AD5}"/>
    <dgm:cxn modelId="{9949CAA9-0077-4E2B-9E44-27DE647FF3D4}" srcId="{79D0BEA3-B3DC-48FE-A3F3-A277FE870BA0}" destId="{45296DF9-2A61-4906-8416-343BFAAC2D38}" srcOrd="0" destOrd="0" parTransId="{44815F25-73D9-46F3-AA11-C8E3CD173C71}" sibTransId="{84B9CC43-DFA4-419C-AD86-BE5BDF0AF980}"/>
    <dgm:cxn modelId="{69A40CAD-D715-4176-8C70-F349DC14722A}" srcId="{B69852A0-A7DB-4681-8CEB-20AE5090C524}" destId="{7053B47B-A510-4FCC-97D4-085269D6AA06}" srcOrd="4" destOrd="0" parTransId="{3D941EEC-07B2-4EFF-B7EF-24FA27F180E0}" sibTransId="{3952F4AA-B6E7-4F08-B1E1-474534555240}"/>
    <dgm:cxn modelId="{260BB8BF-9ACA-4AB7-BF5A-EEC8EE2F00CA}" type="presOf" srcId="{45296DF9-2A61-4906-8416-343BFAAC2D38}" destId="{3E83534B-E4AC-446C-8451-3DE64D42C780}" srcOrd="0" destOrd="0" presId="urn:microsoft.com/office/officeart/2005/8/layout/hList1"/>
    <dgm:cxn modelId="{3D9F07C0-0F1C-42F7-B3F2-AB984511F081}" type="presOf" srcId="{B69852A0-A7DB-4681-8CEB-20AE5090C524}" destId="{DB8A65EA-5BEE-4421-8A08-9C6B1ED92B78}" srcOrd="0" destOrd="0" presId="urn:microsoft.com/office/officeart/2005/8/layout/hList1"/>
    <dgm:cxn modelId="{BF6DF5C6-AA7F-4825-9EEC-318CB0ED77B0}" type="presOf" srcId="{1A85A382-9413-44F4-8BD2-5431295A74D2}" destId="{4E615345-7F07-4E60-891A-F406E2CF7ECD}" srcOrd="0" destOrd="2" presId="urn:microsoft.com/office/officeart/2005/8/layout/hList1"/>
    <dgm:cxn modelId="{3B45F9D6-F8A5-458E-8810-DF045451D883}" type="presOf" srcId="{79D0BEA3-B3DC-48FE-A3F3-A277FE870BA0}" destId="{FA47C952-5294-4FA7-A3CF-B8FEC09C920A}" srcOrd="0" destOrd="0" presId="urn:microsoft.com/office/officeart/2005/8/layout/hList1"/>
    <dgm:cxn modelId="{5A1621DA-242E-4EA1-BB83-8B7187BF7B35}" srcId="{B69852A0-A7DB-4681-8CEB-20AE5090C524}" destId="{C1EE40E0-5536-4906-AF35-64E38665BA19}" srcOrd="1" destOrd="0" parTransId="{77B52DC6-014A-4E8A-81E8-C629022F2354}" sibTransId="{52A5F883-FE85-41BC-B30C-97931DD3E883}"/>
    <dgm:cxn modelId="{6DC23CE5-0938-4371-A722-70BAE7DCC4A5}" type="presOf" srcId="{D112073C-B269-4BB0-BE5F-FC7C31A51EC6}" destId="{3E83534B-E4AC-446C-8451-3DE64D42C780}" srcOrd="0" destOrd="3" presId="urn:microsoft.com/office/officeart/2005/8/layout/hList1"/>
    <dgm:cxn modelId="{EEE12AE6-49A9-4FD2-B304-47E1C6F984F2}" srcId="{B69852A0-A7DB-4681-8CEB-20AE5090C524}" destId="{E0A91BC0-8AB1-41AA-8E9B-785D370609A6}" srcOrd="5" destOrd="0" parTransId="{D4E6687A-07CA-4FDF-B906-49B59ECFAFA6}" sibTransId="{48C96E81-CDE5-4390-A2B5-E4BFFED32521}"/>
    <dgm:cxn modelId="{74E536E7-B4E8-46AE-B416-07C8131AA50B}" srcId="{79D0BEA3-B3DC-48FE-A3F3-A277FE870BA0}" destId="{DC416F5E-983B-418D-83C9-D016DE449AF9}" srcOrd="1" destOrd="0" parTransId="{D70D71D1-B50F-4B45-A425-826A05844BD2}" sibTransId="{D5445683-37C4-4DA4-9C03-CEBFB42571B1}"/>
    <dgm:cxn modelId="{F87958F3-968F-4687-BF4B-5A140D814799}" type="presOf" srcId="{DC416F5E-983B-418D-83C9-D016DE449AF9}" destId="{3E83534B-E4AC-446C-8451-3DE64D42C780}" srcOrd="0" destOrd="1" presId="urn:microsoft.com/office/officeart/2005/8/layout/hList1"/>
    <dgm:cxn modelId="{5FCC09FF-3F2B-44C3-82C9-7CC706354560}" type="presParOf" srcId="{E8A0EF75-7DCF-4DD4-A96B-B5F3C797AEF9}" destId="{880F86B0-4675-4D5B-9AA1-65B74E9D004D}" srcOrd="0" destOrd="0" presId="urn:microsoft.com/office/officeart/2005/8/layout/hList1"/>
    <dgm:cxn modelId="{0397DD18-D85A-4208-972B-6EE1BD4E8620}" type="presParOf" srcId="{880F86B0-4675-4D5B-9AA1-65B74E9D004D}" destId="{DB8A65EA-5BEE-4421-8A08-9C6B1ED92B78}" srcOrd="0" destOrd="0" presId="urn:microsoft.com/office/officeart/2005/8/layout/hList1"/>
    <dgm:cxn modelId="{EE77A27F-2034-4424-B145-00F81E9945F6}" type="presParOf" srcId="{880F86B0-4675-4D5B-9AA1-65B74E9D004D}" destId="{4E615345-7F07-4E60-891A-F406E2CF7ECD}" srcOrd="1" destOrd="0" presId="urn:microsoft.com/office/officeart/2005/8/layout/hList1"/>
    <dgm:cxn modelId="{E2D9424A-AE23-4078-88B3-694A114B1CB0}" type="presParOf" srcId="{E8A0EF75-7DCF-4DD4-A96B-B5F3C797AEF9}" destId="{7C8994C6-E808-4335-B117-AB3C19A5ED28}" srcOrd="1" destOrd="0" presId="urn:microsoft.com/office/officeart/2005/8/layout/hList1"/>
    <dgm:cxn modelId="{954F0D29-34F2-4223-AC1F-05A333E2A0E2}" type="presParOf" srcId="{E8A0EF75-7DCF-4DD4-A96B-B5F3C797AEF9}" destId="{5B023C3D-CBC9-4FC0-B22C-5A2D2C1B14F6}" srcOrd="2" destOrd="0" presId="urn:microsoft.com/office/officeart/2005/8/layout/hList1"/>
    <dgm:cxn modelId="{AAAB0D10-6620-4389-812C-76B58005B8B5}" type="presParOf" srcId="{5B023C3D-CBC9-4FC0-B22C-5A2D2C1B14F6}" destId="{FA47C952-5294-4FA7-A3CF-B8FEC09C920A}" srcOrd="0" destOrd="0" presId="urn:microsoft.com/office/officeart/2005/8/layout/hList1"/>
    <dgm:cxn modelId="{1D297DEB-7F0A-4F65-891C-92A62BB30B36}" type="presParOf" srcId="{5B023C3D-CBC9-4FC0-B22C-5A2D2C1B14F6}" destId="{3E83534B-E4AC-446C-8451-3DE64D42C78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8DD208C-02F3-4CF8-A202-E4B9E49F1C8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BE36748-9C1E-4797-8C90-1E9661A2AD28}">
      <dgm:prSet/>
      <dgm:spPr/>
      <dgm:t>
        <a:bodyPr/>
        <a:lstStyle/>
        <a:p>
          <a:r>
            <a:rPr lang="en-GB" dirty="0"/>
            <a:t>Reasons</a:t>
          </a:r>
          <a:endParaRPr lang="en-US" dirty="0"/>
        </a:p>
      </dgm:t>
    </dgm:pt>
    <dgm:pt modelId="{EAA50269-AD6F-4115-9348-3A6EDA079B6F}" type="parTrans" cxnId="{3F949A64-627B-4351-8D36-F245B89D6EF1}">
      <dgm:prSet/>
      <dgm:spPr/>
      <dgm:t>
        <a:bodyPr/>
        <a:lstStyle/>
        <a:p>
          <a:endParaRPr lang="en-US"/>
        </a:p>
      </dgm:t>
    </dgm:pt>
    <dgm:pt modelId="{473FF277-C52F-42DC-ADA6-B08A6E570F33}" type="sibTrans" cxnId="{3F949A64-627B-4351-8D36-F245B89D6EF1}">
      <dgm:prSet/>
      <dgm:spPr/>
      <dgm:t>
        <a:bodyPr/>
        <a:lstStyle/>
        <a:p>
          <a:endParaRPr lang="en-US"/>
        </a:p>
      </dgm:t>
    </dgm:pt>
    <dgm:pt modelId="{77316691-9470-4B44-AEEC-95E365A431B3}">
      <dgm:prSet/>
      <dgm:spPr/>
      <dgm:t>
        <a:bodyPr/>
        <a:lstStyle/>
        <a:p>
          <a:r>
            <a:rPr lang="en-US" dirty="0"/>
            <a:t>Variety</a:t>
          </a:r>
        </a:p>
      </dgm:t>
    </dgm:pt>
    <dgm:pt modelId="{05D41E4B-B43A-4179-82D3-9DD9EE24F982}" type="parTrans" cxnId="{6E40ED1B-EA54-4CD4-919A-5BF3809B14B4}">
      <dgm:prSet/>
      <dgm:spPr/>
      <dgm:t>
        <a:bodyPr/>
        <a:lstStyle/>
        <a:p>
          <a:endParaRPr lang="en-GB"/>
        </a:p>
      </dgm:t>
    </dgm:pt>
    <dgm:pt modelId="{3D5BCA67-F52E-4CCB-9948-34123EC97BBB}" type="sibTrans" cxnId="{6E40ED1B-EA54-4CD4-919A-5BF3809B14B4}">
      <dgm:prSet/>
      <dgm:spPr/>
      <dgm:t>
        <a:bodyPr/>
        <a:lstStyle/>
        <a:p>
          <a:endParaRPr lang="en-GB"/>
        </a:p>
      </dgm:t>
    </dgm:pt>
    <dgm:pt modelId="{BEB4EEAE-D040-44C3-B603-1043F78CD3C7}">
      <dgm:prSet/>
      <dgm:spPr/>
      <dgm:t>
        <a:bodyPr/>
        <a:lstStyle/>
        <a:p>
          <a:r>
            <a:rPr lang="en-US" dirty="0"/>
            <a:t>Sustainability</a:t>
          </a:r>
        </a:p>
      </dgm:t>
    </dgm:pt>
    <dgm:pt modelId="{BF15D490-5F61-4D42-8391-65B10A290796}" type="parTrans" cxnId="{66377ECD-D9FC-48D3-B6B2-39BBC6E92319}">
      <dgm:prSet/>
      <dgm:spPr/>
      <dgm:t>
        <a:bodyPr/>
        <a:lstStyle/>
        <a:p>
          <a:endParaRPr lang="en-GB"/>
        </a:p>
      </dgm:t>
    </dgm:pt>
    <dgm:pt modelId="{6586808F-15EA-4B6B-AE35-A24DDB4A5539}" type="sibTrans" cxnId="{66377ECD-D9FC-48D3-B6B2-39BBC6E92319}">
      <dgm:prSet/>
      <dgm:spPr/>
      <dgm:t>
        <a:bodyPr/>
        <a:lstStyle/>
        <a:p>
          <a:endParaRPr lang="en-GB"/>
        </a:p>
      </dgm:t>
    </dgm:pt>
    <dgm:pt modelId="{D42BC165-92A6-4801-BE29-84BC32C9DE48}">
      <dgm:prSet/>
      <dgm:spPr/>
      <dgm:t>
        <a:bodyPr/>
        <a:lstStyle/>
        <a:p>
          <a:r>
            <a:rPr lang="en-US" dirty="0"/>
            <a:t>Enjoyment</a:t>
          </a:r>
        </a:p>
      </dgm:t>
    </dgm:pt>
    <dgm:pt modelId="{C410783D-F89B-4FA6-B3E7-005DFA4BDDAD}" type="parTrans" cxnId="{1F019A8B-4937-42EB-BEA1-8791100FF302}">
      <dgm:prSet/>
      <dgm:spPr/>
      <dgm:t>
        <a:bodyPr/>
        <a:lstStyle/>
        <a:p>
          <a:endParaRPr lang="en-GB"/>
        </a:p>
      </dgm:t>
    </dgm:pt>
    <dgm:pt modelId="{0D7011A2-1DF7-440D-B8EC-4FF30437B9F1}" type="sibTrans" cxnId="{1F019A8B-4937-42EB-BEA1-8791100FF302}">
      <dgm:prSet/>
      <dgm:spPr/>
      <dgm:t>
        <a:bodyPr/>
        <a:lstStyle/>
        <a:p>
          <a:endParaRPr lang="en-GB"/>
        </a:p>
      </dgm:t>
    </dgm:pt>
    <dgm:pt modelId="{F57AAF80-3671-4B3C-A256-CF8623AD0939}">
      <dgm:prSet/>
      <dgm:spPr/>
      <dgm:t>
        <a:bodyPr/>
        <a:lstStyle/>
        <a:p>
          <a:r>
            <a:rPr lang="en-US" dirty="0"/>
            <a:t>Health</a:t>
          </a:r>
        </a:p>
      </dgm:t>
    </dgm:pt>
    <dgm:pt modelId="{700CEAEB-62CD-4BEE-9A2E-D75A4EFED4B7}" type="parTrans" cxnId="{C2A8316D-DBCA-43DF-8AAA-CD7CDD367D69}">
      <dgm:prSet/>
      <dgm:spPr/>
      <dgm:t>
        <a:bodyPr/>
        <a:lstStyle/>
        <a:p>
          <a:endParaRPr lang="en-GB"/>
        </a:p>
      </dgm:t>
    </dgm:pt>
    <dgm:pt modelId="{3801194D-6F91-4240-B4D1-B7393164DE95}" type="sibTrans" cxnId="{C2A8316D-DBCA-43DF-8AAA-CD7CDD367D69}">
      <dgm:prSet/>
      <dgm:spPr/>
      <dgm:t>
        <a:bodyPr/>
        <a:lstStyle/>
        <a:p>
          <a:endParaRPr lang="en-GB"/>
        </a:p>
      </dgm:t>
    </dgm:pt>
    <dgm:pt modelId="{AF7F9518-1485-4C32-ACEA-840456133C67}" type="pres">
      <dgm:prSet presAssocID="{F8DD208C-02F3-4CF8-A202-E4B9E49F1C8B}" presName="Name0" presStyleCnt="0">
        <dgm:presLayoutVars>
          <dgm:dir/>
          <dgm:animLvl val="lvl"/>
          <dgm:resizeHandles val="exact"/>
        </dgm:presLayoutVars>
      </dgm:prSet>
      <dgm:spPr/>
    </dgm:pt>
    <dgm:pt modelId="{82AA7D30-BC75-43AC-B4B4-6647CD7D6D98}" type="pres">
      <dgm:prSet presAssocID="{4BE36748-9C1E-4797-8C90-1E9661A2AD28}" presName="composite" presStyleCnt="0"/>
      <dgm:spPr/>
    </dgm:pt>
    <dgm:pt modelId="{83A2D52B-CDA7-43C9-9E54-985BE20C24A2}" type="pres">
      <dgm:prSet presAssocID="{4BE36748-9C1E-4797-8C90-1E9661A2AD28}" presName="parTx" presStyleLbl="alignNode1" presStyleIdx="0" presStyleCnt="1">
        <dgm:presLayoutVars>
          <dgm:chMax val="0"/>
          <dgm:chPref val="0"/>
          <dgm:bulletEnabled val="1"/>
        </dgm:presLayoutVars>
      </dgm:prSet>
      <dgm:spPr/>
    </dgm:pt>
    <dgm:pt modelId="{334A0856-A225-4500-A1EB-603081D793A7}" type="pres">
      <dgm:prSet presAssocID="{4BE36748-9C1E-4797-8C90-1E9661A2AD28}" presName="desTx" presStyleLbl="alignAccFollowNode1" presStyleIdx="0" presStyleCnt="1">
        <dgm:presLayoutVars>
          <dgm:bulletEnabled val="1"/>
        </dgm:presLayoutVars>
      </dgm:prSet>
      <dgm:spPr/>
    </dgm:pt>
  </dgm:ptLst>
  <dgm:cxnLst>
    <dgm:cxn modelId="{C421730B-D921-487D-A921-E52562712580}" type="presOf" srcId="{D42BC165-92A6-4801-BE29-84BC32C9DE48}" destId="{334A0856-A225-4500-A1EB-603081D793A7}" srcOrd="0" destOrd="2" presId="urn:microsoft.com/office/officeart/2005/8/layout/hList1"/>
    <dgm:cxn modelId="{6E40ED1B-EA54-4CD4-919A-5BF3809B14B4}" srcId="{4BE36748-9C1E-4797-8C90-1E9661A2AD28}" destId="{77316691-9470-4B44-AEEC-95E365A431B3}" srcOrd="0" destOrd="0" parTransId="{05D41E4B-B43A-4179-82D3-9DD9EE24F982}" sibTransId="{3D5BCA67-F52E-4CCB-9948-34123EC97BBB}"/>
    <dgm:cxn modelId="{1C33DF34-5E1A-4559-AEDA-906DF72916B8}" type="presOf" srcId="{77316691-9470-4B44-AEEC-95E365A431B3}" destId="{334A0856-A225-4500-A1EB-603081D793A7}" srcOrd="0" destOrd="0" presId="urn:microsoft.com/office/officeart/2005/8/layout/hList1"/>
    <dgm:cxn modelId="{3F949A64-627B-4351-8D36-F245B89D6EF1}" srcId="{F8DD208C-02F3-4CF8-A202-E4B9E49F1C8B}" destId="{4BE36748-9C1E-4797-8C90-1E9661A2AD28}" srcOrd="0" destOrd="0" parTransId="{EAA50269-AD6F-4115-9348-3A6EDA079B6F}" sibTransId="{473FF277-C52F-42DC-ADA6-B08A6E570F33}"/>
    <dgm:cxn modelId="{DAA03A48-D0E7-4D67-A7A8-180CBD1CAF6C}" type="presOf" srcId="{F8DD208C-02F3-4CF8-A202-E4B9E49F1C8B}" destId="{AF7F9518-1485-4C32-ACEA-840456133C67}" srcOrd="0" destOrd="0" presId="urn:microsoft.com/office/officeart/2005/8/layout/hList1"/>
    <dgm:cxn modelId="{C2A8316D-DBCA-43DF-8AAA-CD7CDD367D69}" srcId="{4BE36748-9C1E-4797-8C90-1E9661A2AD28}" destId="{F57AAF80-3671-4B3C-A256-CF8623AD0939}" srcOrd="3" destOrd="0" parTransId="{700CEAEB-62CD-4BEE-9A2E-D75A4EFED4B7}" sibTransId="{3801194D-6F91-4240-B4D1-B7393164DE95}"/>
    <dgm:cxn modelId="{B9A4267B-CFED-4F2C-9C82-1E69D6B7930A}" type="presOf" srcId="{F57AAF80-3671-4B3C-A256-CF8623AD0939}" destId="{334A0856-A225-4500-A1EB-603081D793A7}" srcOrd="0" destOrd="3" presId="urn:microsoft.com/office/officeart/2005/8/layout/hList1"/>
    <dgm:cxn modelId="{1F019A8B-4937-42EB-BEA1-8791100FF302}" srcId="{4BE36748-9C1E-4797-8C90-1E9661A2AD28}" destId="{D42BC165-92A6-4801-BE29-84BC32C9DE48}" srcOrd="2" destOrd="0" parTransId="{C410783D-F89B-4FA6-B3E7-005DFA4BDDAD}" sibTransId="{0D7011A2-1DF7-440D-B8EC-4FF30437B9F1}"/>
    <dgm:cxn modelId="{66377ECD-D9FC-48D3-B6B2-39BBC6E92319}" srcId="{4BE36748-9C1E-4797-8C90-1E9661A2AD28}" destId="{BEB4EEAE-D040-44C3-B603-1043F78CD3C7}" srcOrd="1" destOrd="0" parTransId="{BF15D490-5F61-4D42-8391-65B10A290796}" sibTransId="{6586808F-15EA-4B6B-AE35-A24DDB4A5539}"/>
    <dgm:cxn modelId="{9765FAD2-C886-48C4-84AD-71BD63BD1F8F}" type="presOf" srcId="{4BE36748-9C1E-4797-8C90-1E9661A2AD28}" destId="{83A2D52B-CDA7-43C9-9E54-985BE20C24A2}" srcOrd="0" destOrd="0" presId="urn:microsoft.com/office/officeart/2005/8/layout/hList1"/>
    <dgm:cxn modelId="{0AA2B0DE-4B9C-482B-A0D1-FCFB467718D5}" type="presOf" srcId="{BEB4EEAE-D040-44C3-B603-1043F78CD3C7}" destId="{334A0856-A225-4500-A1EB-603081D793A7}" srcOrd="0" destOrd="1" presId="urn:microsoft.com/office/officeart/2005/8/layout/hList1"/>
    <dgm:cxn modelId="{3699664B-9806-4016-B636-20E77055DB4F}" type="presParOf" srcId="{AF7F9518-1485-4C32-ACEA-840456133C67}" destId="{82AA7D30-BC75-43AC-B4B4-6647CD7D6D98}" srcOrd="0" destOrd="0" presId="urn:microsoft.com/office/officeart/2005/8/layout/hList1"/>
    <dgm:cxn modelId="{EB4B4A55-9D79-4336-89FF-1E7AB8906210}" type="presParOf" srcId="{82AA7D30-BC75-43AC-B4B4-6647CD7D6D98}" destId="{83A2D52B-CDA7-43C9-9E54-985BE20C24A2}" srcOrd="0" destOrd="0" presId="urn:microsoft.com/office/officeart/2005/8/layout/hList1"/>
    <dgm:cxn modelId="{80BADCD9-FA4E-459D-8C7D-D369233EE9F3}" type="presParOf" srcId="{82AA7D30-BC75-43AC-B4B4-6647CD7D6D98}" destId="{334A0856-A225-4500-A1EB-603081D793A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1AE69D4-7554-4847-ABAA-51E224618ED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B17CDA2-F0E1-4730-A388-B6BDD83E064C}">
      <dgm:prSet/>
      <dgm:spPr/>
      <dgm:t>
        <a:bodyPr/>
        <a:lstStyle/>
        <a:p>
          <a:r>
            <a:rPr lang="en-US" baseline="0"/>
            <a:t>Researchers </a:t>
          </a:r>
          <a:endParaRPr lang="en-US"/>
        </a:p>
      </dgm:t>
    </dgm:pt>
    <dgm:pt modelId="{C9767C03-7AA1-4410-AA48-F4B8ED69811F}" type="parTrans" cxnId="{7B067ABB-182F-46A5-9AA5-C56F95738AB9}">
      <dgm:prSet/>
      <dgm:spPr/>
      <dgm:t>
        <a:bodyPr/>
        <a:lstStyle/>
        <a:p>
          <a:endParaRPr lang="en-US"/>
        </a:p>
      </dgm:t>
    </dgm:pt>
    <dgm:pt modelId="{103A9EB7-837C-4915-AC67-B6526F6013AB}" type="sibTrans" cxnId="{7B067ABB-182F-46A5-9AA5-C56F95738AB9}">
      <dgm:prSet/>
      <dgm:spPr/>
      <dgm:t>
        <a:bodyPr/>
        <a:lstStyle/>
        <a:p>
          <a:endParaRPr lang="en-US"/>
        </a:p>
      </dgm:t>
    </dgm:pt>
    <dgm:pt modelId="{AA5F8AEB-A73A-435B-ACDE-86EDD30CC7CD}">
      <dgm:prSet/>
      <dgm:spPr/>
      <dgm:t>
        <a:bodyPr/>
        <a:lstStyle/>
        <a:p>
          <a:r>
            <a:rPr lang="en-US" baseline="0"/>
            <a:t>Practitioners </a:t>
          </a:r>
          <a:endParaRPr lang="en-US"/>
        </a:p>
      </dgm:t>
    </dgm:pt>
    <dgm:pt modelId="{00372D8D-E41D-49C7-80AE-11D195D770BE}" type="parTrans" cxnId="{3D19733B-8820-4267-A886-D3E9F80D5BF9}">
      <dgm:prSet/>
      <dgm:spPr/>
      <dgm:t>
        <a:bodyPr/>
        <a:lstStyle/>
        <a:p>
          <a:endParaRPr lang="en-US"/>
        </a:p>
      </dgm:t>
    </dgm:pt>
    <dgm:pt modelId="{B02D3B04-8BB1-4315-9211-4CC5B5BE807C}" type="sibTrans" cxnId="{3D19733B-8820-4267-A886-D3E9F80D5BF9}">
      <dgm:prSet/>
      <dgm:spPr/>
      <dgm:t>
        <a:bodyPr/>
        <a:lstStyle/>
        <a:p>
          <a:endParaRPr lang="en-US"/>
        </a:p>
      </dgm:t>
    </dgm:pt>
    <dgm:pt modelId="{3F38A935-E36A-4178-BEC2-011A9C3B46C3}">
      <dgm:prSet/>
      <dgm:spPr/>
      <dgm:t>
        <a:bodyPr/>
        <a:lstStyle/>
        <a:p>
          <a:r>
            <a:rPr lang="en-US" baseline="0"/>
            <a:t>End-users </a:t>
          </a:r>
          <a:endParaRPr lang="en-US"/>
        </a:p>
      </dgm:t>
    </dgm:pt>
    <dgm:pt modelId="{8E547E81-304D-44C8-9655-4D833BB426B3}" type="parTrans" cxnId="{F20941A3-DD5C-4685-AF3F-D5D265F1FE37}">
      <dgm:prSet/>
      <dgm:spPr/>
      <dgm:t>
        <a:bodyPr/>
        <a:lstStyle/>
        <a:p>
          <a:endParaRPr lang="en-US"/>
        </a:p>
      </dgm:t>
    </dgm:pt>
    <dgm:pt modelId="{75F3EED9-4199-4DA4-AC06-381782A73520}" type="sibTrans" cxnId="{F20941A3-DD5C-4685-AF3F-D5D265F1FE37}">
      <dgm:prSet/>
      <dgm:spPr/>
      <dgm:t>
        <a:bodyPr/>
        <a:lstStyle/>
        <a:p>
          <a:endParaRPr lang="en-US"/>
        </a:p>
      </dgm:t>
    </dgm:pt>
    <dgm:pt modelId="{78C56492-6EB0-4BA6-A028-951E7A44774D}">
      <dgm:prSet/>
      <dgm:spPr/>
      <dgm:t>
        <a:bodyPr/>
        <a:lstStyle/>
        <a:p>
          <a:r>
            <a:rPr lang="en-US" baseline="0"/>
            <a:t>Affected communities </a:t>
          </a:r>
          <a:endParaRPr lang="en-US"/>
        </a:p>
      </dgm:t>
    </dgm:pt>
    <dgm:pt modelId="{BFC4E498-1BF0-4AEA-A8CE-5F1457F6FF56}" type="parTrans" cxnId="{2B0F4CAB-3450-4B67-8D21-0A83E7B35D8E}">
      <dgm:prSet/>
      <dgm:spPr/>
      <dgm:t>
        <a:bodyPr/>
        <a:lstStyle/>
        <a:p>
          <a:endParaRPr lang="en-US"/>
        </a:p>
      </dgm:t>
    </dgm:pt>
    <dgm:pt modelId="{01AE9887-F2F1-4622-929C-9C2ADAEC5CF1}" type="sibTrans" cxnId="{2B0F4CAB-3450-4B67-8D21-0A83E7B35D8E}">
      <dgm:prSet/>
      <dgm:spPr/>
      <dgm:t>
        <a:bodyPr/>
        <a:lstStyle/>
        <a:p>
          <a:endParaRPr lang="en-US"/>
        </a:p>
      </dgm:t>
    </dgm:pt>
    <dgm:pt modelId="{AA142DD8-B567-442E-8209-BF0506D9F5CA}">
      <dgm:prSet/>
      <dgm:spPr/>
      <dgm:t>
        <a:bodyPr/>
        <a:lstStyle/>
        <a:p>
          <a:r>
            <a:rPr lang="en-US" baseline="0"/>
            <a:t>Regulators </a:t>
          </a:r>
          <a:endParaRPr lang="en-US"/>
        </a:p>
      </dgm:t>
    </dgm:pt>
    <dgm:pt modelId="{5F67DEBC-7F3A-4B3A-B71E-CF62804DA282}" type="parTrans" cxnId="{7BCDA8C9-265F-445D-A3C7-463E7F7068D5}">
      <dgm:prSet/>
      <dgm:spPr/>
      <dgm:t>
        <a:bodyPr/>
        <a:lstStyle/>
        <a:p>
          <a:endParaRPr lang="en-US"/>
        </a:p>
      </dgm:t>
    </dgm:pt>
    <dgm:pt modelId="{E697863D-E2C2-48C8-B430-5D9B0174B759}" type="sibTrans" cxnId="{7BCDA8C9-265F-445D-A3C7-463E7F7068D5}">
      <dgm:prSet/>
      <dgm:spPr/>
      <dgm:t>
        <a:bodyPr/>
        <a:lstStyle/>
        <a:p>
          <a:endParaRPr lang="en-US"/>
        </a:p>
      </dgm:t>
    </dgm:pt>
    <dgm:pt modelId="{41E82851-F40F-4C80-B980-42EDA761D842}" type="pres">
      <dgm:prSet presAssocID="{B1AE69D4-7554-4847-ABAA-51E224618ED6}" presName="root" presStyleCnt="0">
        <dgm:presLayoutVars>
          <dgm:dir/>
          <dgm:resizeHandles val="exact"/>
        </dgm:presLayoutVars>
      </dgm:prSet>
      <dgm:spPr/>
    </dgm:pt>
    <dgm:pt modelId="{6D4A7FB6-B115-440E-B441-63FA46A5D077}" type="pres">
      <dgm:prSet presAssocID="{7B17CDA2-F0E1-4730-A388-B6BDD83E064C}" presName="compNode" presStyleCnt="0"/>
      <dgm:spPr/>
    </dgm:pt>
    <dgm:pt modelId="{F458044C-2CC9-4025-AB98-047F1E5C5695}" type="pres">
      <dgm:prSet presAssocID="{7B17CDA2-F0E1-4730-A388-B6BDD83E064C}" presName="bgRect" presStyleLbl="bgShp" presStyleIdx="0" presStyleCnt="5"/>
      <dgm:spPr/>
    </dgm:pt>
    <dgm:pt modelId="{8C121ECE-EA5D-407E-A159-DC77C2721D7D}" type="pres">
      <dgm:prSet presAssocID="{7B17CDA2-F0E1-4730-A388-B6BDD83E06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BFA98990-B302-40CA-AA9A-2A5622DAC0E9}" type="pres">
      <dgm:prSet presAssocID="{7B17CDA2-F0E1-4730-A388-B6BDD83E064C}" presName="spaceRect" presStyleCnt="0"/>
      <dgm:spPr/>
    </dgm:pt>
    <dgm:pt modelId="{2D65B1D9-6D50-46D4-8664-574542A76D5A}" type="pres">
      <dgm:prSet presAssocID="{7B17CDA2-F0E1-4730-A388-B6BDD83E064C}" presName="parTx" presStyleLbl="revTx" presStyleIdx="0" presStyleCnt="5">
        <dgm:presLayoutVars>
          <dgm:chMax val="0"/>
          <dgm:chPref val="0"/>
        </dgm:presLayoutVars>
      </dgm:prSet>
      <dgm:spPr/>
    </dgm:pt>
    <dgm:pt modelId="{AFA19394-714D-4BD4-948D-A59EDA816842}" type="pres">
      <dgm:prSet presAssocID="{103A9EB7-837C-4915-AC67-B6526F6013AB}" presName="sibTrans" presStyleCnt="0"/>
      <dgm:spPr/>
    </dgm:pt>
    <dgm:pt modelId="{BC5CB710-BD99-4CE7-896A-E139201BE5E3}" type="pres">
      <dgm:prSet presAssocID="{AA5F8AEB-A73A-435B-ACDE-86EDD30CC7CD}" presName="compNode" presStyleCnt="0"/>
      <dgm:spPr/>
    </dgm:pt>
    <dgm:pt modelId="{65142D78-D5EC-4C4C-AFA5-90FF1A08AD29}" type="pres">
      <dgm:prSet presAssocID="{AA5F8AEB-A73A-435B-ACDE-86EDD30CC7CD}" presName="bgRect" presStyleLbl="bgShp" presStyleIdx="1" presStyleCnt="5"/>
      <dgm:spPr/>
    </dgm:pt>
    <dgm:pt modelId="{DD9F6656-B310-4EE4-BFA1-CA0585DFF1A4}" type="pres">
      <dgm:prSet presAssocID="{AA5F8AEB-A73A-435B-ACDE-86EDD30CC7C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A3B1F23D-9EFD-4309-A617-B45F0835501E}" type="pres">
      <dgm:prSet presAssocID="{AA5F8AEB-A73A-435B-ACDE-86EDD30CC7CD}" presName="spaceRect" presStyleCnt="0"/>
      <dgm:spPr/>
    </dgm:pt>
    <dgm:pt modelId="{83350FAB-3016-4E0F-B5CD-2C282C6E3D6B}" type="pres">
      <dgm:prSet presAssocID="{AA5F8AEB-A73A-435B-ACDE-86EDD30CC7CD}" presName="parTx" presStyleLbl="revTx" presStyleIdx="1" presStyleCnt="5">
        <dgm:presLayoutVars>
          <dgm:chMax val="0"/>
          <dgm:chPref val="0"/>
        </dgm:presLayoutVars>
      </dgm:prSet>
      <dgm:spPr/>
    </dgm:pt>
    <dgm:pt modelId="{8290A35C-E7D5-4786-B102-3042F2229415}" type="pres">
      <dgm:prSet presAssocID="{B02D3B04-8BB1-4315-9211-4CC5B5BE807C}" presName="sibTrans" presStyleCnt="0"/>
      <dgm:spPr/>
    </dgm:pt>
    <dgm:pt modelId="{22465F79-630C-4F2B-8632-946C21BEAF91}" type="pres">
      <dgm:prSet presAssocID="{3F38A935-E36A-4178-BEC2-011A9C3B46C3}" presName="compNode" presStyleCnt="0"/>
      <dgm:spPr/>
    </dgm:pt>
    <dgm:pt modelId="{3FB1DCB8-5C43-45A7-B1A5-F96ECBC262F6}" type="pres">
      <dgm:prSet presAssocID="{3F38A935-E36A-4178-BEC2-011A9C3B46C3}" presName="bgRect" presStyleLbl="bgShp" presStyleIdx="2" presStyleCnt="5"/>
      <dgm:spPr/>
    </dgm:pt>
    <dgm:pt modelId="{BF2C5D9A-0772-4507-97B6-78D22BC3A845}" type="pres">
      <dgm:prSet presAssocID="{3F38A935-E36A-4178-BEC2-011A9C3B46C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atre"/>
        </a:ext>
      </dgm:extLst>
    </dgm:pt>
    <dgm:pt modelId="{570A2A46-3758-4AD2-A576-805AD12E4312}" type="pres">
      <dgm:prSet presAssocID="{3F38A935-E36A-4178-BEC2-011A9C3B46C3}" presName="spaceRect" presStyleCnt="0"/>
      <dgm:spPr/>
    </dgm:pt>
    <dgm:pt modelId="{CE7D6EC4-D225-43CE-B288-B316A1BF0F1C}" type="pres">
      <dgm:prSet presAssocID="{3F38A935-E36A-4178-BEC2-011A9C3B46C3}" presName="parTx" presStyleLbl="revTx" presStyleIdx="2" presStyleCnt="5">
        <dgm:presLayoutVars>
          <dgm:chMax val="0"/>
          <dgm:chPref val="0"/>
        </dgm:presLayoutVars>
      </dgm:prSet>
      <dgm:spPr/>
    </dgm:pt>
    <dgm:pt modelId="{D01EA1AC-EE1A-4FDF-A5E3-C9666F2A4FDF}" type="pres">
      <dgm:prSet presAssocID="{75F3EED9-4199-4DA4-AC06-381782A73520}" presName="sibTrans" presStyleCnt="0"/>
      <dgm:spPr/>
    </dgm:pt>
    <dgm:pt modelId="{0EB19260-2F50-4B6F-BFCC-D357F6F897D7}" type="pres">
      <dgm:prSet presAssocID="{78C56492-6EB0-4BA6-A028-951E7A44774D}" presName="compNode" presStyleCnt="0"/>
      <dgm:spPr/>
    </dgm:pt>
    <dgm:pt modelId="{764C83AD-66D9-43FA-B5CF-33FA93D6C0E2}" type="pres">
      <dgm:prSet presAssocID="{78C56492-6EB0-4BA6-A028-951E7A44774D}" presName="bgRect" presStyleLbl="bgShp" presStyleIdx="3" presStyleCnt="5"/>
      <dgm:spPr/>
    </dgm:pt>
    <dgm:pt modelId="{09BB4C47-10A9-46CA-8247-A89653B3E3E3}" type="pres">
      <dgm:prSet presAssocID="{78C56492-6EB0-4BA6-A028-951E7A44774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DB2AF5F2-63A3-4BDC-A1B1-9C83A6861EE6}" type="pres">
      <dgm:prSet presAssocID="{78C56492-6EB0-4BA6-A028-951E7A44774D}" presName="spaceRect" presStyleCnt="0"/>
      <dgm:spPr/>
    </dgm:pt>
    <dgm:pt modelId="{28CE4C23-AB1E-43B5-AC0B-373F9202B73D}" type="pres">
      <dgm:prSet presAssocID="{78C56492-6EB0-4BA6-A028-951E7A44774D}" presName="parTx" presStyleLbl="revTx" presStyleIdx="3" presStyleCnt="5">
        <dgm:presLayoutVars>
          <dgm:chMax val="0"/>
          <dgm:chPref val="0"/>
        </dgm:presLayoutVars>
      </dgm:prSet>
      <dgm:spPr/>
    </dgm:pt>
    <dgm:pt modelId="{DB844D2E-5B62-4883-99F5-BCA514875BF8}" type="pres">
      <dgm:prSet presAssocID="{01AE9887-F2F1-4622-929C-9C2ADAEC5CF1}" presName="sibTrans" presStyleCnt="0"/>
      <dgm:spPr/>
    </dgm:pt>
    <dgm:pt modelId="{B7CBC730-0365-49B1-8679-15E5A253EBE4}" type="pres">
      <dgm:prSet presAssocID="{AA142DD8-B567-442E-8209-BF0506D9F5CA}" presName="compNode" presStyleCnt="0"/>
      <dgm:spPr/>
    </dgm:pt>
    <dgm:pt modelId="{7C1323BB-E9D3-4DDE-97D5-5397A6EFB963}" type="pres">
      <dgm:prSet presAssocID="{AA142DD8-B567-442E-8209-BF0506D9F5CA}" presName="bgRect" presStyleLbl="bgShp" presStyleIdx="4" presStyleCnt="5"/>
      <dgm:spPr/>
    </dgm:pt>
    <dgm:pt modelId="{85CDEF9C-76B1-48B8-997C-7883E5388749}" type="pres">
      <dgm:prSet presAssocID="{AA142DD8-B567-442E-8209-BF0506D9F5C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C1D0C41C-8F89-47A2-9030-CB5C121F4693}" type="pres">
      <dgm:prSet presAssocID="{AA142DD8-B567-442E-8209-BF0506D9F5CA}" presName="spaceRect" presStyleCnt="0"/>
      <dgm:spPr/>
    </dgm:pt>
    <dgm:pt modelId="{B4C65A4E-042D-4362-BBE7-B007C50E9E2D}" type="pres">
      <dgm:prSet presAssocID="{AA142DD8-B567-442E-8209-BF0506D9F5CA}" presName="parTx" presStyleLbl="revTx" presStyleIdx="4" presStyleCnt="5">
        <dgm:presLayoutVars>
          <dgm:chMax val="0"/>
          <dgm:chPref val="0"/>
        </dgm:presLayoutVars>
      </dgm:prSet>
      <dgm:spPr/>
    </dgm:pt>
  </dgm:ptLst>
  <dgm:cxnLst>
    <dgm:cxn modelId="{DACBA41E-9E53-468A-A5C8-F628B1D35137}" type="presOf" srcId="{7B17CDA2-F0E1-4730-A388-B6BDD83E064C}" destId="{2D65B1D9-6D50-46D4-8664-574542A76D5A}" srcOrd="0" destOrd="0" presId="urn:microsoft.com/office/officeart/2018/2/layout/IconVerticalSolidList"/>
    <dgm:cxn modelId="{8B264C23-71DD-4B24-A7D2-44544D0572EE}" type="presOf" srcId="{3F38A935-E36A-4178-BEC2-011A9C3B46C3}" destId="{CE7D6EC4-D225-43CE-B288-B316A1BF0F1C}" srcOrd="0" destOrd="0" presId="urn:microsoft.com/office/officeart/2018/2/layout/IconVerticalSolidList"/>
    <dgm:cxn modelId="{3D19733B-8820-4267-A886-D3E9F80D5BF9}" srcId="{B1AE69D4-7554-4847-ABAA-51E224618ED6}" destId="{AA5F8AEB-A73A-435B-ACDE-86EDD30CC7CD}" srcOrd="1" destOrd="0" parTransId="{00372D8D-E41D-49C7-80AE-11D195D770BE}" sibTransId="{B02D3B04-8BB1-4315-9211-4CC5B5BE807C}"/>
    <dgm:cxn modelId="{C2D76E93-BC82-4506-9831-B98607ADB783}" type="presOf" srcId="{AA5F8AEB-A73A-435B-ACDE-86EDD30CC7CD}" destId="{83350FAB-3016-4E0F-B5CD-2C282C6E3D6B}" srcOrd="0" destOrd="0" presId="urn:microsoft.com/office/officeart/2018/2/layout/IconVerticalSolidList"/>
    <dgm:cxn modelId="{F20941A3-DD5C-4685-AF3F-D5D265F1FE37}" srcId="{B1AE69D4-7554-4847-ABAA-51E224618ED6}" destId="{3F38A935-E36A-4178-BEC2-011A9C3B46C3}" srcOrd="2" destOrd="0" parTransId="{8E547E81-304D-44C8-9655-4D833BB426B3}" sibTransId="{75F3EED9-4199-4DA4-AC06-381782A73520}"/>
    <dgm:cxn modelId="{2B0F4CAB-3450-4B67-8D21-0A83E7B35D8E}" srcId="{B1AE69D4-7554-4847-ABAA-51E224618ED6}" destId="{78C56492-6EB0-4BA6-A028-951E7A44774D}" srcOrd="3" destOrd="0" parTransId="{BFC4E498-1BF0-4AEA-A8CE-5F1457F6FF56}" sibTransId="{01AE9887-F2F1-4622-929C-9C2ADAEC5CF1}"/>
    <dgm:cxn modelId="{A13BADAE-CB30-4378-93DE-90F1827947D1}" type="presOf" srcId="{78C56492-6EB0-4BA6-A028-951E7A44774D}" destId="{28CE4C23-AB1E-43B5-AC0B-373F9202B73D}" srcOrd="0" destOrd="0" presId="urn:microsoft.com/office/officeart/2018/2/layout/IconVerticalSolidList"/>
    <dgm:cxn modelId="{7B067ABB-182F-46A5-9AA5-C56F95738AB9}" srcId="{B1AE69D4-7554-4847-ABAA-51E224618ED6}" destId="{7B17CDA2-F0E1-4730-A388-B6BDD83E064C}" srcOrd="0" destOrd="0" parTransId="{C9767C03-7AA1-4410-AA48-F4B8ED69811F}" sibTransId="{103A9EB7-837C-4915-AC67-B6526F6013AB}"/>
    <dgm:cxn modelId="{E09399C7-4E6D-4C39-8527-EC1DDA4A1367}" type="presOf" srcId="{AA142DD8-B567-442E-8209-BF0506D9F5CA}" destId="{B4C65A4E-042D-4362-BBE7-B007C50E9E2D}" srcOrd="0" destOrd="0" presId="urn:microsoft.com/office/officeart/2018/2/layout/IconVerticalSolidList"/>
    <dgm:cxn modelId="{7BCDA8C9-265F-445D-A3C7-463E7F7068D5}" srcId="{B1AE69D4-7554-4847-ABAA-51E224618ED6}" destId="{AA142DD8-B567-442E-8209-BF0506D9F5CA}" srcOrd="4" destOrd="0" parTransId="{5F67DEBC-7F3A-4B3A-B71E-CF62804DA282}" sibTransId="{E697863D-E2C2-48C8-B430-5D9B0174B759}"/>
    <dgm:cxn modelId="{2EAA6BFC-493C-4720-8B6C-62ECD01F7EE0}" type="presOf" srcId="{B1AE69D4-7554-4847-ABAA-51E224618ED6}" destId="{41E82851-F40F-4C80-B980-42EDA761D842}" srcOrd="0" destOrd="0" presId="urn:microsoft.com/office/officeart/2018/2/layout/IconVerticalSolidList"/>
    <dgm:cxn modelId="{22CD24E4-01E7-4E66-AFF6-6EE76BC8ADBF}" type="presParOf" srcId="{41E82851-F40F-4C80-B980-42EDA761D842}" destId="{6D4A7FB6-B115-440E-B441-63FA46A5D077}" srcOrd="0" destOrd="0" presId="urn:microsoft.com/office/officeart/2018/2/layout/IconVerticalSolidList"/>
    <dgm:cxn modelId="{C9042C4A-C0A9-411C-BD0D-68621A203C0E}" type="presParOf" srcId="{6D4A7FB6-B115-440E-B441-63FA46A5D077}" destId="{F458044C-2CC9-4025-AB98-047F1E5C5695}" srcOrd="0" destOrd="0" presId="urn:microsoft.com/office/officeart/2018/2/layout/IconVerticalSolidList"/>
    <dgm:cxn modelId="{60EA8524-9723-4917-87B9-061F3E6AC12C}" type="presParOf" srcId="{6D4A7FB6-B115-440E-B441-63FA46A5D077}" destId="{8C121ECE-EA5D-407E-A159-DC77C2721D7D}" srcOrd="1" destOrd="0" presId="urn:microsoft.com/office/officeart/2018/2/layout/IconVerticalSolidList"/>
    <dgm:cxn modelId="{AF250210-8DCE-4D53-88D0-72A0F1E1E133}" type="presParOf" srcId="{6D4A7FB6-B115-440E-B441-63FA46A5D077}" destId="{BFA98990-B302-40CA-AA9A-2A5622DAC0E9}" srcOrd="2" destOrd="0" presId="urn:microsoft.com/office/officeart/2018/2/layout/IconVerticalSolidList"/>
    <dgm:cxn modelId="{3C43B6AD-FB03-4CA1-90CB-C5C97FB80970}" type="presParOf" srcId="{6D4A7FB6-B115-440E-B441-63FA46A5D077}" destId="{2D65B1D9-6D50-46D4-8664-574542A76D5A}" srcOrd="3" destOrd="0" presId="urn:microsoft.com/office/officeart/2018/2/layout/IconVerticalSolidList"/>
    <dgm:cxn modelId="{CBAF03E4-208E-48A0-AD0D-CFA4558B4808}" type="presParOf" srcId="{41E82851-F40F-4C80-B980-42EDA761D842}" destId="{AFA19394-714D-4BD4-948D-A59EDA816842}" srcOrd="1" destOrd="0" presId="urn:microsoft.com/office/officeart/2018/2/layout/IconVerticalSolidList"/>
    <dgm:cxn modelId="{9D9A855B-F290-47AB-9FFC-38123ADBA565}" type="presParOf" srcId="{41E82851-F40F-4C80-B980-42EDA761D842}" destId="{BC5CB710-BD99-4CE7-896A-E139201BE5E3}" srcOrd="2" destOrd="0" presId="urn:microsoft.com/office/officeart/2018/2/layout/IconVerticalSolidList"/>
    <dgm:cxn modelId="{A1D6D360-B13A-4C1A-B86E-0EB585441013}" type="presParOf" srcId="{BC5CB710-BD99-4CE7-896A-E139201BE5E3}" destId="{65142D78-D5EC-4C4C-AFA5-90FF1A08AD29}" srcOrd="0" destOrd="0" presId="urn:microsoft.com/office/officeart/2018/2/layout/IconVerticalSolidList"/>
    <dgm:cxn modelId="{38E8116A-6A19-440A-8288-17DECCC80BA6}" type="presParOf" srcId="{BC5CB710-BD99-4CE7-896A-E139201BE5E3}" destId="{DD9F6656-B310-4EE4-BFA1-CA0585DFF1A4}" srcOrd="1" destOrd="0" presId="urn:microsoft.com/office/officeart/2018/2/layout/IconVerticalSolidList"/>
    <dgm:cxn modelId="{1AC60D41-16FF-4D41-BB55-CCF9889D2F51}" type="presParOf" srcId="{BC5CB710-BD99-4CE7-896A-E139201BE5E3}" destId="{A3B1F23D-9EFD-4309-A617-B45F0835501E}" srcOrd="2" destOrd="0" presId="urn:microsoft.com/office/officeart/2018/2/layout/IconVerticalSolidList"/>
    <dgm:cxn modelId="{67881574-BE81-4CF0-9182-96F85A8E27CB}" type="presParOf" srcId="{BC5CB710-BD99-4CE7-896A-E139201BE5E3}" destId="{83350FAB-3016-4E0F-B5CD-2C282C6E3D6B}" srcOrd="3" destOrd="0" presId="urn:microsoft.com/office/officeart/2018/2/layout/IconVerticalSolidList"/>
    <dgm:cxn modelId="{F18B5747-3E6C-4974-AF91-41987F2FD8E0}" type="presParOf" srcId="{41E82851-F40F-4C80-B980-42EDA761D842}" destId="{8290A35C-E7D5-4786-B102-3042F2229415}" srcOrd="3" destOrd="0" presId="urn:microsoft.com/office/officeart/2018/2/layout/IconVerticalSolidList"/>
    <dgm:cxn modelId="{C250B5FF-626F-4D56-BC80-679D8A03F40D}" type="presParOf" srcId="{41E82851-F40F-4C80-B980-42EDA761D842}" destId="{22465F79-630C-4F2B-8632-946C21BEAF91}" srcOrd="4" destOrd="0" presId="urn:microsoft.com/office/officeart/2018/2/layout/IconVerticalSolidList"/>
    <dgm:cxn modelId="{98BD05A4-B065-43C2-9498-0A2B5858EE24}" type="presParOf" srcId="{22465F79-630C-4F2B-8632-946C21BEAF91}" destId="{3FB1DCB8-5C43-45A7-B1A5-F96ECBC262F6}" srcOrd="0" destOrd="0" presId="urn:microsoft.com/office/officeart/2018/2/layout/IconVerticalSolidList"/>
    <dgm:cxn modelId="{88B172AA-1DAB-4E7C-87EE-783F2E940C16}" type="presParOf" srcId="{22465F79-630C-4F2B-8632-946C21BEAF91}" destId="{BF2C5D9A-0772-4507-97B6-78D22BC3A845}" srcOrd="1" destOrd="0" presId="urn:microsoft.com/office/officeart/2018/2/layout/IconVerticalSolidList"/>
    <dgm:cxn modelId="{F60AED40-34FB-4D4D-A7AA-8AAB15EBD2A3}" type="presParOf" srcId="{22465F79-630C-4F2B-8632-946C21BEAF91}" destId="{570A2A46-3758-4AD2-A576-805AD12E4312}" srcOrd="2" destOrd="0" presId="urn:microsoft.com/office/officeart/2018/2/layout/IconVerticalSolidList"/>
    <dgm:cxn modelId="{6F114FD9-2105-487A-B294-7F3F356D35C9}" type="presParOf" srcId="{22465F79-630C-4F2B-8632-946C21BEAF91}" destId="{CE7D6EC4-D225-43CE-B288-B316A1BF0F1C}" srcOrd="3" destOrd="0" presId="urn:microsoft.com/office/officeart/2018/2/layout/IconVerticalSolidList"/>
    <dgm:cxn modelId="{4048293F-47DD-4BD6-B9C6-5A5A899F9701}" type="presParOf" srcId="{41E82851-F40F-4C80-B980-42EDA761D842}" destId="{D01EA1AC-EE1A-4FDF-A5E3-C9666F2A4FDF}" srcOrd="5" destOrd="0" presId="urn:microsoft.com/office/officeart/2018/2/layout/IconVerticalSolidList"/>
    <dgm:cxn modelId="{6ED48FC0-EBE5-40C7-9C65-E98B343A5040}" type="presParOf" srcId="{41E82851-F40F-4C80-B980-42EDA761D842}" destId="{0EB19260-2F50-4B6F-BFCC-D357F6F897D7}" srcOrd="6" destOrd="0" presId="urn:microsoft.com/office/officeart/2018/2/layout/IconVerticalSolidList"/>
    <dgm:cxn modelId="{70FD787F-4254-4EA3-B652-AD188DBBF8DA}" type="presParOf" srcId="{0EB19260-2F50-4B6F-BFCC-D357F6F897D7}" destId="{764C83AD-66D9-43FA-B5CF-33FA93D6C0E2}" srcOrd="0" destOrd="0" presId="urn:microsoft.com/office/officeart/2018/2/layout/IconVerticalSolidList"/>
    <dgm:cxn modelId="{8024E7C1-709D-46A7-9810-08AA44DD722B}" type="presParOf" srcId="{0EB19260-2F50-4B6F-BFCC-D357F6F897D7}" destId="{09BB4C47-10A9-46CA-8247-A89653B3E3E3}" srcOrd="1" destOrd="0" presId="urn:microsoft.com/office/officeart/2018/2/layout/IconVerticalSolidList"/>
    <dgm:cxn modelId="{7012B956-5502-419B-9885-04D87D372FEB}" type="presParOf" srcId="{0EB19260-2F50-4B6F-BFCC-D357F6F897D7}" destId="{DB2AF5F2-63A3-4BDC-A1B1-9C83A6861EE6}" srcOrd="2" destOrd="0" presId="urn:microsoft.com/office/officeart/2018/2/layout/IconVerticalSolidList"/>
    <dgm:cxn modelId="{17194314-C7C9-4685-964F-1DFC3A0D2D65}" type="presParOf" srcId="{0EB19260-2F50-4B6F-BFCC-D357F6F897D7}" destId="{28CE4C23-AB1E-43B5-AC0B-373F9202B73D}" srcOrd="3" destOrd="0" presId="urn:microsoft.com/office/officeart/2018/2/layout/IconVerticalSolidList"/>
    <dgm:cxn modelId="{CEB826FF-1914-4D03-BA4C-7699961E7824}" type="presParOf" srcId="{41E82851-F40F-4C80-B980-42EDA761D842}" destId="{DB844D2E-5B62-4883-99F5-BCA514875BF8}" srcOrd="7" destOrd="0" presId="urn:microsoft.com/office/officeart/2018/2/layout/IconVerticalSolidList"/>
    <dgm:cxn modelId="{AF39361F-EC64-4FBE-9779-096427A91E36}" type="presParOf" srcId="{41E82851-F40F-4C80-B980-42EDA761D842}" destId="{B7CBC730-0365-49B1-8679-15E5A253EBE4}" srcOrd="8" destOrd="0" presId="urn:microsoft.com/office/officeart/2018/2/layout/IconVerticalSolidList"/>
    <dgm:cxn modelId="{21003721-3B6F-4B78-AFB6-BC2BBD9FD8D6}" type="presParOf" srcId="{B7CBC730-0365-49B1-8679-15E5A253EBE4}" destId="{7C1323BB-E9D3-4DDE-97D5-5397A6EFB963}" srcOrd="0" destOrd="0" presId="urn:microsoft.com/office/officeart/2018/2/layout/IconVerticalSolidList"/>
    <dgm:cxn modelId="{0335A6FC-2B95-4E66-8D3C-3BE074F4B41A}" type="presParOf" srcId="{B7CBC730-0365-49B1-8679-15E5A253EBE4}" destId="{85CDEF9C-76B1-48B8-997C-7883E5388749}" srcOrd="1" destOrd="0" presId="urn:microsoft.com/office/officeart/2018/2/layout/IconVerticalSolidList"/>
    <dgm:cxn modelId="{FFA2A438-FD41-4847-92C5-B738C675D260}" type="presParOf" srcId="{B7CBC730-0365-49B1-8679-15E5A253EBE4}" destId="{C1D0C41C-8F89-47A2-9030-CB5C121F4693}" srcOrd="2" destOrd="0" presId="urn:microsoft.com/office/officeart/2018/2/layout/IconVerticalSolidList"/>
    <dgm:cxn modelId="{15A546B9-B8B8-4D5E-BC66-4DED0A90A7B8}" type="presParOf" srcId="{B7CBC730-0365-49B1-8679-15E5A253EBE4}" destId="{B4C65A4E-042D-4362-BBE7-B007C50E9E2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DD208C-02F3-4CF8-A202-E4B9E49F1C8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1D66604-42D1-4C11-8279-B51ED9F164C6}">
      <dgm:prSet/>
      <dgm:spPr/>
      <dgm:t>
        <a:bodyPr/>
        <a:lstStyle/>
        <a:p>
          <a:r>
            <a:rPr lang="en-GB"/>
            <a:t>European Values Study</a:t>
          </a:r>
          <a:endParaRPr lang="en-US"/>
        </a:p>
      </dgm:t>
    </dgm:pt>
    <dgm:pt modelId="{14D1CDA1-9EFD-4031-9718-7D35623A1F68}" type="parTrans" cxnId="{891F21BB-45D0-4B5E-B57C-807FBB1E04E7}">
      <dgm:prSet/>
      <dgm:spPr/>
      <dgm:t>
        <a:bodyPr/>
        <a:lstStyle/>
        <a:p>
          <a:endParaRPr lang="en-US"/>
        </a:p>
      </dgm:t>
    </dgm:pt>
    <dgm:pt modelId="{01A674C2-E8EA-4B4F-B8A9-1860187F8CCA}" type="sibTrans" cxnId="{891F21BB-45D0-4B5E-B57C-807FBB1E04E7}">
      <dgm:prSet/>
      <dgm:spPr/>
      <dgm:t>
        <a:bodyPr/>
        <a:lstStyle/>
        <a:p>
          <a:endParaRPr lang="en-US"/>
        </a:p>
      </dgm:t>
    </dgm:pt>
    <dgm:pt modelId="{B4F79EDE-C13B-43F6-B369-1026A6803762}">
      <dgm:prSet/>
      <dgm:spPr/>
      <dgm:t>
        <a:bodyPr/>
        <a:lstStyle/>
        <a:p>
          <a:r>
            <a:rPr lang="en-US"/>
            <a:t>Personal freedom</a:t>
          </a:r>
        </a:p>
      </dgm:t>
    </dgm:pt>
    <dgm:pt modelId="{4BD17C05-4AE1-478D-ACB6-93FC98FF7724}" type="parTrans" cxnId="{A5F6C5B5-1B4C-449E-9B7D-BAC38E3920B4}">
      <dgm:prSet/>
      <dgm:spPr/>
      <dgm:t>
        <a:bodyPr/>
        <a:lstStyle/>
        <a:p>
          <a:endParaRPr lang="en-US"/>
        </a:p>
      </dgm:t>
    </dgm:pt>
    <dgm:pt modelId="{598978C7-B27D-4248-AB39-E3E9D6DF20C6}" type="sibTrans" cxnId="{A5F6C5B5-1B4C-449E-9B7D-BAC38E3920B4}">
      <dgm:prSet/>
      <dgm:spPr/>
      <dgm:t>
        <a:bodyPr/>
        <a:lstStyle/>
        <a:p>
          <a:endParaRPr lang="en-US"/>
        </a:p>
      </dgm:t>
    </dgm:pt>
    <dgm:pt modelId="{244FB6CC-07E6-4CEE-B23D-835E5ECB715E}">
      <dgm:prSet/>
      <dgm:spPr/>
      <dgm:t>
        <a:bodyPr/>
        <a:lstStyle/>
        <a:p>
          <a:r>
            <a:rPr lang="en-US"/>
            <a:t>Individual autonomy</a:t>
          </a:r>
        </a:p>
      </dgm:t>
    </dgm:pt>
    <dgm:pt modelId="{E07D190F-516B-4749-996C-E4F561CDF0B7}" type="parTrans" cxnId="{CF3E3BBE-B738-4141-B61F-3B5D4103FCD4}">
      <dgm:prSet/>
      <dgm:spPr/>
      <dgm:t>
        <a:bodyPr/>
        <a:lstStyle/>
        <a:p>
          <a:endParaRPr lang="en-US"/>
        </a:p>
      </dgm:t>
    </dgm:pt>
    <dgm:pt modelId="{5652608D-9E8E-4EF5-A4DA-23A9825A5D71}" type="sibTrans" cxnId="{CF3E3BBE-B738-4141-B61F-3B5D4103FCD4}">
      <dgm:prSet/>
      <dgm:spPr/>
      <dgm:t>
        <a:bodyPr/>
        <a:lstStyle/>
        <a:p>
          <a:endParaRPr lang="en-US"/>
        </a:p>
      </dgm:t>
    </dgm:pt>
    <dgm:pt modelId="{EFB16ED6-583F-40CD-929E-EF66EE228B77}">
      <dgm:prSet/>
      <dgm:spPr/>
      <dgm:t>
        <a:bodyPr/>
        <a:lstStyle/>
        <a:p>
          <a:r>
            <a:rPr lang="en-US"/>
            <a:t>Social solidarity</a:t>
          </a:r>
        </a:p>
      </dgm:t>
    </dgm:pt>
    <dgm:pt modelId="{85E494F3-CE8F-4E62-9329-FC6C037EF571}" type="parTrans" cxnId="{641A29FC-61D5-470C-989E-EDA40BC1955A}">
      <dgm:prSet/>
      <dgm:spPr/>
      <dgm:t>
        <a:bodyPr/>
        <a:lstStyle/>
        <a:p>
          <a:endParaRPr lang="en-US"/>
        </a:p>
      </dgm:t>
    </dgm:pt>
    <dgm:pt modelId="{9A2B82C8-97AE-4F4E-8B01-6B4CA7226349}" type="sibTrans" cxnId="{641A29FC-61D5-470C-989E-EDA40BC1955A}">
      <dgm:prSet/>
      <dgm:spPr/>
      <dgm:t>
        <a:bodyPr/>
        <a:lstStyle/>
        <a:p>
          <a:endParaRPr lang="en-US"/>
        </a:p>
      </dgm:t>
    </dgm:pt>
    <dgm:pt modelId="{C6463BBA-CABD-41F4-BC64-6962F28CB02E}">
      <dgm:prSet/>
      <dgm:spPr/>
      <dgm:t>
        <a:bodyPr/>
        <a:lstStyle/>
        <a:p>
          <a:r>
            <a:rPr lang="en-US"/>
            <a:t>Ethnic tolerance</a:t>
          </a:r>
        </a:p>
      </dgm:t>
    </dgm:pt>
    <dgm:pt modelId="{6325802F-9EBE-414E-A8BC-496F8C5C5239}" type="parTrans" cxnId="{E95B69E1-9D8E-49F3-B7BB-CAF482D6B1C6}">
      <dgm:prSet/>
      <dgm:spPr/>
      <dgm:t>
        <a:bodyPr/>
        <a:lstStyle/>
        <a:p>
          <a:endParaRPr lang="en-US"/>
        </a:p>
      </dgm:t>
    </dgm:pt>
    <dgm:pt modelId="{4793BAB6-C41D-44CA-91D5-23EF54C5E256}" type="sibTrans" cxnId="{E95B69E1-9D8E-49F3-B7BB-CAF482D6B1C6}">
      <dgm:prSet/>
      <dgm:spPr/>
      <dgm:t>
        <a:bodyPr/>
        <a:lstStyle/>
        <a:p>
          <a:endParaRPr lang="en-US"/>
        </a:p>
      </dgm:t>
    </dgm:pt>
    <dgm:pt modelId="{C3B099A0-0F86-4E5E-B21C-79D9CBD5496C}">
      <dgm:prSet/>
      <dgm:spPr/>
      <dgm:t>
        <a:bodyPr/>
        <a:lstStyle/>
        <a:p>
          <a:r>
            <a:rPr lang="en-US"/>
            <a:t>Civic honesty</a:t>
          </a:r>
        </a:p>
      </dgm:t>
    </dgm:pt>
    <dgm:pt modelId="{60AC641D-E750-40E1-96E0-0BDF9BFCD627}" type="parTrans" cxnId="{CD507BDA-6E5C-4108-A63A-B24B45E0E171}">
      <dgm:prSet/>
      <dgm:spPr/>
      <dgm:t>
        <a:bodyPr/>
        <a:lstStyle/>
        <a:p>
          <a:endParaRPr lang="en-US"/>
        </a:p>
      </dgm:t>
    </dgm:pt>
    <dgm:pt modelId="{030A990C-C7E8-46E5-88AC-3D6CEB0F1EAE}" type="sibTrans" cxnId="{CD507BDA-6E5C-4108-A63A-B24B45E0E171}">
      <dgm:prSet/>
      <dgm:spPr/>
      <dgm:t>
        <a:bodyPr/>
        <a:lstStyle/>
        <a:p>
          <a:endParaRPr lang="en-US"/>
        </a:p>
      </dgm:t>
    </dgm:pt>
    <dgm:pt modelId="{CD83D2C3-15C5-465B-A192-DC62A6BBE9CD}">
      <dgm:prSet/>
      <dgm:spPr/>
      <dgm:t>
        <a:bodyPr/>
        <a:lstStyle/>
        <a:p>
          <a:r>
            <a:rPr lang="en-US"/>
            <a:t>Gender equality</a:t>
          </a:r>
        </a:p>
      </dgm:t>
    </dgm:pt>
    <dgm:pt modelId="{13805040-47FC-4192-AA1B-E1FAF78B0726}" type="parTrans" cxnId="{6276821C-4D80-4669-B008-E26AB8C3EC50}">
      <dgm:prSet/>
      <dgm:spPr/>
      <dgm:t>
        <a:bodyPr/>
        <a:lstStyle/>
        <a:p>
          <a:endParaRPr lang="en-US"/>
        </a:p>
      </dgm:t>
    </dgm:pt>
    <dgm:pt modelId="{27A893B9-BE0A-4297-A485-8E20D2472A43}" type="sibTrans" cxnId="{6276821C-4D80-4669-B008-E26AB8C3EC50}">
      <dgm:prSet/>
      <dgm:spPr/>
      <dgm:t>
        <a:bodyPr/>
        <a:lstStyle/>
        <a:p>
          <a:endParaRPr lang="en-US"/>
        </a:p>
      </dgm:t>
    </dgm:pt>
    <dgm:pt modelId="{8AB939CF-441E-40F6-86C9-22AA3A245E23}">
      <dgm:prSet/>
      <dgm:spPr/>
      <dgm:t>
        <a:bodyPr/>
        <a:lstStyle/>
        <a:p>
          <a:r>
            <a:rPr lang="en-US" dirty="0"/>
            <a:t>Liberal democracy</a:t>
          </a:r>
        </a:p>
      </dgm:t>
    </dgm:pt>
    <dgm:pt modelId="{36A647EE-895B-4D41-803A-DF84E7FBA4DF}" type="parTrans" cxnId="{11E40971-223C-46C7-93E1-9298981B48B6}">
      <dgm:prSet/>
      <dgm:spPr/>
      <dgm:t>
        <a:bodyPr/>
        <a:lstStyle/>
        <a:p>
          <a:endParaRPr lang="en-US"/>
        </a:p>
      </dgm:t>
    </dgm:pt>
    <dgm:pt modelId="{F07AA60C-7864-4B8B-AA03-6E9C0E596ADE}" type="sibTrans" cxnId="{11E40971-223C-46C7-93E1-9298981B48B6}">
      <dgm:prSet/>
      <dgm:spPr/>
      <dgm:t>
        <a:bodyPr/>
        <a:lstStyle/>
        <a:p>
          <a:endParaRPr lang="en-US"/>
        </a:p>
      </dgm:t>
    </dgm:pt>
    <dgm:pt modelId="{21808963-F61B-40E4-8EC6-8FA9CDDE9CC5}">
      <dgm:prSet/>
      <dgm:spPr/>
      <dgm:t>
        <a:bodyPr/>
        <a:lstStyle/>
        <a:p>
          <a:r>
            <a:rPr lang="en-GB" dirty="0"/>
            <a:t>Moral Foundations Theory</a:t>
          </a:r>
          <a:endParaRPr lang="en-US" dirty="0"/>
        </a:p>
      </dgm:t>
    </dgm:pt>
    <dgm:pt modelId="{CA5249C8-FA4A-49F5-8A1B-042ACCE3A745}" type="parTrans" cxnId="{9E3B44BF-8A61-4619-8EB3-6E705138386D}">
      <dgm:prSet/>
      <dgm:spPr/>
      <dgm:t>
        <a:bodyPr/>
        <a:lstStyle/>
        <a:p>
          <a:endParaRPr lang="en-GB"/>
        </a:p>
      </dgm:t>
    </dgm:pt>
    <dgm:pt modelId="{1C63F66E-1790-46BC-8EFE-DB0AF21C6005}" type="sibTrans" cxnId="{9E3B44BF-8A61-4619-8EB3-6E705138386D}">
      <dgm:prSet/>
      <dgm:spPr/>
      <dgm:t>
        <a:bodyPr/>
        <a:lstStyle/>
        <a:p>
          <a:endParaRPr lang="en-GB"/>
        </a:p>
      </dgm:t>
    </dgm:pt>
    <dgm:pt modelId="{429AB84D-0753-438D-92D9-BBEF604320E9}">
      <dgm:prSet/>
      <dgm:spPr/>
      <dgm:t>
        <a:bodyPr/>
        <a:lstStyle/>
        <a:p>
          <a:r>
            <a:rPr lang="en-GB" dirty="0"/>
            <a:t>Care/harm</a:t>
          </a:r>
          <a:endParaRPr lang="en-US" dirty="0"/>
        </a:p>
      </dgm:t>
    </dgm:pt>
    <dgm:pt modelId="{ACED6D15-6009-4B25-B4C7-1AEF7E39E76A}" type="parTrans" cxnId="{77D9A9B6-7585-4CF2-ACBF-C5DD47989694}">
      <dgm:prSet/>
      <dgm:spPr/>
      <dgm:t>
        <a:bodyPr/>
        <a:lstStyle/>
        <a:p>
          <a:endParaRPr lang="en-GB"/>
        </a:p>
      </dgm:t>
    </dgm:pt>
    <dgm:pt modelId="{18EFF168-4DE6-46DD-8A9A-2B20143A17E6}" type="sibTrans" cxnId="{77D9A9B6-7585-4CF2-ACBF-C5DD47989694}">
      <dgm:prSet/>
      <dgm:spPr/>
      <dgm:t>
        <a:bodyPr/>
        <a:lstStyle/>
        <a:p>
          <a:endParaRPr lang="en-GB"/>
        </a:p>
      </dgm:t>
    </dgm:pt>
    <dgm:pt modelId="{62B5A736-10CA-41D4-B93B-F354FDFF56FA}">
      <dgm:prSet/>
      <dgm:spPr/>
      <dgm:t>
        <a:bodyPr/>
        <a:lstStyle/>
        <a:p>
          <a:r>
            <a:rPr lang="en-GB" dirty="0"/>
            <a:t>Fairness/cheating</a:t>
          </a:r>
          <a:endParaRPr lang="en-US" dirty="0"/>
        </a:p>
      </dgm:t>
    </dgm:pt>
    <dgm:pt modelId="{49F899FC-4502-4AFC-8304-6FDE56965720}" type="parTrans" cxnId="{51A6C01A-B2FE-4F6B-A071-7F6FBAECD2B5}">
      <dgm:prSet/>
      <dgm:spPr/>
      <dgm:t>
        <a:bodyPr/>
        <a:lstStyle/>
        <a:p>
          <a:endParaRPr lang="en-GB"/>
        </a:p>
      </dgm:t>
    </dgm:pt>
    <dgm:pt modelId="{AC93D951-A10A-402B-96E0-0705F1989608}" type="sibTrans" cxnId="{51A6C01A-B2FE-4F6B-A071-7F6FBAECD2B5}">
      <dgm:prSet/>
      <dgm:spPr/>
      <dgm:t>
        <a:bodyPr/>
        <a:lstStyle/>
        <a:p>
          <a:endParaRPr lang="en-GB"/>
        </a:p>
      </dgm:t>
    </dgm:pt>
    <dgm:pt modelId="{52243B9D-F156-4FDA-B496-54A52FE604EF}">
      <dgm:prSet/>
      <dgm:spPr/>
      <dgm:t>
        <a:bodyPr/>
        <a:lstStyle/>
        <a:p>
          <a:r>
            <a:rPr lang="en-GB" dirty="0"/>
            <a:t>Loyalty/betrayal</a:t>
          </a:r>
          <a:endParaRPr lang="en-US" dirty="0"/>
        </a:p>
      </dgm:t>
    </dgm:pt>
    <dgm:pt modelId="{96826110-F94E-4375-8F4F-61B4650D2E70}" type="parTrans" cxnId="{5F93B7E2-7DBB-46FA-9C64-7B0C2F406C5F}">
      <dgm:prSet/>
      <dgm:spPr/>
      <dgm:t>
        <a:bodyPr/>
        <a:lstStyle/>
        <a:p>
          <a:endParaRPr lang="en-GB"/>
        </a:p>
      </dgm:t>
    </dgm:pt>
    <dgm:pt modelId="{FAAA2491-6041-461C-8E30-BA5050CF39FC}" type="sibTrans" cxnId="{5F93B7E2-7DBB-46FA-9C64-7B0C2F406C5F}">
      <dgm:prSet/>
      <dgm:spPr/>
      <dgm:t>
        <a:bodyPr/>
        <a:lstStyle/>
        <a:p>
          <a:endParaRPr lang="en-GB"/>
        </a:p>
      </dgm:t>
    </dgm:pt>
    <dgm:pt modelId="{253C1181-C6CC-4518-9C6A-C378BB36C3F4}">
      <dgm:prSet/>
      <dgm:spPr/>
      <dgm:t>
        <a:bodyPr/>
        <a:lstStyle/>
        <a:p>
          <a:r>
            <a:rPr lang="en-GB" dirty="0"/>
            <a:t>Authority/subversion</a:t>
          </a:r>
          <a:endParaRPr lang="en-US" dirty="0"/>
        </a:p>
      </dgm:t>
    </dgm:pt>
    <dgm:pt modelId="{B1E18C1E-802E-41A2-9868-726115145EA8}" type="parTrans" cxnId="{092F0F3B-8BB1-411A-8E87-EF61E3E92366}">
      <dgm:prSet/>
      <dgm:spPr/>
      <dgm:t>
        <a:bodyPr/>
        <a:lstStyle/>
        <a:p>
          <a:endParaRPr lang="en-GB"/>
        </a:p>
      </dgm:t>
    </dgm:pt>
    <dgm:pt modelId="{519481FA-D5AA-4EE4-9EDF-A0B5F2B2C3EE}" type="sibTrans" cxnId="{092F0F3B-8BB1-411A-8E87-EF61E3E92366}">
      <dgm:prSet/>
      <dgm:spPr/>
      <dgm:t>
        <a:bodyPr/>
        <a:lstStyle/>
        <a:p>
          <a:endParaRPr lang="en-GB"/>
        </a:p>
      </dgm:t>
    </dgm:pt>
    <dgm:pt modelId="{5B85E9E0-C02C-4FA5-AD99-AF1DCF331455}">
      <dgm:prSet/>
      <dgm:spPr/>
      <dgm:t>
        <a:bodyPr/>
        <a:lstStyle/>
        <a:p>
          <a:r>
            <a:rPr lang="en-GB" dirty="0"/>
            <a:t>Sanctity/degradation</a:t>
          </a:r>
          <a:endParaRPr lang="en-US" dirty="0"/>
        </a:p>
      </dgm:t>
    </dgm:pt>
    <dgm:pt modelId="{5885B003-5E6D-44CF-ADC9-AB4E03687AEA}" type="parTrans" cxnId="{5C22F903-C664-4875-B500-E9C6987A0D9D}">
      <dgm:prSet/>
      <dgm:spPr/>
      <dgm:t>
        <a:bodyPr/>
        <a:lstStyle/>
        <a:p>
          <a:endParaRPr lang="en-GB"/>
        </a:p>
      </dgm:t>
    </dgm:pt>
    <dgm:pt modelId="{33B8326C-E2D4-4E83-A74B-DA490D9F916D}" type="sibTrans" cxnId="{5C22F903-C664-4875-B500-E9C6987A0D9D}">
      <dgm:prSet/>
      <dgm:spPr/>
      <dgm:t>
        <a:bodyPr/>
        <a:lstStyle/>
        <a:p>
          <a:endParaRPr lang="en-GB"/>
        </a:p>
      </dgm:t>
    </dgm:pt>
    <dgm:pt modelId="{45F68187-FD09-4934-96AD-5E81D231F289}">
      <dgm:prSet/>
      <dgm:spPr/>
      <dgm:t>
        <a:bodyPr/>
        <a:lstStyle/>
        <a:p>
          <a:r>
            <a:rPr lang="en-GB" dirty="0"/>
            <a:t>Liberty/oppression</a:t>
          </a:r>
          <a:endParaRPr lang="en-US" dirty="0"/>
        </a:p>
      </dgm:t>
    </dgm:pt>
    <dgm:pt modelId="{EEAE20EE-AF60-4AEE-AE4F-D8B2948EE7F8}" type="parTrans" cxnId="{26B3362E-3005-437F-9E8C-4EBDACAF6387}">
      <dgm:prSet/>
      <dgm:spPr/>
      <dgm:t>
        <a:bodyPr/>
        <a:lstStyle/>
        <a:p>
          <a:endParaRPr lang="en-GB"/>
        </a:p>
      </dgm:t>
    </dgm:pt>
    <dgm:pt modelId="{02641001-CD0E-4D26-8E19-1D95B47B20B3}" type="sibTrans" cxnId="{26B3362E-3005-437F-9E8C-4EBDACAF6387}">
      <dgm:prSet/>
      <dgm:spPr/>
      <dgm:t>
        <a:bodyPr/>
        <a:lstStyle/>
        <a:p>
          <a:endParaRPr lang="en-GB"/>
        </a:p>
      </dgm:t>
    </dgm:pt>
    <dgm:pt modelId="{AF7F9518-1485-4C32-ACEA-840456133C67}" type="pres">
      <dgm:prSet presAssocID="{F8DD208C-02F3-4CF8-A202-E4B9E49F1C8B}" presName="Name0" presStyleCnt="0">
        <dgm:presLayoutVars>
          <dgm:dir/>
          <dgm:animLvl val="lvl"/>
          <dgm:resizeHandles val="exact"/>
        </dgm:presLayoutVars>
      </dgm:prSet>
      <dgm:spPr/>
    </dgm:pt>
    <dgm:pt modelId="{D431F924-5024-4D80-9E75-6A191227A689}" type="pres">
      <dgm:prSet presAssocID="{21808963-F61B-40E4-8EC6-8FA9CDDE9CC5}" presName="composite" presStyleCnt="0"/>
      <dgm:spPr/>
    </dgm:pt>
    <dgm:pt modelId="{5A000295-700C-43B0-91AA-9772F71668E4}" type="pres">
      <dgm:prSet presAssocID="{21808963-F61B-40E4-8EC6-8FA9CDDE9CC5}" presName="parTx" presStyleLbl="alignNode1" presStyleIdx="0" presStyleCnt="2">
        <dgm:presLayoutVars>
          <dgm:chMax val="0"/>
          <dgm:chPref val="0"/>
          <dgm:bulletEnabled val="1"/>
        </dgm:presLayoutVars>
      </dgm:prSet>
      <dgm:spPr/>
    </dgm:pt>
    <dgm:pt modelId="{DBC949E9-AEEA-47D0-9129-9EFCC231B4BB}" type="pres">
      <dgm:prSet presAssocID="{21808963-F61B-40E4-8EC6-8FA9CDDE9CC5}" presName="desTx" presStyleLbl="alignAccFollowNode1" presStyleIdx="0" presStyleCnt="2">
        <dgm:presLayoutVars>
          <dgm:bulletEnabled val="1"/>
        </dgm:presLayoutVars>
      </dgm:prSet>
      <dgm:spPr/>
    </dgm:pt>
    <dgm:pt modelId="{17B8B40D-71DA-4161-AFF9-6A8FB592EC02}" type="pres">
      <dgm:prSet presAssocID="{1C63F66E-1790-46BC-8EFE-DB0AF21C6005}" presName="space" presStyleCnt="0"/>
      <dgm:spPr/>
    </dgm:pt>
    <dgm:pt modelId="{2F6CFBD3-026E-4F63-8FEE-CF3C9CE78EA2}" type="pres">
      <dgm:prSet presAssocID="{21D66604-42D1-4C11-8279-B51ED9F164C6}" presName="composite" presStyleCnt="0"/>
      <dgm:spPr/>
    </dgm:pt>
    <dgm:pt modelId="{79EE51EA-BE62-4BE4-9AD5-2C51B2241111}" type="pres">
      <dgm:prSet presAssocID="{21D66604-42D1-4C11-8279-B51ED9F164C6}" presName="parTx" presStyleLbl="alignNode1" presStyleIdx="1" presStyleCnt="2">
        <dgm:presLayoutVars>
          <dgm:chMax val="0"/>
          <dgm:chPref val="0"/>
          <dgm:bulletEnabled val="1"/>
        </dgm:presLayoutVars>
      </dgm:prSet>
      <dgm:spPr/>
    </dgm:pt>
    <dgm:pt modelId="{3095A154-7671-4F78-B351-4641BA379752}" type="pres">
      <dgm:prSet presAssocID="{21D66604-42D1-4C11-8279-B51ED9F164C6}" presName="desTx" presStyleLbl="alignAccFollowNode1" presStyleIdx="1" presStyleCnt="2">
        <dgm:presLayoutVars>
          <dgm:bulletEnabled val="1"/>
        </dgm:presLayoutVars>
      </dgm:prSet>
      <dgm:spPr/>
    </dgm:pt>
  </dgm:ptLst>
  <dgm:cxnLst>
    <dgm:cxn modelId="{64440801-ADAB-4368-A208-5E777757FDA3}" type="presOf" srcId="{429AB84D-0753-438D-92D9-BBEF604320E9}" destId="{DBC949E9-AEEA-47D0-9129-9EFCC231B4BB}" srcOrd="0" destOrd="0" presId="urn:microsoft.com/office/officeart/2005/8/layout/hList1"/>
    <dgm:cxn modelId="{5C22F903-C664-4875-B500-E9C6987A0D9D}" srcId="{21808963-F61B-40E4-8EC6-8FA9CDDE9CC5}" destId="{5B85E9E0-C02C-4FA5-AD99-AF1DCF331455}" srcOrd="4" destOrd="0" parTransId="{5885B003-5E6D-44CF-ADC9-AB4E03687AEA}" sibTransId="{33B8326C-E2D4-4E83-A74B-DA490D9F916D}"/>
    <dgm:cxn modelId="{2E04A514-5FA6-418F-9A21-6CE9913AF2E1}" type="presOf" srcId="{C3B099A0-0F86-4E5E-B21C-79D9CBD5496C}" destId="{3095A154-7671-4F78-B351-4641BA379752}" srcOrd="0" destOrd="4" presId="urn:microsoft.com/office/officeart/2005/8/layout/hList1"/>
    <dgm:cxn modelId="{51A6C01A-B2FE-4F6B-A071-7F6FBAECD2B5}" srcId="{21808963-F61B-40E4-8EC6-8FA9CDDE9CC5}" destId="{62B5A736-10CA-41D4-B93B-F354FDFF56FA}" srcOrd="1" destOrd="0" parTransId="{49F899FC-4502-4AFC-8304-6FDE56965720}" sibTransId="{AC93D951-A10A-402B-96E0-0705F1989608}"/>
    <dgm:cxn modelId="{6276821C-4D80-4669-B008-E26AB8C3EC50}" srcId="{21D66604-42D1-4C11-8279-B51ED9F164C6}" destId="{CD83D2C3-15C5-465B-A192-DC62A6BBE9CD}" srcOrd="5" destOrd="0" parTransId="{13805040-47FC-4192-AA1B-E1FAF78B0726}" sibTransId="{27A893B9-BE0A-4297-A485-8E20D2472A43}"/>
    <dgm:cxn modelId="{1D4E9C1E-BBC7-48E4-9764-0442CF65573E}" type="presOf" srcId="{45F68187-FD09-4934-96AD-5E81D231F289}" destId="{DBC949E9-AEEA-47D0-9129-9EFCC231B4BB}" srcOrd="0" destOrd="5" presId="urn:microsoft.com/office/officeart/2005/8/layout/hList1"/>
    <dgm:cxn modelId="{F7B9731F-DF48-45A9-B40E-8EAB62736AFB}" type="presOf" srcId="{21D66604-42D1-4C11-8279-B51ED9F164C6}" destId="{79EE51EA-BE62-4BE4-9AD5-2C51B2241111}" srcOrd="0" destOrd="0" presId="urn:microsoft.com/office/officeart/2005/8/layout/hList1"/>
    <dgm:cxn modelId="{26B3362E-3005-437F-9E8C-4EBDACAF6387}" srcId="{21808963-F61B-40E4-8EC6-8FA9CDDE9CC5}" destId="{45F68187-FD09-4934-96AD-5E81D231F289}" srcOrd="5" destOrd="0" parTransId="{EEAE20EE-AF60-4AEE-AE4F-D8B2948EE7F8}" sibTransId="{02641001-CD0E-4D26-8E19-1D95B47B20B3}"/>
    <dgm:cxn modelId="{9D8B1636-81BE-4D13-8937-FE4BBDD89DF8}" type="presOf" srcId="{8AB939CF-441E-40F6-86C9-22AA3A245E23}" destId="{3095A154-7671-4F78-B351-4641BA379752}" srcOrd="0" destOrd="6" presId="urn:microsoft.com/office/officeart/2005/8/layout/hList1"/>
    <dgm:cxn modelId="{092F0F3B-8BB1-411A-8E87-EF61E3E92366}" srcId="{21808963-F61B-40E4-8EC6-8FA9CDDE9CC5}" destId="{253C1181-C6CC-4518-9C6A-C378BB36C3F4}" srcOrd="3" destOrd="0" parTransId="{B1E18C1E-802E-41A2-9868-726115145EA8}" sibTransId="{519481FA-D5AA-4EE4-9EDF-A0B5F2B2C3EE}"/>
    <dgm:cxn modelId="{36322948-3D87-4BBA-8F13-67E38727CABE}" type="presOf" srcId="{21808963-F61B-40E4-8EC6-8FA9CDDE9CC5}" destId="{5A000295-700C-43B0-91AA-9772F71668E4}" srcOrd="0" destOrd="0" presId="urn:microsoft.com/office/officeart/2005/8/layout/hList1"/>
    <dgm:cxn modelId="{DAA03A48-D0E7-4D67-A7A8-180CBD1CAF6C}" type="presOf" srcId="{F8DD208C-02F3-4CF8-A202-E4B9E49F1C8B}" destId="{AF7F9518-1485-4C32-ACEA-840456133C67}" srcOrd="0" destOrd="0" presId="urn:microsoft.com/office/officeart/2005/8/layout/hList1"/>
    <dgm:cxn modelId="{11E40971-223C-46C7-93E1-9298981B48B6}" srcId="{21D66604-42D1-4C11-8279-B51ED9F164C6}" destId="{8AB939CF-441E-40F6-86C9-22AA3A245E23}" srcOrd="6" destOrd="0" parTransId="{36A647EE-895B-4D41-803A-DF84E7FBA4DF}" sibTransId="{F07AA60C-7864-4B8B-AA03-6E9C0E596ADE}"/>
    <dgm:cxn modelId="{B48B7F79-7048-4BE5-A87B-C5ACE6A74AEE}" type="presOf" srcId="{62B5A736-10CA-41D4-B93B-F354FDFF56FA}" destId="{DBC949E9-AEEA-47D0-9129-9EFCC231B4BB}" srcOrd="0" destOrd="1" presId="urn:microsoft.com/office/officeart/2005/8/layout/hList1"/>
    <dgm:cxn modelId="{9A2D8682-7D02-4C50-BBDE-3FF0B6EF0EE0}" type="presOf" srcId="{52243B9D-F156-4FDA-B496-54A52FE604EF}" destId="{DBC949E9-AEEA-47D0-9129-9EFCC231B4BB}" srcOrd="0" destOrd="2" presId="urn:microsoft.com/office/officeart/2005/8/layout/hList1"/>
    <dgm:cxn modelId="{AF1AA98E-70B6-49BE-B898-95E7F2BF1424}" type="presOf" srcId="{5B85E9E0-C02C-4FA5-AD99-AF1DCF331455}" destId="{DBC949E9-AEEA-47D0-9129-9EFCC231B4BB}" srcOrd="0" destOrd="4" presId="urn:microsoft.com/office/officeart/2005/8/layout/hList1"/>
    <dgm:cxn modelId="{DDE5299B-8963-469B-8EC0-F820B92B8C6A}" type="presOf" srcId="{EFB16ED6-583F-40CD-929E-EF66EE228B77}" destId="{3095A154-7671-4F78-B351-4641BA379752}" srcOrd="0" destOrd="2" presId="urn:microsoft.com/office/officeart/2005/8/layout/hList1"/>
    <dgm:cxn modelId="{A5F6C5B5-1B4C-449E-9B7D-BAC38E3920B4}" srcId="{21D66604-42D1-4C11-8279-B51ED9F164C6}" destId="{B4F79EDE-C13B-43F6-B369-1026A6803762}" srcOrd="0" destOrd="0" parTransId="{4BD17C05-4AE1-478D-ACB6-93FC98FF7724}" sibTransId="{598978C7-B27D-4248-AB39-E3E9D6DF20C6}"/>
    <dgm:cxn modelId="{77D9A9B6-7585-4CF2-ACBF-C5DD47989694}" srcId="{21808963-F61B-40E4-8EC6-8FA9CDDE9CC5}" destId="{429AB84D-0753-438D-92D9-BBEF604320E9}" srcOrd="0" destOrd="0" parTransId="{ACED6D15-6009-4B25-B4C7-1AEF7E39E76A}" sibTransId="{18EFF168-4DE6-46DD-8A9A-2B20143A17E6}"/>
    <dgm:cxn modelId="{891F21BB-45D0-4B5E-B57C-807FBB1E04E7}" srcId="{F8DD208C-02F3-4CF8-A202-E4B9E49F1C8B}" destId="{21D66604-42D1-4C11-8279-B51ED9F164C6}" srcOrd="1" destOrd="0" parTransId="{14D1CDA1-9EFD-4031-9718-7D35623A1F68}" sibTransId="{01A674C2-E8EA-4B4F-B8A9-1860187F8CCA}"/>
    <dgm:cxn modelId="{CF3E3BBE-B738-4141-B61F-3B5D4103FCD4}" srcId="{21D66604-42D1-4C11-8279-B51ED9F164C6}" destId="{244FB6CC-07E6-4CEE-B23D-835E5ECB715E}" srcOrd="1" destOrd="0" parTransId="{E07D190F-516B-4749-996C-E4F561CDF0B7}" sibTransId="{5652608D-9E8E-4EF5-A4DA-23A9825A5D71}"/>
    <dgm:cxn modelId="{9E3B44BF-8A61-4619-8EB3-6E705138386D}" srcId="{F8DD208C-02F3-4CF8-A202-E4B9E49F1C8B}" destId="{21808963-F61B-40E4-8EC6-8FA9CDDE9CC5}" srcOrd="0" destOrd="0" parTransId="{CA5249C8-FA4A-49F5-8A1B-042ACCE3A745}" sibTransId="{1C63F66E-1790-46BC-8EFE-DB0AF21C6005}"/>
    <dgm:cxn modelId="{59E65DD2-E055-49E4-9105-F5869A1AA63B}" type="presOf" srcId="{B4F79EDE-C13B-43F6-B369-1026A6803762}" destId="{3095A154-7671-4F78-B351-4641BA379752}" srcOrd="0" destOrd="0" presId="urn:microsoft.com/office/officeart/2005/8/layout/hList1"/>
    <dgm:cxn modelId="{02CDD3D9-8385-452C-A95F-404091455222}" type="presOf" srcId="{CD83D2C3-15C5-465B-A192-DC62A6BBE9CD}" destId="{3095A154-7671-4F78-B351-4641BA379752}" srcOrd="0" destOrd="5" presId="urn:microsoft.com/office/officeart/2005/8/layout/hList1"/>
    <dgm:cxn modelId="{CD507BDA-6E5C-4108-A63A-B24B45E0E171}" srcId="{21D66604-42D1-4C11-8279-B51ED9F164C6}" destId="{C3B099A0-0F86-4E5E-B21C-79D9CBD5496C}" srcOrd="4" destOrd="0" parTransId="{60AC641D-E750-40E1-96E0-0BDF9BFCD627}" sibTransId="{030A990C-C7E8-46E5-88AC-3D6CEB0F1EAE}"/>
    <dgm:cxn modelId="{57D38CDB-249E-4711-8FAA-2F1BF39E3F2C}" type="presOf" srcId="{C6463BBA-CABD-41F4-BC64-6962F28CB02E}" destId="{3095A154-7671-4F78-B351-4641BA379752}" srcOrd="0" destOrd="3" presId="urn:microsoft.com/office/officeart/2005/8/layout/hList1"/>
    <dgm:cxn modelId="{E95B69E1-9D8E-49F3-B7BB-CAF482D6B1C6}" srcId="{21D66604-42D1-4C11-8279-B51ED9F164C6}" destId="{C6463BBA-CABD-41F4-BC64-6962F28CB02E}" srcOrd="3" destOrd="0" parTransId="{6325802F-9EBE-414E-A8BC-496F8C5C5239}" sibTransId="{4793BAB6-C41D-44CA-91D5-23EF54C5E256}"/>
    <dgm:cxn modelId="{5F93B7E2-7DBB-46FA-9C64-7B0C2F406C5F}" srcId="{21808963-F61B-40E4-8EC6-8FA9CDDE9CC5}" destId="{52243B9D-F156-4FDA-B496-54A52FE604EF}" srcOrd="2" destOrd="0" parTransId="{96826110-F94E-4375-8F4F-61B4650D2E70}" sibTransId="{FAAA2491-6041-461C-8E30-BA5050CF39FC}"/>
    <dgm:cxn modelId="{FE24A5F7-C850-4A41-8BB8-C88937DCC1E4}" type="presOf" srcId="{244FB6CC-07E6-4CEE-B23D-835E5ECB715E}" destId="{3095A154-7671-4F78-B351-4641BA379752}" srcOrd="0" destOrd="1" presId="urn:microsoft.com/office/officeart/2005/8/layout/hList1"/>
    <dgm:cxn modelId="{641A29FC-61D5-470C-989E-EDA40BC1955A}" srcId="{21D66604-42D1-4C11-8279-B51ED9F164C6}" destId="{EFB16ED6-583F-40CD-929E-EF66EE228B77}" srcOrd="2" destOrd="0" parTransId="{85E494F3-CE8F-4E62-9329-FC6C037EF571}" sibTransId="{9A2B82C8-97AE-4F4E-8B01-6B4CA7226349}"/>
    <dgm:cxn modelId="{8BA832FF-65EA-4279-8E66-BF00D9DDB4CE}" type="presOf" srcId="{253C1181-C6CC-4518-9C6A-C378BB36C3F4}" destId="{DBC949E9-AEEA-47D0-9129-9EFCC231B4BB}" srcOrd="0" destOrd="3" presId="urn:microsoft.com/office/officeart/2005/8/layout/hList1"/>
    <dgm:cxn modelId="{ECAB7E02-AFBD-4436-A8F1-1A74947B953B}" type="presParOf" srcId="{AF7F9518-1485-4C32-ACEA-840456133C67}" destId="{D431F924-5024-4D80-9E75-6A191227A689}" srcOrd="0" destOrd="0" presId="urn:microsoft.com/office/officeart/2005/8/layout/hList1"/>
    <dgm:cxn modelId="{0311114D-9B56-48EF-9642-43BDDD46F13A}" type="presParOf" srcId="{D431F924-5024-4D80-9E75-6A191227A689}" destId="{5A000295-700C-43B0-91AA-9772F71668E4}" srcOrd="0" destOrd="0" presId="urn:microsoft.com/office/officeart/2005/8/layout/hList1"/>
    <dgm:cxn modelId="{4C84775E-2948-4B9E-AF9B-35C2FD2F0E13}" type="presParOf" srcId="{D431F924-5024-4D80-9E75-6A191227A689}" destId="{DBC949E9-AEEA-47D0-9129-9EFCC231B4BB}" srcOrd="1" destOrd="0" presId="urn:microsoft.com/office/officeart/2005/8/layout/hList1"/>
    <dgm:cxn modelId="{7B6C8C76-E4CC-4F5D-A721-970832963C3C}" type="presParOf" srcId="{AF7F9518-1485-4C32-ACEA-840456133C67}" destId="{17B8B40D-71DA-4161-AFF9-6A8FB592EC02}" srcOrd="1" destOrd="0" presId="urn:microsoft.com/office/officeart/2005/8/layout/hList1"/>
    <dgm:cxn modelId="{0668C458-F76C-447F-8A21-BD0D8B44FA7E}" type="presParOf" srcId="{AF7F9518-1485-4C32-ACEA-840456133C67}" destId="{2F6CFBD3-026E-4F63-8FEE-CF3C9CE78EA2}" srcOrd="2" destOrd="0" presId="urn:microsoft.com/office/officeart/2005/8/layout/hList1"/>
    <dgm:cxn modelId="{510E83D3-7182-496B-BC46-0A9540A0F808}" type="presParOf" srcId="{2F6CFBD3-026E-4F63-8FEE-CF3C9CE78EA2}" destId="{79EE51EA-BE62-4BE4-9AD5-2C51B2241111}" srcOrd="0" destOrd="0" presId="urn:microsoft.com/office/officeart/2005/8/layout/hList1"/>
    <dgm:cxn modelId="{AD18EB0B-A8E5-4D3D-97A8-C34D2FEC4906}" type="presParOf" srcId="{2F6CFBD3-026E-4F63-8FEE-CF3C9CE78EA2}" destId="{3095A154-7671-4F78-B351-4641BA37975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DD208C-02F3-4CF8-A202-E4B9E49F1C8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BE36748-9C1E-4797-8C90-1E9661A2AD28}">
      <dgm:prSet/>
      <dgm:spPr/>
      <dgm:t>
        <a:bodyPr/>
        <a:lstStyle/>
        <a:p>
          <a:r>
            <a:rPr lang="en-GB" dirty="0"/>
            <a:t>Hofstede's Cultural Dimensions Theory</a:t>
          </a:r>
          <a:endParaRPr lang="en-US" dirty="0"/>
        </a:p>
      </dgm:t>
    </dgm:pt>
    <dgm:pt modelId="{EAA50269-AD6F-4115-9348-3A6EDA079B6F}" type="parTrans" cxnId="{3F949A64-627B-4351-8D36-F245B89D6EF1}">
      <dgm:prSet/>
      <dgm:spPr/>
      <dgm:t>
        <a:bodyPr/>
        <a:lstStyle/>
        <a:p>
          <a:endParaRPr lang="en-US"/>
        </a:p>
      </dgm:t>
    </dgm:pt>
    <dgm:pt modelId="{473FF277-C52F-42DC-ADA6-B08A6E570F33}" type="sibTrans" cxnId="{3F949A64-627B-4351-8D36-F245B89D6EF1}">
      <dgm:prSet/>
      <dgm:spPr/>
      <dgm:t>
        <a:bodyPr/>
        <a:lstStyle/>
        <a:p>
          <a:endParaRPr lang="en-US"/>
        </a:p>
      </dgm:t>
    </dgm:pt>
    <dgm:pt modelId="{D7CEAF4A-E04C-46A6-B711-0BB9E0DA9287}">
      <dgm:prSet/>
      <dgm:spPr/>
      <dgm:t>
        <a:bodyPr/>
        <a:lstStyle/>
        <a:p>
          <a:r>
            <a:rPr lang="en-GB"/>
            <a:t>Power distance</a:t>
          </a:r>
          <a:endParaRPr lang="en-US"/>
        </a:p>
      </dgm:t>
    </dgm:pt>
    <dgm:pt modelId="{C25A7D8A-65BB-4E4A-8C54-A24C5F2FE923}" type="parTrans" cxnId="{DADEC1B6-4989-4D4D-A4B7-8607FC8B4E24}">
      <dgm:prSet/>
      <dgm:spPr/>
      <dgm:t>
        <a:bodyPr/>
        <a:lstStyle/>
        <a:p>
          <a:endParaRPr lang="en-US"/>
        </a:p>
      </dgm:t>
    </dgm:pt>
    <dgm:pt modelId="{372604E6-5BB0-4502-9D6B-26CB7344E240}" type="sibTrans" cxnId="{DADEC1B6-4989-4D4D-A4B7-8607FC8B4E24}">
      <dgm:prSet/>
      <dgm:spPr/>
      <dgm:t>
        <a:bodyPr/>
        <a:lstStyle/>
        <a:p>
          <a:endParaRPr lang="en-US"/>
        </a:p>
      </dgm:t>
    </dgm:pt>
    <dgm:pt modelId="{96D00546-8F9A-4F2C-9DFB-B6ACB3806B88}">
      <dgm:prSet/>
      <dgm:spPr/>
      <dgm:t>
        <a:bodyPr/>
        <a:lstStyle/>
        <a:p>
          <a:r>
            <a:rPr lang="en-GB" dirty="0"/>
            <a:t>Individualism/collectivism</a:t>
          </a:r>
          <a:endParaRPr lang="en-US" dirty="0"/>
        </a:p>
      </dgm:t>
    </dgm:pt>
    <dgm:pt modelId="{D00F2558-4819-44E3-B001-28477DC5502B}" type="parTrans" cxnId="{6896223F-48C0-420C-BC3F-14F75685FA58}">
      <dgm:prSet/>
      <dgm:spPr/>
      <dgm:t>
        <a:bodyPr/>
        <a:lstStyle/>
        <a:p>
          <a:endParaRPr lang="en-US"/>
        </a:p>
      </dgm:t>
    </dgm:pt>
    <dgm:pt modelId="{42CEC1C8-D147-4573-AED9-4B8175C3C1CE}" type="sibTrans" cxnId="{6896223F-48C0-420C-BC3F-14F75685FA58}">
      <dgm:prSet/>
      <dgm:spPr/>
      <dgm:t>
        <a:bodyPr/>
        <a:lstStyle/>
        <a:p>
          <a:endParaRPr lang="en-US"/>
        </a:p>
      </dgm:t>
    </dgm:pt>
    <dgm:pt modelId="{457A1282-6F1C-489C-B47B-E0B15DA0D5C0}">
      <dgm:prSet/>
      <dgm:spPr/>
      <dgm:t>
        <a:bodyPr/>
        <a:lstStyle/>
        <a:p>
          <a:r>
            <a:rPr lang="en-GB" dirty="0"/>
            <a:t>Uncertainty avoidance</a:t>
          </a:r>
          <a:endParaRPr lang="en-US" dirty="0"/>
        </a:p>
      </dgm:t>
    </dgm:pt>
    <dgm:pt modelId="{3810E63E-3857-4C4E-AF90-75AD4D9A58DF}" type="parTrans" cxnId="{86EDDAF0-0078-4AA3-B5F4-862632DCCCE2}">
      <dgm:prSet/>
      <dgm:spPr/>
      <dgm:t>
        <a:bodyPr/>
        <a:lstStyle/>
        <a:p>
          <a:endParaRPr lang="en-US"/>
        </a:p>
      </dgm:t>
    </dgm:pt>
    <dgm:pt modelId="{87FBC394-C1AB-4595-92E3-E5FEBD8FADFD}" type="sibTrans" cxnId="{86EDDAF0-0078-4AA3-B5F4-862632DCCCE2}">
      <dgm:prSet/>
      <dgm:spPr/>
      <dgm:t>
        <a:bodyPr/>
        <a:lstStyle/>
        <a:p>
          <a:endParaRPr lang="en-US"/>
        </a:p>
      </dgm:t>
    </dgm:pt>
    <dgm:pt modelId="{42A6B407-B42A-4816-813F-5299C175536F}">
      <dgm:prSet/>
      <dgm:spPr/>
      <dgm:t>
        <a:bodyPr/>
        <a:lstStyle/>
        <a:p>
          <a:r>
            <a:rPr lang="en-GB"/>
            <a:t>Masculinity/femininity</a:t>
          </a:r>
          <a:endParaRPr lang="en-US"/>
        </a:p>
      </dgm:t>
    </dgm:pt>
    <dgm:pt modelId="{43C4D1B7-2437-488F-99E9-13A38BF71A0C}" type="parTrans" cxnId="{08E890FF-9776-4364-A74E-BBFFAFF93517}">
      <dgm:prSet/>
      <dgm:spPr/>
      <dgm:t>
        <a:bodyPr/>
        <a:lstStyle/>
        <a:p>
          <a:endParaRPr lang="en-US"/>
        </a:p>
      </dgm:t>
    </dgm:pt>
    <dgm:pt modelId="{FC0969A2-F1CF-453B-AECE-312F8A2ECB38}" type="sibTrans" cxnId="{08E890FF-9776-4364-A74E-BBFFAFF93517}">
      <dgm:prSet/>
      <dgm:spPr/>
      <dgm:t>
        <a:bodyPr/>
        <a:lstStyle/>
        <a:p>
          <a:endParaRPr lang="en-US"/>
        </a:p>
      </dgm:t>
    </dgm:pt>
    <dgm:pt modelId="{D6D1D79B-480E-4D01-86D4-3B8D8D3E3D2B}">
      <dgm:prSet/>
      <dgm:spPr/>
      <dgm:t>
        <a:bodyPr/>
        <a:lstStyle/>
        <a:p>
          <a:r>
            <a:rPr lang="en-US"/>
            <a:t>Long-term orientation/short-term orientation</a:t>
          </a:r>
        </a:p>
      </dgm:t>
    </dgm:pt>
    <dgm:pt modelId="{085E8B2B-9D81-4AA1-9145-4D71F08DDDAE}" type="parTrans" cxnId="{65FA769A-F10D-423D-950A-3431E10B45E3}">
      <dgm:prSet/>
      <dgm:spPr/>
      <dgm:t>
        <a:bodyPr/>
        <a:lstStyle/>
        <a:p>
          <a:endParaRPr lang="en-US"/>
        </a:p>
      </dgm:t>
    </dgm:pt>
    <dgm:pt modelId="{A4A88C5C-59F1-4AA7-B32E-52ECF9DF73F8}" type="sibTrans" cxnId="{65FA769A-F10D-423D-950A-3431E10B45E3}">
      <dgm:prSet/>
      <dgm:spPr/>
      <dgm:t>
        <a:bodyPr/>
        <a:lstStyle/>
        <a:p>
          <a:endParaRPr lang="en-US"/>
        </a:p>
      </dgm:t>
    </dgm:pt>
    <dgm:pt modelId="{E91970C6-B7CA-4160-96EC-2DAFC3226576}">
      <dgm:prSet/>
      <dgm:spPr/>
      <dgm:t>
        <a:bodyPr/>
        <a:lstStyle/>
        <a:p>
          <a:r>
            <a:rPr lang="en-GB"/>
            <a:t>Indulgence/restraint</a:t>
          </a:r>
          <a:endParaRPr lang="en-US"/>
        </a:p>
      </dgm:t>
    </dgm:pt>
    <dgm:pt modelId="{8613A7A6-4840-41F1-86EC-7135CFAE2FB0}" type="parTrans" cxnId="{141A3051-A025-4BA7-BE94-4F7E6623060C}">
      <dgm:prSet/>
      <dgm:spPr/>
      <dgm:t>
        <a:bodyPr/>
        <a:lstStyle/>
        <a:p>
          <a:endParaRPr lang="en-US"/>
        </a:p>
      </dgm:t>
    </dgm:pt>
    <dgm:pt modelId="{880BC3CD-4D90-4F8D-9C87-C800390F3645}" type="sibTrans" cxnId="{141A3051-A025-4BA7-BE94-4F7E6623060C}">
      <dgm:prSet/>
      <dgm:spPr/>
      <dgm:t>
        <a:bodyPr/>
        <a:lstStyle/>
        <a:p>
          <a:endParaRPr lang="en-US"/>
        </a:p>
      </dgm:t>
    </dgm:pt>
    <dgm:pt modelId="{28A7BE14-16DA-4440-930B-AA9887EE218A}">
      <dgm:prSet/>
      <dgm:spPr/>
      <dgm:t>
        <a:bodyPr/>
        <a:lstStyle/>
        <a:p>
          <a:r>
            <a:rPr lang="en-GB" dirty="0"/>
            <a:t>World Values Survey</a:t>
          </a:r>
          <a:endParaRPr lang="en-US" dirty="0"/>
        </a:p>
      </dgm:t>
    </dgm:pt>
    <dgm:pt modelId="{AD0B3F07-4ABF-4924-9327-8761F43D478D}" type="parTrans" cxnId="{82197A55-F5CE-457D-BA10-678F4C95A8CD}">
      <dgm:prSet/>
      <dgm:spPr/>
      <dgm:t>
        <a:bodyPr/>
        <a:lstStyle/>
        <a:p>
          <a:endParaRPr lang="en-US"/>
        </a:p>
      </dgm:t>
    </dgm:pt>
    <dgm:pt modelId="{E5CB2A69-9289-461E-93DE-576CA82F4225}" type="sibTrans" cxnId="{82197A55-F5CE-457D-BA10-678F4C95A8CD}">
      <dgm:prSet/>
      <dgm:spPr/>
      <dgm:t>
        <a:bodyPr/>
        <a:lstStyle/>
        <a:p>
          <a:endParaRPr lang="en-US"/>
        </a:p>
      </dgm:t>
    </dgm:pt>
    <dgm:pt modelId="{EE4CE9F2-D429-44CE-BAFE-4F1ECB053FCD}">
      <dgm:prSet/>
      <dgm:spPr/>
      <dgm:t>
        <a:bodyPr/>
        <a:lstStyle/>
        <a:p>
          <a:r>
            <a:rPr lang="en-GB"/>
            <a:t>Traditional/secular-rational</a:t>
          </a:r>
          <a:endParaRPr lang="en-US"/>
        </a:p>
      </dgm:t>
    </dgm:pt>
    <dgm:pt modelId="{F3D10E6B-1719-471A-9C6E-1297B3CB0DE3}" type="parTrans" cxnId="{BDAA5F45-B81B-43F0-9102-3B8586B0D96D}">
      <dgm:prSet/>
      <dgm:spPr/>
      <dgm:t>
        <a:bodyPr/>
        <a:lstStyle/>
        <a:p>
          <a:endParaRPr lang="en-US"/>
        </a:p>
      </dgm:t>
    </dgm:pt>
    <dgm:pt modelId="{5CDB73C0-77B6-4C57-B643-4A731154F159}" type="sibTrans" cxnId="{BDAA5F45-B81B-43F0-9102-3B8586B0D96D}">
      <dgm:prSet/>
      <dgm:spPr/>
      <dgm:t>
        <a:bodyPr/>
        <a:lstStyle/>
        <a:p>
          <a:endParaRPr lang="en-US"/>
        </a:p>
      </dgm:t>
    </dgm:pt>
    <dgm:pt modelId="{52296C0C-F4B2-4A31-88DD-AB3B7A0089FA}">
      <dgm:prSet/>
      <dgm:spPr/>
      <dgm:t>
        <a:bodyPr/>
        <a:lstStyle/>
        <a:p>
          <a:r>
            <a:rPr lang="en-GB" dirty="0"/>
            <a:t>Survival/self-expression</a:t>
          </a:r>
          <a:endParaRPr lang="en-US" dirty="0"/>
        </a:p>
      </dgm:t>
    </dgm:pt>
    <dgm:pt modelId="{D32B5412-CDF8-4237-BD99-92070EB5AB4D}" type="parTrans" cxnId="{CA8D210A-3A24-42F5-A6B6-F8B86F535B8D}">
      <dgm:prSet/>
      <dgm:spPr/>
      <dgm:t>
        <a:bodyPr/>
        <a:lstStyle/>
        <a:p>
          <a:endParaRPr lang="en-US"/>
        </a:p>
      </dgm:t>
    </dgm:pt>
    <dgm:pt modelId="{3CCE8F71-719B-43ED-B5EF-587998318ABC}" type="sibTrans" cxnId="{CA8D210A-3A24-42F5-A6B6-F8B86F535B8D}">
      <dgm:prSet/>
      <dgm:spPr/>
      <dgm:t>
        <a:bodyPr/>
        <a:lstStyle/>
        <a:p>
          <a:endParaRPr lang="en-US"/>
        </a:p>
      </dgm:t>
    </dgm:pt>
    <dgm:pt modelId="{AF7F9518-1485-4C32-ACEA-840456133C67}" type="pres">
      <dgm:prSet presAssocID="{F8DD208C-02F3-4CF8-A202-E4B9E49F1C8B}" presName="Name0" presStyleCnt="0">
        <dgm:presLayoutVars>
          <dgm:dir/>
          <dgm:animLvl val="lvl"/>
          <dgm:resizeHandles val="exact"/>
        </dgm:presLayoutVars>
      </dgm:prSet>
      <dgm:spPr/>
    </dgm:pt>
    <dgm:pt modelId="{82AA7D30-BC75-43AC-B4B4-6647CD7D6D98}" type="pres">
      <dgm:prSet presAssocID="{4BE36748-9C1E-4797-8C90-1E9661A2AD28}" presName="composite" presStyleCnt="0"/>
      <dgm:spPr/>
    </dgm:pt>
    <dgm:pt modelId="{83A2D52B-CDA7-43C9-9E54-985BE20C24A2}" type="pres">
      <dgm:prSet presAssocID="{4BE36748-9C1E-4797-8C90-1E9661A2AD28}" presName="parTx" presStyleLbl="alignNode1" presStyleIdx="0" presStyleCnt="2">
        <dgm:presLayoutVars>
          <dgm:chMax val="0"/>
          <dgm:chPref val="0"/>
          <dgm:bulletEnabled val="1"/>
        </dgm:presLayoutVars>
      </dgm:prSet>
      <dgm:spPr/>
    </dgm:pt>
    <dgm:pt modelId="{334A0856-A225-4500-A1EB-603081D793A7}" type="pres">
      <dgm:prSet presAssocID="{4BE36748-9C1E-4797-8C90-1E9661A2AD28}" presName="desTx" presStyleLbl="alignAccFollowNode1" presStyleIdx="0" presStyleCnt="2">
        <dgm:presLayoutVars>
          <dgm:bulletEnabled val="1"/>
        </dgm:presLayoutVars>
      </dgm:prSet>
      <dgm:spPr/>
    </dgm:pt>
    <dgm:pt modelId="{3C173810-6FD6-44BC-8400-E62567F0964C}" type="pres">
      <dgm:prSet presAssocID="{473FF277-C52F-42DC-ADA6-B08A6E570F33}" presName="space" presStyleCnt="0"/>
      <dgm:spPr/>
    </dgm:pt>
    <dgm:pt modelId="{F6EDF4F6-6ADB-4ED9-8FE0-FF8940820CAE}" type="pres">
      <dgm:prSet presAssocID="{28A7BE14-16DA-4440-930B-AA9887EE218A}" presName="composite" presStyleCnt="0"/>
      <dgm:spPr/>
    </dgm:pt>
    <dgm:pt modelId="{65E4A28C-F509-4D16-A9CE-C5425C4B9552}" type="pres">
      <dgm:prSet presAssocID="{28A7BE14-16DA-4440-930B-AA9887EE218A}" presName="parTx" presStyleLbl="alignNode1" presStyleIdx="1" presStyleCnt="2">
        <dgm:presLayoutVars>
          <dgm:chMax val="0"/>
          <dgm:chPref val="0"/>
          <dgm:bulletEnabled val="1"/>
        </dgm:presLayoutVars>
      </dgm:prSet>
      <dgm:spPr/>
    </dgm:pt>
    <dgm:pt modelId="{90999D69-C1DE-4D19-BDA6-B8CF699EC6DB}" type="pres">
      <dgm:prSet presAssocID="{28A7BE14-16DA-4440-930B-AA9887EE218A}" presName="desTx" presStyleLbl="alignAccFollowNode1" presStyleIdx="1" presStyleCnt="2">
        <dgm:presLayoutVars>
          <dgm:bulletEnabled val="1"/>
        </dgm:presLayoutVars>
      </dgm:prSet>
      <dgm:spPr/>
    </dgm:pt>
  </dgm:ptLst>
  <dgm:cxnLst>
    <dgm:cxn modelId="{CA8D210A-3A24-42F5-A6B6-F8B86F535B8D}" srcId="{28A7BE14-16DA-4440-930B-AA9887EE218A}" destId="{52296C0C-F4B2-4A31-88DD-AB3B7A0089FA}" srcOrd="1" destOrd="0" parTransId="{D32B5412-CDF8-4237-BD99-92070EB5AB4D}" sibTransId="{3CCE8F71-719B-43ED-B5EF-587998318ABC}"/>
    <dgm:cxn modelId="{3DBF2113-B768-4CC5-8799-EA0026AEAC88}" type="presOf" srcId="{42A6B407-B42A-4816-813F-5299C175536F}" destId="{334A0856-A225-4500-A1EB-603081D793A7}" srcOrd="0" destOrd="3" presId="urn:microsoft.com/office/officeart/2005/8/layout/hList1"/>
    <dgm:cxn modelId="{6896223F-48C0-420C-BC3F-14F75685FA58}" srcId="{4BE36748-9C1E-4797-8C90-1E9661A2AD28}" destId="{96D00546-8F9A-4F2C-9DFB-B6ACB3806B88}" srcOrd="1" destOrd="0" parTransId="{D00F2558-4819-44E3-B001-28477DC5502B}" sibTransId="{42CEC1C8-D147-4573-AED9-4B8175C3C1CE}"/>
    <dgm:cxn modelId="{63A3A843-10D7-4335-B7AC-C959123202CD}" type="presOf" srcId="{457A1282-6F1C-489C-B47B-E0B15DA0D5C0}" destId="{334A0856-A225-4500-A1EB-603081D793A7}" srcOrd="0" destOrd="2" presId="urn:microsoft.com/office/officeart/2005/8/layout/hList1"/>
    <dgm:cxn modelId="{3F949A64-627B-4351-8D36-F245B89D6EF1}" srcId="{F8DD208C-02F3-4CF8-A202-E4B9E49F1C8B}" destId="{4BE36748-9C1E-4797-8C90-1E9661A2AD28}" srcOrd="0" destOrd="0" parTransId="{EAA50269-AD6F-4115-9348-3A6EDA079B6F}" sibTransId="{473FF277-C52F-42DC-ADA6-B08A6E570F33}"/>
    <dgm:cxn modelId="{BDAA5F45-B81B-43F0-9102-3B8586B0D96D}" srcId="{28A7BE14-16DA-4440-930B-AA9887EE218A}" destId="{EE4CE9F2-D429-44CE-BAFE-4F1ECB053FCD}" srcOrd="0" destOrd="0" parTransId="{F3D10E6B-1719-471A-9C6E-1297B3CB0DE3}" sibTransId="{5CDB73C0-77B6-4C57-B643-4A731154F159}"/>
    <dgm:cxn modelId="{DAA03A48-D0E7-4D67-A7A8-180CBD1CAF6C}" type="presOf" srcId="{F8DD208C-02F3-4CF8-A202-E4B9E49F1C8B}" destId="{AF7F9518-1485-4C32-ACEA-840456133C67}" srcOrd="0" destOrd="0" presId="urn:microsoft.com/office/officeart/2005/8/layout/hList1"/>
    <dgm:cxn modelId="{700AB26B-F9E2-4D7A-95F7-66AB770C9823}" type="presOf" srcId="{EE4CE9F2-D429-44CE-BAFE-4F1ECB053FCD}" destId="{90999D69-C1DE-4D19-BDA6-B8CF699EC6DB}" srcOrd="0" destOrd="0" presId="urn:microsoft.com/office/officeart/2005/8/layout/hList1"/>
    <dgm:cxn modelId="{1E0C356F-43EB-43C2-A554-19B155BFDC14}" type="presOf" srcId="{96D00546-8F9A-4F2C-9DFB-B6ACB3806B88}" destId="{334A0856-A225-4500-A1EB-603081D793A7}" srcOrd="0" destOrd="1" presId="urn:microsoft.com/office/officeart/2005/8/layout/hList1"/>
    <dgm:cxn modelId="{141A3051-A025-4BA7-BE94-4F7E6623060C}" srcId="{4BE36748-9C1E-4797-8C90-1E9661A2AD28}" destId="{E91970C6-B7CA-4160-96EC-2DAFC3226576}" srcOrd="5" destOrd="0" parTransId="{8613A7A6-4840-41F1-86EC-7135CFAE2FB0}" sibTransId="{880BC3CD-4D90-4F8D-9C87-C800390F3645}"/>
    <dgm:cxn modelId="{82197A55-F5CE-457D-BA10-678F4C95A8CD}" srcId="{F8DD208C-02F3-4CF8-A202-E4B9E49F1C8B}" destId="{28A7BE14-16DA-4440-930B-AA9887EE218A}" srcOrd="1" destOrd="0" parTransId="{AD0B3F07-4ABF-4924-9327-8761F43D478D}" sibTransId="{E5CB2A69-9289-461E-93DE-576CA82F4225}"/>
    <dgm:cxn modelId="{65FA769A-F10D-423D-950A-3431E10B45E3}" srcId="{4BE36748-9C1E-4797-8C90-1E9661A2AD28}" destId="{D6D1D79B-480E-4D01-86D4-3B8D8D3E3D2B}" srcOrd="4" destOrd="0" parTransId="{085E8B2B-9D81-4AA1-9145-4D71F08DDDAE}" sibTransId="{A4A88C5C-59F1-4AA7-B32E-52ECF9DF73F8}"/>
    <dgm:cxn modelId="{B1ED5EA5-6760-49D6-A017-1ACFAD044511}" type="presOf" srcId="{D6D1D79B-480E-4D01-86D4-3B8D8D3E3D2B}" destId="{334A0856-A225-4500-A1EB-603081D793A7}" srcOrd="0" destOrd="4" presId="urn:microsoft.com/office/officeart/2005/8/layout/hList1"/>
    <dgm:cxn modelId="{517C93A8-7652-455C-B64B-5BDC48BF74E7}" type="presOf" srcId="{28A7BE14-16DA-4440-930B-AA9887EE218A}" destId="{65E4A28C-F509-4D16-A9CE-C5425C4B9552}" srcOrd="0" destOrd="0" presId="urn:microsoft.com/office/officeart/2005/8/layout/hList1"/>
    <dgm:cxn modelId="{CEA421B0-248D-446C-BD39-55FAA51B78D6}" type="presOf" srcId="{E91970C6-B7CA-4160-96EC-2DAFC3226576}" destId="{334A0856-A225-4500-A1EB-603081D793A7}" srcOrd="0" destOrd="5" presId="urn:microsoft.com/office/officeart/2005/8/layout/hList1"/>
    <dgm:cxn modelId="{DADEC1B6-4989-4D4D-A4B7-8607FC8B4E24}" srcId="{4BE36748-9C1E-4797-8C90-1E9661A2AD28}" destId="{D7CEAF4A-E04C-46A6-B711-0BB9E0DA9287}" srcOrd="0" destOrd="0" parTransId="{C25A7D8A-65BB-4E4A-8C54-A24C5F2FE923}" sibTransId="{372604E6-5BB0-4502-9D6B-26CB7344E240}"/>
    <dgm:cxn modelId="{9765FAD2-C886-48C4-84AD-71BD63BD1F8F}" type="presOf" srcId="{4BE36748-9C1E-4797-8C90-1E9661A2AD28}" destId="{83A2D52B-CDA7-43C9-9E54-985BE20C24A2}" srcOrd="0" destOrd="0" presId="urn:microsoft.com/office/officeart/2005/8/layout/hList1"/>
    <dgm:cxn modelId="{9D3489E2-1C7A-4DF1-B172-1241A00ADA4B}" type="presOf" srcId="{52296C0C-F4B2-4A31-88DD-AB3B7A0089FA}" destId="{90999D69-C1DE-4D19-BDA6-B8CF699EC6DB}" srcOrd="0" destOrd="1" presId="urn:microsoft.com/office/officeart/2005/8/layout/hList1"/>
    <dgm:cxn modelId="{86EDDAF0-0078-4AA3-B5F4-862632DCCCE2}" srcId="{4BE36748-9C1E-4797-8C90-1E9661A2AD28}" destId="{457A1282-6F1C-489C-B47B-E0B15DA0D5C0}" srcOrd="2" destOrd="0" parTransId="{3810E63E-3857-4C4E-AF90-75AD4D9A58DF}" sibTransId="{87FBC394-C1AB-4595-92E3-E5FEBD8FADFD}"/>
    <dgm:cxn modelId="{5B92E8F7-6514-4EAA-9213-48503F4E533D}" type="presOf" srcId="{D7CEAF4A-E04C-46A6-B711-0BB9E0DA9287}" destId="{334A0856-A225-4500-A1EB-603081D793A7}" srcOrd="0" destOrd="0" presId="urn:microsoft.com/office/officeart/2005/8/layout/hList1"/>
    <dgm:cxn modelId="{08E890FF-9776-4364-A74E-BBFFAFF93517}" srcId="{4BE36748-9C1E-4797-8C90-1E9661A2AD28}" destId="{42A6B407-B42A-4816-813F-5299C175536F}" srcOrd="3" destOrd="0" parTransId="{43C4D1B7-2437-488F-99E9-13A38BF71A0C}" sibTransId="{FC0969A2-F1CF-453B-AECE-312F8A2ECB38}"/>
    <dgm:cxn modelId="{3699664B-9806-4016-B636-20E77055DB4F}" type="presParOf" srcId="{AF7F9518-1485-4C32-ACEA-840456133C67}" destId="{82AA7D30-BC75-43AC-B4B4-6647CD7D6D98}" srcOrd="0" destOrd="0" presId="urn:microsoft.com/office/officeart/2005/8/layout/hList1"/>
    <dgm:cxn modelId="{EB4B4A55-9D79-4336-89FF-1E7AB8906210}" type="presParOf" srcId="{82AA7D30-BC75-43AC-B4B4-6647CD7D6D98}" destId="{83A2D52B-CDA7-43C9-9E54-985BE20C24A2}" srcOrd="0" destOrd="0" presId="urn:microsoft.com/office/officeart/2005/8/layout/hList1"/>
    <dgm:cxn modelId="{80BADCD9-FA4E-459D-8C7D-D369233EE9F3}" type="presParOf" srcId="{82AA7D30-BC75-43AC-B4B4-6647CD7D6D98}" destId="{334A0856-A225-4500-A1EB-603081D793A7}" srcOrd="1" destOrd="0" presId="urn:microsoft.com/office/officeart/2005/8/layout/hList1"/>
    <dgm:cxn modelId="{9F3EA8EB-C8C1-4D93-96B5-16EBB166B86A}" type="presParOf" srcId="{AF7F9518-1485-4C32-ACEA-840456133C67}" destId="{3C173810-6FD6-44BC-8400-E62567F0964C}" srcOrd="1" destOrd="0" presId="urn:microsoft.com/office/officeart/2005/8/layout/hList1"/>
    <dgm:cxn modelId="{5DE225D8-0F08-4367-A48F-AE506964435F}" type="presParOf" srcId="{AF7F9518-1485-4C32-ACEA-840456133C67}" destId="{F6EDF4F6-6ADB-4ED9-8FE0-FF8940820CAE}" srcOrd="2" destOrd="0" presId="urn:microsoft.com/office/officeart/2005/8/layout/hList1"/>
    <dgm:cxn modelId="{4204D851-4BCC-4CFB-A8E6-1427E20F35DA}" type="presParOf" srcId="{F6EDF4F6-6ADB-4ED9-8FE0-FF8940820CAE}" destId="{65E4A28C-F509-4D16-A9CE-C5425C4B9552}" srcOrd="0" destOrd="0" presId="urn:microsoft.com/office/officeart/2005/8/layout/hList1"/>
    <dgm:cxn modelId="{EC677BEF-E0A0-43BE-BF58-26A8E9D48AE3}" type="presParOf" srcId="{F6EDF4F6-6ADB-4ED9-8FE0-FF8940820CAE}" destId="{90999D69-C1DE-4D19-BDA6-B8CF699EC6D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D208C-02F3-4CF8-A202-E4B9E49F1C8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BE36748-9C1E-4797-8C90-1E9661A2AD28}">
      <dgm:prSet/>
      <dgm:spPr/>
      <dgm:t>
        <a:bodyPr/>
        <a:lstStyle/>
        <a:p>
          <a:r>
            <a:rPr lang="en-US" b="0" i="0" dirty="0"/>
            <a:t>Schwartz's Theory of Basic Values</a:t>
          </a:r>
          <a:endParaRPr lang="en-US" dirty="0"/>
        </a:p>
      </dgm:t>
    </dgm:pt>
    <dgm:pt modelId="{EAA50269-AD6F-4115-9348-3A6EDA079B6F}" type="parTrans" cxnId="{3F949A64-627B-4351-8D36-F245B89D6EF1}">
      <dgm:prSet/>
      <dgm:spPr/>
      <dgm:t>
        <a:bodyPr/>
        <a:lstStyle/>
        <a:p>
          <a:endParaRPr lang="en-US"/>
        </a:p>
      </dgm:t>
    </dgm:pt>
    <dgm:pt modelId="{473FF277-C52F-42DC-ADA6-B08A6E570F33}" type="sibTrans" cxnId="{3F949A64-627B-4351-8D36-F245B89D6EF1}">
      <dgm:prSet/>
      <dgm:spPr/>
      <dgm:t>
        <a:bodyPr/>
        <a:lstStyle/>
        <a:p>
          <a:endParaRPr lang="en-US"/>
        </a:p>
      </dgm:t>
    </dgm:pt>
    <dgm:pt modelId="{AF7F9518-1485-4C32-ACEA-840456133C67}" type="pres">
      <dgm:prSet presAssocID="{F8DD208C-02F3-4CF8-A202-E4B9E49F1C8B}" presName="Name0" presStyleCnt="0">
        <dgm:presLayoutVars>
          <dgm:dir/>
          <dgm:animLvl val="lvl"/>
          <dgm:resizeHandles val="exact"/>
        </dgm:presLayoutVars>
      </dgm:prSet>
      <dgm:spPr/>
    </dgm:pt>
    <dgm:pt modelId="{82AA7D30-BC75-43AC-B4B4-6647CD7D6D98}" type="pres">
      <dgm:prSet presAssocID="{4BE36748-9C1E-4797-8C90-1E9661A2AD28}" presName="composite" presStyleCnt="0"/>
      <dgm:spPr/>
    </dgm:pt>
    <dgm:pt modelId="{83A2D52B-CDA7-43C9-9E54-985BE20C24A2}" type="pres">
      <dgm:prSet presAssocID="{4BE36748-9C1E-4797-8C90-1E9661A2AD28}" presName="parTx" presStyleLbl="alignNode1" presStyleIdx="0" presStyleCnt="1">
        <dgm:presLayoutVars>
          <dgm:chMax val="0"/>
          <dgm:chPref val="0"/>
          <dgm:bulletEnabled val="1"/>
        </dgm:presLayoutVars>
      </dgm:prSet>
      <dgm:spPr/>
    </dgm:pt>
    <dgm:pt modelId="{334A0856-A225-4500-A1EB-603081D793A7}" type="pres">
      <dgm:prSet presAssocID="{4BE36748-9C1E-4797-8C90-1E9661A2AD28}" presName="desTx" presStyleLbl="alignAccFollowNode1" presStyleIdx="0" presStyleCnt="1">
        <dgm:presLayoutVars>
          <dgm:bulletEnabled val="1"/>
        </dgm:presLayoutVars>
      </dgm:prSet>
      <dgm:spPr/>
    </dgm:pt>
  </dgm:ptLst>
  <dgm:cxnLst>
    <dgm:cxn modelId="{3F949A64-627B-4351-8D36-F245B89D6EF1}" srcId="{F8DD208C-02F3-4CF8-A202-E4B9E49F1C8B}" destId="{4BE36748-9C1E-4797-8C90-1E9661A2AD28}" srcOrd="0" destOrd="0" parTransId="{EAA50269-AD6F-4115-9348-3A6EDA079B6F}" sibTransId="{473FF277-C52F-42DC-ADA6-B08A6E570F33}"/>
    <dgm:cxn modelId="{DAA03A48-D0E7-4D67-A7A8-180CBD1CAF6C}" type="presOf" srcId="{F8DD208C-02F3-4CF8-A202-E4B9E49F1C8B}" destId="{AF7F9518-1485-4C32-ACEA-840456133C67}" srcOrd="0" destOrd="0" presId="urn:microsoft.com/office/officeart/2005/8/layout/hList1"/>
    <dgm:cxn modelId="{9765FAD2-C886-48C4-84AD-71BD63BD1F8F}" type="presOf" srcId="{4BE36748-9C1E-4797-8C90-1E9661A2AD28}" destId="{83A2D52B-CDA7-43C9-9E54-985BE20C24A2}" srcOrd="0" destOrd="0" presId="urn:microsoft.com/office/officeart/2005/8/layout/hList1"/>
    <dgm:cxn modelId="{3699664B-9806-4016-B636-20E77055DB4F}" type="presParOf" srcId="{AF7F9518-1485-4C32-ACEA-840456133C67}" destId="{82AA7D30-BC75-43AC-B4B4-6647CD7D6D98}" srcOrd="0" destOrd="0" presId="urn:microsoft.com/office/officeart/2005/8/layout/hList1"/>
    <dgm:cxn modelId="{EB4B4A55-9D79-4336-89FF-1E7AB8906210}" type="presParOf" srcId="{82AA7D30-BC75-43AC-B4B4-6647CD7D6D98}" destId="{83A2D52B-CDA7-43C9-9E54-985BE20C24A2}" srcOrd="0" destOrd="0" presId="urn:microsoft.com/office/officeart/2005/8/layout/hList1"/>
    <dgm:cxn modelId="{80BADCD9-FA4E-459D-8C7D-D369233EE9F3}" type="presParOf" srcId="{82AA7D30-BC75-43AC-B4B4-6647CD7D6D98}" destId="{334A0856-A225-4500-A1EB-603081D793A7}"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B9AC91-488C-4AAE-A6CC-2951F4BFB3F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zh-CN" altLang="en-US"/>
        </a:p>
      </dgm:t>
    </dgm:pt>
    <dgm:pt modelId="{524D13C3-66DE-4175-B82C-3E0D9B84A8F5}">
      <dgm:prSet phldr="0"/>
      <dgm:spPr/>
      <dgm:t>
        <a:bodyPr/>
        <a:lstStyle/>
        <a:p>
          <a:pPr algn="l" rtl="0"/>
          <a:r>
            <a:rPr lang="zh-CN" b="1" dirty="0">
              <a:latin typeface="Arial"/>
              <a:cs typeface="Arial"/>
            </a:rPr>
            <a:t>World Values Survey</a:t>
          </a:r>
          <a:endParaRPr lang="zh-CN" dirty="0">
            <a:latin typeface="Arial"/>
            <a:cs typeface="Arial"/>
          </a:endParaRPr>
        </a:p>
      </dgm:t>
    </dgm:pt>
    <dgm:pt modelId="{E3F42CE3-5538-4A43-AB51-C342084EE2A3}" type="parTrans" cxnId="{20B57A58-F58E-444F-B1DC-9B580A8F48D4}">
      <dgm:prSet/>
      <dgm:spPr/>
      <dgm:t>
        <a:bodyPr/>
        <a:lstStyle/>
        <a:p>
          <a:endParaRPr lang="en-GB"/>
        </a:p>
      </dgm:t>
    </dgm:pt>
    <dgm:pt modelId="{F5CB233A-215D-4D89-B0DF-DB9542D816EF}" type="sibTrans" cxnId="{20B57A58-F58E-444F-B1DC-9B580A8F48D4}">
      <dgm:prSet/>
      <dgm:spPr/>
      <dgm:t>
        <a:bodyPr/>
        <a:lstStyle/>
        <a:p>
          <a:endParaRPr lang="en-GB"/>
        </a:p>
      </dgm:t>
    </dgm:pt>
    <dgm:pt modelId="{4F8007D7-AC8D-48E3-8D69-6E73E1638C4B}">
      <dgm:prSet phldr="0"/>
      <dgm:spPr/>
      <dgm:t>
        <a:bodyPr/>
        <a:lstStyle/>
        <a:p>
          <a:pPr algn="l" rtl="0"/>
          <a:r>
            <a:rPr lang="en-US" dirty="0">
              <a:latin typeface="Arial"/>
              <a:cs typeface="Arial"/>
            </a:rPr>
            <a:t>Aim</a:t>
          </a:r>
          <a:r>
            <a:rPr lang="zh-CN" dirty="0">
              <a:latin typeface="Arial"/>
              <a:cs typeface="Arial"/>
            </a:rPr>
            <a:t> </a:t>
          </a:r>
          <a:r>
            <a:rPr lang="en-US" dirty="0">
              <a:latin typeface="Arial"/>
              <a:cs typeface="Arial"/>
            </a:rPr>
            <a:t>t</a:t>
          </a:r>
          <a:r>
            <a:rPr lang="en-US" altLang="zh-CN" dirty="0">
              <a:latin typeface="Arial"/>
              <a:cs typeface="Arial"/>
            </a:rPr>
            <a:t>o </a:t>
          </a:r>
          <a:r>
            <a:rPr lang="en-US" dirty="0">
              <a:latin typeface="Arial"/>
              <a:cs typeface="Arial"/>
            </a:rPr>
            <a:t>understand</a:t>
          </a:r>
          <a:r>
            <a:rPr lang="zh-CN" dirty="0">
              <a:latin typeface="Arial"/>
              <a:cs typeface="Arial"/>
            </a:rPr>
            <a:t> </a:t>
          </a:r>
          <a:r>
            <a:rPr lang="en-US" dirty="0">
              <a:latin typeface="Arial"/>
              <a:cs typeface="Arial"/>
            </a:rPr>
            <a:t>cultural</a:t>
          </a:r>
          <a:r>
            <a:rPr lang="zh-CN" dirty="0">
              <a:latin typeface="Arial"/>
              <a:cs typeface="Arial"/>
            </a:rPr>
            <a:t> </a:t>
          </a:r>
          <a:r>
            <a:rPr lang="en-US" dirty="0">
              <a:latin typeface="Arial"/>
              <a:cs typeface="Arial"/>
            </a:rPr>
            <a:t>values,</a:t>
          </a:r>
          <a:r>
            <a:rPr lang="zh-CN" dirty="0">
              <a:latin typeface="Arial"/>
              <a:cs typeface="Arial"/>
            </a:rPr>
            <a:t> </a:t>
          </a:r>
          <a:r>
            <a:rPr lang="en-US" dirty="0">
              <a:latin typeface="Arial"/>
              <a:cs typeface="Arial"/>
            </a:rPr>
            <a:t>beliefs,</a:t>
          </a:r>
          <a:r>
            <a:rPr lang="zh-CN" dirty="0">
              <a:latin typeface="Arial"/>
              <a:cs typeface="Arial"/>
            </a:rPr>
            <a:t> </a:t>
          </a:r>
          <a:r>
            <a:rPr lang="en-US" dirty="0">
              <a:latin typeface="Arial"/>
              <a:cs typeface="Arial"/>
            </a:rPr>
            <a:t>and</a:t>
          </a:r>
          <a:r>
            <a:rPr lang="zh-CN" dirty="0">
              <a:latin typeface="Arial"/>
              <a:cs typeface="Arial"/>
            </a:rPr>
            <a:t> </a:t>
          </a:r>
          <a:r>
            <a:rPr lang="en-US" dirty="0">
              <a:latin typeface="Arial"/>
              <a:cs typeface="Arial"/>
            </a:rPr>
            <a:t>attitudes.</a:t>
          </a:r>
          <a:endParaRPr lang="zh-CN" dirty="0">
            <a:latin typeface="Arial"/>
            <a:cs typeface="Arial"/>
          </a:endParaRPr>
        </a:p>
      </dgm:t>
    </dgm:pt>
    <dgm:pt modelId="{9DCA901C-8F20-4D2B-ACD1-D1B1D30E8CCD}" type="parTrans" cxnId="{0D969C87-4C9A-45C1-BCD2-C42688A9BC84}">
      <dgm:prSet/>
      <dgm:spPr/>
      <dgm:t>
        <a:bodyPr/>
        <a:lstStyle/>
        <a:p>
          <a:endParaRPr lang="en-GB"/>
        </a:p>
      </dgm:t>
    </dgm:pt>
    <dgm:pt modelId="{183A52AB-E265-4B17-B082-AF7D06664404}" type="sibTrans" cxnId="{0D969C87-4C9A-45C1-BCD2-C42688A9BC84}">
      <dgm:prSet/>
      <dgm:spPr/>
      <dgm:t>
        <a:bodyPr/>
        <a:lstStyle/>
        <a:p>
          <a:endParaRPr lang="en-GB"/>
        </a:p>
      </dgm:t>
    </dgm:pt>
    <dgm:pt modelId="{ADBC1590-16C0-436A-B7D4-688D483C60ED}">
      <dgm:prSet phldr="0"/>
      <dgm:spPr/>
      <dgm:t>
        <a:bodyPr/>
        <a:lstStyle/>
        <a:p>
          <a:pPr algn="l" rtl="0"/>
          <a:r>
            <a:rPr lang="en-US" altLang="zh-CN" dirty="0">
              <a:latin typeface="Arial"/>
              <a:cs typeface="Arial"/>
            </a:rPr>
            <a:t>O</a:t>
          </a:r>
          <a:r>
            <a:rPr lang="zh-CN" dirty="0">
              <a:latin typeface="Arial"/>
              <a:cs typeface="Arial"/>
            </a:rPr>
            <a:t>ne </a:t>
          </a:r>
          <a:r>
            <a:rPr lang="en-US" altLang="zh-CN" dirty="0">
              <a:latin typeface="Arial"/>
              <a:cs typeface="Arial"/>
            </a:rPr>
            <a:t>round investigation </a:t>
          </a:r>
          <a:r>
            <a:rPr lang="zh-CN" dirty="0">
              <a:latin typeface="Arial"/>
              <a:cs typeface="Arial"/>
            </a:rPr>
            <a:t>involved </a:t>
          </a:r>
          <a:r>
            <a:rPr lang="zh-CN" b="1" dirty="0">
              <a:latin typeface="Arial"/>
              <a:cs typeface="Arial"/>
            </a:rPr>
            <a:t>96,870 participants</a:t>
          </a:r>
          <a:r>
            <a:rPr lang="zh-CN" dirty="0">
              <a:latin typeface="Arial"/>
              <a:cs typeface="Arial"/>
            </a:rPr>
            <a:t>.</a:t>
          </a:r>
          <a:endParaRPr lang="en-US" altLang="zh-CN" dirty="0">
            <a:latin typeface="Arial"/>
            <a:cs typeface="Arial"/>
          </a:endParaRPr>
        </a:p>
      </dgm:t>
    </dgm:pt>
    <dgm:pt modelId="{B29C128B-D9DF-44EA-AD21-86AA3C4B8B0B}" type="parTrans" cxnId="{B3E79479-1313-4729-A0D1-58DBE1934C6B}">
      <dgm:prSet/>
      <dgm:spPr/>
      <dgm:t>
        <a:bodyPr/>
        <a:lstStyle/>
        <a:p>
          <a:endParaRPr lang="en-GB"/>
        </a:p>
      </dgm:t>
    </dgm:pt>
    <dgm:pt modelId="{C60D468B-36B8-462C-8D87-0FB391A2F150}" type="sibTrans" cxnId="{B3E79479-1313-4729-A0D1-58DBE1934C6B}">
      <dgm:prSet/>
      <dgm:spPr/>
      <dgm:t>
        <a:bodyPr/>
        <a:lstStyle/>
        <a:p>
          <a:endParaRPr lang="en-GB"/>
        </a:p>
      </dgm:t>
    </dgm:pt>
    <dgm:pt modelId="{54D8FCA5-A53C-4B01-817B-3E03C9A4AFFD}">
      <dgm:prSet phldr="0"/>
      <dgm:spPr/>
      <dgm:t>
        <a:bodyPr/>
        <a:lstStyle/>
        <a:p>
          <a:pPr algn="l"/>
          <a:r>
            <a:rPr lang="en-US" altLang="zh-CN" b="1" dirty="0">
              <a:latin typeface="Arial"/>
              <a:cs typeface="Arial"/>
            </a:rPr>
            <a:t>Challenges:</a:t>
          </a:r>
          <a:endParaRPr lang="zh-CN" dirty="0">
            <a:latin typeface="Arial"/>
            <a:cs typeface="Arial"/>
          </a:endParaRPr>
        </a:p>
      </dgm:t>
    </dgm:pt>
    <dgm:pt modelId="{B36E672D-4624-44AA-95CA-1B10049DF178}" type="parTrans" cxnId="{222C4B1D-8F4E-48A6-9880-E51984D3F607}">
      <dgm:prSet/>
      <dgm:spPr/>
      <dgm:t>
        <a:bodyPr/>
        <a:lstStyle/>
        <a:p>
          <a:endParaRPr lang="en-GB"/>
        </a:p>
      </dgm:t>
    </dgm:pt>
    <dgm:pt modelId="{4D2FB0FE-576F-4B3C-9FB1-68DA2DC25459}" type="sibTrans" cxnId="{222C4B1D-8F4E-48A6-9880-E51984D3F607}">
      <dgm:prSet/>
      <dgm:spPr/>
      <dgm:t>
        <a:bodyPr/>
        <a:lstStyle/>
        <a:p>
          <a:endParaRPr lang="en-GB"/>
        </a:p>
      </dgm:t>
    </dgm:pt>
    <dgm:pt modelId="{7D110B06-2A8D-4E08-B470-BBA016F16442}">
      <dgm:prSet phldr="0"/>
      <dgm:spPr/>
      <dgm:t>
        <a:bodyPr/>
        <a:lstStyle/>
        <a:p>
          <a:pPr algn="l"/>
          <a:r>
            <a:rPr lang="en-US" altLang="zh-CN" b="1" dirty="0">
              <a:latin typeface="Arial"/>
              <a:cs typeface="Arial"/>
            </a:rPr>
            <a:t>High</a:t>
          </a:r>
          <a:r>
            <a:rPr lang="zh-CN" b="1" dirty="0">
              <a:latin typeface="Arial"/>
              <a:cs typeface="Arial"/>
            </a:rPr>
            <a:t> </a:t>
          </a:r>
          <a:r>
            <a:rPr lang="en-US" altLang="zh-CN" b="1" dirty="0">
              <a:latin typeface="Arial"/>
              <a:cs typeface="Arial"/>
            </a:rPr>
            <a:t>Cost:</a:t>
          </a:r>
          <a:r>
            <a:rPr lang="zh-CN" dirty="0">
              <a:latin typeface="Arial"/>
              <a:cs typeface="Arial"/>
            </a:rPr>
            <a:t> </a:t>
          </a:r>
          <a:r>
            <a:rPr lang="en-US" altLang="zh-CN" dirty="0">
              <a:latin typeface="Arial"/>
              <a:cs typeface="Arial"/>
            </a:rPr>
            <a:t>Requires</a:t>
          </a:r>
          <a:r>
            <a:rPr lang="zh-CN" dirty="0">
              <a:latin typeface="Arial"/>
              <a:cs typeface="Arial"/>
            </a:rPr>
            <a:t> </a:t>
          </a:r>
          <a:r>
            <a:rPr lang="en-US" altLang="zh-CN" dirty="0">
              <a:latin typeface="Arial"/>
              <a:cs typeface="Arial"/>
            </a:rPr>
            <a:t>substantial</a:t>
          </a:r>
          <a:r>
            <a:rPr lang="zh-CN" dirty="0">
              <a:latin typeface="Arial"/>
              <a:cs typeface="Arial"/>
            </a:rPr>
            <a:t> </a:t>
          </a:r>
          <a:r>
            <a:rPr lang="en-US" altLang="zh-CN" dirty="0">
              <a:latin typeface="Arial"/>
              <a:cs typeface="Arial"/>
            </a:rPr>
            <a:t>financial</a:t>
          </a:r>
          <a:r>
            <a:rPr lang="zh-CN" dirty="0">
              <a:latin typeface="Arial"/>
              <a:cs typeface="Arial"/>
            </a:rPr>
            <a:t> </a:t>
          </a:r>
          <a:r>
            <a:rPr lang="en-US" altLang="zh-CN" dirty="0">
              <a:latin typeface="Arial"/>
              <a:cs typeface="Arial"/>
            </a:rPr>
            <a:t>resources.</a:t>
          </a:r>
          <a:endParaRPr lang="zh-CN" dirty="0">
            <a:latin typeface="Arial"/>
            <a:cs typeface="Arial"/>
          </a:endParaRPr>
        </a:p>
      </dgm:t>
    </dgm:pt>
    <dgm:pt modelId="{0B285020-67A8-4DA0-B83A-C5EA3BD876CA}" type="parTrans" cxnId="{BA350FFA-93A6-4165-9599-3AE08312EDB1}">
      <dgm:prSet/>
      <dgm:spPr/>
      <dgm:t>
        <a:bodyPr/>
        <a:lstStyle/>
        <a:p>
          <a:endParaRPr lang="en-GB"/>
        </a:p>
      </dgm:t>
    </dgm:pt>
    <dgm:pt modelId="{E6FC8969-4A8D-4CFD-9E02-E7ECE9A8D856}" type="sibTrans" cxnId="{BA350FFA-93A6-4165-9599-3AE08312EDB1}">
      <dgm:prSet/>
      <dgm:spPr/>
      <dgm:t>
        <a:bodyPr/>
        <a:lstStyle/>
        <a:p>
          <a:endParaRPr lang="en-GB"/>
        </a:p>
      </dgm:t>
    </dgm:pt>
    <dgm:pt modelId="{85882B13-06C3-4F9B-82CA-880744145155}">
      <dgm:prSet phldr="0"/>
      <dgm:spPr/>
      <dgm:t>
        <a:bodyPr/>
        <a:lstStyle/>
        <a:p>
          <a:pPr algn="l" rtl="0"/>
          <a:r>
            <a:rPr lang="en-US" altLang="zh-CN" b="1" dirty="0">
              <a:latin typeface="Arial"/>
              <a:cs typeface="Arial"/>
            </a:rPr>
            <a:t>Human</a:t>
          </a:r>
          <a:r>
            <a:rPr lang="zh-CN" b="1" dirty="0">
              <a:latin typeface="Arial"/>
              <a:cs typeface="Arial"/>
            </a:rPr>
            <a:t> </a:t>
          </a:r>
          <a:r>
            <a:rPr lang="en-US" altLang="zh-CN" b="1" dirty="0">
              <a:latin typeface="Arial"/>
              <a:cs typeface="Arial"/>
            </a:rPr>
            <a:t>Effort:</a:t>
          </a:r>
          <a:r>
            <a:rPr lang="zh-CN" dirty="0">
              <a:latin typeface="Arial"/>
              <a:cs typeface="Arial"/>
            </a:rPr>
            <a:t> </a:t>
          </a:r>
          <a:r>
            <a:rPr lang="en-US" altLang="zh-CN" dirty="0">
              <a:latin typeface="Arial"/>
              <a:cs typeface="Arial"/>
            </a:rPr>
            <a:t>Relies</a:t>
          </a:r>
          <a:r>
            <a:rPr lang="zh-CN" dirty="0">
              <a:latin typeface="Arial"/>
              <a:cs typeface="Arial"/>
            </a:rPr>
            <a:t> </a:t>
          </a:r>
          <a:r>
            <a:rPr lang="en-US" altLang="zh-CN" dirty="0">
              <a:latin typeface="Arial"/>
              <a:cs typeface="Arial"/>
            </a:rPr>
            <a:t>heavily</a:t>
          </a:r>
          <a:r>
            <a:rPr lang="zh-CN" dirty="0">
              <a:latin typeface="Arial"/>
              <a:cs typeface="Arial"/>
            </a:rPr>
            <a:t> </a:t>
          </a:r>
          <a:r>
            <a:rPr lang="en-US" altLang="zh-CN" dirty="0">
              <a:latin typeface="Arial"/>
              <a:cs typeface="Arial"/>
            </a:rPr>
            <a:t>on</a:t>
          </a:r>
          <a:r>
            <a:rPr lang="zh-CN" dirty="0">
              <a:latin typeface="Arial"/>
              <a:cs typeface="Arial"/>
            </a:rPr>
            <a:t> </a:t>
          </a:r>
          <a:r>
            <a:rPr lang="en-US" altLang="zh-CN" dirty="0">
              <a:latin typeface="Arial"/>
              <a:cs typeface="Arial"/>
            </a:rPr>
            <a:t>large-scale</a:t>
          </a:r>
          <a:r>
            <a:rPr lang="zh-CN" dirty="0">
              <a:latin typeface="Arial"/>
              <a:cs typeface="Arial"/>
            </a:rPr>
            <a:t> </a:t>
          </a:r>
          <a:r>
            <a:rPr lang="zh-CN" altLang="en-US" b="0" dirty="0">
              <a:latin typeface="Arial"/>
              <a:cs typeface="Arial"/>
            </a:rPr>
            <a:t>participants.</a:t>
          </a:r>
          <a:endParaRPr lang="en-US" altLang="zh-CN" b="0" dirty="0">
            <a:latin typeface="Arial"/>
            <a:cs typeface="Arial"/>
          </a:endParaRPr>
        </a:p>
      </dgm:t>
    </dgm:pt>
    <dgm:pt modelId="{B41B35E1-D44D-46EA-90F0-023517D809DC}" type="parTrans" cxnId="{52E4DC54-ECE7-4092-89E4-EABCDDC2D0E7}">
      <dgm:prSet/>
      <dgm:spPr/>
      <dgm:t>
        <a:bodyPr/>
        <a:lstStyle/>
        <a:p>
          <a:endParaRPr lang="en-GB"/>
        </a:p>
      </dgm:t>
    </dgm:pt>
    <dgm:pt modelId="{FA7A889C-F3FD-464A-9223-DAED3357BE87}" type="sibTrans" cxnId="{52E4DC54-ECE7-4092-89E4-EABCDDC2D0E7}">
      <dgm:prSet/>
      <dgm:spPr/>
      <dgm:t>
        <a:bodyPr/>
        <a:lstStyle/>
        <a:p>
          <a:endParaRPr lang="en-GB"/>
        </a:p>
      </dgm:t>
    </dgm:pt>
    <dgm:pt modelId="{B00821E4-283B-45A9-824C-0816758522B2}">
      <dgm:prSet phldr="0"/>
      <dgm:spPr/>
      <dgm:t>
        <a:bodyPr/>
        <a:lstStyle/>
        <a:p>
          <a:pPr algn="l"/>
          <a:r>
            <a:rPr lang="zh-CN" dirty="0">
              <a:latin typeface="Arial"/>
              <a:cs typeface="Arial"/>
            </a:rPr>
            <a:t>Could LLMs </a:t>
          </a:r>
          <a:r>
            <a:rPr lang="zh-CN" b="1" dirty="0">
              <a:latin typeface="Arial"/>
              <a:cs typeface="Arial"/>
            </a:rPr>
            <a:t>simulate</a:t>
          </a:r>
          <a:r>
            <a:rPr lang="zh-CN" dirty="0">
              <a:latin typeface="Arial"/>
              <a:cs typeface="Arial"/>
            </a:rPr>
            <a:t> such surveys to reduce cost and enhance accessibilit</a:t>
          </a:r>
          <a:r>
            <a:rPr lang="en-US" altLang="zh-CN" dirty="0">
              <a:latin typeface="Arial"/>
              <a:cs typeface="Arial"/>
            </a:rPr>
            <a:t>y</a:t>
          </a:r>
          <a:r>
            <a:rPr lang="zh-CN" dirty="0">
              <a:latin typeface="Arial"/>
              <a:cs typeface="Arial"/>
            </a:rPr>
            <a:t>?</a:t>
          </a:r>
        </a:p>
      </dgm:t>
    </dgm:pt>
    <dgm:pt modelId="{181C5342-D047-43AB-B1EB-B0C8FC853E2A}" type="parTrans" cxnId="{CEF406C2-8604-4195-ABB7-CF7A16E8B713}">
      <dgm:prSet/>
      <dgm:spPr/>
      <dgm:t>
        <a:bodyPr/>
        <a:lstStyle/>
        <a:p>
          <a:endParaRPr lang="en-GB"/>
        </a:p>
      </dgm:t>
    </dgm:pt>
    <dgm:pt modelId="{A726DEC8-57AC-43FC-A7CE-4F290EA076E7}" type="sibTrans" cxnId="{CEF406C2-8604-4195-ABB7-CF7A16E8B713}">
      <dgm:prSet/>
      <dgm:spPr/>
      <dgm:t>
        <a:bodyPr/>
        <a:lstStyle/>
        <a:p>
          <a:endParaRPr lang="en-GB"/>
        </a:p>
      </dgm:t>
    </dgm:pt>
    <dgm:pt modelId="{E978C9EC-4725-4AEC-AC54-E7BD384F43A3}">
      <dgm:prSet phldr="0"/>
      <dgm:spPr/>
      <dgm:t>
        <a:bodyPr/>
        <a:lstStyle/>
        <a:p>
          <a:r>
            <a:rPr lang="en-US" altLang="zh-CN" b="1" dirty="0">
              <a:latin typeface="Arial"/>
              <a:cs typeface="Arial"/>
            </a:rPr>
            <a:t>Opportunity</a:t>
          </a:r>
          <a:r>
            <a:rPr lang="zh-CN" b="1" dirty="0">
              <a:latin typeface="Arial"/>
              <a:cs typeface="Arial"/>
            </a:rPr>
            <a:t> </a:t>
          </a:r>
          <a:r>
            <a:rPr lang="en-US" altLang="zh-CN" b="1" dirty="0">
              <a:latin typeface="Arial"/>
              <a:cs typeface="Arial"/>
            </a:rPr>
            <a:t>for</a:t>
          </a:r>
          <a:r>
            <a:rPr lang="zh-CN" b="1" dirty="0">
              <a:latin typeface="Arial"/>
              <a:cs typeface="Arial"/>
            </a:rPr>
            <a:t> </a:t>
          </a:r>
          <a:r>
            <a:rPr lang="en-US" altLang="zh-CN" b="1" dirty="0">
              <a:latin typeface="Arial"/>
              <a:cs typeface="Arial"/>
            </a:rPr>
            <a:t>AI:</a:t>
          </a:r>
          <a:endParaRPr lang="en-US" altLang="zh-CN" dirty="0">
            <a:latin typeface="Arial"/>
            <a:cs typeface="Arial"/>
          </a:endParaRPr>
        </a:p>
      </dgm:t>
    </dgm:pt>
    <dgm:pt modelId="{020F291E-DFE5-470E-92A6-F5E8D6890236}" type="parTrans" cxnId="{C3B5FF35-D2EB-46FF-B402-4FA38DF8EE64}">
      <dgm:prSet/>
      <dgm:spPr/>
      <dgm:t>
        <a:bodyPr/>
        <a:lstStyle/>
        <a:p>
          <a:endParaRPr lang="en-GB"/>
        </a:p>
      </dgm:t>
    </dgm:pt>
    <dgm:pt modelId="{C6136BF9-30D8-47DA-82B2-57F8C877FFFD}" type="sibTrans" cxnId="{C3B5FF35-D2EB-46FF-B402-4FA38DF8EE64}">
      <dgm:prSet/>
      <dgm:spPr/>
      <dgm:t>
        <a:bodyPr/>
        <a:lstStyle/>
        <a:p>
          <a:endParaRPr lang="en-GB"/>
        </a:p>
      </dgm:t>
    </dgm:pt>
    <dgm:pt modelId="{718FC4D1-1415-4036-8713-38580B6E56DB}" type="pres">
      <dgm:prSet presAssocID="{5EB9AC91-488C-4AAE-A6CC-2951F4BFB3F2}" presName="linear" presStyleCnt="0">
        <dgm:presLayoutVars>
          <dgm:animLvl val="lvl"/>
          <dgm:resizeHandles val="exact"/>
        </dgm:presLayoutVars>
      </dgm:prSet>
      <dgm:spPr/>
    </dgm:pt>
    <dgm:pt modelId="{108D5F9D-DFF4-4D76-B0D5-0EF3BD8CAE64}" type="pres">
      <dgm:prSet presAssocID="{524D13C3-66DE-4175-B82C-3E0D9B84A8F5}" presName="parentText" presStyleLbl="node1" presStyleIdx="0" presStyleCnt="3">
        <dgm:presLayoutVars>
          <dgm:chMax val="0"/>
          <dgm:bulletEnabled val="1"/>
        </dgm:presLayoutVars>
      </dgm:prSet>
      <dgm:spPr/>
    </dgm:pt>
    <dgm:pt modelId="{A7D0619F-2389-4A2C-85D3-68E814A2946B}" type="pres">
      <dgm:prSet presAssocID="{524D13C3-66DE-4175-B82C-3E0D9B84A8F5}" presName="childText" presStyleLbl="revTx" presStyleIdx="0" presStyleCnt="3">
        <dgm:presLayoutVars>
          <dgm:bulletEnabled val="1"/>
        </dgm:presLayoutVars>
      </dgm:prSet>
      <dgm:spPr/>
    </dgm:pt>
    <dgm:pt modelId="{D8643455-4484-4A3E-ACF1-811F1DD1B402}" type="pres">
      <dgm:prSet presAssocID="{54D8FCA5-A53C-4B01-817B-3E03C9A4AFFD}" presName="parentText" presStyleLbl="node1" presStyleIdx="1" presStyleCnt="3">
        <dgm:presLayoutVars>
          <dgm:chMax val="0"/>
          <dgm:bulletEnabled val="1"/>
        </dgm:presLayoutVars>
      </dgm:prSet>
      <dgm:spPr/>
    </dgm:pt>
    <dgm:pt modelId="{36783220-3591-451F-8F05-13A36EA72390}" type="pres">
      <dgm:prSet presAssocID="{54D8FCA5-A53C-4B01-817B-3E03C9A4AFFD}" presName="childText" presStyleLbl="revTx" presStyleIdx="1" presStyleCnt="3">
        <dgm:presLayoutVars>
          <dgm:bulletEnabled val="1"/>
        </dgm:presLayoutVars>
      </dgm:prSet>
      <dgm:spPr/>
    </dgm:pt>
    <dgm:pt modelId="{746BF0A8-2083-4271-9ACA-B25AAEE6F02D}" type="pres">
      <dgm:prSet presAssocID="{E978C9EC-4725-4AEC-AC54-E7BD384F43A3}" presName="parentText" presStyleLbl="node1" presStyleIdx="2" presStyleCnt="3">
        <dgm:presLayoutVars>
          <dgm:chMax val="0"/>
          <dgm:bulletEnabled val="1"/>
        </dgm:presLayoutVars>
      </dgm:prSet>
      <dgm:spPr/>
    </dgm:pt>
    <dgm:pt modelId="{D9C62E0B-DEFB-4811-AF60-6764701BF140}" type="pres">
      <dgm:prSet presAssocID="{E978C9EC-4725-4AEC-AC54-E7BD384F43A3}" presName="childText" presStyleLbl="revTx" presStyleIdx="2" presStyleCnt="3">
        <dgm:presLayoutVars>
          <dgm:bulletEnabled val="1"/>
        </dgm:presLayoutVars>
      </dgm:prSet>
      <dgm:spPr/>
    </dgm:pt>
  </dgm:ptLst>
  <dgm:cxnLst>
    <dgm:cxn modelId="{222C4B1D-8F4E-48A6-9880-E51984D3F607}" srcId="{5EB9AC91-488C-4AAE-A6CC-2951F4BFB3F2}" destId="{54D8FCA5-A53C-4B01-817B-3E03C9A4AFFD}" srcOrd="1" destOrd="0" parTransId="{B36E672D-4624-44AA-95CA-1B10049DF178}" sibTransId="{4D2FB0FE-576F-4B3C-9FB1-68DA2DC25459}"/>
    <dgm:cxn modelId="{C3B5FF35-D2EB-46FF-B402-4FA38DF8EE64}" srcId="{5EB9AC91-488C-4AAE-A6CC-2951F4BFB3F2}" destId="{E978C9EC-4725-4AEC-AC54-E7BD384F43A3}" srcOrd="2" destOrd="0" parTransId="{020F291E-DFE5-470E-92A6-F5E8D6890236}" sibTransId="{C6136BF9-30D8-47DA-82B2-57F8C877FFFD}"/>
    <dgm:cxn modelId="{93CF5C61-AFDC-4B53-ACBA-34E5510D5C2B}" type="presOf" srcId="{5EB9AC91-488C-4AAE-A6CC-2951F4BFB3F2}" destId="{718FC4D1-1415-4036-8713-38580B6E56DB}" srcOrd="0" destOrd="0" presId="urn:microsoft.com/office/officeart/2005/8/layout/vList2"/>
    <dgm:cxn modelId="{379E3947-D780-4E89-B1E1-611E19F1DD4E}" type="presOf" srcId="{524D13C3-66DE-4175-B82C-3E0D9B84A8F5}" destId="{108D5F9D-DFF4-4D76-B0D5-0EF3BD8CAE64}" srcOrd="0" destOrd="0" presId="urn:microsoft.com/office/officeart/2005/8/layout/vList2"/>
    <dgm:cxn modelId="{52E4DC54-ECE7-4092-89E4-EABCDDC2D0E7}" srcId="{54D8FCA5-A53C-4B01-817B-3E03C9A4AFFD}" destId="{85882B13-06C3-4F9B-82CA-880744145155}" srcOrd="1" destOrd="0" parTransId="{B41B35E1-D44D-46EA-90F0-023517D809DC}" sibTransId="{FA7A889C-F3FD-464A-9223-DAED3357BE87}"/>
    <dgm:cxn modelId="{20B57A58-F58E-444F-B1DC-9B580A8F48D4}" srcId="{5EB9AC91-488C-4AAE-A6CC-2951F4BFB3F2}" destId="{524D13C3-66DE-4175-B82C-3E0D9B84A8F5}" srcOrd="0" destOrd="0" parTransId="{E3F42CE3-5538-4A43-AB51-C342084EE2A3}" sibTransId="{F5CB233A-215D-4D89-B0DF-DB9542D816EF}"/>
    <dgm:cxn modelId="{B3E79479-1313-4729-A0D1-58DBE1934C6B}" srcId="{524D13C3-66DE-4175-B82C-3E0D9B84A8F5}" destId="{ADBC1590-16C0-436A-B7D4-688D483C60ED}" srcOrd="1" destOrd="0" parTransId="{B29C128B-D9DF-44EA-AD21-86AA3C4B8B0B}" sibTransId="{C60D468B-36B8-462C-8D87-0FB391A2F150}"/>
    <dgm:cxn modelId="{0D969C87-4C9A-45C1-BCD2-C42688A9BC84}" srcId="{524D13C3-66DE-4175-B82C-3E0D9B84A8F5}" destId="{4F8007D7-AC8D-48E3-8D69-6E73E1638C4B}" srcOrd="0" destOrd="0" parTransId="{9DCA901C-8F20-4D2B-ACD1-D1B1D30E8CCD}" sibTransId="{183A52AB-E265-4B17-B082-AF7D06664404}"/>
    <dgm:cxn modelId="{B9BD438C-F4CF-4687-8B5B-5B430F6A850E}" type="presOf" srcId="{54D8FCA5-A53C-4B01-817B-3E03C9A4AFFD}" destId="{D8643455-4484-4A3E-ACF1-811F1DD1B402}" srcOrd="0" destOrd="0" presId="urn:microsoft.com/office/officeart/2005/8/layout/vList2"/>
    <dgm:cxn modelId="{C29DF79C-EE21-4486-ABE9-A5997F746A50}" type="presOf" srcId="{7D110B06-2A8D-4E08-B470-BBA016F16442}" destId="{36783220-3591-451F-8F05-13A36EA72390}" srcOrd="0" destOrd="0" presId="urn:microsoft.com/office/officeart/2005/8/layout/vList2"/>
    <dgm:cxn modelId="{CD79F2A3-1CC3-4989-84F9-BAA2F95941F5}" type="presOf" srcId="{B00821E4-283B-45A9-824C-0816758522B2}" destId="{D9C62E0B-DEFB-4811-AF60-6764701BF140}" srcOrd="0" destOrd="0" presId="urn:microsoft.com/office/officeart/2005/8/layout/vList2"/>
    <dgm:cxn modelId="{699B63B2-17DF-4AE7-8E50-5D336498B386}" type="presOf" srcId="{ADBC1590-16C0-436A-B7D4-688D483C60ED}" destId="{A7D0619F-2389-4A2C-85D3-68E814A2946B}" srcOrd="0" destOrd="1" presId="urn:microsoft.com/office/officeart/2005/8/layout/vList2"/>
    <dgm:cxn modelId="{CEF406C2-8604-4195-ABB7-CF7A16E8B713}" srcId="{E978C9EC-4725-4AEC-AC54-E7BD384F43A3}" destId="{B00821E4-283B-45A9-824C-0816758522B2}" srcOrd="0" destOrd="0" parTransId="{181C5342-D047-43AB-B1EB-B0C8FC853E2A}" sibTransId="{A726DEC8-57AC-43FC-A7CE-4F290EA076E7}"/>
    <dgm:cxn modelId="{202D15C8-51B1-4D42-B08E-18BD40DAD5C5}" type="presOf" srcId="{E978C9EC-4725-4AEC-AC54-E7BD384F43A3}" destId="{746BF0A8-2083-4271-9ACA-B25AAEE6F02D}" srcOrd="0" destOrd="0" presId="urn:microsoft.com/office/officeart/2005/8/layout/vList2"/>
    <dgm:cxn modelId="{194318DA-920E-4D98-AB35-65CA8AA92379}" type="presOf" srcId="{85882B13-06C3-4F9B-82CA-880744145155}" destId="{36783220-3591-451F-8F05-13A36EA72390}" srcOrd="0" destOrd="1" presId="urn:microsoft.com/office/officeart/2005/8/layout/vList2"/>
    <dgm:cxn modelId="{B9AFE1DE-88D4-4204-921F-CAB537B29BE7}" type="presOf" srcId="{4F8007D7-AC8D-48E3-8D69-6E73E1638C4B}" destId="{A7D0619F-2389-4A2C-85D3-68E814A2946B}" srcOrd="0" destOrd="0" presId="urn:microsoft.com/office/officeart/2005/8/layout/vList2"/>
    <dgm:cxn modelId="{BA350FFA-93A6-4165-9599-3AE08312EDB1}" srcId="{54D8FCA5-A53C-4B01-817B-3E03C9A4AFFD}" destId="{7D110B06-2A8D-4E08-B470-BBA016F16442}" srcOrd="0" destOrd="0" parTransId="{0B285020-67A8-4DA0-B83A-C5EA3BD876CA}" sibTransId="{E6FC8969-4A8D-4CFD-9E02-E7ECE9A8D856}"/>
    <dgm:cxn modelId="{2054466D-E866-4BB2-B436-615E25057E09}" type="presParOf" srcId="{718FC4D1-1415-4036-8713-38580B6E56DB}" destId="{108D5F9D-DFF4-4D76-B0D5-0EF3BD8CAE64}" srcOrd="0" destOrd="0" presId="urn:microsoft.com/office/officeart/2005/8/layout/vList2"/>
    <dgm:cxn modelId="{E3463F24-D827-489E-A78D-5B07AA0B92F6}" type="presParOf" srcId="{718FC4D1-1415-4036-8713-38580B6E56DB}" destId="{A7D0619F-2389-4A2C-85D3-68E814A2946B}" srcOrd="1" destOrd="0" presId="urn:microsoft.com/office/officeart/2005/8/layout/vList2"/>
    <dgm:cxn modelId="{EBA99AE4-600D-4C8F-A51F-9326ED6E4636}" type="presParOf" srcId="{718FC4D1-1415-4036-8713-38580B6E56DB}" destId="{D8643455-4484-4A3E-ACF1-811F1DD1B402}" srcOrd="2" destOrd="0" presId="urn:microsoft.com/office/officeart/2005/8/layout/vList2"/>
    <dgm:cxn modelId="{E56EE49C-8ABF-4D59-8379-47F5E332FACA}" type="presParOf" srcId="{718FC4D1-1415-4036-8713-38580B6E56DB}" destId="{36783220-3591-451F-8F05-13A36EA72390}" srcOrd="3" destOrd="0" presId="urn:microsoft.com/office/officeart/2005/8/layout/vList2"/>
    <dgm:cxn modelId="{7EB30855-8C04-4539-B640-BA1C0E85313A}" type="presParOf" srcId="{718FC4D1-1415-4036-8713-38580B6E56DB}" destId="{746BF0A8-2083-4271-9ACA-B25AAEE6F02D}" srcOrd="4" destOrd="0" presId="urn:microsoft.com/office/officeart/2005/8/layout/vList2"/>
    <dgm:cxn modelId="{F1C4EED9-7CC3-426F-9DC8-EDE8538A06B4}" type="presParOf" srcId="{718FC4D1-1415-4036-8713-38580B6E56DB}" destId="{D9C62E0B-DEFB-4811-AF60-6764701BF140}"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71B236-813B-4096-8AA6-A6FC857AFA2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D13124D2-078F-4A39-91EC-64079DFF3261}">
      <dgm:prSet custT="1"/>
      <dgm:spPr/>
      <dgm:t>
        <a:bodyPr/>
        <a:lstStyle/>
        <a:p>
          <a:pPr>
            <a:defRPr cap="all"/>
          </a:pPr>
          <a:r>
            <a:rPr lang="en-US" sz="2800" b="0" i="0" baseline="0" dirty="0"/>
            <a:t>Food is a</a:t>
          </a:r>
          <a:br>
            <a:rPr lang="en-US" sz="2800" b="0" i="0" baseline="0" dirty="0"/>
          </a:br>
          <a:r>
            <a:rPr lang="en-US" sz="2800" b="1" i="0" baseline="0" dirty="0"/>
            <a:t>communicative medium</a:t>
          </a:r>
          <a:endParaRPr lang="en-US" sz="2800" dirty="0"/>
        </a:p>
      </dgm:t>
    </dgm:pt>
    <dgm:pt modelId="{EE38811F-EE9A-4827-8C04-7D25D12BD283}" type="parTrans" cxnId="{8B709BC2-F308-456E-A46A-B3C9AB1B8C84}">
      <dgm:prSet/>
      <dgm:spPr/>
      <dgm:t>
        <a:bodyPr/>
        <a:lstStyle/>
        <a:p>
          <a:endParaRPr lang="en-US"/>
        </a:p>
      </dgm:t>
    </dgm:pt>
    <dgm:pt modelId="{EEA4B27E-7295-4EBF-BD70-2B60A250ACA2}" type="sibTrans" cxnId="{8B709BC2-F308-456E-A46A-B3C9AB1B8C84}">
      <dgm:prSet/>
      <dgm:spPr/>
      <dgm:t>
        <a:bodyPr/>
        <a:lstStyle/>
        <a:p>
          <a:endParaRPr lang="en-US"/>
        </a:p>
      </dgm:t>
    </dgm:pt>
    <dgm:pt modelId="{7D8E0F16-613D-4B5A-9CDD-C10E35955EC7}">
      <dgm:prSet custT="1"/>
      <dgm:spPr/>
      <dgm:t>
        <a:bodyPr/>
        <a:lstStyle/>
        <a:p>
          <a:pPr>
            <a:defRPr cap="all"/>
          </a:pPr>
          <a:r>
            <a:rPr lang="en-US" sz="2800" b="0" i="0" baseline="0" dirty="0"/>
            <a:t>Food is a</a:t>
          </a:r>
          <a:br>
            <a:rPr lang="en-US" sz="2800" b="0" i="0" baseline="0" dirty="0"/>
          </a:br>
          <a:r>
            <a:rPr lang="en-US" sz="2800" b="1" i="0" baseline="0" dirty="0"/>
            <a:t>carrier of meaning</a:t>
          </a:r>
          <a:endParaRPr lang="en-US" sz="2800" dirty="0"/>
        </a:p>
      </dgm:t>
    </dgm:pt>
    <dgm:pt modelId="{ADEF9FFE-7F31-49F5-AEC2-01AABDA209F2}" type="parTrans" cxnId="{8A964C21-3517-41BA-901D-A435FFFFD1C7}">
      <dgm:prSet/>
      <dgm:spPr/>
      <dgm:t>
        <a:bodyPr/>
        <a:lstStyle/>
        <a:p>
          <a:endParaRPr lang="en-US"/>
        </a:p>
      </dgm:t>
    </dgm:pt>
    <dgm:pt modelId="{7CED67C0-1452-4FAE-8F98-60143BB3E1E6}" type="sibTrans" cxnId="{8A964C21-3517-41BA-901D-A435FFFFD1C7}">
      <dgm:prSet/>
      <dgm:spPr/>
      <dgm:t>
        <a:bodyPr/>
        <a:lstStyle/>
        <a:p>
          <a:endParaRPr lang="en-US"/>
        </a:p>
      </dgm:t>
    </dgm:pt>
    <dgm:pt modelId="{78E872B0-8234-4E3F-84D4-97AD2483DBC8}">
      <dgm:prSet custT="1"/>
      <dgm:spPr/>
      <dgm:t>
        <a:bodyPr/>
        <a:lstStyle/>
        <a:p>
          <a:pPr>
            <a:defRPr cap="all"/>
          </a:pPr>
          <a:r>
            <a:rPr lang="en-US" sz="2800" b="0" i="0" baseline="0" dirty="0"/>
            <a:t>Food is tightly linked to </a:t>
          </a:r>
          <a:r>
            <a:rPr lang="en-US" sz="2800" b="1" i="0" baseline="0" dirty="0"/>
            <a:t>identity</a:t>
          </a:r>
          <a:endParaRPr lang="en-US" sz="2800" dirty="0"/>
        </a:p>
      </dgm:t>
    </dgm:pt>
    <dgm:pt modelId="{7DF61D4B-D5FD-445D-9516-9EC518504FD9}" type="parTrans" cxnId="{3F5A6263-3CFF-46E7-8EB6-D803014B64AD}">
      <dgm:prSet/>
      <dgm:spPr/>
      <dgm:t>
        <a:bodyPr/>
        <a:lstStyle/>
        <a:p>
          <a:endParaRPr lang="en-US"/>
        </a:p>
      </dgm:t>
    </dgm:pt>
    <dgm:pt modelId="{1F2D367A-ABC5-49C4-B93E-953926CE93B4}" type="sibTrans" cxnId="{3F5A6263-3CFF-46E7-8EB6-D803014B64AD}">
      <dgm:prSet/>
      <dgm:spPr/>
      <dgm:t>
        <a:bodyPr/>
        <a:lstStyle/>
        <a:p>
          <a:endParaRPr lang="en-US"/>
        </a:p>
      </dgm:t>
    </dgm:pt>
    <dgm:pt modelId="{7B789AD9-BE50-47E1-8FB9-637B4EA1D7D3}" type="pres">
      <dgm:prSet presAssocID="{6871B236-813B-4096-8AA6-A6FC857AFA28}" presName="root" presStyleCnt="0">
        <dgm:presLayoutVars>
          <dgm:dir/>
          <dgm:resizeHandles val="exact"/>
        </dgm:presLayoutVars>
      </dgm:prSet>
      <dgm:spPr/>
    </dgm:pt>
    <dgm:pt modelId="{0BAFE954-2DBF-4B7D-89F2-698390C5BC9D}" type="pres">
      <dgm:prSet presAssocID="{D13124D2-078F-4A39-91EC-64079DFF3261}" presName="compNode" presStyleCnt="0"/>
      <dgm:spPr/>
    </dgm:pt>
    <dgm:pt modelId="{6463D5CC-8A56-443F-8664-E9DC59BABCC7}" type="pres">
      <dgm:prSet presAssocID="{D13124D2-078F-4A39-91EC-64079DFF3261}" presName="iconBgRect" presStyleLbl="bgShp" presStyleIdx="0" presStyleCnt="3"/>
      <dgm:spPr/>
    </dgm:pt>
    <dgm:pt modelId="{F904D32E-25B4-441E-BF5D-6D8B99038E44}" type="pres">
      <dgm:prSet presAssocID="{D13124D2-078F-4A39-91EC-64079DFF326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80B6D6A6-320A-477B-B6C1-ABE63008C366}" type="pres">
      <dgm:prSet presAssocID="{D13124D2-078F-4A39-91EC-64079DFF3261}" presName="spaceRect" presStyleCnt="0"/>
      <dgm:spPr/>
    </dgm:pt>
    <dgm:pt modelId="{7797A295-BB54-433A-8791-47A2D242A911}" type="pres">
      <dgm:prSet presAssocID="{D13124D2-078F-4A39-91EC-64079DFF3261}" presName="textRect" presStyleLbl="revTx" presStyleIdx="0" presStyleCnt="3">
        <dgm:presLayoutVars>
          <dgm:chMax val="1"/>
          <dgm:chPref val="1"/>
        </dgm:presLayoutVars>
      </dgm:prSet>
      <dgm:spPr/>
    </dgm:pt>
    <dgm:pt modelId="{3D414310-0CD2-4C7E-BA12-2857651568B4}" type="pres">
      <dgm:prSet presAssocID="{EEA4B27E-7295-4EBF-BD70-2B60A250ACA2}" presName="sibTrans" presStyleCnt="0"/>
      <dgm:spPr/>
    </dgm:pt>
    <dgm:pt modelId="{93AB24B2-55C1-4D6E-8F42-CB4085AA31E2}" type="pres">
      <dgm:prSet presAssocID="{7D8E0F16-613D-4B5A-9CDD-C10E35955EC7}" presName="compNode" presStyleCnt="0"/>
      <dgm:spPr/>
    </dgm:pt>
    <dgm:pt modelId="{B1013DF5-D7E8-42EA-A5EB-6C3AF905669A}" type="pres">
      <dgm:prSet presAssocID="{7D8E0F16-613D-4B5A-9CDD-C10E35955EC7}" presName="iconBgRect" presStyleLbl="bgShp" presStyleIdx="1" presStyleCnt="3"/>
      <dgm:spPr/>
    </dgm:pt>
    <dgm:pt modelId="{008DA40F-8875-4BD8-B76C-241A3E0D3636}" type="pres">
      <dgm:prSet presAssocID="{7D8E0F16-613D-4B5A-9CDD-C10E35955EC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1FC8EF60-77A3-4E4D-B070-5E2A3EA0B4E4}" type="pres">
      <dgm:prSet presAssocID="{7D8E0F16-613D-4B5A-9CDD-C10E35955EC7}" presName="spaceRect" presStyleCnt="0"/>
      <dgm:spPr/>
    </dgm:pt>
    <dgm:pt modelId="{91789462-5C22-4F3C-979D-66076ADC3799}" type="pres">
      <dgm:prSet presAssocID="{7D8E0F16-613D-4B5A-9CDD-C10E35955EC7}" presName="textRect" presStyleLbl="revTx" presStyleIdx="1" presStyleCnt="3">
        <dgm:presLayoutVars>
          <dgm:chMax val="1"/>
          <dgm:chPref val="1"/>
        </dgm:presLayoutVars>
      </dgm:prSet>
      <dgm:spPr/>
    </dgm:pt>
    <dgm:pt modelId="{4B0448FA-C199-4136-95A2-C88A42BD96EC}" type="pres">
      <dgm:prSet presAssocID="{7CED67C0-1452-4FAE-8F98-60143BB3E1E6}" presName="sibTrans" presStyleCnt="0"/>
      <dgm:spPr/>
    </dgm:pt>
    <dgm:pt modelId="{5BCECCAD-17EF-4EFE-B220-A7A0E779D382}" type="pres">
      <dgm:prSet presAssocID="{78E872B0-8234-4E3F-84D4-97AD2483DBC8}" presName="compNode" presStyleCnt="0"/>
      <dgm:spPr/>
    </dgm:pt>
    <dgm:pt modelId="{00629D32-8EA1-41E5-848B-8FB0242F4424}" type="pres">
      <dgm:prSet presAssocID="{78E872B0-8234-4E3F-84D4-97AD2483DBC8}" presName="iconBgRect" presStyleLbl="bgShp" presStyleIdx="2" presStyleCnt="3"/>
      <dgm:spPr/>
    </dgm:pt>
    <dgm:pt modelId="{122DCEAC-CF63-48B8-81A6-B97761125AB6}" type="pres">
      <dgm:prSet presAssocID="{78E872B0-8234-4E3F-84D4-97AD2483DBC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DCD7F641-4810-4507-895E-D1B61D5503B4}" type="pres">
      <dgm:prSet presAssocID="{78E872B0-8234-4E3F-84D4-97AD2483DBC8}" presName="spaceRect" presStyleCnt="0"/>
      <dgm:spPr/>
    </dgm:pt>
    <dgm:pt modelId="{9282BBA9-7086-4095-A9D5-C0B3B094EB54}" type="pres">
      <dgm:prSet presAssocID="{78E872B0-8234-4E3F-84D4-97AD2483DBC8}" presName="textRect" presStyleLbl="revTx" presStyleIdx="2" presStyleCnt="3">
        <dgm:presLayoutVars>
          <dgm:chMax val="1"/>
          <dgm:chPref val="1"/>
        </dgm:presLayoutVars>
      </dgm:prSet>
      <dgm:spPr/>
    </dgm:pt>
  </dgm:ptLst>
  <dgm:cxnLst>
    <dgm:cxn modelId="{7D743D04-3880-47DC-B1DC-967855816114}" type="presOf" srcId="{6871B236-813B-4096-8AA6-A6FC857AFA28}" destId="{7B789AD9-BE50-47E1-8FB9-637B4EA1D7D3}" srcOrd="0" destOrd="0" presId="urn:microsoft.com/office/officeart/2018/5/layout/IconCircleLabelList"/>
    <dgm:cxn modelId="{8A964C21-3517-41BA-901D-A435FFFFD1C7}" srcId="{6871B236-813B-4096-8AA6-A6FC857AFA28}" destId="{7D8E0F16-613D-4B5A-9CDD-C10E35955EC7}" srcOrd="1" destOrd="0" parTransId="{ADEF9FFE-7F31-49F5-AEC2-01AABDA209F2}" sibTransId="{7CED67C0-1452-4FAE-8F98-60143BB3E1E6}"/>
    <dgm:cxn modelId="{3F5A6263-3CFF-46E7-8EB6-D803014B64AD}" srcId="{6871B236-813B-4096-8AA6-A6FC857AFA28}" destId="{78E872B0-8234-4E3F-84D4-97AD2483DBC8}" srcOrd="2" destOrd="0" parTransId="{7DF61D4B-D5FD-445D-9516-9EC518504FD9}" sibTransId="{1F2D367A-ABC5-49C4-B93E-953926CE93B4}"/>
    <dgm:cxn modelId="{2DA32046-CD96-465C-8732-0F929396BC32}" type="presOf" srcId="{D13124D2-078F-4A39-91EC-64079DFF3261}" destId="{7797A295-BB54-433A-8791-47A2D242A911}" srcOrd="0" destOrd="0" presId="urn:microsoft.com/office/officeart/2018/5/layout/IconCircleLabelList"/>
    <dgm:cxn modelId="{82997884-30A0-4A4E-A9AF-9AAB55BE2E4F}" type="presOf" srcId="{78E872B0-8234-4E3F-84D4-97AD2483DBC8}" destId="{9282BBA9-7086-4095-A9D5-C0B3B094EB54}" srcOrd="0" destOrd="0" presId="urn:microsoft.com/office/officeart/2018/5/layout/IconCircleLabelList"/>
    <dgm:cxn modelId="{290F0EC1-AEE2-4EEA-AE81-80571777699B}" type="presOf" srcId="{7D8E0F16-613D-4B5A-9CDD-C10E35955EC7}" destId="{91789462-5C22-4F3C-979D-66076ADC3799}" srcOrd="0" destOrd="0" presId="urn:microsoft.com/office/officeart/2018/5/layout/IconCircleLabelList"/>
    <dgm:cxn modelId="{8B709BC2-F308-456E-A46A-B3C9AB1B8C84}" srcId="{6871B236-813B-4096-8AA6-A6FC857AFA28}" destId="{D13124D2-078F-4A39-91EC-64079DFF3261}" srcOrd="0" destOrd="0" parTransId="{EE38811F-EE9A-4827-8C04-7D25D12BD283}" sibTransId="{EEA4B27E-7295-4EBF-BD70-2B60A250ACA2}"/>
    <dgm:cxn modelId="{82253E87-3AA4-4D5C-9EEB-78DEF85ED525}" type="presParOf" srcId="{7B789AD9-BE50-47E1-8FB9-637B4EA1D7D3}" destId="{0BAFE954-2DBF-4B7D-89F2-698390C5BC9D}" srcOrd="0" destOrd="0" presId="urn:microsoft.com/office/officeart/2018/5/layout/IconCircleLabelList"/>
    <dgm:cxn modelId="{CE3896C8-E048-42A5-8028-702BAF856353}" type="presParOf" srcId="{0BAFE954-2DBF-4B7D-89F2-698390C5BC9D}" destId="{6463D5CC-8A56-443F-8664-E9DC59BABCC7}" srcOrd="0" destOrd="0" presId="urn:microsoft.com/office/officeart/2018/5/layout/IconCircleLabelList"/>
    <dgm:cxn modelId="{EBD29D9C-0CAF-4EF2-AE65-046183D45549}" type="presParOf" srcId="{0BAFE954-2DBF-4B7D-89F2-698390C5BC9D}" destId="{F904D32E-25B4-441E-BF5D-6D8B99038E44}" srcOrd="1" destOrd="0" presId="urn:microsoft.com/office/officeart/2018/5/layout/IconCircleLabelList"/>
    <dgm:cxn modelId="{2D8E45BD-D55D-4D70-A423-2D90B3BEAAB4}" type="presParOf" srcId="{0BAFE954-2DBF-4B7D-89F2-698390C5BC9D}" destId="{80B6D6A6-320A-477B-B6C1-ABE63008C366}" srcOrd="2" destOrd="0" presId="urn:microsoft.com/office/officeart/2018/5/layout/IconCircleLabelList"/>
    <dgm:cxn modelId="{BD7A4E01-DCCA-4767-9BF5-999808850CF7}" type="presParOf" srcId="{0BAFE954-2DBF-4B7D-89F2-698390C5BC9D}" destId="{7797A295-BB54-433A-8791-47A2D242A911}" srcOrd="3" destOrd="0" presId="urn:microsoft.com/office/officeart/2018/5/layout/IconCircleLabelList"/>
    <dgm:cxn modelId="{085B0C6E-48DB-4EFB-87A4-7C32F3405197}" type="presParOf" srcId="{7B789AD9-BE50-47E1-8FB9-637B4EA1D7D3}" destId="{3D414310-0CD2-4C7E-BA12-2857651568B4}" srcOrd="1" destOrd="0" presId="urn:microsoft.com/office/officeart/2018/5/layout/IconCircleLabelList"/>
    <dgm:cxn modelId="{B0A3B9D4-8EEA-4139-8C61-06C4011D8F1B}" type="presParOf" srcId="{7B789AD9-BE50-47E1-8FB9-637B4EA1D7D3}" destId="{93AB24B2-55C1-4D6E-8F42-CB4085AA31E2}" srcOrd="2" destOrd="0" presId="urn:microsoft.com/office/officeart/2018/5/layout/IconCircleLabelList"/>
    <dgm:cxn modelId="{30A93A61-26A1-4D8C-8C0D-54D4CDBF3991}" type="presParOf" srcId="{93AB24B2-55C1-4D6E-8F42-CB4085AA31E2}" destId="{B1013DF5-D7E8-42EA-A5EB-6C3AF905669A}" srcOrd="0" destOrd="0" presId="urn:microsoft.com/office/officeart/2018/5/layout/IconCircleLabelList"/>
    <dgm:cxn modelId="{779E1F4F-F7E1-4B3B-A46C-558996FC4B1F}" type="presParOf" srcId="{93AB24B2-55C1-4D6E-8F42-CB4085AA31E2}" destId="{008DA40F-8875-4BD8-B76C-241A3E0D3636}" srcOrd="1" destOrd="0" presId="urn:microsoft.com/office/officeart/2018/5/layout/IconCircleLabelList"/>
    <dgm:cxn modelId="{D9DD7A20-12BE-4406-8BBB-F05B6F45F491}" type="presParOf" srcId="{93AB24B2-55C1-4D6E-8F42-CB4085AA31E2}" destId="{1FC8EF60-77A3-4E4D-B070-5E2A3EA0B4E4}" srcOrd="2" destOrd="0" presId="urn:microsoft.com/office/officeart/2018/5/layout/IconCircleLabelList"/>
    <dgm:cxn modelId="{02D43E4F-06F4-4AB7-B85E-F73694040F86}" type="presParOf" srcId="{93AB24B2-55C1-4D6E-8F42-CB4085AA31E2}" destId="{91789462-5C22-4F3C-979D-66076ADC3799}" srcOrd="3" destOrd="0" presId="urn:microsoft.com/office/officeart/2018/5/layout/IconCircleLabelList"/>
    <dgm:cxn modelId="{B25CE708-B670-4748-9424-1BF1DB27F4F4}" type="presParOf" srcId="{7B789AD9-BE50-47E1-8FB9-637B4EA1D7D3}" destId="{4B0448FA-C199-4136-95A2-C88A42BD96EC}" srcOrd="3" destOrd="0" presId="urn:microsoft.com/office/officeart/2018/5/layout/IconCircleLabelList"/>
    <dgm:cxn modelId="{0C10954D-8E37-41FA-BCD0-651F863670F4}" type="presParOf" srcId="{7B789AD9-BE50-47E1-8FB9-637B4EA1D7D3}" destId="{5BCECCAD-17EF-4EFE-B220-A7A0E779D382}" srcOrd="4" destOrd="0" presId="urn:microsoft.com/office/officeart/2018/5/layout/IconCircleLabelList"/>
    <dgm:cxn modelId="{87ECE234-1735-4AB1-A9C6-8FFF21F608EF}" type="presParOf" srcId="{5BCECCAD-17EF-4EFE-B220-A7A0E779D382}" destId="{00629D32-8EA1-41E5-848B-8FB0242F4424}" srcOrd="0" destOrd="0" presId="urn:microsoft.com/office/officeart/2018/5/layout/IconCircleLabelList"/>
    <dgm:cxn modelId="{0E1FBC52-F215-475A-A80E-4708E4E03D5F}" type="presParOf" srcId="{5BCECCAD-17EF-4EFE-B220-A7A0E779D382}" destId="{122DCEAC-CF63-48B8-81A6-B97761125AB6}" srcOrd="1" destOrd="0" presId="urn:microsoft.com/office/officeart/2018/5/layout/IconCircleLabelList"/>
    <dgm:cxn modelId="{57A302DE-8D57-4393-B186-10EA4A68E7FF}" type="presParOf" srcId="{5BCECCAD-17EF-4EFE-B220-A7A0E779D382}" destId="{DCD7F641-4810-4507-895E-D1B61D5503B4}" srcOrd="2" destOrd="0" presId="urn:microsoft.com/office/officeart/2018/5/layout/IconCircleLabelList"/>
    <dgm:cxn modelId="{C48537C4-0063-4506-89F8-BB8263752428}" type="presParOf" srcId="{5BCECCAD-17EF-4EFE-B220-A7A0E779D382}" destId="{9282BBA9-7086-4095-A9D5-C0B3B094EB5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983C03-D65E-4CBF-A6D7-AF5BE877663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EA7156B-A840-4EC0-B631-CAD2E9ED0A49}">
      <dgm:prSet/>
      <dgm:spPr/>
      <dgm:t>
        <a:bodyPr/>
        <a:lstStyle/>
        <a:p>
          <a:r>
            <a:rPr lang="en-GB" b="0" i="0" baseline="0" dirty="0"/>
            <a:t>Dietary restrictions, e.g., vegan</a:t>
          </a:r>
          <a:endParaRPr lang="en-US" dirty="0"/>
        </a:p>
      </dgm:t>
    </dgm:pt>
    <dgm:pt modelId="{DF2FF3DC-9874-4DAE-9C17-844981634291}" type="parTrans" cxnId="{5C0A2651-D3E1-4009-9202-023B1B9D98B2}">
      <dgm:prSet/>
      <dgm:spPr/>
      <dgm:t>
        <a:bodyPr/>
        <a:lstStyle/>
        <a:p>
          <a:endParaRPr lang="en-US"/>
        </a:p>
      </dgm:t>
    </dgm:pt>
    <dgm:pt modelId="{A89FB610-5506-4DE0-9537-330106B06D4C}" type="sibTrans" cxnId="{5C0A2651-D3E1-4009-9202-023B1B9D98B2}">
      <dgm:prSet/>
      <dgm:spPr/>
      <dgm:t>
        <a:bodyPr/>
        <a:lstStyle/>
        <a:p>
          <a:endParaRPr lang="en-US"/>
        </a:p>
      </dgm:t>
    </dgm:pt>
    <dgm:pt modelId="{B3038C89-5CF1-41E5-8443-2B456E45B7C5}">
      <dgm:prSet/>
      <dgm:spPr/>
      <dgm:t>
        <a:bodyPr/>
        <a:lstStyle/>
        <a:p>
          <a:r>
            <a:rPr lang="en-GB" b="0" i="0" baseline="0"/>
            <a:t>Cross-cultural differences</a:t>
          </a:r>
          <a:endParaRPr lang="en-US"/>
        </a:p>
      </dgm:t>
    </dgm:pt>
    <dgm:pt modelId="{2CB7E68E-1072-4872-9727-9B19A54679DD}" type="parTrans" cxnId="{43AC6D49-8A62-47F6-B878-6D3092143EE7}">
      <dgm:prSet/>
      <dgm:spPr/>
      <dgm:t>
        <a:bodyPr/>
        <a:lstStyle/>
        <a:p>
          <a:endParaRPr lang="en-US"/>
        </a:p>
      </dgm:t>
    </dgm:pt>
    <dgm:pt modelId="{EF73018C-2868-4B93-946B-B1AF31AC3E6E}" type="sibTrans" cxnId="{43AC6D49-8A62-47F6-B878-6D3092143EE7}">
      <dgm:prSet/>
      <dgm:spPr/>
      <dgm:t>
        <a:bodyPr/>
        <a:lstStyle/>
        <a:p>
          <a:endParaRPr lang="en-US"/>
        </a:p>
      </dgm:t>
    </dgm:pt>
    <dgm:pt modelId="{A828BE98-9567-4986-A163-CCD3D60E8C4C}" type="pres">
      <dgm:prSet presAssocID="{40983C03-D65E-4CBF-A6D7-AF5BE877663C}" presName="root" presStyleCnt="0">
        <dgm:presLayoutVars>
          <dgm:dir/>
          <dgm:resizeHandles val="exact"/>
        </dgm:presLayoutVars>
      </dgm:prSet>
      <dgm:spPr/>
    </dgm:pt>
    <dgm:pt modelId="{6FC0BB58-3747-4E38-8512-C33D4E799F54}" type="pres">
      <dgm:prSet presAssocID="{6EA7156B-A840-4EC0-B631-CAD2E9ED0A49}" presName="compNode" presStyleCnt="0"/>
      <dgm:spPr/>
    </dgm:pt>
    <dgm:pt modelId="{A866FA5F-364B-43FE-8317-AB5A1CD7C74D}" type="pres">
      <dgm:prSet presAssocID="{6EA7156B-A840-4EC0-B631-CAD2E9ED0A49}" presName="bgRect" presStyleLbl="bgShp" presStyleIdx="0" presStyleCnt="2"/>
      <dgm:spPr/>
    </dgm:pt>
    <dgm:pt modelId="{BE79D8A1-93D3-4526-9EFA-438CFE131C63}" type="pres">
      <dgm:prSet presAssocID="{6EA7156B-A840-4EC0-B631-CAD2E9ED0A4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D25C4E3A-7EE7-4DAB-9FD1-A2B498B7F61F}" type="pres">
      <dgm:prSet presAssocID="{6EA7156B-A840-4EC0-B631-CAD2E9ED0A49}" presName="spaceRect" presStyleCnt="0"/>
      <dgm:spPr/>
    </dgm:pt>
    <dgm:pt modelId="{AB482AF3-AFB3-437D-A5EB-D5E6F3F6486F}" type="pres">
      <dgm:prSet presAssocID="{6EA7156B-A840-4EC0-B631-CAD2E9ED0A49}" presName="parTx" presStyleLbl="revTx" presStyleIdx="0" presStyleCnt="2">
        <dgm:presLayoutVars>
          <dgm:chMax val="0"/>
          <dgm:chPref val="0"/>
        </dgm:presLayoutVars>
      </dgm:prSet>
      <dgm:spPr/>
    </dgm:pt>
    <dgm:pt modelId="{DE3177EC-357C-4CD2-83AD-B2B7C3CFC4D3}" type="pres">
      <dgm:prSet presAssocID="{A89FB610-5506-4DE0-9537-330106B06D4C}" presName="sibTrans" presStyleCnt="0"/>
      <dgm:spPr/>
    </dgm:pt>
    <dgm:pt modelId="{3E1A195F-9A94-46C8-972F-54EE0A15FBCA}" type="pres">
      <dgm:prSet presAssocID="{B3038C89-5CF1-41E5-8443-2B456E45B7C5}" presName="compNode" presStyleCnt="0"/>
      <dgm:spPr/>
    </dgm:pt>
    <dgm:pt modelId="{3B0D833B-DB7F-494E-BF16-940CEA9FF9A3}" type="pres">
      <dgm:prSet presAssocID="{B3038C89-5CF1-41E5-8443-2B456E45B7C5}" presName="bgRect" presStyleLbl="bgShp" presStyleIdx="1" presStyleCnt="2"/>
      <dgm:spPr/>
    </dgm:pt>
    <dgm:pt modelId="{E4F6549E-3777-4A02-8E0D-71F184BE875A}" type="pres">
      <dgm:prSet presAssocID="{B3038C89-5CF1-41E5-8443-2B456E45B7C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C29BE235-4099-4109-B046-2B7AEB83A58E}" type="pres">
      <dgm:prSet presAssocID="{B3038C89-5CF1-41E5-8443-2B456E45B7C5}" presName="spaceRect" presStyleCnt="0"/>
      <dgm:spPr/>
    </dgm:pt>
    <dgm:pt modelId="{E49492A2-C3FD-47AC-84BD-8D65D1AB8974}" type="pres">
      <dgm:prSet presAssocID="{B3038C89-5CF1-41E5-8443-2B456E45B7C5}" presName="parTx" presStyleLbl="revTx" presStyleIdx="1" presStyleCnt="2">
        <dgm:presLayoutVars>
          <dgm:chMax val="0"/>
          <dgm:chPref val="0"/>
        </dgm:presLayoutVars>
      </dgm:prSet>
      <dgm:spPr/>
    </dgm:pt>
  </dgm:ptLst>
  <dgm:cxnLst>
    <dgm:cxn modelId="{43AC6D49-8A62-47F6-B878-6D3092143EE7}" srcId="{40983C03-D65E-4CBF-A6D7-AF5BE877663C}" destId="{B3038C89-5CF1-41E5-8443-2B456E45B7C5}" srcOrd="1" destOrd="0" parTransId="{2CB7E68E-1072-4872-9727-9B19A54679DD}" sibTransId="{EF73018C-2868-4B93-946B-B1AF31AC3E6E}"/>
    <dgm:cxn modelId="{5C0A2651-D3E1-4009-9202-023B1B9D98B2}" srcId="{40983C03-D65E-4CBF-A6D7-AF5BE877663C}" destId="{6EA7156B-A840-4EC0-B631-CAD2E9ED0A49}" srcOrd="0" destOrd="0" parTransId="{DF2FF3DC-9874-4DAE-9C17-844981634291}" sibTransId="{A89FB610-5506-4DE0-9537-330106B06D4C}"/>
    <dgm:cxn modelId="{AAC6E694-5A35-4B95-ACBA-5F7990E3DF0F}" type="presOf" srcId="{6EA7156B-A840-4EC0-B631-CAD2E9ED0A49}" destId="{AB482AF3-AFB3-437D-A5EB-D5E6F3F6486F}" srcOrd="0" destOrd="0" presId="urn:microsoft.com/office/officeart/2018/2/layout/IconVerticalSolidList"/>
    <dgm:cxn modelId="{264184AF-C85F-4607-829F-CCDA95A0E1DD}" type="presOf" srcId="{40983C03-D65E-4CBF-A6D7-AF5BE877663C}" destId="{A828BE98-9567-4986-A163-CCD3D60E8C4C}" srcOrd="0" destOrd="0" presId="urn:microsoft.com/office/officeart/2018/2/layout/IconVerticalSolidList"/>
    <dgm:cxn modelId="{FB9E1FB5-50D0-4BD9-89E4-17984E18356C}" type="presOf" srcId="{B3038C89-5CF1-41E5-8443-2B456E45B7C5}" destId="{E49492A2-C3FD-47AC-84BD-8D65D1AB8974}" srcOrd="0" destOrd="0" presId="urn:microsoft.com/office/officeart/2018/2/layout/IconVerticalSolidList"/>
    <dgm:cxn modelId="{363EE8A0-CEF2-49B7-B526-56F5148BF9DA}" type="presParOf" srcId="{A828BE98-9567-4986-A163-CCD3D60E8C4C}" destId="{6FC0BB58-3747-4E38-8512-C33D4E799F54}" srcOrd="0" destOrd="0" presId="urn:microsoft.com/office/officeart/2018/2/layout/IconVerticalSolidList"/>
    <dgm:cxn modelId="{F3A04B9A-53EA-46FE-98DB-7BDBBE1EBB67}" type="presParOf" srcId="{6FC0BB58-3747-4E38-8512-C33D4E799F54}" destId="{A866FA5F-364B-43FE-8317-AB5A1CD7C74D}" srcOrd="0" destOrd="0" presId="urn:microsoft.com/office/officeart/2018/2/layout/IconVerticalSolidList"/>
    <dgm:cxn modelId="{29CEBE19-9A25-4C1F-9D11-147297D18A75}" type="presParOf" srcId="{6FC0BB58-3747-4E38-8512-C33D4E799F54}" destId="{BE79D8A1-93D3-4526-9EFA-438CFE131C63}" srcOrd="1" destOrd="0" presId="urn:microsoft.com/office/officeart/2018/2/layout/IconVerticalSolidList"/>
    <dgm:cxn modelId="{C43AA14C-182A-46C1-90C9-ED6835312F46}" type="presParOf" srcId="{6FC0BB58-3747-4E38-8512-C33D4E799F54}" destId="{D25C4E3A-7EE7-4DAB-9FD1-A2B498B7F61F}" srcOrd="2" destOrd="0" presId="urn:microsoft.com/office/officeart/2018/2/layout/IconVerticalSolidList"/>
    <dgm:cxn modelId="{A9507AB4-8CA7-4EF2-ADBB-3F7BC236F445}" type="presParOf" srcId="{6FC0BB58-3747-4E38-8512-C33D4E799F54}" destId="{AB482AF3-AFB3-437D-A5EB-D5E6F3F6486F}" srcOrd="3" destOrd="0" presId="urn:microsoft.com/office/officeart/2018/2/layout/IconVerticalSolidList"/>
    <dgm:cxn modelId="{14DA792C-9589-41FC-9433-8332DC2C0162}" type="presParOf" srcId="{A828BE98-9567-4986-A163-CCD3D60E8C4C}" destId="{DE3177EC-357C-4CD2-83AD-B2B7C3CFC4D3}" srcOrd="1" destOrd="0" presId="urn:microsoft.com/office/officeart/2018/2/layout/IconVerticalSolidList"/>
    <dgm:cxn modelId="{7550E750-8AB6-46A1-872D-F32E7B14C6EF}" type="presParOf" srcId="{A828BE98-9567-4986-A163-CCD3D60E8C4C}" destId="{3E1A195F-9A94-46C8-972F-54EE0A15FBCA}" srcOrd="2" destOrd="0" presId="urn:microsoft.com/office/officeart/2018/2/layout/IconVerticalSolidList"/>
    <dgm:cxn modelId="{5E178909-BA33-422A-9292-6CDA344D0078}" type="presParOf" srcId="{3E1A195F-9A94-46C8-972F-54EE0A15FBCA}" destId="{3B0D833B-DB7F-494E-BF16-940CEA9FF9A3}" srcOrd="0" destOrd="0" presId="urn:microsoft.com/office/officeart/2018/2/layout/IconVerticalSolidList"/>
    <dgm:cxn modelId="{29B6553B-23FF-4D4F-B687-2464711A197A}" type="presParOf" srcId="{3E1A195F-9A94-46C8-972F-54EE0A15FBCA}" destId="{E4F6549E-3777-4A02-8E0D-71F184BE875A}" srcOrd="1" destOrd="0" presId="urn:microsoft.com/office/officeart/2018/2/layout/IconVerticalSolidList"/>
    <dgm:cxn modelId="{F8AE46DD-86A1-4E91-A31D-76CFC68B5248}" type="presParOf" srcId="{3E1A195F-9A94-46C8-972F-54EE0A15FBCA}" destId="{C29BE235-4099-4109-B046-2B7AEB83A58E}" srcOrd="2" destOrd="0" presId="urn:microsoft.com/office/officeart/2018/2/layout/IconVerticalSolidList"/>
    <dgm:cxn modelId="{D4040A81-0767-46B9-B54D-4DD7858E4B85}" type="presParOf" srcId="{3E1A195F-9A94-46C8-972F-54EE0A15FBCA}" destId="{E49492A2-C3FD-47AC-84BD-8D65D1AB897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EC0F58-A75E-48C7-8C4A-5548FE2EA75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3929D49-09B8-4133-95DB-31F19F273FB7}">
      <dgm:prSet/>
      <dgm:spPr/>
      <dgm:t>
        <a:bodyPr/>
        <a:lstStyle/>
        <a:p>
          <a:r>
            <a:rPr lang="en-GB" b="0" i="0" baseline="0" dirty="0"/>
            <a:t>Ingredient availability and preference</a:t>
          </a:r>
          <a:endParaRPr lang="en-US" dirty="0"/>
        </a:p>
      </dgm:t>
    </dgm:pt>
    <dgm:pt modelId="{8D2B7E29-5071-4304-8AF7-CC0CD4598F49}" type="parTrans" cxnId="{D8B08CCA-F5EE-4649-8680-AF50DCDD857F}">
      <dgm:prSet/>
      <dgm:spPr/>
      <dgm:t>
        <a:bodyPr/>
        <a:lstStyle/>
        <a:p>
          <a:endParaRPr lang="en-US"/>
        </a:p>
      </dgm:t>
    </dgm:pt>
    <dgm:pt modelId="{630AE7E6-1F93-4A0E-B7F8-AAE8C698E3E7}" type="sibTrans" cxnId="{D8B08CCA-F5EE-4649-8680-AF50DCDD857F}">
      <dgm:prSet/>
      <dgm:spPr/>
      <dgm:t>
        <a:bodyPr/>
        <a:lstStyle/>
        <a:p>
          <a:endParaRPr lang="en-US"/>
        </a:p>
      </dgm:t>
    </dgm:pt>
    <dgm:pt modelId="{9340B654-4318-481B-A5BC-CCD4E26A6051}">
      <dgm:prSet/>
      <dgm:spPr/>
      <dgm:t>
        <a:bodyPr/>
        <a:lstStyle/>
        <a:p>
          <a:r>
            <a:rPr lang="en-GB" b="0" i="0" baseline="0" dirty="0"/>
            <a:t>Measurement units, writing style</a:t>
          </a:r>
          <a:endParaRPr lang="en-US" dirty="0"/>
        </a:p>
      </dgm:t>
    </dgm:pt>
    <dgm:pt modelId="{9F97E18D-59B8-404E-B730-217A203833C5}" type="parTrans" cxnId="{7863A6EC-2001-4A4C-A9DA-5877C1EFD5DF}">
      <dgm:prSet/>
      <dgm:spPr/>
      <dgm:t>
        <a:bodyPr/>
        <a:lstStyle/>
        <a:p>
          <a:endParaRPr lang="en-US"/>
        </a:p>
      </dgm:t>
    </dgm:pt>
    <dgm:pt modelId="{2D870D76-744C-4F6C-8E6B-4ECC4F16D83B}" type="sibTrans" cxnId="{7863A6EC-2001-4A4C-A9DA-5877C1EFD5DF}">
      <dgm:prSet/>
      <dgm:spPr/>
      <dgm:t>
        <a:bodyPr/>
        <a:lstStyle/>
        <a:p>
          <a:endParaRPr lang="en-US"/>
        </a:p>
      </dgm:t>
    </dgm:pt>
    <dgm:pt modelId="{F6792382-CBC9-47E6-97C5-B4005D9E4ADE}">
      <dgm:prSet/>
      <dgm:spPr/>
      <dgm:t>
        <a:bodyPr/>
        <a:lstStyle/>
        <a:p>
          <a:r>
            <a:rPr lang="en-GB" b="0" i="0" baseline="0" dirty="0"/>
            <a:t>Available equipment and tools</a:t>
          </a:r>
          <a:endParaRPr lang="en-US" dirty="0"/>
        </a:p>
      </dgm:t>
    </dgm:pt>
    <dgm:pt modelId="{06B8EF0E-9C48-4162-BF31-2F329BC6773D}" type="parTrans" cxnId="{5E7A84AC-C2C6-40CC-8A38-2B7141660D01}">
      <dgm:prSet/>
      <dgm:spPr/>
      <dgm:t>
        <a:bodyPr/>
        <a:lstStyle/>
        <a:p>
          <a:endParaRPr lang="en-US"/>
        </a:p>
      </dgm:t>
    </dgm:pt>
    <dgm:pt modelId="{4DB1DF0B-E4AF-42F2-A199-C3ABC8ADA938}" type="sibTrans" cxnId="{5E7A84AC-C2C6-40CC-8A38-2B7141660D01}">
      <dgm:prSet/>
      <dgm:spPr/>
      <dgm:t>
        <a:bodyPr/>
        <a:lstStyle/>
        <a:p>
          <a:endParaRPr lang="en-US"/>
        </a:p>
      </dgm:t>
    </dgm:pt>
    <dgm:pt modelId="{62584435-4AAA-4A46-BDE3-7E7E6AB7889A}">
      <dgm:prSet/>
      <dgm:spPr/>
      <dgm:t>
        <a:bodyPr/>
        <a:lstStyle/>
        <a:p>
          <a:r>
            <a:rPr lang="en-GB" b="0" i="0" baseline="0" dirty="0"/>
            <a:t>Known techniques, typical ordering</a:t>
          </a:r>
          <a:endParaRPr lang="en-US" dirty="0"/>
        </a:p>
      </dgm:t>
    </dgm:pt>
    <dgm:pt modelId="{15B3F5BC-CD78-4B23-B5F4-854FA1B52DCF}" type="parTrans" cxnId="{84F42DD7-8A70-4E2E-B700-15450B8B2EFE}">
      <dgm:prSet/>
      <dgm:spPr/>
      <dgm:t>
        <a:bodyPr/>
        <a:lstStyle/>
        <a:p>
          <a:endParaRPr lang="en-US"/>
        </a:p>
      </dgm:t>
    </dgm:pt>
    <dgm:pt modelId="{CB961B1F-7E27-4DCC-B2D6-D83FA108F557}" type="sibTrans" cxnId="{84F42DD7-8A70-4E2E-B700-15450B8B2EFE}">
      <dgm:prSet/>
      <dgm:spPr/>
      <dgm:t>
        <a:bodyPr/>
        <a:lstStyle/>
        <a:p>
          <a:endParaRPr lang="en-US"/>
        </a:p>
      </dgm:t>
    </dgm:pt>
    <dgm:pt modelId="{8963B96D-4C5A-4324-A718-6B1CEBBF8F66}">
      <dgm:prSet/>
      <dgm:spPr/>
      <dgm:t>
        <a:bodyPr/>
        <a:lstStyle/>
        <a:p>
          <a:r>
            <a:rPr lang="en-GB" b="0" i="0" baseline="0"/>
            <a:t>Desired flavours</a:t>
          </a:r>
          <a:endParaRPr lang="en-US"/>
        </a:p>
      </dgm:t>
    </dgm:pt>
    <dgm:pt modelId="{45F0B8C5-44A5-445B-9F91-9EF7940217B7}" type="parTrans" cxnId="{24909DA7-4B3E-4140-B1F6-D299D6D594E6}">
      <dgm:prSet/>
      <dgm:spPr/>
      <dgm:t>
        <a:bodyPr/>
        <a:lstStyle/>
        <a:p>
          <a:endParaRPr lang="en-US"/>
        </a:p>
      </dgm:t>
    </dgm:pt>
    <dgm:pt modelId="{63302994-817D-4B34-965A-3C62101F9F3B}" type="sibTrans" cxnId="{24909DA7-4B3E-4140-B1F6-D299D6D594E6}">
      <dgm:prSet/>
      <dgm:spPr/>
      <dgm:t>
        <a:bodyPr/>
        <a:lstStyle/>
        <a:p>
          <a:endParaRPr lang="en-US"/>
        </a:p>
      </dgm:t>
    </dgm:pt>
    <dgm:pt modelId="{2B4D38DC-ECBB-473A-B74B-FAABE42BC1E6}">
      <dgm:prSet/>
      <dgm:spPr/>
      <dgm:t>
        <a:bodyPr/>
        <a:lstStyle/>
        <a:p>
          <a:r>
            <a:rPr lang="en-GB" b="0" i="0" baseline="0"/>
            <a:t>Desired texture</a:t>
          </a:r>
          <a:endParaRPr lang="en-US"/>
        </a:p>
      </dgm:t>
    </dgm:pt>
    <dgm:pt modelId="{A4C5D3EA-7B4E-40C8-B3B5-7A4A596DC815}" type="parTrans" cxnId="{E86E697C-A8AA-4962-9221-BD6BD4F077ED}">
      <dgm:prSet/>
      <dgm:spPr/>
      <dgm:t>
        <a:bodyPr/>
        <a:lstStyle/>
        <a:p>
          <a:endParaRPr lang="en-US"/>
        </a:p>
      </dgm:t>
    </dgm:pt>
    <dgm:pt modelId="{F5F9A4AF-F989-4FAC-ABB0-C23ABB9083C2}" type="sibTrans" cxnId="{E86E697C-A8AA-4962-9221-BD6BD4F077ED}">
      <dgm:prSet/>
      <dgm:spPr/>
      <dgm:t>
        <a:bodyPr/>
        <a:lstStyle/>
        <a:p>
          <a:endParaRPr lang="en-US"/>
        </a:p>
      </dgm:t>
    </dgm:pt>
    <dgm:pt modelId="{3475B158-31E4-4070-B1AC-C08139FB7F63}" type="pres">
      <dgm:prSet presAssocID="{44EC0F58-A75E-48C7-8C4A-5548FE2EA758}" presName="root" presStyleCnt="0">
        <dgm:presLayoutVars>
          <dgm:dir/>
          <dgm:resizeHandles val="exact"/>
        </dgm:presLayoutVars>
      </dgm:prSet>
      <dgm:spPr/>
    </dgm:pt>
    <dgm:pt modelId="{2A841144-0DA9-4492-8F61-76F0D960E25D}" type="pres">
      <dgm:prSet presAssocID="{D3929D49-09B8-4133-95DB-31F19F273FB7}" presName="compNode" presStyleCnt="0"/>
      <dgm:spPr/>
    </dgm:pt>
    <dgm:pt modelId="{645B1004-8090-4866-A89A-B91F3D348295}" type="pres">
      <dgm:prSet presAssocID="{D3929D49-09B8-4133-95DB-31F19F273FB7}" presName="bgRect" presStyleLbl="bgShp" presStyleIdx="0" presStyleCnt="6"/>
      <dgm:spPr/>
    </dgm:pt>
    <dgm:pt modelId="{0FCB3462-68B8-476A-8413-077B0A49A6CF}" type="pres">
      <dgm:prSet presAssocID="{D3929D49-09B8-4133-95DB-31F19F273FB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498FEAF1-7B55-40D2-BD55-9911569C6FE1}" type="pres">
      <dgm:prSet presAssocID="{D3929D49-09B8-4133-95DB-31F19F273FB7}" presName="spaceRect" presStyleCnt="0"/>
      <dgm:spPr/>
    </dgm:pt>
    <dgm:pt modelId="{BC155CDF-B92C-4C95-8E18-2C22F4637AFC}" type="pres">
      <dgm:prSet presAssocID="{D3929D49-09B8-4133-95DB-31F19F273FB7}" presName="parTx" presStyleLbl="revTx" presStyleIdx="0" presStyleCnt="6">
        <dgm:presLayoutVars>
          <dgm:chMax val="0"/>
          <dgm:chPref val="0"/>
        </dgm:presLayoutVars>
      </dgm:prSet>
      <dgm:spPr/>
    </dgm:pt>
    <dgm:pt modelId="{0DF04F0C-3AA7-4441-9523-C5707AED200E}" type="pres">
      <dgm:prSet presAssocID="{630AE7E6-1F93-4A0E-B7F8-AAE8C698E3E7}" presName="sibTrans" presStyleCnt="0"/>
      <dgm:spPr/>
    </dgm:pt>
    <dgm:pt modelId="{B450328D-69CD-44D7-9451-BB2A6C9BB02D}" type="pres">
      <dgm:prSet presAssocID="{9340B654-4318-481B-A5BC-CCD4E26A6051}" presName="compNode" presStyleCnt="0"/>
      <dgm:spPr/>
    </dgm:pt>
    <dgm:pt modelId="{D17FFA3A-6A5E-4DA8-9A0D-083ABE092AFD}" type="pres">
      <dgm:prSet presAssocID="{9340B654-4318-481B-A5BC-CCD4E26A6051}" presName="bgRect" presStyleLbl="bgShp" presStyleIdx="1" presStyleCnt="6"/>
      <dgm:spPr/>
    </dgm:pt>
    <dgm:pt modelId="{1C72147F-ADDD-441F-84DE-D8191C7017D5}" type="pres">
      <dgm:prSet presAssocID="{9340B654-4318-481B-A5BC-CCD4E26A605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ler"/>
        </a:ext>
      </dgm:extLst>
    </dgm:pt>
    <dgm:pt modelId="{6B635A45-C145-4AFF-93E1-7C440B89BD70}" type="pres">
      <dgm:prSet presAssocID="{9340B654-4318-481B-A5BC-CCD4E26A6051}" presName="spaceRect" presStyleCnt="0"/>
      <dgm:spPr/>
    </dgm:pt>
    <dgm:pt modelId="{03C21F96-0A0A-4E1D-9223-16D7FF6FBC30}" type="pres">
      <dgm:prSet presAssocID="{9340B654-4318-481B-A5BC-CCD4E26A6051}" presName="parTx" presStyleLbl="revTx" presStyleIdx="1" presStyleCnt="6">
        <dgm:presLayoutVars>
          <dgm:chMax val="0"/>
          <dgm:chPref val="0"/>
        </dgm:presLayoutVars>
      </dgm:prSet>
      <dgm:spPr/>
    </dgm:pt>
    <dgm:pt modelId="{CDFFC082-B807-4F58-889F-42BACABE4E6B}" type="pres">
      <dgm:prSet presAssocID="{2D870D76-744C-4F6C-8E6B-4ECC4F16D83B}" presName="sibTrans" presStyleCnt="0"/>
      <dgm:spPr/>
    </dgm:pt>
    <dgm:pt modelId="{0A09C1AC-3688-4742-9A53-0DD118866F89}" type="pres">
      <dgm:prSet presAssocID="{F6792382-CBC9-47E6-97C5-B4005D9E4ADE}" presName="compNode" presStyleCnt="0"/>
      <dgm:spPr/>
    </dgm:pt>
    <dgm:pt modelId="{BD26A591-2850-4191-B0BB-0791B331BE01}" type="pres">
      <dgm:prSet presAssocID="{F6792382-CBC9-47E6-97C5-B4005D9E4ADE}" presName="bgRect" presStyleLbl="bgShp" presStyleIdx="2" presStyleCnt="6"/>
      <dgm:spPr/>
    </dgm:pt>
    <dgm:pt modelId="{5FC055CA-0875-4F2D-B0C8-B5722B7EFACD}" type="pres">
      <dgm:prSet presAssocID="{F6792382-CBC9-47E6-97C5-B4005D9E4AD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DDA592F6-D95B-4498-B733-231A50E2276E}" type="pres">
      <dgm:prSet presAssocID="{F6792382-CBC9-47E6-97C5-B4005D9E4ADE}" presName="spaceRect" presStyleCnt="0"/>
      <dgm:spPr/>
    </dgm:pt>
    <dgm:pt modelId="{3312BA64-0886-4925-81BF-613A54EBF837}" type="pres">
      <dgm:prSet presAssocID="{F6792382-CBC9-47E6-97C5-B4005D9E4ADE}" presName="parTx" presStyleLbl="revTx" presStyleIdx="2" presStyleCnt="6">
        <dgm:presLayoutVars>
          <dgm:chMax val="0"/>
          <dgm:chPref val="0"/>
        </dgm:presLayoutVars>
      </dgm:prSet>
      <dgm:spPr/>
    </dgm:pt>
    <dgm:pt modelId="{5E92C24C-D4F1-424F-8DD7-4FC56F18C2A8}" type="pres">
      <dgm:prSet presAssocID="{4DB1DF0B-E4AF-42F2-A199-C3ABC8ADA938}" presName="sibTrans" presStyleCnt="0"/>
      <dgm:spPr/>
    </dgm:pt>
    <dgm:pt modelId="{6056ED65-EE34-4AE1-8284-731D80228A3A}" type="pres">
      <dgm:prSet presAssocID="{62584435-4AAA-4A46-BDE3-7E7E6AB7889A}" presName="compNode" presStyleCnt="0"/>
      <dgm:spPr/>
    </dgm:pt>
    <dgm:pt modelId="{0E2678CF-DB57-473C-A961-E15A87D40A74}" type="pres">
      <dgm:prSet presAssocID="{62584435-4AAA-4A46-BDE3-7E7E6AB7889A}" presName="bgRect" presStyleLbl="bgShp" presStyleIdx="3" presStyleCnt="6"/>
      <dgm:spPr/>
    </dgm:pt>
    <dgm:pt modelId="{84523AF4-1C51-4978-8FFB-96871AEEB390}" type="pres">
      <dgm:prSet presAssocID="{62584435-4AAA-4A46-BDE3-7E7E6AB7889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croscope"/>
        </a:ext>
      </dgm:extLst>
    </dgm:pt>
    <dgm:pt modelId="{D7D50715-C231-4BA5-B726-AF4C078C1654}" type="pres">
      <dgm:prSet presAssocID="{62584435-4AAA-4A46-BDE3-7E7E6AB7889A}" presName="spaceRect" presStyleCnt="0"/>
      <dgm:spPr/>
    </dgm:pt>
    <dgm:pt modelId="{94EF3D4A-E977-4972-BF2E-6D9433925A39}" type="pres">
      <dgm:prSet presAssocID="{62584435-4AAA-4A46-BDE3-7E7E6AB7889A}" presName="parTx" presStyleLbl="revTx" presStyleIdx="3" presStyleCnt="6">
        <dgm:presLayoutVars>
          <dgm:chMax val="0"/>
          <dgm:chPref val="0"/>
        </dgm:presLayoutVars>
      </dgm:prSet>
      <dgm:spPr/>
    </dgm:pt>
    <dgm:pt modelId="{B6BA920E-F4FA-4B3F-8B3B-2F3CFE70D589}" type="pres">
      <dgm:prSet presAssocID="{CB961B1F-7E27-4DCC-B2D6-D83FA108F557}" presName="sibTrans" presStyleCnt="0"/>
      <dgm:spPr/>
    </dgm:pt>
    <dgm:pt modelId="{73FC52C7-5A20-4885-A39B-D069C7579717}" type="pres">
      <dgm:prSet presAssocID="{8963B96D-4C5A-4324-A718-6B1CEBBF8F66}" presName="compNode" presStyleCnt="0"/>
      <dgm:spPr/>
    </dgm:pt>
    <dgm:pt modelId="{59C57743-AC79-4564-B1FE-D4624D271654}" type="pres">
      <dgm:prSet presAssocID="{8963B96D-4C5A-4324-A718-6B1CEBBF8F66}" presName="bgRect" presStyleLbl="bgShp" presStyleIdx="4" presStyleCnt="6"/>
      <dgm:spPr/>
    </dgm:pt>
    <dgm:pt modelId="{175F8A61-3725-476C-806A-1CB254D9A44A}" type="pres">
      <dgm:prSet presAssocID="{8963B96D-4C5A-4324-A718-6B1CEBBF8F6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ffee"/>
        </a:ext>
      </dgm:extLst>
    </dgm:pt>
    <dgm:pt modelId="{24AFD599-C5F7-40D4-98E0-3B500E8125B1}" type="pres">
      <dgm:prSet presAssocID="{8963B96D-4C5A-4324-A718-6B1CEBBF8F66}" presName="spaceRect" presStyleCnt="0"/>
      <dgm:spPr/>
    </dgm:pt>
    <dgm:pt modelId="{13E6F3BD-1403-4EC9-9DC4-92BEB27B4B9D}" type="pres">
      <dgm:prSet presAssocID="{8963B96D-4C5A-4324-A718-6B1CEBBF8F66}" presName="parTx" presStyleLbl="revTx" presStyleIdx="4" presStyleCnt="6">
        <dgm:presLayoutVars>
          <dgm:chMax val="0"/>
          <dgm:chPref val="0"/>
        </dgm:presLayoutVars>
      </dgm:prSet>
      <dgm:spPr/>
    </dgm:pt>
    <dgm:pt modelId="{D46C43EB-52BA-4D53-89EC-81B57A274FF2}" type="pres">
      <dgm:prSet presAssocID="{63302994-817D-4B34-965A-3C62101F9F3B}" presName="sibTrans" presStyleCnt="0"/>
      <dgm:spPr/>
    </dgm:pt>
    <dgm:pt modelId="{2A800810-361C-4166-A531-D86BE708ACFF}" type="pres">
      <dgm:prSet presAssocID="{2B4D38DC-ECBB-473A-B74B-FAABE42BC1E6}" presName="compNode" presStyleCnt="0"/>
      <dgm:spPr/>
    </dgm:pt>
    <dgm:pt modelId="{ADF0D0B1-DE82-48B1-8AE4-B448C63CA4C5}" type="pres">
      <dgm:prSet presAssocID="{2B4D38DC-ECBB-473A-B74B-FAABE42BC1E6}" presName="bgRect" presStyleLbl="bgShp" presStyleIdx="5" presStyleCnt="6"/>
      <dgm:spPr/>
    </dgm:pt>
    <dgm:pt modelId="{72CAB9D3-A322-45B1-8891-2CB3529A1E31}" type="pres">
      <dgm:prSet presAssocID="{2B4D38DC-ECBB-473A-B74B-FAABE42BC1E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891D9A3D-2E80-4C24-8312-DA40B6FCCCEE}" type="pres">
      <dgm:prSet presAssocID="{2B4D38DC-ECBB-473A-B74B-FAABE42BC1E6}" presName="spaceRect" presStyleCnt="0"/>
      <dgm:spPr/>
    </dgm:pt>
    <dgm:pt modelId="{BE852E9A-7A33-4B79-A43C-B21124F25DB0}" type="pres">
      <dgm:prSet presAssocID="{2B4D38DC-ECBB-473A-B74B-FAABE42BC1E6}" presName="parTx" presStyleLbl="revTx" presStyleIdx="5" presStyleCnt="6">
        <dgm:presLayoutVars>
          <dgm:chMax val="0"/>
          <dgm:chPref val="0"/>
        </dgm:presLayoutVars>
      </dgm:prSet>
      <dgm:spPr/>
    </dgm:pt>
  </dgm:ptLst>
  <dgm:cxnLst>
    <dgm:cxn modelId="{B9D75704-0E93-4EAF-994D-0ACA496EF79F}" type="presOf" srcId="{44EC0F58-A75E-48C7-8C4A-5548FE2EA758}" destId="{3475B158-31E4-4070-B1AC-C08139FB7F63}" srcOrd="0" destOrd="0" presId="urn:microsoft.com/office/officeart/2018/2/layout/IconVerticalSolidList"/>
    <dgm:cxn modelId="{6632890C-F8B0-41EE-835A-40FB4360F891}" type="presOf" srcId="{8963B96D-4C5A-4324-A718-6B1CEBBF8F66}" destId="{13E6F3BD-1403-4EC9-9DC4-92BEB27B4B9D}" srcOrd="0" destOrd="0" presId="urn:microsoft.com/office/officeart/2018/2/layout/IconVerticalSolidList"/>
    <dgm:cxn modelId="{246BBA61-0C5F-493E-BE57-BB8099B3809B}" type="presOf" srcId="{9340B654-4318-481B-A5BC-CCD4E26A6051}" destId="{03C21F96-0A0A-4E1D-9223-16D7FF6FBC30}" srcOrd="0" destOrd="0" presId="urn:microsoft.com/office/officeart/2018/2/layout/IconVerticalSolidList"/>
    <dgm:cxn modelId="{7AE3F962-2826-46C5-983B-25F607EA29C9}" type="presOf" srcId="{F6792382-CBC9-47E6-97C5-B4005D9E4ADE}" destId="{3312BA64-0886-4925-81BF-613A54EBF837}" srcOrd="0" destOrd="0" presId="urn:microsoft.com/office/officeart/2018/2/layout/IconVerticalSolidList"/>
    <dgm:cxn modelId="{4E4B1767-7D8A-4459-BADA-65C41CCD6482}" type="presOf" srcId="{62584435-4AAA-4A46-BDE3-7E7E6AB7889A}" destId="{94EF3D4A-E977-4972-BF2E-6D9433925A39}" srcOrd="0" destOrd="0" presId="urn:microsoft.com/office/officeart/2018/2/layout/IconVerticalSolidList"/>
    <dgm:cxn modelId="{E86E697C-A8AA-4962-9221-BD6BD4F077ED}" srcId="{44EC0F58-A75E-48C7-8C4A-5548FE2EA758}" destId="{2B4D38DC-ECBB-473A-B74B-FAABE42BC1E6}" srcOrd="5" destOrd="0" parTransId="{A4C5D3EA-7B4E-40C8-B3B5-7A4A596DC815}" sibTransId="{F5F9A4AF-F989-4FAC-ABB0-C23ABB9083C2}"/>
    <dgm:cxn modelId="{F0F6E68D-40F4-49BF-90C7-90D33D56FC48}" type="presOf" srcId="{2B4D38DC-ECBB-473A-B74B-FAABE42BC1E6}" destId="{BE852E9A-7A33-4B79-A43C-B21124F25DB0}" srcOrd="0" destOrd="0" presId="urn:microsoft.com/office/officeart/2018/2/layout/IconVerticalSolidList"/>
    <dgm:cxn modelId="{628E98A6-4B43-4903-9DF7-9D6065930510}" type="presOf" srcId="{D3929D49-09B8-4133-95DB-31F19F273FB7}" destId="{BC155CDF-B92C-4C95-8E18-2C22F4637AFC}" srcOrd="0" destOrd="0" presId="urn:microsoft.com/office/officeart/2018/2/layout/IconVerticalSolidList"/>
    <dgm:cxn modelId="{24909DA7-4B3E-4140-B1F6-D299D6D594E6}" srcId="{44EC0F58-A75E-48C7-8C4A-5548FE2EA758}" destId="{8963B96D-4C5A-4324-A718-6B1CEBBF8F66}" srcOrd="4" destOrd="0" parTransId="{45F0B8C5-44A5-445B-9F91-9EF7940217B7}" sibTransId="{63302994-817D-4B34-965A-3C62101F9F3B}"/>
    <dgm:cxn modelId="{5E7A84AC-C2C6-40CC-8A38-2B7141660D01}" srcId="{44EC0F58-A75E-48C7-8C4A-5548FE2EA758}" destId="{F6792382-CBC9-47E6-97C5-B4005D9E4ADE}" srcOrd="2" destOrd="0" parTransId="{06B8EF0E-9C48-4162-BF31-2F329BC6773D}" sibTransId="{4DB1DF0B-E4AF-42F2-A199-C3ABC8ADA938}"/>
    <dgm:cxn modelId="{D8B08CCA-F5EE-4649-8680-AF50DCDD857F}" srcId="{44EC0F58-A75E-48C7-8C4A-5548FE2EA758}" destId="{D3929D49-09B8-4133-95DB-31F19F273FB7}" srcOrd="0" destOrd="0" parTransId="{8D2B7E29-5071-4304-8AF7-CC0CD4598F49}" sibTransId="{630AE7E6-1F93-4A0E-B7F8-AAE8C698E3E7}"/>
    <dgm:cxn modelId="{84F42DD7-8A70-4E2E-B700-15450B8B2EFE}" srcId="{44EC0F58-A75E-48C7-8C4A-5548FE2EA758}" destId="{62584435-4AAA-4A46-BDE3-7E7E6AB7889A}" srcOrd="3" destOrd="0" parTransId="{15B3F5BC-CD78-4B23-B5F4-854FA1B52DCF}" sibTransId="{CB961B1F-7E27-4DCC-B2D6-D83FA108F557}"/>
    <dgm:cxn modelId="{7863A6EC-2001-4A4C-A9DA-5877C1EFD5DF}" srcId="{44EC0F58-A75E-48C7-8C4A-5548FE2EA758}" destId="{9340B654-4318-481B-A5BC-CCD4E26A6051}" srcOrd="1" destOrd="0" parTransId="{9F97E18D-59B8-404E-B730-217A203833C5}" sibTransId="{2D870D76-744C-4F6C-8E6B-4ECC4F16D83B}"/>
    <dgm:cxn modelId="{980635D9-54F5-43B1-A936-E1476BB72C0B}" type="presParOf" srcId="{3475B158-31E4-4070-B1AC-C08139FB7F63}" destId="{2A841144-0DA9-4492-8F61-76F0D960E25D}" srcOrd="0" destOrd="0" presId="urn:microsoft.com/office/officeart/2018/2/layout/IconVerticalSolidList"/>
    <dgm:cxn modelId="{D2179AE9-70CE-4E37-837E-5621599AB6E8}" type="presParOf" srcId="{2A841144-0DA9-4492-8F61-76F0D960E25D}" destId="{645B1004-8090-4866-A89A-B91F3D348295}" srcOrd="0" destOrd="0" presId="urn:microsoft.com/office/officeart/2018/2/layout/IconVerticalSolidList"/>
    <dgm:cxn modelId="{427B1F45-F994-4057-A833-08B0DD8CE3B1}" type="presParOf" srcId="{2A841144-0DA9-4492-8F61-76F0D960E25D}" destId="{0FCB3462-68B8-476A-8413-077B0A49A6CF}" srcOrd="1" destOrd="0" presId="urn:microsoft.com/office/officeart/2018/2/layout/IconVerticalSolidList"/>
    <dgm:cxn modelId="{F4A62360-10CD-4FB7-9683-515AE09DD047}" type="presParOf" srcId="{2A841144-0DA9-4492-8F61-76F0D960E25D}" destId="{498FEAF1-7B55-40D2-BD55-9911569C6FE1}" srcOrd="2" destOrd="0" presId="urn:microsoft.com/office/officeart/2018/2/layout/IconVerticalSolidList"/>
    <dgm:cxn modelId="{A5AAB0F0-C906-41B5-ADE0-DDEA32B66BAE}" type="presParOf" srcId="{2A841144-0DA9-4492-8F61-76F0D960E25D}" destId="{BC155CDF-B92C-4C95-8E18-2C22F4637AFC}" srcOrd="3" destOrd="0" presId="urn:microsoft.com/office/officeart/2018/2/layout/IconVerticalSolidList"/>
    <dgm:cxn modelId="{359BC3E8-4D94-4C62-AAD1-B112DAED2005}" type="presParOf" srcId="{3475B158-31E4-4070-B1AC-C08139FB7F63}" destId="{0DF04F0C-3AA7-4441-9523-C5707AED200E}" srcOrd="1" destOrd="0" presId="urn:microsoft.com/office/officeart/2018/2/layout/IconVerticalSolidList"/>
    <dgm:cxn modelId="{1EF8B279-D66C-47B4-B88C-05C856D0F968}" type="presParOf" srcId="{3475B158-31E4-4070-B1AC-C08139FB7F63}" destId="{B450328D-69CD-44D7-9451-BB2A6C9BB02D}" srcOrd="2" destOrd="0" presId="urn:microsoft.com/office/officeart/2018/2/layout/IconVerticalSolidList"/>
    <dgm:cxn modelId="{680E7270-E746-43CD-AE1D-AF722C88A988}" type="presParOf" srcId="{B450328D-69CD-44D7-9451-BB2A6C9BB02D}" destId="{D17FFA3A-6A5E-4DA8-9A0D-083ABE092AFD}" srcOrd="0" destOrd="0" presId="urn:microsoft.com/office/officeart/2018/2/layout/IconVerticalSolidList"/>
    <dgm:cxn modelId="{40E6E386-7BF1-4B83-AD4A-538E95D57E29}" type="presParOf" srcId="{B450328D-69CD-44D7-9451-BB2A6C9BB02D}" destId="{1C72147F-ADDD-441F-84DE-D8191C7017D5}" srcOrd="1" destOrd="0" presId="urn:microsoft.com/office/officeart/2018/2/layout/IconVerticalSolidList"/>
    <dgm:cxn modelId="{A7E3B428-8052-4A54-B89A-56B457A1FFE6}" type="presParOf" srcId="{B450328D-69CD-44D7-9451-BB2A6C9BB02D}" destId="{6B635A45-C145-4AFF-93E1-7C440B89BD70}" srcOrd="2" destOrd="0" presId="urn:microsoft.com/office/officeart/2018/2/layout/IconVerticalSolidList"/>
    <dgm:cxn modelId="{5C4C8D4F-E84A-4F29-B59D-37EC1D86EEE8}" type="presParOf" srcId="{B450328D-69CD-44D7-9451-BB2A6C9BB02D}" destId="{03C21F96-0A0A-4E1D-9223-16D7FF6FBC30}" srcOrd="3" destOrd="0" presId="urn:microsoft.com/office/officeart/2018/2/layout/IconVerticalSolidList"/>
    <dgm:cxn modelId="{D7A7140E-A92B-450A-96B7-29C9B7E6A8C2}" type="presParOf" srcId="{3475B158-31E4-4070-B1AC-C08139FB7F63}" destId="{CDFFC082-B807-4F58-889F-42BACABE4E6B}" srcOrd="3" destOrd="0" presId="urn:microsoft.com/office/officeart/2018/2/layout/IconVerticalSolidList"/>
    <dgm:cxn modelId="{6C332BC5-E59B-4CD1-AE4F-1BD7A9000456}" type="presParOf" srcId="{3475B158-31E4-4070-B1AC-C08139FB7F63}" destId="{0A09C1AC-3688-4742-9A53-0DD118866F89}" srcOrd="4" destOrd="0" presId="urn:microsoft.com/office/officeart/2018/2/layout/IconVerticalSolidList"/>
    <dgm:cxn modelId="{41CB74F9-C9D2-4671-893E-3EB995DC5AF1}" type="presParOf" srcId="{0A09C1AC-3688-4742-9A53-0DD118866F89}" destId="{BD26A591-2850-4191-B0BB-0791B331BE01}" srcOrd="0" destOrd="0" presId="urn:microsoft.com/office/officeart/2018/2/layout/IconVerticalSolidList"/>
    <dgm:cxn modelId="{3CC376B0-7ABC-47F7-8900-653BD92FE308}" type="presParOf" srcId="{0A09C1AC-3688-4742-9A53-0DD118866F89}" destId="{5FC055CA-0875-4F2D-B0C8-B5722B7EFACD}" srcOrd="1" destOrd="0" presId="urn:microsoft.com/office/officeart/2018/2/layout/IconVerticalSolidList"/>
    <dgm:cxn modelId="{C0F911CC-21D9-42EA-A86C-BF9770A73BF6}" type="presParOf" srcId="{0A09C1AC-3688-4742-9A53-0DD118866F89}" destId="{DDA592F6-D95B-4498-B733-231A50E2276E}" srcOrd="2" destOrd="0" presId="urn:microsoft.com/office/officeart/2018/2/layout/IconVerticalSolidList"/>
    <dgm:cxn modelId="{99A56D99-3949-4554-8295-EA39F700F737}" type="presParOf" srcId="{0A09C1AC-3688-4742-9A53-0DD118866F89}" destId="{3312BA64-0886-4925-81BF-613A54EBF837}" srcOrd="3" destOrd="0" presId="urn:microsoft.com/office/officeart/2018/2/layout/IconVerticalSolidList"/>
    <dgm:cxn modelId="{232BE435-BDCB-41D2-892D-BDCF6804F396}" type="presParOf" srcId="{3475B158-31E4-4070-B1AC-C08139FB7F63}" destId="{5E92C24C-D4F1-424F-8DD7-4FC56F18C2A8}" srcOrd="5" destOrd="0" presId="urn:microsoft.com/office/officeart/2018/2/layout/IconVerticalSolidList"/>
    <dgm:cxn modelId="{9D78CCF7-3C08-4F5E-8DB1-5536C1AFC1B9}" type="presParOf" srcId="{3475B158-31E4-4070-B1AC-C08139FB7F63}" destId="{6056ED65-EE34-4AE1-8284-731D80228A3A}" srcOrd="6" destOrd="0" presId="urn:microsoft.com/office/officeart/2018/2/layout/IconVerticalSolidList"/>
    <dgm:cxn modelId="{731D9525-5D25-4E2B-8D99-629551FA8E1F}" type="presParOf" srcId="{6056ED65-EE34-4AE1-8284-731D80228A3A}" destId="{0E2678CF-DB57-473C-A961-E15A87D40A74}" srcOrd="0" destOrd="0" presId="urn:microsoft.com/office/officeart/2018/2/layout/IconVerticalSolidList"/>
    <dgm:cxn modelId="{374E60C6-E369-425E-B117-FC53AEB2B3B5}" type="presParOf" srcId="{6056ED65-EE34-4AE1-8284-731D80228A3A}" destId="{84523AF4-1C51-4978-8FFB-96871AEEB390}" srcOrd="1" destOrd="0" presId="urn:microsoft.com/office/officeart/2018/2/layout/IconVerticalSolidList"/>
    <dgm:cxn modelId="{86DDC204-A73B-489D-A6AF-81B3057D0394}" type="presParOf" srcId="{6056ED65-EE34-4AE1-8284-731D80228A3A}" destId="{D7D50715-C231-4BA5-B726-AF4C078C1654}" srcOrd="2" destOrd="0" presId="urn:microsoft.com/office/officeart/2018/2/layout/IconVerticalSolidList"/>
    <dgm:cxn modelId="{45265D36-3C02-45DF-AC7A-D41354777E0F}" type="presParOf" srcId="{6056ED65-EE34-4AE1-8284-731D80228A3A}" destId="{94EF3D4A-E977-4972-BF2E-6D9433925A39}" srcOrd="3" destOrd="0" presId="urn:microsoft.com/office/officeart/2018/2/layout/IconVerticalSolidList"/>
    <dgm:cxn modelId="{46F12167-6932-4AC5-A0F4-1043AA2F36E4}" type="presParOf" srcId="{3475B158-31E4-4070-B1AC-C08139FB7F63}" destId="{B6BA920E-F4FA-4B3F-8B3B-2F3CFE70D589}" srcOrd="7" destOrd="0" presId="urn:microsoft.com/office/officeart/2018/2/layout/IconVerticalSolidList"/>
    <dgm:cxn modelId="{243FC6F0-F744-432B-9F3F-0A869428B56B}" type="presParOf" srcId="{3475B158-31E4-4070-B1AC-C08139FB7F63}" destId="{73FC52C7-5A20-4885-A39B-D069C7579717}" srcOrd="8" destOrd="0" presId="urn:microsoft.com/office/officeart/2018/2/layout/IconVerticalSolidList"/>
    <dgm:cxn modelId="{62E14326-68F9-474A-BF6A-1A110ADD1B6C}" type="presParOf" srcId="{73FC52C7-5A20-4885-A39B-D069C7579717}" destId="{59C57743-AC79-4564-B1FE-D4624D271654}" srcOrd="0" destOrd="0" presId="urn:microsoft.com/office/officeart/2018/2/layout/IconVerticalSolidList"/>
    <dgm:cxn modelId="{79E598EA-F91A-4307-A2AA-E971DDC12B9F}" type="presParOf" srcId="{73FC52C7-5A20-4885-A39B-D069C7579717}" destId="{175F8A61-3725-476C-806A-1CB254D9A44A}" srcOrd="1" destOrd="0" presId="urn:microsoft.com/office/officeart/2018/2/layout/IconVerticalSolidList"/>
    <dgm:cxn modelId="{28945E3B-9F5A-4A23-9B2B-5463856F25AA}" type="presParOf" srcId="{73FC52C7-5A20-4885-A39B-D069C7579717}" destId="{24AFD599-C5F7-40D4-98E0-3B500E8125B1}" srcOrd="2" destOrd="0" presId="urn:microsoft.com/office/officeart/2018/2/layout/IconVerticalSolidList"/>
    <dgm:cxn modelId="{AF25303D-730B-4B02-8368-3FCB6DDD023F}" type="presParOf" srcId="{73FC52C7-5A20-4885-A39B-D069C7579717}" destId="{13E6F3BD-1403-4EC9-9DC4-92BEB27B4B9D}" srcOrd="3" destOrd="0" presId="urn:microsoft.com/office/officeart/2018/2/layout/IconVerticalSolidList"/>
    <dgm:cxn modelId="{CAC4C417-65A0-47E5-8D8A-E99C01162215}" type="presParOf" srcId="{3475B158-31E4-4070-B1AC-C08139FB7F63}" destId="{D46C43EB-52BA-4D53-89EC-81B57A274FF2}" srcOrd="9" destOrd="0" presId="urn:microsoft.com/office/officeart/2018/2/layout/IconVerticalSolidList"/>
    <dgm:cxn modelId="{CF8991C1-EA14-4220-8EFE-EF1DC3678520}" type="presParOf" srcId="{3475B158-31E4-4070-B1AC-C08139FB7F63}" destId="{2A800810-361C-4166-A531-D86BE708ACFF}" srcOrd="10" destOrd="0" presId="urn:microsoft.com/office/officeart/2018/2/layout/IconVerticalSolidList"/>
    <dgm:cxn modelId="{1CAA805C-C1FB-4E56-8187-747CEC8404E0}" type="presParOf" srcId="{2A800810-361C-4166-A531-D86BE708ACFF}" destId="{ADF0D0B1-DE82-48B1-8AE4-B448C63CA4C5}" srcOrd="0" destOrd="0" presId="urn:microsoft.com/office/officeart/2018/2/layout/IconVerticalSolidList"/>
    <dgm:cxn modelId="{97FB00F2-D8D2-4655-ACC8-0075D3F855D6}" type="presParOf" srcId="{2A800810-361C-4166-A531-D86BE708ACFF}" destId="{72CAB9D3-A322-45B1-8891-2CB3529A1E31}" srcOrd="1" destOrd="0" presId="urn:microsoft.com/office/officeart/2018/2/layout/IconVerticalSolidList"/>
    <dgm:cxn modelId="{2601BB3C-B8C6-4DFB-A6C8-C4741C0E4A44}" type="presParOf" srcId="{2A800810-361C-4166-A531-D86BE708ACFF}" destId="{891D9A3D-2E80-4C24-8312-DA40B6FCCCEE}" srcOrd="2" destOrd="0" presId="urn:microsoft.com/office/officeart/2018/2/layout/IconVerticalSolidList"/>
    <dgm:cxn modelId="{3E65D3AF-8149-4DE6-99A0-A18FD15AE378}" type="presParOf" srcId="{2A800810-361C-4166-A531-D86BE708ACFF}" destId="{BE852E9A-7A33-4B79-A43C-B21124F25DB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59DB6-4334-4AD7-B669-5765A9D855EC}">
      <dsp:nvSpPr>
        <dsp:cNvPr id="0" name=""/>
        <dsp:cNvSpPr/>
      </dsp:nvSpPr>
      <dsp:spPr>
        <a:xfrm>
          <a:off x="0" y="0"/>
          <a:ext cx="1101248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7658B4-952A-449A-8137-652A265FBFEC}">
      <dsp:nvSpPr>
        <dsp:cNvPr id="0" name=""/>
        <dsp:cNvSpPr/>
      </dsp:nvSpPr>
      <dsp:spPr>
        <a:xfrm>
          <a:off x="0" y="0"/>
          <a:ext cx="11012488" cy="116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Cultural </a:t>
          </a:r>
          <a:r>
            <a:rPr lang="en-US" sz="3000" b="1" kern="1200"/>
            <a:t>considerations</a:t>
          </a:r>
          <a:r>
            <a:rPr lang="en-US" sz="3000" kern="1200"/>
            <a:t> in Natural Language Processing (NLP)</a:t>
          </a:r>
        </a:p>
      </dsp:txBody>
      <dsp:txXfrm>
        <a:off x="0" y="0"/>
        <a:ext cx="11012488" cy="1168400"/>
      </dsp:txXfrm>
    </dsp:sp>
    <dsp:sp modelId="{FCD4A531-8025-43BB-9D73-88EE3699A5D6}">
      <dsp:nvSpPr>
        <dsp:cNvPr id="0" name=""/>
        <dsp:cNvSpPr/>
      </dsp:nvSpPr>
      <dsp:spPr>
        <a:xfrm>
          <a:off x="0" y="1168400"/>
          <a:ext cx="1101248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A2BCEE-DE48-4D23-B6D7-B5B31FA29545}">
      <dsp:nvSpPr>
        <dsp:cNvPr id="0" name=""/>
        <dsp:cNvSpPr/>
      </dsp:nvSpPr>
      <dsp:spPr>
        <a:xfrm>
          <a:off x="0" y="1168400"/>
          <a:ext cx="11012488" cy="116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Culturally </a:t>
          </a:r>
          <a:r>
            <a:rPr lang="en-US" sz="3000" b="1" kern="1200"/>
            <a:t>inclusive</a:t>
          </a:r>
          <a:r>
            <a:rPr lang="en-US" sz="3000" kern="1200"/>
            <a:t> Large Language Models (LLMs)</a:t>
          </a:r>
        </a:p>
      </dsp:txBody>
      <dsp:txXfrm>
        <a:off x="0" y="1168400"/>
        <a:ext cx="11012488" cy="1168400"/>
      </dsp:txXfrm>
    </dsp:sp>
    <dsp:sp modelId="{BD7F9AD3-641B-45ED-A74E-6AF15F5306F4}">
      <dsp:nvSpPr>
        <dsp:cNvPr id="0" name=""/>
        <dsp:cNvSpPr/>
      </dsp:nvSpPr>
      <dsp:spPr>
        <a:xfrm>
          <a:off x="0" y="2336800"/>
          <a:ext cx="1101248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11C999-E11D-449D-B7C0-B33EB853F8F8}">
      <dsp:nvSpPr>
        <dsp:cNvPr id="0" name=""/>
        <dsp:cNvSpPr/>
      </dsp:nvSpPr>
      <dsp:spPr>
        <a:xfrm>
          <a:off x="0" y="2336800"/>
          <a:ext cx="11012488" cy="116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0" kern="1200" dirty="0"/>
            <a:t>Facilitating </a:t>
          </a:r>
          <a:r>
            <a:rPr lang="en-US" sz="3000" b="1" kern="1200" dirty="0"/>
            <a:t>intercultural communication</a:t>
          </a:r>
          <a:r>
            <a:rPr lang="en-US" sz="3000" b="0" kern="1200" dirty="0"/>
            <a:t> with adaptation</a:t>
          </a:r>
          <a:endParaRPr lang="en-US" sz="3000" kern="1200" dirty="0"/>
        </a:p>
      </dsp:txBody>
      <dsp:txXfrm>
        <a:off x="0" y="2336800"/>
        <a:ext cx="11012488" cy="1168400"/>
      </dsp:txXfrm>
    </dsp:sp>
    <dsp:sp modelId="{0759BF9A-B0D6-4421-B66E-FF2E404B4583}">
      <dsp:nvSpPr>
        <dsp:cNvPr id="0" name=""/>
        <dsp:cNvSpPr/>
      </dsp:nvSpPr>
      <dsp:spPr>
        <a:xfrm>
          <a:off x="0" y="3505200"/>
          <a:ext cx="1101248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E56879-4AE1-4767-AE0F-C95A0ED85195}">
      <dsp:nvSpPr>
        <dsp:cNvPr id="0" name=""/>
        <dsp:cNvSpPr/>
      </dsp:nvSpPr>
      <dsp:spPr>
        <a:xfrm>
          <a:off x="0" y="3505200"/>
          <a:ext cx="11012488" cy="116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Aligning </a:t>
          </a:r>
          <a:r>
            <a:rPr lang="en-US" sz="3000" b="0" kern="1200" dirty="0"/>
            <a:t>human + AI behavior with personal and societal goals</a:t>
          </a:r>
          <a:endParaRPr lang="en-US" sz="3000" kern="1200" dirty="0"/>
        </a:p>
      </dsp:txBody>
      <dsp:txXfrm>
        <a:off x="0" y="3505200"/>
        <a:ext cx="11012488" cy="11684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4FCB4-6014-4BF8-9265-07896C9E772A}">
      <dsp:nvSpPr>
        <dsp:cNvPr id="0" name=""/>
        <dsp:cNvSpPr/>
      </dsp:nvSpPr>
      <dsp:spPr>
        <a:xfrm>
          <a:off x="0" y="570"/>
          <a:ext cx="110124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5584AFF-A032-44BA-BD93-705E1B1F7C69}">
      <dsp:nvSpPr>
        <dsp:cNvPr id="0" name=""/>
        <dsp:cNvSpPr/>
      </dsp:nvSpPr>
      <dsp:spPr>
        <a:xfrm>
          <a:off x="0" y="570"/>
          <a:ext cx="11012488" cy="934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t>“</a:t>
          </a:r>
          <a:r>
            <a:rPr lang="en-US" sz="2400" b="0" i="0" kern="1200" baseline="0"/>
            <a:t>our AI systems must </a:t>
          </a:r>
          <a:r>
            <a:rPr lang="en-US" sz="2400" b="1" i="0" kern="1200" baseline="0"/>
            <a:t>do</a:t>
          </a:r>
          <a:r>
            <a:rPr lang="en-US" sz="2400" b="0" i="0" kern="1200" baseline="0"/>
            <a:t> what we want them to do” (</a:t>
          </a:r>
          <a:r>
            <a:rPr lang="en-US" sz="2400" b="0" i="0" kern="1200" baseline="0">
              <a:hlinkClick xmlns:r="http://schemas.openxmlformats.org/officeDocument/2006/relationships" r:id="rId1"/>
            </a:rPr>
            <a:t>Russel et al., 2015</a:t>
          </a:r>
          <a:r>
            <a:rPr lang="en-US" sz="2400" b="0" i="0" kern="1200" baseline="0"/>
            <a:t>)</a:t>
          </a:r>
          <a:endParaRPr lang="en-US" sz="2400" kern="1200"/>
        </a:p>
      </dsp:txBody>
      <dsp:txXfrm>
        <a:off x="0" y="570"/>
        <a:ext cx="11012488" cy="934491"/>
      </dsp:txXfrm>
    </dsp:sp>
    <dsp:sp modelId="{176411C0-34C5-40DB-B74C-E9F07DBB895D}">
      <dsp:nvSpPr>
        <dsp:cNvPr id="0" name=""/>
        <dsp:cNvSpPr/>
      </dsp:nvSpPr>
      <dsp:spPr>
        <a:xfrm>
          <a:off x="0" y="935062"/>
          <a:ext cx="110124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DC627D4-EF90-455B-95F3-01202E75E568}">
      <dsp:nvSpPr>
        <dsp:cNvPr id="0" name=""/>
        <dsp:cNvSpPr/>
      </dsp:nvSpPr>
      <dsp:spPr>
        <a:xfrm>
          <a:off x="0" y="935062"/>
          <a:ext cx="11012488" cy="934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t>“</a:t>
          </a:r>
          <a:r>
            <a:rPr lang="en-US" sz="2400" b="0" i="0" kern="1200" baseline="0"/>
            <a:t>prevent [autonomous systems] from </a:t>
          </a:r>
          <a:r>
            <a:rPr lang="en-US" sz="2400" b="1" i="0" kern="1200" baseline="0"/>
            <a:t>causing</a:t>
          </a:r>
          <a:r>
            <a:rPr lang="en-US" sz="2400" b="0" i="0" kern="1200" baseline="0"/>
            <a:t> unintended harm” (</a:t>
          </a:r>
          <a:r>
            <a:rPr lang="en-US" sz="2400" b="0" i="0" kern="1200" baseline="0">
              <a:hlinkClick xmlns:r="http://schemas.openxmlformats.org/officeDocument/2006/relationships" r:id="rId2"/>
            </a:rPr>
            <a:t>Amodei et al., 2016</a:t>
          </a:r>
          <a:r>
            <a:rPr lang="en-US" sz="2400" b="0" i="0" kern="1200" baseline="0"/>
            <a:t>)</a:t>
          </a:r>
          <a:endParaRPr lang="en-US" sz="2400" kern="1200"/>
        </a:p>
      </dsp:txBody>
      <dsp:txXfrm>
        <a:off x="0" y="935062"/>
        <a:ext cx="11012488" cy="934491"/>
      </dsp:txXfrm>
    </dsp:sp>
    <dsp:sp modelId="{EB6E0619-C1D1-4BD1-88AB-FC206F7B0978}">
      <dsp:nvSpPr>
        <dsp:cNvPr id="0" name=""/>
        <dsp:cNvSpPr/>
      </dsp:nvSpPr>
      <dsp:spPr>
        <a:xfrm>
          <a:off x="0" y="1869554"/>
          <a:ext cx="110124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A7D02E3-A873-4599-9C6F-DB4904EB6595}">
      <dsp:nvSpPr>
        <dsp:cNvPr id="0" name=""/>
        <dsp:cNvSpPr/>
      </dsp:nvSpPr>
      <dsp:spPr>
        <a:xfrm>
          <a:off x="0" y="1869554"/>
          <a:ext cx="11012488" cy="934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t>“imbuing artificial agents with moral values becomes increasingly important as computer systems </a:t>
          </a:r>
          <a:r>
            <a:rPr lang="en-US" sz="2400" b="1" i="0" kern="1200" baseline="0"/>
            <a:t>operate</a:t>
          </a:r>
          <a:r>
            <a:rPr lang="en-US" sz="2400" b="0" i="0" kern="1200" baseline="0"/>
            <a:t> with greater autonomy” (</a:t>
          </a:r>
          <a:r>
            <a:rPr lang="en-US" sz="2400" b="0" i="0" kern="1200" baseline="0">
              <a:hlinkClick xmlns:r="http://schemas.openxmlformats.org/officeDocument/2006/relationships" r:id="rId3"/>
            </a:rPr>
            <a:t>Gabriel, 2020</a:t>
          </a:r>
          <a:r>
            <a:rPr lang="en-US" sz="2400" b="0" i="0" kern="1200" baseline="0"/>
            <a:t>)</a:t>
          </a:r>
          <a:endParaRPr lang="en-US" sz="2400" kern="1200"/>
        </a:p>
      </dsp:txBody>
      <dsp:txXfrm>
        <a:off x="0" y="1869554"/>
        <a:ext cx="11012488" cy="934491"/>
      </dsp:txXfrm>
    </dsp:sp>
    <dsp:sp modelId="{ED8E498E-4E38-4284-881D-C0903158B56E}">
      <dsp:nvSpPr>
        <dsp:cNvPr id="0" name=""/>
        <dsp:cNvSpPr/>
      </dsp:nvSpPr>
      <dsp:spPr>
        <a:xfrm>
          <a:off x="0" y="2804045"/>
          <a:ext cx="110124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BDF4877-319A-4444-80E4-F73412A4F95C}">
      <dsp:nvSpPr>
        <dsp:cNvPr id="0" name=""/>
        <dsp:cNvSpPr/>
      </dsp:nvSpPr>
      <dsp:spPr>
        <a:xfrm>
          <a:off x="0" y="2804045"/>
          <a:ext cx="11012488" cy="934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dirty="0"/>
            <a:t>“we need systems that can understand and </a:t>
          </a:r>
          <a:r>
            <a:rPr lang="en-US" sz="2400" b="1" i="0" kern="1200" baseline="0" dirty="0"/>
            <a:t>cater to</a:t>
          </a:r>
          <a:r>
            <a:rPr lang="en-US" sz="2400" b="0" i="0" kern="1200" baseline="0" dirty="0"/>
            <a:t> a broader set of needs” (</a:t>
          </a:r>
          <a:r>
            <a:rPr lang="en-US" sz="2400" b="0" i="0" kern="1200" baseline="0" dirty="0">
              <a:hlinkClick xmlns:r="http://schemas.openxmlformats.org/officeDocument/2006/relationships" r:id="rId4"/>
            </a:rPr>
            <a:t>Sorensen et al., 2024</a:t>
          </a:r>
          <a:r>
            <a:rPr lang="en-US" sz="2400" b="0" i="0" kern="1200" baseline="0" dirty="0"/>
            <a:t>)</a:t>
          </a:r>
          <a:endParaRPr lang="en-US" sz="2400" kern="1200" dirty="0"/>
        </a:p>
      </dsp:txBody>
      <dsp:txXfrm>
        <a:off x="0" y="2804045"/>
        <a:ext cx="11012488" cy="934491"/>
      </dsp:txXfrm>
    </dsp:sp>
    <dsp:sp modelId="{FA3352DA-95F5-4ED2-BFD6-29E7AFEF1018}">
      <dsp:nvSpPr>
        <dsp:cNvPr id="0" name=""/>
        <dsp:cNvSpPr/>
      </dsp:nvSpPr>
      <dsp:spPr>
        <a:xfrm>
          <a:off x="0" y="3738537"/>
          <a:ext cx="110124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F75999B-F2CF-48EE-9E02-8874C59093B8}">
      <dsp:nvSpPr>
        <dsp:cNvPr id="0" name=""/>
        <dsp:cNvSpPr/>
      </dsp:nvSpPr>
      <dsp:spPr>
        <a:xfrm>
          <a:off x="0" y="3738537"/>
          <a:ext cx="11012488" cy="934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t>
          </a:r>
          <a:r>
            <a:rPr lang="en-US" sz="2400" i="1" kern="1200" dirty="0"/>
            <a:t>aligning AI to humans</a:t>
          </a:r>
          <a:r>
            <a:rPr lang="en-US" sz="2400" kern="1200" dirty="0"/>
            <a:t> ensures AI produces the intended outcomes determined by humans, […] </a:t>
          </a:r>
          <a:r>
            <a:rPr lang="en-US" sz="2400" i="1" kern="1200" dirty="0"/>
            <a:t>aligning humans to AI</a:t>
          </a:r>
          <a:r>
            <a:rPr lang="en-US" sz="2400" kern="1200" dirty="0"/>
            <a:t> aims to help individuals and society </a:t>
          </a:r>
          <a:r>
            <a:rPr lang="en-US" sz="2400" b="1" kern="1200" dirty="0"/>
            <a:t>adjust to AI advancements</a:t>
          </a:r>
          <a:r>
            <a:rPr lang="en-US" sz="2400" kern="1200" dirty="0"/>
            <a:t>” (</a:t>
          </a:r>
          <a:r>
            <a:rPr lang="en-US" sz="2400" kern="1200" dirty="0">
              <a:hlinkClick xmlns:r="http://schemas.openxmlformats.org/officeDocument/2006/relationships" r:id="rId5"/>
            </a:rPr>
            <a:t>Shen et al., 2024</a:t>
          </a:r>
          <a:r>
            <a:rPr lang="en-US" sz="2400" kern="1200" dirty="0"/>
            <a:t>)</a:t>
          </a:r>
        </a:p>
      </dsp:txBody>
      <dsp:txXfrm>
        <a:off x="0" y="3738537"/>
        <a:ext cx="11012488" cy="93449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6618C-79BE-48AA-9F8A-3127BE1EC885}">
      <dsp:nvSpPr>
        <dsp:cNvPr id="0" name=""/>
        <dsp:cNvSpPr/>
      </dsp:nvSpPr>
      <dsp:spPr>
        <a:xfrm>
          <a:off x="0" y="570"/>
          <a:ext cx="11181505" cy="13349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40B2C3-5655-4DE2-AE5A-D1C86A8A0A60}">
      <dsp:nvSpPr>
        <dsp:cNvPr id="0" name=""/>
        <dsp:cNvSpPr/>
      </dsp:nvSpPr>
      <dsp:spPr>
        <a:xfrm>
          <a:off x="403833" y="300942"/>
          <a:ext cx="734243" cy="7342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6B935F-1400-4F82-A10F-38C217AFB5EC}">
      <dsp:nvSpPr>
        <dsp:cNvPr id="0" name=""/>
        <dsp:cNvSpPr/>
      </dsp:nvSpPr>
      <dsp:spPr>
        <a:xfrm>
          <a:off x="1541911" y="570"/>
          <a:ext cx="9639593" cy="133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86" tIns="141286" rIns="141286" bIns="141286" numCol="1" spcCol="1270" anchor="ctr" anchorCtr="0">
          <a:noAutofit/>
        </a:bodyPr>
        <a:lstStyle/>
        <a:p>
          <a:pPr marL="0" lvl="0" indent="0" algn="l" defTabSz="1111250">
            <a:lnSpc>
              <a:spcPct val="90000"/>
            </a:lnSpc>
            <a:spcBef>
              <a:spcPct val="0"/>
            </a:spcBef>
            <a:spcAft>
              <a:spcPct val="35000"/>
            </a:spcAft>
            <a:buNone/>
          </a:pPr>
          <a:r>
            <a:rPr lang="en-GB" sz="2500" kern="1200" dirty="0"/>
            <a:t>Modelling and simulating opinions and social change</a:t>
          </a:r>
          <a:endParaRPr lang="en-US" sz="2500" kern="1200" dirty="0"/>
        </a:p>
      </dsp:txBody>
      <dsp:txXfrm>
        <a:off x="1541911" y="570"/>
        <a:ext cx="9639593" cy="1334988"/>
      </dsp:txXfrm>
    </dsp:sp>
    <dsp:sp modelId="{A63C95FE-B91D-40F9-BFE5-D0F861037FCF}">
      <dsp:nvSpPr>
        <dsp:cNvPr id="0" name=""/>
        <dsp:cNvSpPr/>
      </dsp:nvSpPr>
      <dsp:spPr>
        <a:xfrm>
          <a:off x="0" y="1669305"/>
          <a:ext cx="11181505" cy="13349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2FF57-DF8C-41E9-8CB3-F6FDA0314E7A}">
      <dsp:nvSpPr>
        <dsp:cNvPr id="0" name=""/>
        <dsp:cNvSpPr/>
      </dsp:nvSpPr>
      <dsp:spPr>
        <a:xfrm>
          <a:off x="403833" y="1969678"/>
          <a:ext cx="734243" cy="7342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00E63-76EE-47F7-BDAA-CCCBA838E14A}">
      <dsp:nvSpPr>
        <dsp:cNvPr id="0" name=""/>
        <dsp:cNvSpPr/>
      </dsp:nvSpPr>
      <dsp:spPr>
        <a:xfrm>
          <a:off x="1541911" y="1669305"/>
          <a:ext cx="9639593" cy="133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86" tIns="141286" rIns="141286" bIns="141286" numCol="1" spcCol="1270" anchor="ctr" anchorCtr="0">
          <a:noAutofit/>
        </a:bodyPr>
        <a:lstStyle/>
        <a:p>
          <a:pPr marL="0" lvl="0" indent="0" algn="l" defTabSz="1111250">
            <a:lnSpc>
              <a:spcPct val="90000"/>
            </a:lnSpc>
            <a:spcBef>
              <a:spcPct val="0"/>
            </a:spcBef>
            <a:spcAft>
              <a:spcPct val="35000"/>
            </a:spcAft>
            <a:buNone/>
          </a:pPr>
          <a:r>
            <a:rPr lang="en-GB" sz="2500" kern="1200" dirty="0"/>
            <a:t>Determining the objective of human + AI </a:t>
          </a:r>
          <a:r>
            <a:rPr lang="en-GB" sz="2500" kern="1200" dirty="0" err="1"/>
            <a:t>behavior</a:t>
          </a:r>
          <a:endParaRPr lang="en-US" sz="2500" kern="1200" dirty="0"/>
        </a:p>
      </dsp:txBody>
      <dsp:txXfrm>
        <a:off x="1541911" y="1669305"/>
        <a:ext cx="9639593" cy="1334988"/>
      </dsp:txXfrm>
    </dsp:sp>
    <dsp:sp modelId="{3D2B5CBE-AB15-4AA0-9446-9123EB032D9D}">
      <dsp:nvSpPr>
        <dsp:cNvPr id="0" name=""/>
        <dsp:cNvSpPr/>
      </dsp:nvSpPr>
      <dsp:spPr>
        <a:xfrm>
          <a:off x="0" y="3338041"/>
          <a:ext cx="11181505" cy="13349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31B4D-120D-4EDC-A239-60A2A9F57B27}">
      <dsp:nvSpPr>
        <dsp:cNvPr id="0" name=""/>
        <dsp:cNvSpPr/>
      </dsp:nvSpPr>
      <dsp:spPr>
        <a:xfrm>
          <a:off x="403833" y="3638413"/>
          <a:ext cx="734243" cy="7342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89FCAD-920E-4266-8D3E-EBC8A5A713A6}">
      <dsp:nvSpPr>
        <dsp:cNvPr id="0" name=""/>
        <dsp:cNvSpPr/>
      </dsp:nvSpPr>
      <dsp:spPr>
        <a:xfrm>
          <a:off x="1541911" y="3338041"/>
          <a:ext cx="9639593" cy="133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86" tIns="141286" rIns="141286" bIns="141286" numCol="1" spcCol="1270" anchor="ctr" anchorCtr="0">
          <a:noAutofit/>
        </a:bodyPr>
        <a:lstStyle/>
        <a:p>
          <a:pPr marL="0" lvl="0" indent="0" algn="l" defTabSz="1111250">
            <a:lnSpc>
              <a:spcPct val="90000"/>
            </a:lnSpc>
            <a:spcBef>
              <a:spcPct val="0"/>
            </a:spcBef>
            <a:spcAft>
              <a:spcPct val="35000"/>
            </a:spcAft>
            <a:buNone/>
          </a:pPr>
          <a:r>
            <a:rPr lang="en-GB" sz="2500" kern="1200" dirty="0"/>
            <a:t>Direct optimizing for it in model pre-training + fine-tuning</a:t>
          </a:r>
          <a:endParaRPr lang="en-US" sz="2500" kern="1200" dirty="0"/>
        </a:p>
      </dsp:txBody>
      <dsp:txXfrm>
        <a:off x="1541911" y="3338041"/>
        <a:ext cx="9639593" cy="13349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5E69C-8BB8-4296-9A00-DDD327A0BE6B}">
      <dsp:nvSpPr>
        <dsp:cNvPr id="0" name=""/>
        <dsp:cNvSpPr/>
      </dsp:nvSpPr>
      <dsp:spPr>
        <a:xfrm>
          <a:off x="0" y="28016"/>
          <a:ext cx="7222282" cy="172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GB" sz="4100" kern="1200" dirty="0"/>
            <a:t>LLMs can help us understand each other across cultures</a:t>
          </a:r>
          <a:endParaRPr lang="en-US" sz="4100" kern="1200" dirty="0"/>
        </a:p>
      </dsp:txBody>
      <dsp:txXfrm>
        <a:off x="84301" y="112317"/>
        <a:ext cx="7053680" cy="1558318"/>
      </dsp:txXfrm>
    </dsp:sp>
    <dsp:sp modelId="{816FA20E-B288-4253-B1F2-3F875CDEA757}">
      <dsp:nvSpPr>
        <dsp:cNvPr id="0" name=""/>
        <dsp:cNvSpPr/>
      </dsp:nvSpPr>
      <dsp:spPr>
        <a:xfrm>
          <a:off x="0" y="1873016"/>
          <a:ext cx="7222282" cy="172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For that, they need cultural understanding &amp; knowledge</a:t>
          </a:r>
        </a:p>
      </dsp:txBody>
      <dsp:txXfrm>
        <a:off x="84301" y="1957317"/>
        <a:ext cx="7053680" cy="1558318"/>
      </dsp:txXfrm>
    </dsp:sp>
    <dsp:sp modelId="{D842F2A4-C0EA-420B-AE9B-A26FB5216C60}">
      <dsp:nvSpPr>
        <dsp:cNvPr id="0" name=""/>
        <dsp:cNvSpPr/>
      </dsp:nvSpPr>
      <dsp:spPr>
        <a:xfrm>
          <a:off x="0" y="3718016"/>
          <a:ext cx="7222282" cy="172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Using LLMs, we can shape the culture of the future</a:t>
          </a:r>
        </a:p>
      </dsp:txBody>
      <dsp:txXfrm>
        <a:off x="84301" y="3802317"/>
        <a:ext cx="7053680" cy="15583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80C39-FA1B-4F54-90B5-785EB16EDD9E}">
      <dsp:nvSpPr>
        <dsp:cNvPr id="0" name=""/>
        <dsp:cNvSpPr/>
      </dsp:nvSpPr>
      <dsp:spPr>
        <a:xfrm>
          <a:off x="0" y="519"/>
          <a:ext cx="1078759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758C91-F0C3-4029-8065-2D224FA5A9AB}">
      <dsp:nvSpPr>
        <dsp:cNvPr id="0" name=""/>
        <dsp:cNvSpPr/>
      </dsp:nvSpPr>
      <dsp:spPr>
        <a:xfrm>
          <a:off x="0" y="519"/>
          <a:ext cx="10787597" cy="60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baseline="0" dirty="0"/>
            <a:t>shared</a:t>
          </a:r>
          <a:r>
            <a:rPr lang="en-US" sz="2600" b="0" i="0" kern="1200" baseline="0" dirty="0"/>
            <a:t> beliefs, values, practices, behaviors, and artifacts</a:t>
          </a:r>
          <a:endParaRPr lang="en-US" sz="2600" kern="1200" dirty="0"/>
        </a:p>
      </dsp:txBody>
      <dsp:txXfrm>
        <a:off x="0" y="519"/>
        <a:ext cx="10787597" cy="607772"/>
      </dsp:txXfrm>
    </dsp:sp>
    <dsp:sp modelId="{255793A6-5200-4BE0-8282-5CA82BCAC26A}">
      <dsp:nvSpPr>
        <dsp:cNvPr id="0" name=""/>
        <dsp:cNvSpPr/>
      </dsp:nvSpPr>
      <dsp:spPr>
        <a:xfrm>
          <a:off x="0" y="608292"/>
          <a:ext cx="1078759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DC8A86-2A9B-45FC-84C4-43730005DEE7}">
      <dsp:nvSpPr>
        <dsp:cNvPr id="0" name=""/>
        <dsp:cNvSpPr/>
      </dsp:nvSpPr>
      <dsp:spPr>
        <a:xfrm>
          <a:off x="0" y="608292"/>
          <a:ext cx="10787597" cy="60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0" i="0" kern="1200" baseline="0"/>
            <a:t>a system of </a:t>
          </a:r>
          <a:r>
            <a:rPr lang="en-GB" sz="2600" b="1" i="0" kern="1200" baseline="0"/>
            <a:t>symbols</a:t>
          </a:r>
          <a:endParaRPr lang="en-US" sz="2600" kern="1200"/>
        </a:p>
      </dsp:txBody>
      <dsp:txXfrm>
        <a:off x="0" y="608292"/>
        <a:ext cx="10787597" cy="607772"/>
      </dsp:txXfrm>
    </dsp:sp>
    <dsp:sp modelId="{12D97FBF-2500-43D1-ABAF-2016233F95D7}">
      <dsp:nvSpPr>
        <dsp:cNvPr id="0" name=""/>
        <dsp:cNvSpPr/>
      </dsp:nvSpPr>
      <dsp:spPr>
        <a:xfrm>
          <a:off x="0" y="1216064"/>
          <a:ext cx="1078759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B52BD-66F7-4F9D-A0B3-CA69741D3C05}">
      <dsp:nvSpPr>
        <dsp:cNvPr id="0" name=""/>
        <dsp:cNvSpPr/>
      </dsp:nvSpPr>
      <dsp:spPr>
        <a:xfrm>
          <a:off x="0" y="1216064"/>
          <a:ext cx="10787597" cy="60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baseline="0" dirty="0"/>
            <a:t>characterizes a </a:t>
          </a:r>
          <a:r>
            <a:rPr lang="en-US" sz="2600" b="1" i="0" kern="1200" baseline="0" dirty="0"/>
            <a:t>social</a:t>
          </a:r>
          <a:r>
            <a:rPr lang="en-US" sz="2600" b="0" i="0" kern="1200" baseline="0" dirty="0"/>
            <a:t> group</a:t>
          </a:r>
          <a:endParaRPr lang="en-US" sz="2600" kern="1200" dirty="0"/>
        </a:p>
      </dsp:txBody>
      <dsp:txXfrm>
        <a:off x="0" y="1216064"/>
        <a:ext cx="10787597" cy="607772"/>
      </dsp:txXfrm>
    </dsp:sp>
    <dsp:sp modelId="{B847351D-DC73-4530-82F9-8679A8DCA17E}">
      <dsp:nvSpPr>
        <dsp:cNvPr id="0" name=""/>
        <dsp:cNvSpPr/>
      </dsp:nvSpPr>
      <dsp:spPr>
        <a:xfrm>
          <a:off x="0" y="1823837"/>
          <a:ext cx="1078759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6BFF6-E2E5-4CDA-A1C0-7D675BB5F997}">
      <dsp:nvSpPr>
        <dsp:cNvPr id="0" name=""/>
        <dsp:cNvSpPr/>
      </dsp:nvSpPr>
      <dsp:spPr>
        <a:xfrm>
          <a:off x="0" y="1823837"/>
          <a:ext cx="10787597" cy="60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baseline="0"/>
            <a:t>learned</a:t>
          </a:r>
          <a:r>
            <a:rPr lang="en-US" sz="2600" b="0" i="0" kern="1200" baseline="0"/>
            <a:t>, not innate</a:t>
          </a:r>
          <a:endParaRPr lang="en-US" sz="2600" kern="1200"/>
        </a:p>
      </dsp:txBody>
      <dsp:txXfrm>
        <a:off x="0" y="1823837"/>
        <a:ext cx="10787597" cy="607772"/>
      </dsp:txXfrm>
    </dsp:sp>
    <dsp:sp modelId="{C7EFC492-B55B-46B1-B67C-1AF9A7C5B5A0}">
      <dsp:nvSpPr>
        <dsp:cNvPr id="0" name=""/>
        <dsp:cNvSpPr/>
      </dsp:nvSpPr>
      <dsp:spPr>
        <a:xfrm>
          <a:off x="0" y="2431610"/>
          <a:ext cx="1078759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5A5455-CF42-4E2A-9212-6BAF79107CBA}">
      <dsp:nvSpPr>
        <dsp:cNvPr id="0" name=""/>
        <dsp:cNvSpPr/>
      </dsp:nvSpPr>
      <dsp:spPr>
        <a:xfrm>
          <a:off x="0" y="2431610"/>
          <a:ext cx="10787597" cy="60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baseline="0"/>
            <a:t>integrated with daily </a:t>
          </a:r>
          <a:r>
            <a:rPr lang="en-US" sz="2600" b="1" i="0" kern="1200" baseline="0"/>
            <a:t>experience</a:t>
          </a:r>
          <a:endParaRPr lang="en-US" sz="2600" kern="1200"/>
        </a:p>
      </dsp:txBody>
      <dsp:txXfrm>
        <a:off x="0" y="2431610"/>
        <a:ext cx="10787597" cy="607772"/>
      </dsp:txXfrm>
    </dsp:sp>
    <dsp:sp modelId="{F6A14094-D1AF-421A-95BE-E2A8549165B2}">
      <dsp:nvSpPr>
        <dsp:cNvPr id="0" name=""/>
        <dsp:cNvSpPr/>
      </dsp:nvSpPr>
      <dsp:spPr>
        <a:xfrm>
          <a:off x="0" y="3039383"/>
          <a:ext cx="1078759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59B5E1-5949-4FBF-98F9-2C3C6E93A05E}">
      <dsp:nvSpPr>
        <dsp:cNvPr id="0" name=""/>
        <dsp:cNvSpPr/>
      </dsp:nvSpPr>
      <dsp:spPr>
        <a:xfrm>
          <a:off x="0" y="3039383"/>
          <a:ext cx="10787597" cy="60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baseline="0"/>
            <a:t>taken-for-granted</a:t>
          </a:r>
          <a:r>
            <a:rPr lang="en-US" sz="2600" b="0" i="0" kern="1200" baseline="0"/>
            <a:t> notions, rules, moralities, and behaviors</a:t>
          </a:r>
          <a:endParaRPr lang="en-US" sz="2600" kern="1200"/>
        </a:p>
      </dsp:txBody>
      <dsp:txXfrm>
        <a:off x="0" y="3039383"/>
        <a:ext cx="10787597" cy="607772"/>
      </dsp:txXfrm>
    </dsp:sp>
    <dsp:sp modelId="{D83EA77B-D35B-4005-995F-E256A3303B0F}">
      <dsp:nvSpPr>
        <dsp:cNvPr id="0" name=""/>
        <dsp:cNvSpPr/>
      </dsp:nvSpPr>
      <dsp:spPr>
        <a:xfrm>
          <a:off x="0" y="3647155"/>
          <a:ext cx="1078759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EB63E3-7E7E-41F6-A4EC-4A65B4C90076}">
      <dsp:nvSpPr>
        <dsp:cNvPr id="0" name=""/>
        <dsp:cNvSpPr/>
      </dsp:nvSpPr>
      <dsp:spPr>
        <a:xfrm>
          <a:off x="0" y="3647155"/>
          <a:ext cx="10787597" cy="60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baseline="0" dirty="0"/>
            <a:t>dynamic</a:t>
          </a:r>
          <a:r>
            <a:rPr lang="en-US" sz="2600" b="1" i="0" kern="1200" baseline="0" dirty="0"/>
            <a:t> process</a:t>
          </a:r>
          <a:r>
            <a:rPr lang="en-US" sz="2600" b="0" i="0" kern="1200" baseline="0" dirty="0"/>
            <a:t> through which social meanings are constructed</a:t>
          </a:r>
          <a:endParaRPr lang="en-US" sz="2600" kern="1200" dirty="0"/>
        </a:p>
      </dsp:txBody>
      <dsp:txXfrm>
        <a:off x="0" y="3647155"/>
        <a:ext cx="10787597" cy="60777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2F951-A14A-4139-BBDA-8835E79881A0}">
      <dsp:nvSpPr>
        <dsp:cNvPr id="0" name=""/>
        <dsp:cNvSpPr/>
      </dsp:nvSpPr>
      <dsp:spPr>
        <a:xfrm>
          <a:off x="53" y="31359"/>
          <a:ext cx="5145972" cy="921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GB" sz="3200" b="1" i="0" kern="1200"/>
            <a:t>Linguistic variation</a:t>
          </a:r>
          <a:endParaRPr lang="en-US" sz="3200" kern="1200"/>
        </a:p>
      </dsp:txBody>
      <dsp:txXfrm>
        <a:off x="53" y="31359"/>
        <a:ext cx="5145972" cy="921600"/>
      </dsp:txXfrm>
    </dsp:sp>
    <dsp:sp modelId="{3B85B197-8C14-43F0-B63A-1406C50AA6F0}">
      <dsp:nvSpPr>
        <dsp:cNvPr id="0" name=""/>
        <dsp:cNvSpPr/>
      </dsp:nvSpPr>
      <dsp:spPr>
        <a:xfrm>
          <a:off x="53" y="952959"/>
          <a:ext cx="5145972" cy="36892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GB" sz="3200" b="0" i="0" kern="1200"/>
            <a:t>Idiolect</a:t>
          </a:r>
          <a:endParaRPr lang="en-US" sz="3200" kern="1200"/>
        </a:p>
        <a:p>
          <a:pPr marL="285750" lvl="1" indent="-285750" algn="l" defTabSz="1422400">
            <a:lnSpc>
              <a:spcPct val="90000"/>
            </a:lnSpc>
            <a:spcBef>
              <a:spcPct val="0"/>
            </a:spcBef>
            <a:spcAft>
              <a:spcPct val="15000"/>
            </a:spcAft>
            <a:buChar char="•"/>
          </a:pPr>
          <a:r>
            <a:rPr lang="en-GB" sz="3200" b="0" i="0" kern="1200"/>
            <a:t>Sociolect</a:t>
          </a:r>
          <a:endParaRPr lang="en-US" sz="3200" kern="1200"/>
        </a:p>
        <a:p>
          <a:pPr marL="285750" lvl="1" indent="-285750" algn="l" defTabSz="1422400">
            <a:lnSpc>
              <a:spcPct val="90000"/>
            </a:lnSpc>
            <a:spcBef>
              <a:spcPct val="0"/>
            </a:spcBef>
            <a:spcAft>
              <a:spcPct val="15000"/>
            </a:spcAft>
            <a:buChar char="•"/>
          </a:pPr>
          <a:r>
            <a:rPr lang="en-GB" sz="3200" b="0" i="0" kern="1200"/>
            <a:t>Dialect</a:t>
          </a:r>
          <a:endParaRPr lang="en-US" sz="3200" kern="1200"/>
        </a:p>
        <a:p>
          <a:pPr marL="285750" lvl="1" indent="-285750" algn="l" defTabSz="1422400">
            <a:lnSpc>
              <a:spcPct val="90000"/>
            </a:lnSpc>
            <a:spcBef>
              <a:spcPct val="0"/>
            </a:spcBef>
            <a:spcAft>
              <a:spcPct val="15000"/>
            </a:spcAft>
            <a:buChar char="•"/>
          </a:pPr>
          <a:r>
            <a:rPr lang="en-GB" sz="3200" b="0" i="0" kern="1200"/>
            <a:t>Standardized language</a:t>
          </a:r>
          <a:endParaRPr lang="en-US" sz="3200" kern="1200"/>
        </a:p>
        <a:p>
          <a:pPr marL="285750" lvl="1" indent="-285750" algn="l" defTabSz="1422400">
            <a:lnSpc>
              <a:spcPct val="90000"/>
            </a:lnSpc>
            <a:spcBef>
              <a:spcPct val="0"/>
            </a:spcBef>
            <a:spcAft>
              <a:spcPct val="15000"/>
            </a:spcAft>
            <a:buChar char="•"/>
          </a:pPr>
          <a:r>
            <a:rPr lang="en-GB" sz="3200" b="0" i="0" kern="1200"/>
            <a:t>Language groups and families</a:t>
          </a:r>
          <a:endParaRPr lang="en-US" sz="3200" kern="1200"/>
        </a:p>
      </dsp:txBody>
      <dsp:txXfrm>
        <a:off x="53" y="952959"/>
        <a:ext cx="5145972" cy="3689280"/>
      </dsp:txXfrm>
    </dsp:sp>
    <dsp:sp modelId="{B487FB04-209C-4E1F-ABB6-E47393170852}">
      <dsp:nvSpPr>
        <dsp:cNvPr id="0" name=""/>
        <dsp:cNvSpPr/>
      </dsp:nvSpPr>
      <dsp:spPr>
        <a:xfrm>
          <a:off x="5866462" y="31359"/>
          <a:ext cx="5145972" cy="921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GB" sz="3200" b="1" i="0" kern="1200"/>
            <a:t>Cultural variation</a:t>
          </a:r>
          <a:endParaRPr lang="en-US" sz="3200" kern="1200"/>
        </a:p>
      </dsp:txBody>
      <dsp:txXfrm>
        <a:off x="5866462" y="31359"/>
        <a:ext cx="5145972" cy="921600"/>
      </dsp:txXfrm>
    </dsp:sp>
    <dsp:sp modelId="{334F72F7-DBAE-450E-B9B7-28F3F3FA2B83}">
      <dsp:nvSpPr>
        <dsp:cNvPr id="0" name=""/>
        <dsp:cNvSpPr/>
      </dsp:nvSpPr>
      <dsp:spPr>
        <a:xfrm>
          <a:off x="5866462" y="952959"/>
          <a:ext cx="5145972" cy="36892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GB" sz="3200" b="0" i="0" kern="1200"/>
            <a:t>Individual, personality</a:t>
          </a:r>
          <a:endParaRPr lang="en-US" sz="3200" kern="1200"/>
        </a:p>
        <a:p>
          <a:pPr marL="285750" lvl="1" indent="-285750" algn="l" defTabSz="1422400">
            <a:lnSpc>
              <a:spcPct val="90000"/>
            </a:lnSpc>
            <a:spcBef>
              <a:spcPct val="0"/>
            </a:spcBef>
            <a:spcAft>
              <a:spcPct val="15000"/>
            </a:spcAft>
            <a:buChar char="•"/>
          </a:pPr>
          <a:r>
            <a:rPr lang="en-GB" sz="3200" b="0" i="0" kern="1200"/>
            <a:t>Social group</a:t>
          </a:r>
          <a:endParaRPr lang="en-US" sz="3200" kern="1200"/>
        </a:p>
        <a:p>
          <a:pPr marL="285750" lvl="1" indent="-285750" algn="l" defTabSz="1422400">
            <a:lnSpc>
              <a:spcPct val="90000"/>
            </a:lnSpc>
            <a:spcBef>
              <a:spcPct val="0"/>
            </a:spcBef>
            <a:spcAft>
              <a:spcPct val="15000"/>
            </a:spcAft>
            <a:buChar char="•"/>
          </a:pPr>
          <a:r>
            <a:rPr lang="en-GB" sz="3200" b="0" i="0" kern="1200"/>
            <a:t>Geographical region</a:t>
          </a:r>
          <a:endParaRPr lang="en-US" sz="3200" kern="1200"/>
        </a:p>
        <a:p>
          <a:pPr marL="285750" lvl="1" indent="-285750" algn="l" defTabSz="1422400">
            <a:lnSpc>
              <a:spcPct val="90000"/>
            </a:lnSpc>
            <a:spcBef>
              <a:spcPct val="0"/>
            </a:spcBef>
            <a:spcAft>
              <a:spcPct val="15000"/>
            </a:spcAft>
            <a:buChar char="•"/>
          </a:pPr>
          <a:r>
            <a:rPr lang="en-GB" sz="3200" b="0" i="0" kern="1200"/>
            <a:t>Country, national culture</a:t>
          </a:r>
          <a:endParaRPr lang="en-US" sz="3200" kern="1200"/>
        </a:p>
        <a:p>
          <a:pPr marL="285750" lvl="1" indent="-285750" algn="l" defTabSz="1422400">
            <a:lnSpc>
              <a:spcPct val="90000"/>
            </a:lnSpc>
            <a:spcBef>
              <a:spcPct val="0"/>
            </a:spcBef>
            <a:spcAft>
              <a:spcPct val="15000"/>
            </a:spcAft>
            <a:buChar char="•"/>
          </a:pPr>
          <a:r>
            <a:rPr lang="en-GB" sz="3200" b="0" i="0" kern="1200" dirty="0"/>
            <a:t>Global cultural community</a:t>
          </a:r>
          <a:endParaRPr lang="en-US" sz="3200" kern="1200" dirty="0"/>
        </a:p>
      </dsp:txBody>
      <dsp:txXfrm>
        <a:off x="5866462" y="952959"/>
        <a:ext cx="5145972" cy="36892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3C441-9618-447B-939F-1D250096772D}">
      <dsp:nvSpPr>
        <dsp:cNvPr id="0" name=""/>
        <dsp:cNvSpPr/>
      </dsp:nvSpPr>
      <dsp:spPr>
        <a:xfrm>
          <a:off x="0" y="29635"/>
          <a:ext cx="6658858"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Common cross-cultural analysis tool</a:t>
          </a:r>
          <a:endParaRPr lang="en-US" sz="3000" kern="1200" dirty="0"/>
        </a:p>
      </dsp:txBody>
      <dsp:txXfrm>
        <a:off x="37696" y="67331"/>
        <a:ext cx="6583466" cy="696808"/>
      </dsp:txXfrm>
    </dsp:sp>
    <dsp:sp modelId="{50D98632-CB36-4507-B251-02A621132B70}">
      <dsp:nvSpPr>
        <dsp:cNvPr id="0" name=""/>
        <dsp:cNvSpPr/>
      </dsp:nvSpPr>
      <dsp:spPr>
        <a:xfrm>
          <a:off x="0" y="888236"/>
          <a:ext cx="6658858"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Consists of 24 questions</a:t>
          </a:r>
          <a:endParaRPr lang="en-US" sz="3000" kern="1200" dirty="0"/>
        </a:p>
      </dsp:txBody>
      <dsp:txXfrm>
        <a:off x="37696" y="925932"/>
        <a:ext cx="6583466" cy="696808"/>
      </dsp:txXfrm>
    </dsp:sp>
    <dsp:sp modelId="{86A01199-1FF4-46CA-9DC8-6A3456D96F07}">
      <dsp:nvSpPr>
        <dsp:cNvPr id="0" name=""/>
        <dsp:cNvSpPr/>
      </dsp:nvSpPr>
      <dsp:spPr>
        <a:xfrm>
          <a:off x="0" y="1746835"/>
          <a:ext cx="6658858"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Official translations to 20+ languages</a:t>
          </a:r>
        </a:p>
      </dsp:txBody>
      <dsp:txXfrm>
        <a:off x="37696" y="1784531"/>
        <a:ext cx="6583466" cy="696808"/>
      </dsp:txXfrm>
    </dsp:sp>
    <dsp:sp modelId="{DCD3A451-7531-4A30-8351-E42196313A77}">
      <dsp:nvSpPr>
        <dsp:cNvPr id="0" name=""/>
        <dsp:cNvSpPr/>
      </dsp:nvSpPr>
      <dsp:spPr>
        <a:xfrm>
          <a:off x="0" y="2605435"/>
          <a:ext cx="6658858"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Data available from 112+ countries</a:t>
          </a:r>
        </a:p>
      </dsp:txBody>
      <dsp:txXfrm>
        <a:off x="37696" y="2643131"/>
        <a:ext cx="6583466" cy="6968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CF5F0-AC0F-4D3C-8725-BDF76BE0486D}">
      <dsp:nvSpPr>
        <dsp:cNvPr id="0" name=""/>
        <dsp:cNvSpPr/>
      </dsp:nvSpPr>
      <dsp:spPr>
        <a:xfrm>
          <a:off x="1344" y="50149"/>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Time for personal life</a:t>
          </a:r>
          <a:endParaRPr lang="en-US" sz="1800" kern="1200"/>
        </a:p>
      </dsp:txBody>
      <dsp:txXfrm>
        <a:off x="1344" y="50149"/>
        <a:ext cx="1693815" cy="1016289"/>
      </dsp:txXfrm>
    </dsp:sp>
    <dsp:sp modelId="{263D1362-14A0-4F1B-82CB-9BB4E2378392}">
      <dsp:nvSpPr>
        <dsp:cNvPr id="0" name=""/>
        <dsp:cNvSpPr/>
      </dsp:nvSpPr>
      <dsp:spPr>
        <a:xfrm>
          <a:off x="1864541" y="50149"/>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Respectable boss</a:t>
          </a:r>
          <a:endParaRPr lang="en-US" sz="1800" kern="1200"/>
        </a:p>
      </dsp:txBody>
      <dsp:txXfrm>
        <a:off x="1864541" y="50149"/>
        <a:ext cx="1693815" cy="1016289"/>
      </dsp:txXfrm>
    </dsp:sp>
    <dsp:sp modelId="{CC7EF299-89FE-4673-8A7C-AC4F24A17AF9}">
      <dsp:nvSpPr>
        <dsp:cNvPr id="0" name=""/>
        <dsp:cNvSpPr/>
      </dsp:nvSpPr>
      <dsp:spPr>
        <a:xfrm>
          <a:off x="3727737" y="50149"/>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Recognition for performance</a:t>
          </a:r>
          <a:endParaRPr lang="en-US" sz="1800" kern="1200"/>
        </a:p>
      </dsp:txBody>
      <dsp:txXfrm>
        <a:off x="3727737" y="50149"/>
        <a:ext cx="1693815" cy="1016289"/>
      </dsp:txXfrm>
    </dsp:sp>
    <dsp:sp modelId="{63008BC7-7837-47B7-B3B0-8CC037E149E0}">
      <dsp:nvSpPr>
        <dsp:cNvPr id="0" name=""/>
        <dsp:cNvSpPr/>
      </dsp:nvSpPr>
      <dsp:spPr>
        <a:xfrm>
          <a:off x="5590934" y="50149"/>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Job security</a:t>
          </a:r>
          <a:endParaRPr lang="en-US" sz="1800" kern="1200"/>
        </a:p>
      </dsp:txBody>
      <dsp:txXfrm>
        <a:off x="5590934" y="50149"/>
        <a:ext cx="1693815" cy="1016289"/>
      </dsp:txXfrm>
    </dsp:sp>
    <dsp:sp modelId="{21DD4C16-64EF-480E-96B0-E988F0F3C76C}">
      <dsp:nvSpPr>
        <dsp:cNvPr id="0" name=""/>
        <dsp:cNvSpPr/>
      </dsp:nvSpPr>
      <dsp:spPr>
        <a:xfrm>
          <a:off x="7454131" y="50149"/>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Pleasant coworkers</a:t>
          </a:r>
          <a:endParaRPr lang="en-US" sz="1800" kern="1200"/>
        </a:p>
      </dsp:txBody>
      <dsp:txXfrm>
        <a:off x="7454131" y="50149"/>
        <a:ext cx="1693815" cy="1016289"/>
      </dsp:txXfrm>
    </dsp:sp>
    <dsp:sp modelId="{011F2E60-01D6-4E8A-A7F0-0059E8E24F35}">
      <dsp:nvSpPr>
        <dsp:cNvPr id="0" name=""/>
        <dsp:cNvSpPr/>
      </dsp:nvSpPr>
      <dsp:spPr>
        <a:xfrm>
          <a:off x="9317328" y="50149"/>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Interesting work</a:t>
          </a:r>
          <a:endParaRPr lang="en-US" sz="1800" kern="1200"/>
        </a:p>
      </dsp:txBody>
      <dsp:txXfrm>
        <a:off x="9317328" y="50149"/>
        <a:ext cx="1693815" cy="1016289"/>
      </dsp:txXfrm>
    </dsp:sp>
    <dsp:sp modelId="{8123B002-FEB5-4C4A-B152-A575F85D5F3C}">
      <dsp:nvSpPr>
        <dsp:cNvPr id="0" name=""/>
        <dsp:cNvSpPr/>
      </dsp:nvSpPr>
      <dsp:spPr>
        <a:xfrm>
          <a:off x="1344" y="123582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Consultation by boss</a:t>
          </a:r>
          <a:endParaRPr lang="en-US" sz="1800" kern="1200"/>
        </a:p>
      </dsp:txBody>
      <dsp:txXfrm>
        <a:off x="1344" y="1235820"/>
        <a:ext cx="1693815" cy="1016289"/>
      </dsp:txXfrm>
    </dsp:sp>
    <dsp:sp modelId="{15F94BDC-BDA2-4DC5-9EC4-C7100D352A6E}">
      <dsp:nvSpPr>
        <dsp:cNvPr id="0" name=""/>
        <dsp:cNvSpPr/>
      </dsp:nvSpPr>
      <dsp:spPr>
        <a:xfrm>
          <a:off x="1864541" y="123582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Desirable living area</a:t>
          </a:r>
          <a:endParaRPr lang="en-US" sz="1800" kern="1200"/>
        </a:p>
      </dsp:txBody>
      <dsp:txXfrm>
        <a:off x="1864541" y="1235820"/>
        <a:ext cx="1693815" cy="1016289"/>
      </dsp:txXfrm>
    </dsp:sp>
    <dsp:sp modelId="{E2EC2007-6269-4DF9-8703-305EACAB4822}">
      <dsp:nvSpPr>
        <dsp:cNvPr id="0" name=""/>
        <dsp:cNvSpPr/>
      </dsp:nvSpPr>
      <dsp:spPr>
        <a:xfrm>
          <a:off x="3727737" y="123582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Job respected by family/friends</a:t>
          </a:r>
          <a:endParaRPr lang="en-US" sz="1800" kern="1200"/>
        </a:p>
      </dsp:txBody>
      <dsp:txXfrm>
        <a:off x="3727737" y="1235820"/>
        <a:ext cx="1693815" cy="1016289"/>
      </dsp:txXfrm>
    </dsp:sp>
    <dsp:sp modelId="{F0EBE72D-1092-468C-9AAC-6AFEC1B1A930}">
      <dsp:nvSpPr>
        <dsp:cNvPr id="0" name=""/>
        <dsp:cNvSpPr/>
      </dsp:nvSpPr>
      <dsp:spPr>
        <a:xfrm>
          <a:off x="5590934" y="123582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Promotion chances</a:t>
          </a:r>
          <a:endParaRPr lang="en-US" sz="1800" kern="1200"/>
        </a:p>
      </dsp:txBody>
      <dsp:txXfrm>
        <a:off x="5590934" y="1235820"/>
        <a:ext cx="1693815" cy="1016289"/>
      </dsp:txXfrm>
    </dsp:sp>
    <dsp:sp modelId="{46E43CCB-502F-40CC-AEBD-4AA3DCB5DA6B}">
      <dsp:nvSpPr>
        <dsp:cNvPr id="0" name=""/>
        <dsp:cNvSpPr/>
      </dsp:nvSpPr>
      <dsp:spPr>
        <a:xfrm>
          <a:off x="7454131" y="123582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Time for fun</a:t>
          </a:r>
          <a:endParaRPr lang="en-US" sz="1800" kern="1200"/>
        </a:p>
      </dsp:txBody>
      <dsp:txXfrm>
        <a:off x="7454131" y="1235820"/>
        <a:ext cx="1693815" cy="1016289"/>
      </dsp:txXfrm>
    </dsp:sp>
    <dsp:sp modelId="{FCA6A49C-BFEA-4E84-972C-43AF804D87A9}">
      <dsp:nvSpPr>
        <dsp:cNvPr id="0" name=""/>
        <dsp:cNvSpPr/>
      </dsp:nvSpPr>
      <dsp:spPr>
        <a:xfrm>
          <a:off x="9317328" y="123582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Few desires (moderation)</a:t>
          </a:r>
          <a:endParaRPr lang="en-US" sz="1800" kern="1200"/>
        </a:p>
      </dsp:txBody>
      <dsp:txXfrm>
        <a:off x="9317328" y="1235820"/>
        <a:ext cx="1693815" cy="1016289"/>
      </dsp:txXfrm>
    </dsp:sp>
    <dsp:sp modelId="{21E8A85D-BD21-4D2B-826C-92F7DAE10729}">
      <dsp:nvSpPr>
        <dsp:cNvPr id="0" name=""/>
        <dsp:cNvSpPr/>
      </dsp:nvSpPr>
      <dsp:spPr>
        <a:xfrm>
          <a:off x="1344" y="242149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Service to a friend</a:t>
          </a:r>
          <a:endParaRPr lang="en-US" sz="1800" kern="1200"/>
        </a:p>
      </dsp:txBody>
      <dsp:txXfrm>
        <a:off x="1344" y="2421490"/>
        <a:ext cx="1693815" cy="1016289"/>
      </dsp:txXfrm>
    </dsp:sp>
    <dsp:sp modelId="{D9737FFF-76C3-459F-86EE-9676C7DA7088}">
      <dsp:nvSpPr>
        <dsp:cNvPr id="0" name=""/>
        <dsp:cNvSpPr/>
      </dsp:nvSpPr>
      <dsp:spPr>
        <a:xfrm>
          <a:off x="1864541" y="242149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Thriftiness</a:t>
          </a:r>
          <a:endParaRPr lang="en-US" sz="1800" kern="1200"/>
        </a:p>
      </dsp:txBody>
      <dsp:txXfrm>
        <a:off x="1864541" y="2421490"/>
        <a:ext cx="1693815" cy="1016289"/>
      </dsp:txXfrm>
    </dsp:sp>
    <dsp:sp modelId="{6EFD3E0D-5CDD-4413-BE60-B05FAB6F6384}">
      <dsp:nvSpPr>
        <dsp:cNvPr id="0" name=""/>
        <dsp:cNvSpPr/>
      </dsp:nvSpPr>
      <dsp:spPr>
        <a:xfrm>
          <a:off x="3727737" y="242149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Frequency of feeling nervous</a:t>
          </a:r>
          <a:endParaRPr lang="en-US" sz="1800" kern="1200"/>
        </a:p>
      </dsp:txBody>
      <dsp:txXfrm>
        <a:off x="3727737" y="2421490"/>
        <a:ext cx="1693815" cy="1016289"/>
      </dsp:txXfrm>
    </dsp:sp>
    <dsp:sp modelId="{0280EE8C-C141-437B-BA98-CD4D782CFDB5}">
      <dsp:nvSpPr>
        <dsp:cNvPr id="0" name=""/>
        <dsp:cNvSpPr/>
      </dsp:nvSpPr>
      <dsp:spPr>
        <a:xfrm>
          <a:off x="5590934" y="242149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Happiness level</a:t>
          </a:r>
          <a:endParaRPr lang="en-US" sz="1800" kern="1200"/>
        </a:p>
      </dsp:txBody>
      <dsp:txXfrm>
        <a:off x="5590934" y="2421490"/>
        <a:ext cx="1693815" cy="1016289"/>
      </dsp:txXfrm>
    </dsp:sp>
    <dsp:sp modelId="{59D7E360-5357-4FC3-8817-7FB11CBD3AEC}">
      <dsp:nvSpPr>
        <dsp:cNvPr id="0" name=""/>
        <dsp:cNvSpPr/>
      </dsp:nvSpPr>
      <dsp:spPr>
        <a:xfrm>
          <a:off x="7454131" y="242149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External hindrances to desires</a:t>
          </a:r>
          <a:endParaRPr lang="en-US" sz="1800" kern="1200"/>
        </a:p>
      </dsp:txBody>
      <dsp:txXfrm>
        <a:off x="7454131" y="2421490"/>
        <a:ext cx="1693815" cy="1016289"/>
      </dsp:txXfrm>
    </dsp:sp>
    <dsp:sp modelId="{56BDBA82-21B3-4BA9-9AD5-D503A6706F0C}">
      <dsp:nvSpPr>
        <dsp:cNvPr id="0" name=""/>
        <dsp:cNvSpPr/>
      </dsp:nvSpPr>
      <dsp:spPr>
        <a:xfrm>
          <a:off x="9317328" y="2421490"/>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Current health state</a:t>
          </a:r>
          <a:endParaRPr lang="en-US" sz="1800" kern="1200"/>
        </a:p>
      </dsp:txBody>
      <dsp:txXfrm>
        <a:off x="9317328" y="2421490"/>
        <a:ext cx="1693815" cy="1016289"/>
      </dsp:txXfrm>
    </dsp:sp>
    <dsp:sp modelId="{B908609D-F156-4489-A260-6B367146DD33}">
      <dsp:nvSpPr>
        <dsp:cNvPr id="0" name=""/>
        <dsp:cNvSpPr/>
      </dsp:nvSpPr>
      <dsp:spPr>
        <a:xfrm>
          <a:off x="1344" y="3607161"/>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National pride</a:t>
          </a:r>
          <a:endParaRPr lang="en-US" sz="1800" kern="1200"/>
        </a:p>
      </dsp:txBody>
      <dsp:txXfrm>
        <a:off x="1344" y="3607161"/>
        <a:ext cx="1693815" cy="1016289"/>
      </dsp:txXfrm>
    </dsp:sp>
    <dsp:sp modelId="{D705A7DA-5642-49B4-9E05-D28DDB41A349}">
      <dsp:nvSpPr>
        <dsp:cNvPr id="0" name=""/>
        <dsp:cNvSpPr/>
      </dsp:nvSpPr>
      <dsp:spPr>
        <a:xfrm>
          <a:off x="1864541" y="3607161"/>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Subordinates' fear to contradict boss</a:t>
          </a:r>
          <a:endParaRPr lang="en-US" sz="1800" kern="1200"/>
        </a:p>
      </dsp:txBody>
      <dsp:txXfrm>
        <a:off x="1864541" y="3607161"/>
        <a:ext cx="1693815" cy="1016289"/>
      </dsp:txXfrm>
    </dsp:sp>
    <dsp:sp modelId="{AFE86415-A74D-4BB3-A818-3FBD2B6352DB}">
      <dsp:nvSpPr>
        <dsp:cNvPr id="0" name=""/>
        <dsp:cNvSpPr/>
      </dsp:nvSpPr>
      <dsp:spPr>
        <a:xfrm>
          <a:off x="3727737" y="3607161"/>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Managerial precision</a:t>
          </a:r>
          <a:endParaRPr lang="en-US" sz="1800" kern="1200"/>
        </a:p>
      </dsp:txBody>
      <dsp:txXfrm>
        <a:off x="3727737" y="3607161"/>
        <a:ext cx="1693815" cy="1016289"/>
      </dsp:txXfrm>
    </dsp:sp>
    <dsp:sp modelId="{95789E58-F3AF-4F04-AF17-12D76332E0FE}">
      <dsp:nvSpPr>
        <dsp:cNvPr id="0" name=""/>
        <dsp:cNvSpPr/>
      </dsp:nvSpPr>
      <dsp:spPr>
        <a:xfrm>
          <a:off x="5590934" y="3607161"/>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Value of persistent efforts</a:t>
          </a:r>
          <a:endParaRPr lang="en-US" sz="1800" kern="1200"/>
        </a:p>
      </dsp:txBody>
      <dsp:txXfrm>
        <a:off x="5590934" y="3607161"/>
        <a:ext cx="1693815" cy="1016289"/>
      </dsp:txXfrm>
    </dsp:sp>
    <dsp:sp modelId="{F3C21543-ACD3-406F-8077-F21A933C2238}">
      <dsp:nvSpPr>
        <dsp:cNvPr id="0" name=""/>
        <dsp:cNvSpPr/>
      </dsp:nvSpPr>
      <dsp:spPr>
        <a:xfrm>
          <a:off x="7454131" y="3607161"/>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Dual-boss structure</a:t>
          </a:r>
          <a:endParaRPr lang="en-US" sz="1800" kern="1200"/>
        </a:p>
      </dsp:txBody>
      <dsp:txXfrm>
        <a:off x="7454131" y="3607161"/>
        <a:ext cx="1693815" cy="1016289"/>
      </dsp:txXfrm>
    </dsp:sp>
    <dsp:sp modelId="{58C18778-6FF0-46EF-B507-D7C43D5B1D6D}">
      <dsp:nvSpPr>
        <dsp:cNvPr id="0" name=""/>
        <dsp:cNvSpPr/>
      </dsp:nvSpPr>
      <dsp:spPr>
        <a:xfrm>
          <a:off x="9317328" y="3607161"/>
          <a:ext cx="1693815" cy="1016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Rule-breaking in company's interest</a:t>
          </a:r>
          <a:endParaRPr lang="en-US" sz="1800" kern="1200"/>
        </a:p>
      </dsp:txBody>
      <dsp:txXfrm>
        <a:off x="9317328" y="3607161"/>
        <a:ext cx="1693815" cy="101628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3C441-9618-447B-939F-1D250096772D}">
      <dsp:nvSpPr>
        <dsp:cNvPr id="0" name=""/>
        <dsp:cNvSpPr/>
      </dsp:nvSpPr>
      <dsp:spPr>
        <a:xfrm>
          <a:off x="0" y="11575"/>
          <a:ext cx="5514110" cy="1221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Reponses depend on phrasing, language, format and context</a:t>
          </a:r>
          <a:endParaRPr lang="en-US" sz="2900" kern="1200" dirty="0"/>
        </a:p>
      </dsp:txBody>
      <dsp:txXfrm>
        <a:off x="59628" y="71203"/>
        <a:ext cx="5394854" cy="110222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9C45E-137A-4B72-9DC2-FDA58EFF8523}">
      <dsp:nvSpPr>
        <dsp:cNvPr id="0" name=""/>
        <dsp:cNvSpPr/>
      </dsp:nvSpPr>
      <dsp:spPr>
        <a:xfrm rot="5400000">
          <a:off x="8072048" y="-2261148"/>
          <a:ext cx="597892" cy="5272228"/>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baseline="0"/>
            <a:t>Pre-training</a:t>
          </a:r>
          <a:endParaRPr lang="en-US" sz="1400" kern="1200"/>
        </a:p>
        <a:p>
          <a:pPr marL="114300" lvl="1" indent="-114300" algn="l" defTabSz="622300">
            <a:lnSpc>
              <a:spcPct val="90000"/>
            </a:lnSpc>
            <a:spcBef>
              <a:spcPct val="0"/>
            </a:spcBef>
            <a:spcAft>
              <a:spcPct val="15000"/>
            </a:spcAft>
            <a:buChar char="•"/>
          </a:pPr>
          <a:r>
            <a:rPr lang="en-GB" sz="1400" b="0" i="0" kern="1200" baseline="0"/>
            <a:t>RLHF</a:t>
          </a:r>
          <a:endParaRPr lang="en-US" sz="1400" kern="1200"/>
        </a:p>
      </dsp:txBody>
      <dsp:txXfrm rot="-5400000">
        <a:off x="5734881" y="105206"/>
        <a:ext cx="5243041" cy="539518"/>
      </dsp:txXfrm>
    </dsp:sp>
    <dsp:sp modelId="{5C068004-4C05-4898-914D-CDB392E76A90}">
      <dsp:nvSpPr>
        <dsp:cNvPr id="0" name=""/>
        <dsp:cNvSpPr/>
      </dsp:nvSpPr>
      <dsp:spPr>
        <a:xfrm>
          <a:off x="0" y="1283"/>
          <a:ext cx="5733924" cy="7473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GB" sz="3500" b="0" i="0" kern="1200" baseline="0" dirty="0"/>
            <a:t>Effect of design choices</a:t>
          </a:r>
          <a:endParaRPr lang="en-US" sz="3500" kern="1200" dirty="0"/>
        </a:p>
      </dsp:txBody>
      <dsp:txXfrm>
        <a:off x="36483" y="37766"/>
        <a:ext cx="5660958" cy="674399"/>
      </dsp:txXfrm>
    </dsp:sp>
    <dsp:sp modelId="{3CEC9CB2-C1D4-4E48-8202-BFF5A6AEB0CD}">
      <dsp:nvSpPr>
        <dsp:cNvPr id="0" name=""/>
        <dsp:cNvSpPr/>
      </dsp:nvSpPr>
      <dsp:spPr>
        <a:xfrm rot="5400000">
          <a:off x="8072048" y="-1476414"/>
          <a:ext cx="597892" cy="5272228"/>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baseline="0" dirty="0"/>
            <a:t>Multiple choice paraphrases</a:t>
          </a:r>
          <a:endParaRPr lang="en-US" sz="1400" kern="1200" dirty="0"/>
        </a:p>
        <a:p>
          <a:pPr marL="114300" lvl="1" indent="-114300" algn="l" defTabSz="622300">
            <a:lnSpc>
              <a:spcPct val="90000"/>
            </a:lnSpc>
            <a:spcBef>
              <a:spcPct val="0"/>
            </a:spcBef>
            <a:spcAft>
              <a:spcPct val="15000"/>
            </a:spcAft>
            <a:buChar char="•"/>
          </a:pPr>
          <a:r>
            <a:rPr lang="en-GB" sz="1400" b="0" i="0" kern="1200" baseline="0" dirty="0"/>
            <a:t>Free-form responses</a:t>
          </a:r>
          <a:endParaRPr lang="en-US" sz="1400" kern="1200" dirty="0"/>
        </a:p>
      </dsp:txBody>
      <dsp:txXfrm rot="-5400000">
        <a:off x="5734881" y="889940"/>
        <a:ext cx="5243041" cy="539518"/>
      </dsp:txXfrm>
    </dsp:sp>
    <dsp:sp modelId="{F1103C1A-170A-4D2F-B35F-F58C8A76B8C2}">
      <dsp:nvSpPr>
        <dsp:cNvPr id="0" name=""/>
        <dsp:cNvSpPr/>
      </dsp:nvSpPr>
      <dsp:spPr>
        <a:xfrm>
          <a:off x="0" y="786017"/>
          <a:ext cx="5733924" cy="7473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GB" sz="3500" b="0" i="0" kern="1200" baseline="0" dirty="0"/>
            <a:t>Prompting variations</a:t>
          </a:r>
          <a:endParaRPr lang="en-US" sz="3500" kern="1200" dirty="0"/>
        </a:p>
      </dsp:txBody>
      <dsp:txXfrm>
        <a:off x="36483" y="822500"/>
        <a:ext cx="5660958" cy="674399"/>
      </dsp:txXfrm>
    </dsp:sp>
    <dsp:sp modelId="{69BD0F54-4756-46E7-B638-CD39D13371AD}">
      <dsp:nvSpPr>
        <dsp:cNvPr id="0" name=""/>
        <dsp:cNvSpPr/>
      </dsp:nvSpPr>
      <dsp:spPr>
        <a:xfrm rot="5400000">
          <a:off x="8072048" y="-691681"/>
          <a:ext cx="597892" cy="5272228"/>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European Value Survey</a:t>
          </a:r>
        </a:p>
        <a:p>
          <a:pPr marL="114300" lvl="1" indent="-114300" algn="l" defTabSz="622300">
            <a:lnSpc>
              <a:spcPct val="90000"/>
            </a:lnSpc>
            <a:spcBef>
              <a:spcPct val="0"/>
            </a:spcBef>
            <a:spcAft>
              <a:spcPct val="15000"/>
            </a:spcAft>
            <a:buChar char="•"/>
          </a:pPr>
          <a:r>
            <a:rPr lang="da-DK" sz="1400" b="0" i="0" kern="1200" dirty="0"/>
            <a:t>Moral Foundations </a:t>
          </a:r>
          <a:r>
            <a:rPr lang="da-DK" sz="1400" b="0" i="0" kern="1200" dirty="0" err="1"/>
            <a:t>Questionnaire</a:t>
          </a:r>
          <a:endParaRPr lang="en-US" sz="1400" kern="1200" dirty="0"/>
        </a:p>
      </dsp:txBody>
      <dsp:txXfrm rot="-5400000">
        <a:off x="5734881" y="1674673"/>
        <a:ext cx="5243041" cy="539518"/>
      </dsp:txXfrm>
    </dsp:sp>
    <dsp:sp modelId="{7F8EE735-68A1-467E-A2C6-ED83221596D6}">
      <dsp:nvSpPr>
        <dsp:cNvPr id="0" name=""/>
        <dsp:cNvSpPr/>
      </dsp:nvSpPr>
      <dsp:spPr>
        <a:xfrm>
          <a:off x="0" y="1570750"/>
          <a:ext cx="5733924" cy="7473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More surveys</a:t>
          </a:r>
        </a:p>
      </dsp:txBody>
      <dsp:txXfrm>
        <a:off x="36483" y="1607233"/>
        <a:ext cx="5660958" cy="674399"/>
      </dsp:txXfrm>
    </dsp:sp>
    <dsp:sp modelId="{6224D7F4-BCF0-4F21-AEA1-C494524C9EB9}">
      <dsp:nvSpPr>
        <dsp:cNvPr id="0" name=""/>
        <dsp:cNvSpPr/>
      </dsp:nvSpPr>
      <dsp:spPr>
        <a:xfrm rot="5400000">
          <a:off x="8072048" y="93052"/>
          <a:ext cx="597892" cy="5272228"/>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baseline="0" dirty="0"/>
            <a:t>More countries</a:t>
          </a:r>
          <a:endParaRPr lang="en-US" sz="1400" kern="1200" dirty="0"/>
        </a:p>
        <a:p>
          <a:pPr marL="114300" lvl="1" indent="-114300" algn="l" defTabSz="622300">
            <a:lnSpc>
              <a:spcPct val="90000"/>
            </a:lnSpc>
            <a:spcBef>
              <a:spcPct val="0"/>
            </a:spcBef>
            <a:spcAft>
              <a:spcPct val="15000"/>
            </a:spcAft>
            <a:buChar char="•"/>
          </a:pPr>
          <a:r>
            <a:rPr lang="en-GB" sz="1400" b="0" i="0" kern="1200" baseline="0" dirty="0"/>
            <a:t>Population sub-groups</a:t>
          </a:r>
          <a:endParaRPr lang="en-US" sz="1400" kern="1200" dirty="0"/>
        </a:p>
      </dsp:txBody>
      <dsp:txXfrm rot="-5400000">
        <a:off x="5734881" y="2459407"/>
        <a:ext cx="5243041" cy="539518"/>
      </dsp:txXfrm>
    </dsp:sp>
    <dsp:sp modelId="{2BF5A7D4-3980-4031-BDE8-E0E31F646180}">
      <dsp:nvSpPr>
        <dsp:cNvPr id="0" name=""/>
        <dsp:cNvSpPr/>
      </dsp:nvSpPr>
      <dsp:spPr>
        <a:xfrm>
          <a:off x="0" y="2355484"/>
          <a:ext cx="5733924" cy="7473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GB" sz="3500" b="0" i="0" kern="1200" baseline="0" dirty="0"/>
            <a:t>More cultures</a:t>
          </a:r>
          <a:endParaRPr lang="en-US" sz="3500" kern="1200" dirty="0"/>
        </a:p>
      </dsp:txBody>
      <dsp:txXfrm>
        <a:off x="36483" y="2391967"/>
        <a:ext cx="5660958" cy="674399"/>
      </dsp:txXfrm>
    </dsp:sp>
    <dsp:sp modelId="{E7DD3CC2-9E51-4360-A370-CDE38936CC9E}">
      <dsp:nvSpPr>
        <dsp:cNvPr id="0" name=""/>
        <dsp:cNvSpPr/>
      </dsp:nvSpPr>
      <dsp:spPr>
        <a:xfrm rot="5400000">
          <a:off x="8063063" y="864378"/>
          <a:ext cx="597892" cy="5299044"/>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National languages and dialects</a:t>
          </a:r>
        </a:p>
        <a:p>
          <a:pPr marL="114300" lvl="1" indent="-114300" algn="l" defTabSz="622300">
            <a:lnSpc>
              <a:spcPct val="90000"/>
            </a:lnSpc>
            <a:spcBef>
              <a:spcPct val="0"/>
            </a:spcBef>
            <a:spcAft>
              <a:spcPct val="15000"/>
            </a:spcAft>
            <a:buChar char="•"/>
          </a:pPr>
          <a:r>
            <a:rPr lang="en-US" sz="1400" kern="1200" dirty="0"/>
            <a:t>Styles and registers</a:t>
          </a:r>
        </a:p>
      </dsp:txBody>
      <dsp:txXfrm rot="-5400000">
        <a:off x="5712488" y="3244141"/>
        <a:ext cx="5269857" cy="539518"/>
      </dsp:txXfrm>
    </dsp:sp>
    <dsp:sp modelId="{F5AAD189-FF4D-43CB-AAB8-51EA93E5EF13}">
      <dsp:nvSpPr>
        <dsp:cNvPr id="0" name=""/>
        <dsp:cNvSpPr/>
      </dsp:nvSpPr>
      <dsp:spPr>
        <a:xfrm>
          <a:off x="0" y="3140217"/>
          <a:ext cx="5711531" cy="7473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GB" sz="3500" b="0" i="0" kern="1200" baseline="0" dirty="0"/>
            <a:t>More languages</a:t>
          </a:r>
          <a:endParaRPr lang="en-US" sz="3500" kern="1200" dirty="0"/>
        </a:p>
      </dsp:txBody>
      <dsp:txXfrm>
        <a:off x="36483" y="3176700"/>
        <a:ext cx="5638565" cy="674399"/>
      </dsp:txXfrm>
    </dsp:sp>
    <dsp:sp modelId="{7D5DF83C-34BD-4DD0-9BFC-F1D23AD43143}">
      <dsp:nvSpPr>
        <dsp:cNvPr id="0" name=""/>
        <dsp:cNvSpPr/>
      </dsp:nvSpPr>
      <dsp:spPr>
        <a:xfrm rot="5400000">
          <a:off x="8072048" y="1662519"/>
          <a:ext cx="597892" cy="5272228"/>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Assess data contamination</a:t>
          </a:r>
        </a:p>
        <a:p>
          <a:pPr marL="114300" lvl="1" indent="-114300" algn="l" defTabSz="622300">
            <a:lnSpc>
              <a:spcPct val="90000"/>
            </a:lnSpc>
            <a:spcBef>
              <a:spcPct val="0"/>
            </a:spcBef>
            <a:spcAft>
              <a:spcPct val="15000"/>
            </a:spcAft>
            <a:buChar char="•"/>
          </a:pPr>
          <a:r>
            <a:rPr lang="en-US" sz="1400" kern="1200" dirty="0"/>
            <a:t>Relationship to behavior in actual applications (</a:t>
          </a:r>
          <a:r>
            <a:rPr lang="en-US" sz="1400" b="1" kern="1200" dirty="0"/>
            <a:t>alignment</a:t>
          </a:r>
          <a:r>
            <a:rPr lang="en-US" sz="1400" kern="1200" dirty="0"/>
            <a:t>)</a:t>
          </a:r>
        </a:p>
      </dsp:txBody>
      <dsp:txXfrm rot="-5400000">
        <a:off x="5734881" y="4028874"/>
        <a:ext cx="5243041" cy="539518"/>
      </dsp:txXfrm>
    </dsp:sp>
    <dsp:sp modelId="{E6D71AF5-34C9-4EE4-B59C-57798EE24CC6}">
      <dsp:nvSpPr>
        <dsp:cNvPr id="0" name=""/>
        <dsp:cNvSpPr/>
      </dsp:nvSpPr>
      <dsp:spPr>
        <a:xfrm>
          <a:off x="0" y="3924951"/>
          <a:ext cx="5733924" cy="7473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0" kern="1200" dirty="0"/>
            <a:t>Real-world impact</a:t>
          </a:r>
        </a:p>
      </dsp:txBody>
      <dsp:txXfrm>
        <a:off x="36483" y="3961434"/>
        <a:ext cx="5660958" cy="6743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5AFB3-8883-4BC9-88AB-0CE7FA3C1472}">
      <dsp:nvSpPr>
        <dsp:cNvPr id="0" name=""/>
        <dsp:cNvSpPr/>
      </dsp:nvSpPr>
      <dsp:spPr>
        <a:xfrm>
          <a:off x="0" y="570"/>
          <a:ext cx="4823478" cy="13349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D661F-A01A-4BEC-ACF1-B243E7C088C3}">
      <dsp:nvSpPr>
        <dsp:cNvPr id="0" name=""/>
        <dsp:cNvSpPr/>
      </dsp:nvSpPr>
      <dsp:spPr>
        <a:xfrm>
          <a:off x="403833" y="300942"/>
          <a:ext cx="734243" cy="7342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F465A6-7B7D-412C-9438-4AF5D080F52F}">
      <dsp:nvSpPr>
        <dsp:cNvPr id="0" name=""/>
        <dsp:cNvSpPr/>
      </dsp:nvSpPr>
      <dsp:spPr>
        <a:xfrm>
          <a:off x="1541911" y="570"/>
          <a:ext cx="3281566" cy="133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86" tIns="141286" rIns="141286" bIns="141286" numCol="1" spcCol="1270" anchor="ctr" anchorCtr="0">
          <a:noAutofit/>
        </a:bodyPr>
        <a:lstStyle/>
        <a:p>
          <a:pPr marL="0" lvl="0" indent="0" algn="l" defTabSz="1022350">
            <a:lnSpc>
              <a:spcPct val="90000"/>
            </a:lnSpc>
            <a:spcBef>
              <a:spcPct val="0"/>
            </a:spcBef>
            <a:spcAft>
              <a:spcPct val="35000"/>
            </a:spcAft>
            <a:buNone/>
          </a:pPr>
          <a:r>
            <a:rPr lang="en-GB" sz="2300" b="0" i="0" kern="1200" baseline="0"/>
            <a:t>A useful way to express food in language</a:t>
          </a:r>
          <a:endParaRPr lang="en-US" sz="2300" kern="1200"/>
        </a:p>
      </dsp:txBody>
      <dsp:txXfrm>
        <a:off x="1541911" y="570"/>
        <a:ext cx="3281566" cy="1334988"/>
      </dsp:txXfrm>
    </dsp:sp>
    <dsp:sp modelId="{408A6D84-174B-421B-9B88-AB9169719D51}">
      <dsp:nvSpPr>
        <dsp:cNvPr id="0" name=""/>
        <dsp:cNvSpPr/>
      </dsp:nvSpPr>
      <dsp:spPr>
        <a:xfrm>
          <a:off x="0" y="1669305"/>
          <a:ext cx="4823478" cy="13349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3B1914-4000-4F44-9A01-9024D246D67B}">
      <dsp:nvSpPr>
        <dsp:cNvPr id="0" name=""/>
        <dsp:cNvSpPr/>
      </dsp:nvSpPr>
      <dsp:spPr>
        <a:xfrm>
          <a:off x="403833" y="1969678"/>
          <a:ext cx="734243" cy="7342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C24D3C-C6B7-441C-9DE2-1EF9CDA53B12}">
      <dsp:nvSpPr>
        <dsp:cNvPr id="0" name=""/>
        <dsp:cNvSpPr/>
      </dsp:nvSpPr>
      <dsp:spPr>
        <a:xfrm>
          <a:off x="1541911" y="1669305"/>
          <a:ext cx="3281566" cy="133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86" tIns="141286" rIns="141286" bIns="141286" numCol="1" spcCol="1270" anchor="ctr" anchorCtr="0">
          <a:noAutofit/>
        </a:bodyPr>
        <a:lstStyle/>
        <a:p>
          <a:pPr marL="0" lvl="0" indent="0" algn="l" defTabSz="1022350">
            <a:lnSpc>
              <a:spcPct val="90000"/>
            </a:lnSpc>
            <a:spcBef>
              <a:spcPct val="0"/>
            </a:spcBef>
            <a:spcAft>
              <a:spcPct val="35000"/>
            </a:spcAft>
            <a:buNone/>
          </a:pPr>
          <a:r>
            <a:rPr lang="en-GB" sz="2300" b="0" i="0" kern="1200" baseline="0"/>
            <a:t>Part of the creative process of food creation</a:t>
          </a:r>
          <a:endParaRPr lang="en-US" sz="2300" kern="1200"/>
        </a:p>
      </dsp:txBody>
      <dsp:txXfrm>
        <a:off x="1541911" y="1669305"/>
        <a:ext cx="3281566" cy="1334988"/>
      </dsp:txXfrm>
    </dsp:sp>
    <dsp:sp modelId="{EF37E134-8B98-4FF1-8C30-CCF55AB55F06}">
      <dsp:nvSpPr>
        <dsp:cNvPr id="0" name=""/>
        <dsp:cNvSpPr/>
      </dsp:nvSpPr>
      <dsp:spPr>
        <a:xfrm>
          <a:off x="0" y="3338041"/>
          <a:ext cx="4823478" cy="13349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FFF39-70F0-409A-8EEB-CF288AAD039C}">
      <dsp:nvSpPr>
        <dsp:cNvPr id="0" name=""/>
        <dsp:cNvSpPr/>
      </dsp:nvSpPr>
      <dsp:spPr>
        <a:xfrm>
          <a:off x="403833" y="3638413"/>
          <a:ext cx="734243" cy="7342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A27DCD-E3F4-4E6F-A970-9A775B7CAAB6}">
      <dsp:nvSpPr>
        <dsp:cNvPr id="0" name=""/>
        <dsp:cNvSpPr/>
      </dsp:nvSpPr>
      <dsp:spPr>
        <a:xfrm>
          <a:off x="1541911" y="3338041"/>
          <a:ext cx="3281566" cy="133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86" tIns="141286" rIns="141286" bIns="141286" numCol="1" spcCol="1270" anchor="ctr" anchorCtr="0">
          <a:noAutofit/>
        </a:bodyPr>
        <a:lstStyle/>
        <a:p>
          <a:pPr marL="0" lvl="0" indent="0" algn="l" defTabSz="1022350">
            <a:lnSpc>
              <a:spcPct val="90000"/>
            </a:lnSpc>
            <a:spcBef>
              <a:spcPct val="0"/>
            </a:spcBef>
            <a:spcAft>
              <a:spcPct val="35000"/>
            </a:spcAft>
            <a:buNone/>
          </a:pPr>
          <a:r>
            <a:rPr lang="en-GB" sz="2300" b="0" i="0" kern="1200" baseline="0"/>
            <a:t>Used by both professional and home cooks</a:t>
          </a:r>
          <a:endParaRPr lang="en-US" sz="2300" kern="1200"/>
        </a:p>
      </dsp:txBody>
      <dsp:txXfrm>
        <a:off x="1541911" y="3338041"/>
        <a:ext cx="3281566" cy="1334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A65EA-5BEE-4421-8A08-9C6B1ED92B78}">
      <dsp:nvSpPr>
        <dsp:cNvPr id="0" name=""/>
        <dsp:cNvSpPr/>
      </dsp:nvSpPr>
      <dsp:spPr>
        <a:xfrm>
          <a:off x="53" y="207692"/>
          <a:ext cx="5145972" cy="835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Microsoft New Tai Lue"/>
            </a:rPr>
            <a:t>LLMs</a:t>
          </a:r>
          <a:r>
            <a:rPr lang="en-US" sz="2900" b="0" kern="1200" dirty="0">
              <a:latin typeface="Microsoft New Tai Lue"/>
            </a:rPr>
            <a:t> </a:t>
          </a:r>
          <a:r>
            <a:rPr lang="en-US" sz="2900" kern="1200" dirty="0">
              <a:latin typeface="Microsoft New Tai Lue"/>
            </a:rPr>
            <a:t>are</a:t>
          </a:r>
          <a:r>
            <a:rPr lang="en-US" sz="2900" kern="1200" dirty="0"/>
            <a:t> </a:t>
          </a:r>
          <a:r>
            <a:rPr lang="en-US" sz="2900" kern="1200" dirty="0">
              <a:latin typeface="Microsoft New Tai Lue"/>
            </a:rPr>
            <a:t>really good at</a:t>
          </a:r>
          <a:endParaRPr lang="en-US" sz="2900" kern="1200" dirty="0"/>
        </a:p>
      </dsp:txBody>
      <dsp:txXfrm>
        <a:off x="53" y="207692"/>
        <a:ext cx="5145972" cy="835200"/>
      </dsp:txXfrm>
    </dsp:sp>
    <dsp:sp modelId="{4E615345-7F07-4E60-891A-F406E2CF7ECD}">
      <dsp:nvSpPr>
        <dsp:cNvPr id="0" name=""/>
        <dsp:cNvSpPr/>
      </dsp:nvSpPr>
      <dsp:spPr>
        <a:xfrm>
          <a:off x="53" y="1042892"/>
          <a:ext cx="5145972" cy="342301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en-US" sz="2900" kern="1200" dirty="0">
              <a:latin typeface="Microsoft New Tai Lue"/>
              <a:hlinkClick xmlns:r="http://schemas.openxmlformats.org/officeDocument/2006/relationships" r:id="rId1"/>
            </a:rPr>
            <a:t>Writing, fluency, and style</a:t>
          </a:r>
          <a:endParaRPr lang="en-US" sz="2900" kern="1200" dirty="0">
            <a:hlinkClick xmlns:r="http://schemas.openxmlformats.org/officeDocument/2006/relationships" r:id="rId1"/>
          </a:endParaRPr>
        </a:p>
        <a:p>
          <a:pPr marL="285750" lvl="1" indent="-285750" algn="l" defTabSz="1289050" rtl="0">
            <a:lnSpc>
              <a:spcPct val="90000"/>
            </a:lnSpc>
            <a:spcBef>
              <a:spcPct val="0"/>
            </a:spcBef>
            <a:spcAft>
              <a:spcPct val="15000"/>
            </a:spcAft>
            <a:buChar char="•"/>
          </a:pPr>
          <a:r>
            <a:rPr lang="en-US" sz="2900" kern="1200" dirty="0">
              <a:latin typeface="Microsoft New Tai Lue"/>
              <a:hlinkClick xmlns:r="http://schemas.openxmlformats.org/officeDocument/2006/relationships" r:id="rId2"/>
            </a:rPr>
            <a:t>Explaining their answers</a:t>
          </a:r>
        </a:p>
        <a:p>
          <a:pPr marL="285750" lvl="1" indent="-285750" algn="l" defTabSz="1289050" rtl="0">
            <a:lnSpc>
              <a:spcPct val="90000"/>
            </a:lnSpc>
            <a:spcBef>
              <a:spcPct val="0"/>
            </a:spcBef>
            <a:spcAft>
              <a:spcPct val="15000"/>
            </a:spcAft>
            <a:buChar char="•"/>
          </a:pPr>
          <a:r>
            <a:rPr lang="en-US" sz="2900" kern="1200" dirty="0">
              <a:latin typeface="Microsoft New Tai Lue"/>
              <a:hlinkClick xmlns:r="http://schemas.openxmlformats.org/officeDocument/2006/relationships" r:id="rId3"/>
            </a:rPr>
            <a:t>Summarizing long texts</a:t>
          </a:r>
          <a:endParaRPr lang="en-US" sz="2900" kern="1200" dirty="0">
            <a:latin typeface="Microsoft New Tai Lue"/>
          </a:endParaRPr>
        </a:p>
        <a:p>
          <a:pPr marL="285750" lvl="1" indent="-285750" algn="l" defTabSz="1289050" rtl="0">
            <a:lnSpc>
              <a:spcPct val="90000"/>
            </a:lnSpc>
            <a:spcBef>
              <a:spcPct val="0"/>
            </a:spcBef>
            <a:spcAft>
              <a:spcPct val="15000"/>
            </a:spcAft>
            <a:buChar char="•"/>
          </a:pPr>
          <a:r>
            <a:rPr lang="en-US" sz="2900" kern="1200" dirty="0">
              <a:latin typeface="Microsoft New Tai Lue"/>
              <a:hlinkClick xmlns:r="http://schemas.openxmlformats.org/officeDocument/2006/relationships" r:id="rId4"/>
            </a:rPr>
            <a:t>Writing programming code</a:t>
          </a:r>
          <a:endParaRPr lang="en-US" sz="2900" kern="1200" dirty="0">
            <a:hlinkClick xmlns:r="http://schemas.openxmlformats.org/officeDocument/2006/relationships" r:id="rId4"/>
          </a:endParaRPr>
        </a:p>
        <a:p>
          <a:pPr marL="285750" lvl="1" indent="-285750" algn="l" defTabSz="1289050" rtl="0">
            <a:lnSpc>
              <a:spcPct val="90000"/>
            </a:lnSpc>
            <a:spcBef>
              <a:spcPct val="0"/>
            </a:spcBef>
            <a:spcAft>
              <a:spcPct val="15000"/>
            </a:spcAft>
            <a:buChar char="•"/>
          </a:pPr>
          <a:r>
            <a:rPr lang="en-US" sz="2900" kern="1200" dirty="0">
              <a:latin typeface="Microsoft New Tai Lue"/>
              <a:hlinkClick xmlns:r="http://schemas.openxmlformats.org/officeDocument/2006/relationships" r:id="rId5"/>
            </a:rPr>
            <a:t>Identifying topics</a:t>
          </a:r>
        </a:p>
        <a:p>
          <a:pPr marL="285750" lvl="1" indent="-285750" algn="l" defTabSz="1289050">
            <a:lnSpc>
              <a:spcPct val="90000"/>
            </a:lnSpc>
            <a:spcBef>
              <a:spcPct val="0"/>
            </a:spcBef>
            <a:spcAft>
              <a:spcPct val="15000"/>
            </a:spcAft>
            <a:buChar char="•"/>
          </a:pPr>
          <a:r>
            <a:rPr lang="en-US" sz="2900" kern="1200" dirty="0">
              <a:latin typeface="Microsoft New Tai Lue"/>
            </a:rPr>
            <a:t>...</a:t>
          </a:r>
        </a:p>
      </dsp:txBody>
      <dsp:txXfrm>
        <a:off x="53" y="1042892"/>
        <a:ext cx="5145972" cy="3423015"/>
      </dsp:txXfrm>
    </dsp:sp>
    <dsp:sp modelId="{FA47C952-5294-4FA7-A3CF-B8FEC09C920A}">
      <dsp:nvSpPr>
        <dsp:cNvPr id="0" name=""/>
        <dsp:cNvSpPr/>
      </dsp:nvSpPr>
      <dsp:spPr>
        <a:xfrm>
          <a:off x="5866462" y="207692"/>
          <a:ext cx="5145972" cy="835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Microsoft New Tai Lue"/>
            </a:rPr>
            <a:t>They are</a:t>
          </a:r>
          <a:r>
            <a:rPr lang="en-US" sz="2900" kern="1200" dirty="0"/>
            <a:t> </a:t>
          </a:r>
          <a:r>
            <a:rPr lang="en-US" sz="2900" kern="1200" dirty="0">
              <a:latin typeface="Microsoft New Tai Lue"/>
            </a:rPr>
            <a:t>not so good at</a:t>
          </a:r>
          <a:endParaRPr lang="en-US" sz="2900" kern="1200" dirty="0"/>
        </a:p>
      </dsp:txBody>
      <dsp:txXfrm>
        <a:off x="5866462" y="207692"/>
        <a:ext cx="5145972" cy="835200"/>
      </dsp:txXfrm>
    </dsp:sp>
    <dsp:sp modelId="{3E83534B-E4AC-446C-8451-3DE64D42C780}">
      <dsp:nvSpPr>
        <dsp:cNvPr id="0" name=""/>
        <dsp:cNvSpPr/>
      </dsp:nvSpPr>
      <dsp:spPr>
        <a:xfrm>
          <a:off x="5866462" y="1042892"/>
          <a:ext cx="5145972" cy="342301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en-US" sz="2900" kern="1200" dirty="0">
              <a:latin typeface="Microsoft New Tai Lue"/>
              <a:hlinkClick xmlns:r="http://schemas.openxmlformats.org/officeDocument/2006/relationships" r:id="rId6"/>
            </a:rPr>
            <a:t>Up-to-date knowledge</a:t>
          </a:r>
          <a:endParaRPr lang="en-US" sz="2900" kern="1200" dirty="0"/>
        </a:p>
        <a:p>
          <a:pPr marL="285750" lvl="1" indent="-285750" algn="l" defTabSz="1289050" rtl="0">
            <a:lnSpc>
              <a:spcPct val="90000"/>
            </a:lnSpc>
            <a:spcBef>
              <a:spcPct val="0"/>
            </a:spcBef>
            <a:spcAft>
              <a:spcPct val="15000"/>
            </a:spcAft>
            <a:buChar char="•"/>
          </a:pPr>
          <a:r>
            <a:rPr lang="en-US" sz="2900" kern="1200" dirty="0">
              <a:latin typeface="Microsoft New Tai Lue"/>
              <a:hlinkClick xmlns:r="http://schemas.openxmlformats.org/officeDocument/2006/relationships" r:id="rId7"/>
            </a:rPr>
            <a:t>Arithmetic</a:t>
          </a:r>
          <a:endParaRPr lang="en-US" sz="2900" kern="1200" dirty="0">
            <a:latin typeface="Microsoft New Tai Lue"/>
            <a:hlinkClick xmlns:r="http://schemas.openxmlformats.org/officeDocument/2006/relationships" r:id="rId8"/>
          </a:endParaRPr>
        </a:p>
        <a:p>
          <a:pPr marL="285750" lvl="1" indent="-285750" algn="l" defTabSz="1289050" rtl="0">
            <a:lnSpc>
              <a:spcPct val="90000"/>
            </a:lnSpc>
            <a:spcBef>
              <a:spcPct val="0"/>
            </a:spcBef>
            <a:spcAft>
              <a:spcPct val="15000"/>
            </a:spcAft>
            <a:buChar char="•"/>
          </a:pPr>
          <a:r>
            <a:rPr lang="en-US" sz="2900" kern="1200" dirty="0">
              <a:solidFill>
                <a:srgbClr val="000000"/>
              </a:solidFill>
              <a:latin typeface="Calibri"/>
              <a:cs typeface="Calibri"/>
              <a:hlinkClick xmlns:r="http://schemas.openxmlformats.org/officeDocument/2006/relationships" r:id="rId9"/>
            </a:rPr>
            <a:t>Knowing their own limits</a:t>
          </a:r>
          <a:endParaRPr lang="en-US" sz="2900" b="1" kern="1200" dirty="0">
            <a:latin typeface="Calibri"/>
            <a:cs typeface="Calibri"/>
          </a:endParaRPr>
        </a:p>
        <a:p>
          <a:pPr marL="285750" lvl="1" indent="-285750" algn="l" defTabSz="1289050" rtl="0">
            <a:lnSpc>
              <a:spcPct val="90000"/>
            </a:lnSpc>
            <a:spcBef>
              <a:spcPct val="0"/>
            </a:spcBef>
            <a:spcAft>
              <a:spcPct val="15000"/>
            </a:spcAft>
            <a:buChar char="•"/>
          </a:pPr>
          <a:r>
            <a:rPr lang="en-US" sz="2900" b="0" kern="1200" dirty="0">
              <a:latin typeface="Calibri"/>
              <a:cs typeface="Calibri"/>
              <a:hlinkClick xmlns:r="http://schemas.openxmlformats.org/officeDocument/2006/relationships" r:id="rId10"/>
            </a:rPr>
            <a:t>Aligning to user preferences</a:t>
          </a:r>
          <a:endParaRPr lang="en-US" sz="2900" b="0" kern="1200" dirty="0">
            <a:latin typeface="Calibri"/>
            <a:cs typeface="Calibri"/>
          </a:endParaRPr>
        </a:p>
        <a:p>
          <a:pPr marL="285750" lvl="1" indent="-285750" algn="l" defTabSz="1289050">
            <a:lnSpc>
              <a:spcPct val="90000"/>
            </a:lnSpc>
            <a:spcBef>
              <a:spcPct val="0"/>
            </a:spcBef>
            <a:spcAft>
              <a:spcPct val="15000"/>
            </a:spcAft>
            <a:buChar char="•"/>
          </a:pPr>
          <a:r>
            <a:rPr lang="en-US" sz="2900" kern="1200" dirty="0">
              <a:latin typeface="Microsoft New Tai Lue"/>
            </a:rPr>
            <a:t>...</a:t>
          </a:r>
        </a:p>
      </dsp:txBody>
      <dsp:txXfrm>
        <a:off x="5866462" y="1042892"/>
        <a:ext cx="5145972" cy="342301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2D52B-CDA7-43C9-9E54-985BE20C24A2}">
      <dsp:nvSpPr>
        <dsp:cNvPr id="0" name=""/>
        <dsp:cNvSpPr/>
      </dsp:nvSpPr>
      <dsp:spPr>
        <a:xfrm>
          <a:off x="0" y="51613"/>
          <a:ext cx="3075361" cy="921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GB" sz="3200" kern="1200" dirty="0"/>
            <a:t>Reasons</a:t>
          </a:r>
          <a:endParaRPr lang="en-US" sz="3200" kern="1200" dirty="0"/>
        </a:p>
      </dsp:txBody>
      <dsp:txXfrm>
        <a:off x="0" y="51613"/>
        <a:ext cx="3075361" cy="921600"/>
      </dsp:txXfrm>
    </dsp:sp>
    <dsp:sp modelId="{334A0856-A225-4500-A1EB-603081D793A7}">
      <dsp:nvSpPr>
        <dsp:cNvPr id="0" name=""/>
        <dsp:cNvSpPr/>
      </dsp:nvSpPr>
      <dsp:spPr>
        <a:xfrm>
          <a:off x="0" y="973213"/>
          <a:ext cx="3075361" cy="26352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Variety</a:t>
          </a:r>
        </a:p>
        <a:p>
          <a:pPr marL="285750" lvl="1" indent="-285750" algn="l" defTabSz="1422400">
            <a:lnSpc>
              <a:spcPct val="90000"/>
            </a:lnSpc>
            <a:spcBef>
              <a:spcPct val="0"/>
            </a:spcBef>
            <a:spcAft>
              <a:spcPct val="15000"/>
            </a:spcAft>
            <a:buChar char="•"/>
          </a:pPr>
          <a:r>
            <a:rPr lang="en-US" sz="3200" kern="1200" dirty="0"/>
            <a:t>Sustainability</a:t>
          </a:r>
        </a:p>
        <a:p>
          <a:pPr marL="285750" lvl="1" indent="-285750" algn="l" defTabSz="1422400">
            <a:lnSpc>
              <a:spcPct val="90000"/>
            </a:lnSpc>
            <a:spcBef>
              <a:spcPct val="0"/>
            </a:spcBef>
            <a:spcAft>
              <a:spcPct val="15000"/>
            </a:spcAft>
            <a:buChar char="•"/>
          </a:pPr>
          <a:r>
            <a:rPr lang="en-US" sz="3200" kern="1200" dirty="0"/>
            <a:t>Enjoyment</a:t>
          </a:r>
        </a:p>
        <a:p>
          <a:pPr marL="285750" lvl="1" indent="-285750" algn="l" defTabSz="1422400">
            <a:lnSpc>
              <a:spcPct val="90000"/>
            </a:lnSpc>
            <a:spcBef>
              <a:spcPct val="0"/>
            </a:spcBef>
            <a:spcAft>
              <a:spcPct val="15000"/>
            </a:spcAft>
            <a:buChar char="•"/>
          </a:pPr>
          <a:r>
            <a:rPr lang="en-US" sz="3200" kern="1200" dirty="0"/>
            <a:t>Health</a:t>
          </a:r>
        </a:p>
      </dsp:txBody>
      <dsp:txXfrm>
        <a:off x="0" y="973213"/>
        <a:ext cx="3075361" cy="26352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8044C-2CC9-4025-AB98-047F1E5C5695}">
      <dsp:nvSpPr>
        <dsp:cNvPr id="0" name=""/>
        <dsp:cNvSpPr/>
      </dsp:nvSpPr>
      <dsp:spPr>
        <a:xfrm>
          <a:off x="0" y="3647"/>
          <a:ext cx="3919802" cy="7768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121ECE-EA5D-407E-A159-DC77C2721D7D}">
      <dsp:nvSpPr>
        <dsp:cNvPr id="0" name=""/>
        <dsp:cNvSpPr/>
      </dsp:nvSpPr>
      <dsp:spPr>
        <a:xfrm>
          <a:off x="234986" y="178430"/>
          <a:ext cx="427247" cy="427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65B1D9-6D50-46D4-8664-574542A76D5A}">
      <dsp:nvSpPr>
        <dsp:cNvPr id="0" name=""/>
        <dsp:cNvSpPr/>
      </dsp:nvSpPr>
      <dsp:spPr>
        <a:xfrm>
          <a:off x="897220" y="3647"/>
          <a:ext cx="3022581" cy="776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13" tIns="82213" rIns="82213" bIns="82213" numCol="1" spcCol="1270" anchor="ctr" anchorCtr="0">
          <a:noAutofit/>
        </a:bodyPr>
        <a:lstStyle/>
        <a:p>
          <a:pPr marL="0" lvl="0" indent="0" algn="l" defTabSz="844550">
            <a:lnSpc>
              <a:spcPct val="90000"/>
            </a:lnSpc>
            <a:spcBef>
              <a:spcPct val="0"/>
            </a:spcBef>
            <a:spcAft>
              <a:spcPct val="35000"/>
            </a:spcAft>
            <a:buNone/>
          </a:pPr>
          <a:r>
            <a:rPr lang="en-US" sz="1900" kern="1200" baseline="0"/>
            <a:t>Researchers </a:t>
          </a:r>
          <a:endParaRPr lang="en-US" sz="1900" kern="1200"/>
        </a:p>
      </dsp:txBody>
      <dsp:txXfrm>
        <a:off x="897220" y="3647"/>
        <a:ext cx="3022581" cy="776813"/>
      </dsp:txXfrm>
    </dsp:sp>
    <dsp:sp modelId="{65142D78-D5EC-4C4C-AFA5-90FF1A08AD29}">
      <dsp:nvSpPr>
        <dsp:cNvPr id="0" name=""/>
        <dsp:cNvSpPr/>
      </dsp:nvSpPr>
      <dsp:spPr>
        <a:xfrm>
          <a:off x="0" y="974664"/>
          <a:ext cx="3919802" cy="7768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F6656-B310-4EE4-BFA1-CA0585DFF1A4}">
      <dsp:nvSpPr>
        <dsp:cNvPr id="0" name=""/>
        <dsp:cNvSpPr/>
      </dsp:nvSpPr>
      <dsp:spPr>
        <a:xfrm>
          <a:off x="234986" y="1149447"/>
          <a:ext cx="427247" cy="427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50FAB-3016-4E0F-B5CD-2C282C6E3D6B}">
      <dsp:nvSpPr>
        <dsp:cNvPr id="0" name=""/>
        <dsp:cNvSpPr/>
      </dsp:nvSpPr>
      <dsp:spPr>
        <a:xfrm>
          <a:off x="897220" y="974664"/>
          <a:ext cx="3022581" cy="776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13" tIns="82213" rIns="82213" bIns="82213" numCol="1" spcCol="1270" anchor="ctr" anchorCtr="0">
          <a:noAutofit/>
        </a:bodyPr>
        <a:lstStyle/>
        <a:p>
          <a:pPr marL="0" lvl="0" indent="0" algn="l" defTabSz="844550">
            <a:lnSpc>
              <a:spcPct val="90000"/>
            </a:lnSpc>
            <a:spcBef>
              <a:spcPct val="0"/>
            </a:spcBef>
            <a:spcAft>
              <a:spcPct val="35000"/>
            </a:spcAft>
            <a:buNone/>
          </a:pPr>
          <a:r>
            <a:rPr lang="en-US" sz="1900" kern="1200" baseline="0"/>
            <a:t>Practitioners </a:t>
          </a:r>
          <a:endParaRPr lang="en-US" sz="1900" kern="1200"/>
        </a:p>
      </dsp:txBody>
      <dsp:txXfrm>
        <a:off x="897220" y="974664"/>
        <a:ext cx="3022581" cy="776813"/>
      </dsp:txXfrm>
    </dsp:sp>
    <dsp:sp modelId="{3FB1DCB8-5C43-45A7-B1A5-F96ECBC262F6}">
      <dsp:nvSpPr>
        <dsp:cNvPr id="0" name=""/>
        <dsp:cNvSpPr/>
      </dsp:nvSpPr>
      <dsp:spPr>
        <a:xfrm>
          <a:off x="0" y="1945682"/>
          <a:ext cx="3919802" cy="7768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2C5D9A-0772-4507-97B6-78D22BC3A845}">
      <dsp:nvSpPr>
        <dsp:cNvPr id="0" name=""/>
        <dsp:cNvSpPr/>
      </dsp:nvSpPr>
      <dsp:spPr>
        <a:xfrm>
          <a:off x="234986" y="2120465"/>
          <a:ext cx="427247" cy="427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7D6EC4-D225-43CE-B288-B316A1BF0F1C}">
      <dsp:nvSpPr>
        <dsp:cNvPr id="0" name=""/>
        <dsp:cNvSpPr/>
      </dsp:nvSpPr>
      <dsp:spPr>
        <a:xfrm>
          <a:off x="897220" y="1945682"/>
          <a:ext cx="3022581" cy="776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13" tIns="82213" rIns="82213" bIns="82213" numCol="1" spcCol="1270" anchor="ctr" anchorCtr="0">
          <a:noAutofit/>
        </a:bodyPr>
        <a:lstStyle/>
        <a:p>
          <a:pPr marL="0" lvl="0" indent="0" algn="l" defTabSz="844550">
            <a:lnSpc>
              <a:spcPct val="90000"/>
            </a:lnSpc>
            <a:spcBef>
              <a:spcPct val="0"/>
            </a:spcBef>
            <a:spcAft>
              <a:spcPct val="35000"/>
            </a:spcAft>
            <a:buNone/>
          </a:pPr>
          <a:r>
            <a:rPr lang="en-US" sz="1900" kern="1200" baseline="0"/>
            <a:t>End-users </a:t>
          </a:r>
          <a:endParaRPr lang="en-US" sz="1900" kern="1200"/>
        </a:p>
      </dsp:txBody>
      <dsp:txXfrm>
        <a:off x="897220" y="1945682"/>
        <a:ext cx="3022581" cy="776813"/>
      </dsp:txXfrm>
    </dsp:sp>
    <dsp:sp modelId="{764C83AD-66D9-43FA-B5CF-33FA93D6C0E2}">
      <dsp:nvSpPr>
        <dsp:cNvPr id="0" name=""/>
        <dsp:cNvSpPr/>
      </dsp:nvSpPr>
      <dsp:spPr>
        <a:xfrm>
          <a:off x="0" y="2916699"/>
          <a:ext cx="3919802" cy="7768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B4C47-10A9-46CA-8247-A89653B3E3E3}">
      <dsp:nvSpPr>
        <dsp:cNvPr id="0" name=""/>
        <dsp:cNvSpPr/>
      </dsp:nvSpPr>
      <dsp:spPr>
        <a:xfrm>
          <a:off x="234986" y="3091482"/>
          <a:ext cx="427247" cy="4272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CE4C23-AB1E-43B5-AC0B-373F9202B73D}">
      <dsp:nvSpPr>
        <dsp:cNvPr id="0" name=""/>
        <dsp:cNvSpPr/>
      </dsp:nvSpPr>
      <dsp:spPr>
        <a:xfrm>
          <a:off x="897220" y="2916699"/>
          <a:ext cx="3022581" cy="776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13" tIns="82213" rIns="82213" bIns="82213" numCol="1" spcCol="1270" anchor="ctr" anchorCtr="0">
          <a:noAutofit/>
        </a:bodyPr>
        <a:lstStyle/>
        <a:p>
          <a:pPr marL="0" lvl="0" indent="0" algn="l" defTabSz="844550">
            <a:lnSpc>
              <a:spcPct val="90000"/>
            </a:lnSpc>
            <a:spcBef>
              <a:spcPct val="0"/>
            </a:spcBef>
            <a:spcAft>
              <a:spcPct val="35000"/>
            </a:spcAft>
            <a:buNone/>
          </a:pPr>
          <a:r>
            <a:rPr lang="en-US" sz="1900" kern="1200" baseline="0"/>
            <a:t>Affected communities </a:t>
          </a:r>
          <a:endParaRPr lang="en-US" sz="1900" kern="1200"/>
        </a:p>
      </dsp:txBody>
      <dsp:txXfrm>
        <a:off x="897220" y="2916699"/>
        <a:ext cx="3022581" cy="776813"/>
      </dsp:txXfrm>
    </dsp:sp>
    <dsp:sp modelId="{7C1323BB-E9D3-4DDE-97D5-5397A6EFB963}">
      <dsp:nvSpPr>
        <dsp:cNvPr id="0" name=""/>
        <dsp:cNvSpPr/>
      </dsp:nvSpPr>
      <dsp:spPr>
        <a:xfrm>
          <a:off x="0" y="3887716"/>
          <a:ext cx="3919802" cy="7768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CDEF9C-76B1-48B8-997C-7883E5388749}">
      <dsp:nvSpPr>
        <dsp:cNvPr id="0" name=""/>
        <dsp:cNvSpPr/>
      </dsp:nvSpPr>
      <dsp:spPr>
        <a:xfrm>
          <a:off x="234986" y="4062500"/>
          <a:ext cx="427247" cy="4272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C65A4E-042D-4362-BBE7-B007C50E9E2D}">
      <dsp:nvSpPr>
        <dsp:cNvPr id="0" name=""/>
        <dsp:cNvSpPr/>
      </dsp:nvSpPr>
      <dsp:spPr>
        <a:xfrm>
          <a:off x="897220" y="3887716"/>
          <a:ext cx="3022581" cy="776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13" tIns="82213" rIns="82213" bIns="82213" numCol="1" spcCol="1270" anchor="ctr" anchorCtr="0">
          <a:noAutofit/>
        </a:bodyPr>
        <a:lstStyle/>
        <a:p>
          <a:pPr marL="0" lvl="0" indent="0" algn="l" defTabSz="844550">
            <a:lnSpc>
              <a:spcPct val="90000"/>
            </a:lnSpc>
            <a:spcBef>
              <a:spcPct val="0"/>
            </a:spcBef>
            <a:spcAft>
              <a:spcPct val="35000"/>
            </a:spcAft>
            <a:buNone/>
          </a:pPr>
          <a:r>
            <a:rPr lang="en-US" sz="1900" kern="1200" baseline="0"/>
            <a:t>Regulators </a:t>
          </a:r>
          <a:endParaRPr lang="en-US" sz="1900" kern="1200"/>
        </a:p>
      </dsp:txBody>
      <dsp:txXfrm>
        <a:off x="897220" y="3887716"/>
        <a:ext cx="3022581" cy="776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00295-700C-43B0-91AA-9772F71668E4}">
      <dsp:nvSpPr>
        <dsp:cNvPr id="0" name=""/>
        <dsp:cNvSpPr/>
      </dsp:nvSpPr>
      <dsp:spPr>
        <a:xfrm>
          <a:off x="27" y="163440"/>
          <a:ext cx="2635489" cy="460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dirty="0"/>
            <a:t>Moral Foundations Theory</a:t>
          </a:r>
          <a:endParaRPr lang="en-US" sz="1600" kern="1200" dirty="0"/>
        </a:p>
      </dsp:txBody>
      <dsp:txXfrm>
        <a:off x="27" y="163440"/>
        <a:ext cx="2635489" cy="460800"/>
      </dsp:txXfrm>
    </dsp:sp>
    <dsp:sp modelId="{DBC949E9-AEEA-47D0-9129-9EFCC231B4BB}">
      <dsp:nvSpPr>
        <dsp:cNvPr id="0" name=""/>
        <dsp:cNvSpPr/>
      </dsp:nvSpPr>
      <dsp:spPr>
        <a:xfrm>
          <a:off x="27" y="624240"/>
          <a:ext cx="2635489" cy="21836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dirty="0"/>
            <a:t>Care/harm</a:t>
          </a:r>
          <a:endParaRPr lang="en-US" sz="1600" kern="1200" dirty="0"/>
        </a:p>
        <a:p>
          <a:pPr marL="171450" lvl="1" indent="-171450" algn="l" defTabSz="711200">
            <a:lnSpc>
              <a:spcPct val="90000"/>
            </a:lnSpc>
            <a:spcBef>
              <a:spcPct val="0"/>
            </a:spcBef>
            <a:spcAft>
              <a:spcPct val="15000"/>
            </a:spcAft>
            <a:buChar char="•"/>
          </a:pPr>
          <a:r>
            <a:rPr lang="en-GB" sz="1600" kern="1200" dirty="0"/>
            <a:t>Fairness/cheating</a:t>
          </a:r>
          <a:endParaRPr lang="en-US" sz="1600" kern="1200" dirty="0"/>
        </a:p>
        <a:p>
          <a:pPr marL="171450" lvl="1" indent="-171450" algn="l" defTabSz="711200">
            <a:lnSpc>
              <a:spcPct val="90000"/>
            </a:lnSpc>
            <a:spcBef>
              <a:spcPct val="0"/>
            </a:spcBef>
            <a:spcAft>
              <a:spcPct val="15000"/>
            </a:spcAft>
            <a:buChar char="•"/>
          </a:pPr>
          <a:r>
            <a:rPr lang="en-GB" sz="1600" kern="1200" dirty="0"/>
            <a:t>Loyalty/betrayal</a:t>
          </a:r>
          <a:endParaRPr lang="en-US" sz="1600" kern="1200" dirty="0"/>
        </a:p>
        <a:p>
          <a:pPr marL="171450" lvl="1" indent="-171450" algn="l" defTabSz="711200">
            <a:lnSpc>
              <a:spcPct val="90000"/>
            </a:lnSpc>
            <a:spcBef>
              <a:spcPct val="0"/>
            </a:spcBef>
            <a:spcAft>
              <a:spcPct val="15000"/>
            </a:spcAft>
            <a:buChar char="•"/>
          </a:pPr>
          <a:r>
            <a:rPr lang="en-GB" sz="1600" kern="1200" dirty="0"/>
            <a:t>Authority/subversion</a:t>
          </a:r>
          <a:endParaRPr lang="en-US" sz="1600" kern="1200" dirty="0"/>
        </a:p>
        <a:p>
          <a:pPr marL="171450" lvl="1" indent="-171450" algn="l" defTabSz="711200">
            <a:lnSpc>
              <a:spcPct val="90000"/>
            </a:lnSpc>
            <a:spcBef>
              <a:spcPct val="0"/>
            </a:spcBef>
            <a:spcAft>
              <a:spcPct val="15000"/>
            </a:spcAft>
            <a:buChar char="•"/>
          </a:pPr>
          <a:r>
            <a:rPr lang="en-GB" sz="1600" kern="1200" dirty="0"/>
            <a:t>Sanctity/degradation</a:t>
          </a:r>
          <a:endParaRPr lang="en-US" sz="1600" kern="1200" dirty="0"/>
        </a:p>
        <a:p>
          <a:pPr marL="171450" lvl="1" indent="-171450" algn="l" defTabSz="711200">
            <a:lnSpc>
              <a:spcPct val="90000"/>
            </a:lnSpc>
            <a:spcBef>
              <a:spcPct val="0"/>
            </a:spcBef>
            <a:spcAft>
              <a:spcPct val="15000"/>
            </a:spcAft>
            <a:buChar char="•"/>
          </a:pPr>
          <a:r>
            <a:rPr lang="en-GB" sz="1600" kern="1200" dirty="0"/>
            <a:t>Liberty/oppression</a:t>
          </a:r>
          <a:endParaRPr lang="en-US" sz="1600" kern="1200" dirty="0"/>
        </a:p>
      </dsp:txBody>
      <dsp:txXfrm>
        <a:off x="27" y="624240"/>
        <a:ext cx="2635489" cy="2183647"/>
      </dsp:txXfrm>
    </dsp:sp>
    <dsp:sp modelId="{79EE51EA-BE62-4BE4-9AD5-2C51B2241111}">
      <dsp:nvSpPr>
        <dsp:cNvPr id="0" name=""/>
        <dsp:cNvSpPr/>
      </dsp:nvSpPr>
      <dsp:spPr>
        <a:xfrm>
          <a:off x="3004485" y="163440"/>
          <a:ext cx="2635489" cy="460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European Values Study</a:t>
          </a:r>
          <a:endParaRPr lang="en-US" sz="1600" kern="1200"/>
        </a:p>
      </dsp:txBody>
      <dsp:txXfrm>
        <a:off x="3004485" y="163440"/>
        <a:ext cx="2635489" cy="460800"/>
      </dsp:txXfrm>
    </dsp:sp>
    <dsp:sp modelId="{3095A154-7671-4F78-B351-4641BA379752}">
      <dsp:nvSpPr>
        <dsp:cNvPr id="0" name=""/>
        <dsp:cNvSpPr/>
      </dsp:nvSpPr>
      <dsp:spPr>
        <a:xfrm>
          <a:off x="3004485" y="624240"/>
          <a:ext cx="2635489" cy="21836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Personal freedom</a:t>
          </a:r>
        </a:p>
        <a:p>
          <a:pPr marL="171450" lvl="1" indent="-171450" algn="l" defTabSz="711200">
            <a:lnSpc>
              <a:spcPct val="90000"/>
            </a:lnSpc>
            <a:spcBef>
              <a:spcPct val="0"/>
            </a:spcBef>
            <a:spcAft>
              <a:spcPct val="15000"/>
            </a:spcAft>
            <a:buChar char="•"/>
          </a:pPr>
          <a:r>
            <a:rPr lang="en-US" sz="1600" kern="1200"/>
            <a:t>Individual autonomy</a:t>
          </a:r>
        </a:p>
        <a:p>
          <a:pPr marL="171450" lvl="1" indent="-171450" algn="l" defTabSz="711200">
            <a:lnSpc>
              <a:spcPct val="90000"/>
            </a:lnSpc>
            <a:spcBef>
              <a:spcPct val="0"/>
            </a:spcBef>
            <a:spcAft>
              <a:spcPct val="15000"/>
            </a:spcAft>
            <a:buChar char="•"/>
          </a:pPr>
          <a:r>
            <a:rPr lang="en-US" sz="1600" kern="1200"/>
            <a:t>Social solidarity</a:t>
          </a:r>
        </a:p>
        <a:p>
          <a:pPr marL="171450" lvl="1" indent="-171450" algn="l" defTabSz="711200">
            <a:lnSpc>
              <a:spcPct val="90000"/>
            </a:lnSpc>
            <a:spcBef>
              <a:spcPct val="0"/>
            </a:spcBef>
            <a:spcAft>
              <a:spcPct val="15000"/>
            </a:spcAft>
            <a:buChar char="•"/>
          </a:pPr>
          <a:r>
            <a:rPr lang="en-US" sz="1600" kern="1200"/>
            <a:t>Ethnic tolerance</a:t>
          </a:r>
        </a:p>
        <a:p>
          <a:pPr marL="171450" lvl="1" indent="-171450" algn="l" defTabSz="711200">
            <a:lnSpc>
              <a:spcPct val="90000"/>
            </a:lnSpc>
            <a:spcBef>
              <a:spcPct val="0"/>
            </a:spcBef>
            <a:spcAft>
              <a:spcPct val="15000"/>
            </a:spcAft>
            <a:buChar char="•"/>
          </a:pPr>
          <a:r>
            <a:rPr lang="en-US" sz="1600" kern="1200"/>
            <a:t>Civic honesty</a:t>
          </a:r>
        </a:p>
        <a:p>
          <a:pPr marL="171450" lvl="1" indent="-171450" algn="l" defTabSz="711200">
            <a:lnSpc>
              <a:spcPct val="90000"/>
            </a:lnSpc>
            <a:spcBef>
              <a:spcPct val="0"/>
            </a:spcBef>
            <a:spcAft>
              <a:spcPct val="15000"/>
            </a:spcAft>
            <a:buChar char="•"/>
          </a:pPr>
          <a:r>
            <a:rPr lang="en-US" sz="1600" kern="1200"/>
            <a:t>Gender equality</a:t>
          </a:r>
        </a:p>
        <a:p>
          <a:pPr marL="171450" lvl="1" indent="-171450" algn="l" defTabSz="711200">
            <a:lnSpc>
              <a:spcPct val="90000"/>
            </a:lnSpc>
            <a:spcBef>
              <a:spcPct val="0"/>
            </a:spcBef>
            <a:spcAft>
              <a:spcPct val="15000"/>
            </a:spcAft>
            <a:buChar char="•"/>
          </a:pPr>
          <a:r>
            <a:rPr lang="en-US" sz="1600" kern="1200" dirty="0"/>
            <a:t>Liberal democracy</a:t>
          </a:r>
        </a:p>
      </dsp:txBody>
      <dsp:txXfrm>
        <a:off x="3004485" y="624240"/>
        <a:ext cx="2635489" cy="2183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2D52B-CDA7-43C9-9E54-985BE20C24A2}">
      <dsp:nvSpPr>
        <dsp:cNvPr id="0" name=""/>
        <dsp:cNvSpPr/>
      </dsp:nvSpPr>
      <dsp:spPr>
        <a:xfrm>
          <a:off x="27" y="69091"/>
          <a:ext cx="2635489" cy="5456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Hofstede's Cultural Dimensions Theory</a:t>
          </a:r>
          <a:endParaRPr lang="en-US" sz="1400" kern="1200" dirty="0"/>
        </a:p>
      </dsp:txBody>
      <dsp:txXfrm>
        <a:off x="27" y="69091"/>
        <a:ext cx="2635489" cy="545605"/>
      </dsp:txXfrm>
    </dsp:sp>
    <dsp:sp modelId="{334A0856-A225-4500-A1EB-603081D793A7}">
      <dsp:nvSpPr>
        <dsp:cNvPr id="0" name=""/>
        <dsp:cNvSpPr/>
      </dsp:nvSpPr>
      <dsp:spPr>
        <a:xfrm>
          <a:off x="27" y="614696"/>
          <a:ext cx="2635489" cy="18446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a:t>Power distance</a:t>
          </a:r>
          <a:endParaRPr lang="en-US" sz="1400" kern="1200"/>
        </a:p>
        <a:p>
          <a:pPr marL="114300" lvl="1" indent="-114300" algn="l" defTabSz="622300">
            <a:lnSpc>
              <a:spcPct val="90000"/>
            </a:lnSpc>
            <a:spcBef>
              <a:spcPct val="0"/>
            </a:spcBef>
            <a:spcAft>
              <a:spcPct val="15000"/>
            </a:spcAft>
            <a:buChar char="•"/>
          </a:pPr>
          <a:r>
            <a:rPr lang="en-GB" sz="1400" kern="1200" dirty="0"/>
            <a:t>Individualism/collectivism</a:t>
          </a:r>
          <a:endParaRPr lang="en-US" sz="1400" kern="1200" dirty="0"/>
        </a:p>
        <a:p>
          <a:pPr marL="114300" lvl="1" indent="-114300" algn="l" defTabSz="622300">
            <a:lnSpc>
              <a:spcPct val="90000"/>
            </a:lnSpc>
            <a:spcBef>
              <a:spcPct val="0"/>
            </a:spcBef>
            <a:spcAft>
              <a:spcPct val="15000"/>
            </a:spcAft>
            <a:buChar char="•"/>
          </a:pPr>
          <a:r>
            <a:rPr lang="en-GB" sz="1400" kern="1200" dirty="0"/>
            <a:t>Uncertainty avoidance</a:t>
          </a:r>
          <a:endParaRPr lang="en-US" sz="1400" kern="1200" dirty="0"/>
        </a:p>
        <a:p>
          <a:pPr marL="114300" lvl="1" indent="-114300" algn="l" defTabSz="622300">
            <a:lnSpc>
              <a:spcPct val="90000"/>
            </a:lnSpc>
            <a:spcBef>
              <a:spcPct val="0"/>
            </a:spcBef>
            <a:spcAft>
              <a:spcPct val="15000"/>
            </a:spcAft>
            <a:buChar char="•"/>
          </a:pPr>
          <a:r>
            <a:rPr lang="en-GB" sz="1400" kern="1200"/>
            <a:t>Masculinity/femininity</a:t>
          </a:r>
          <a:endParaRPr lang="en-US" sz="1400" kern="1200"/>
        </a:p>
        <a:p>
          <a:pPr marL="114300" lvl="1" indent="-114300" algn="l" defTabSz="622300">
            <a:lnSpc>
              <a:spcPct val="90000"/>
            </a:lnSpc>
            <a:spcBef>
              <a:spcPct val="0"/>
            </a:spcBef>
            <a:spcAft>
              <a:spcPct val="15000"/>
            </a:spcAft>
            <a:buChar char="•"/>
          </a:pPr>
          <a:r>
            <a:rPr lang="en-US" sz="1400" kern="1200"/>
            <a:t>Long-term orientation/short-term orientation</a:t>
          </a:r>
        </a:p>
        <a:p>
          <a:pPr marL="114300" lvl="1" indent="-114300" algn="l" defTabSz="622300">
            <a:lnSpc>
              <a:spcPct val="90000"/>
            </a:lnSpc>
            <a:spcBef>
              <a:spcPct val="0"/>
            </a:spcBef>
            <a:spcAft>
              <a:spcPct val="15000"/>
            </a:spcAft>
            <a:buChar char="•"/>
          </a:pPr>
          <a:r>
            <a:rPr lang="en-GB" sz="1400" kern="1200"/>
            <a:t>Indulgence/restraint</a:t>
          </a:r>
          <a:endParaRPr lang="en-US" sz="1400" kern="1200"/>
        </a:p>
      </dsp:txBody>
      <dsp:txXfrm>
        <a:off x="27" y="614696"/>
        <a:ext cx="2635489" cy="1844640"/>
      </dsp:txXfrm>
    </dsp:sp>
    <dsp:sp modelId="{65E4A28C-F509-4D16-A9CE-C5425C4B9552}">
      <dsp:nvSpPr>
        <dsp:cNvPr id="0" name=""/>
        <dsp:cNvSpPr/>
      </dsp:nvSpPr>
      <dsp:spPr>
        <a:xfrm>
          <a:off x="3004485" y="69091"/>
          <a:ext cx="2635489" cy="5456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World Values Survey</a:t>
          </a:r>
          <a:endParaRPr lang="en-US" sz="1400" kern="1200" dirty="0"/>
        </a:p>
      </dsp:txBody>
      <dsp:txXfrm>
        <a:off x="3004485" y="69091"/>
        <a:ext cx="2635489" cy="545605"/>
      </dsp:txXfrm>
    </dsp:sp>
    <dsp:sp modelId="{90999D69-C1DE-4D19-BDA6-B8CF699EC6DB}">
      <dsp:nvSpPr>
        <dsp:cNvPr id="0" name=""/>
        <dsp:cNvSpPr/>
      </dsp:nvSpPr>
      <dsp:spPr>
        <a:xfrm>
          <a:off x="3004485" y="614696"/>
          <a:ext cx="2635489" cy="18446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a:t>Traditional/secular-rational</a:t>
          </a:r>
          <a:endParaRPr lang="en-US" sz="1400" kern="1200"/>
        </a:p>
        <a:p>
          <a:pPr marL="114300" lvl="1" indent="-114300" algn="l" defTabSz="622300">
            <a:lnSpc>
              <a:spcPct val="90000"/>
            </a:lnSpc>
            <a:spcBef>
              <a:spcPct val="0"/>
            </a:spcBef>
            <a:spcAft>
              <a:spcPct val="15000"/>
            </a:spcAft>
            <a:buChar char="•"/>
          </a:pPr>
          <a:r>
            <a:rPr lang="en-GB" sz="1400" kern="1200" dirty="0"/>
            <a:t>Survival/self-expression</a:t>
          </a:r>
          <a:endParaRPr lang="en-US" sz="1400" kern="1200" dirty="0"/>
        </a:p>
      </dsp:txBody>
      <dsp:txXfrm>
        <a:off x="3004485" y="614696"/>
        <a:ext cx="2635489" cy="1844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2D52B-CDA7-43C9-9E54-985BE20C24A2}">
      <dsp:nvSpPr>
        <dsp:cNvPr id="0" name=""/>
        <dsp:cNvSpPr/>
      </dsp:nvSpPr>
      <dsp:spPr>
        <a:xfrm>
          <a:off x="0" y="32311"/>
          <a:ext cx="3775758"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0" i="0" kern="1200" dirty="0"/>
            <a:t>Schwartz's Theory of Basic Values</a:t>
          </a:r>
          <a:endParaRPr lang="en-US" sz="1700" kern="1200" dirty="0"/>
        </a:p>
      </dsp:txBody>
      <dsp:txXfrm>
        <a:off x="0" y="32311"/>
        <a:ext cx="3775758" cy="489600"/>
      </dsp:txXfrm>
    </dsp:sp>
    <dsp:sp modelId="{334A0856-A225-4500-A1EB-603081D793A7}">
      <dsp:nvSpPr>
        <dsp:cNvPr id="0" name=""/>
        <dsp:cNvSpPr/>
      </dsp:nvSpPr>
      <dsp:spPr>
        <a:xfrm>
          <a:off x="0" y="521911"/>
          <a:ext cx="3775758" cy="7466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D5F9D-DFF4-4D76-B0D5-0EF3BD8CAE64}">
      <dsp:nvSpPr>
        <dsp:cNvPr id="0" name=""/>
        <dsp:cNvSpPr/>
      </dsp:nvSpPr>
      <dsp:spPr>
        <a:xfrm>
          <a:off x="0" y="4950"/>
          <a:ext cx="5192597" cy="4913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zh-CN" sz="2100" b="1" kern="1200" dirty="0">
              <a:latin typeface="Arial"/>
              <a:cs typeface="Arial"/>
            </a:rPr>
            <a:t>World Values Survey</a:t>
          </a:r>
          <a:endParaRPr lang="zh-CN" sz="2100" kern="1200" dirty="0">
            <a:latin typeface="Arial"/>
            <a:cs typeface="Arial"/>
          </a:endParaRPr>
        </a:p>
      </dsp:txBody>
      <dsp:txXfrm>
        <a:off x="23988" y="28938"/>
        <a:ext cx="5144621" cy="443423"/>
      </dsp:txXfrm>
    </dsp:sp>
    <dsp:sp modelId="{A7D0619F-2389-4A2C-85D3-68E814A2946B}">
      <dsp:nvSpPr>
        <dsp:cNvPr id="0" name=""/>
        <dsp:cNvSpPr/>
      </dsp:nvSpPr>
      <dsp:spPr>
        <a:xfrm>
          <a:off x="0" y="496350"/>
          <a:ext cx="5192597"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65"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a:latin typeface="Arial"/>
              <a:cs typeface="Arial"/>
            </a:rPr>
            <a:t>Aim</a:t>
          </a:r>
          <a:r>
            <a:rPr lang="zh-CN" sz="1600" kern="1200" dirty="0">
              <a:latin typeface="Arial"/>
              <a:cs typeface="Arial"/>
            </a:rPr>
            <a:t> </a:t>
          </a:r>
          <a:r>
            <a:rPr lang="en-US" sz="1600" kern="1200" dirty="0">
              <a:latin typeface="Arial"/>
              <a:cs typeface="Arial"/>
            </a:rPr>
            <a:t>t</a:t>
          </a:r>
          <a:r>
            <a:rPr lang="en-US" altLang="zh-CN" sz="1600" kern="1200" dirty="0">
              <a:latin typeface="Arial"/>
              <a:cs typeface="Arial"/>
            </a:rPr>
            <a:t>o </a:t>
          </a:r>
          <a:r>
            <a:rPr lang="en-US" sz="1600" kern="1200" dirty="0">
              <a:latin typeface="Arial"/>
              <a:cs typeface="Arial"/>
            </a:rPr>
            <a:t>understand</a:t>
          </a:r>
          <a:r>
            <a:rPr lang="zh-CN" sz="1600" kern="1200" dirty="0">
              <a:latin typeface="Arial"/>
              <a:cs typeface="Arial"/>
            </a:rPr>
            <a:t> </a:t>
          </a:r>
          <a:r>
            <a:rPr lang="en-US" sz="1600" kern="1200" dirty="0">
              <a:latin typeface="Arial"/>
              <a:cs typeface="Arial"/>
            </a:rPr>
            <a:t>cultural</a:t>
          </a:r>
          <a:r>
            <a:rPr lang="zh-CN" sz="1600" kern="1200" dirty="0">
              <a:latin typeface="Arial"/>
              <a:cs typeface="Arial"/>
            </a:rPr>
            <a:t> </a:t>
          </a:r>
          <a:r>
            <a:rPr lang="en-US" sz="1600" kern="1200" dirty="0">
              <a:latin typeface="Arial"/>
              <a:cs typeface="Arial"/>
            </a:rPr>
            <a:t>values,</a:t>
          </a:r>
          <a:r>
            <a:rPr lang="zh-CN" sz="1600" kern="1200" dirty="0">
              <a:latin typeface="Arial"/>
              <a:cs typeface="Arial"/>
            </a:rPr>
            <a:t> </a:t>
          </a:r>
          <a:r>
            <a:rPr lang="en-US" sz="1600" kern="1200" dirty="0">
              <a:latin typeface="Arial"/>
              <a:cs typeface="Arial"/>
            </a:rPr>
            <a:t>beliefs,</a:t>
          </a:r>
          <a:r>
            <a:rPr lang="zh-CN" sz="1600" kern="1200" dirty="0">
              <a:latin typeface="Arial"/>
              <a:cs typeface="Arial"/>
            </a:rPr>
            <a:t> </a:t>
          </a:r>
          <a:r>
            <a:rPr lang="en-US" sz="1600" kern="1200" dirty="0">
              <a:latin typeface="Arial"/>
              <a:cs typeface="Arial"/>
            </a:rPr>
            <a:t>and</a:t>
          </a:r>
          <a:r>
            <a:rPr lang="zh-CN" sz="1600" kern="1200" dirty="0">
              <a:latin typeface="Arial"/>
              <a:cs typeface="Arial"/>
            </a:rPr>
            <a:t> </a:t>
          </a:r>
          <a:r>
            <a:rPr lang="en-US" sz="1600" kern="1200" dirty="0">
              <a:latin typeface="Arial"/>
              <a:cs typeface="Arial"/>
            </a:rPr>
            <a:t>attitudes.</a:t>
          </a:r>
          <a:endParaRPr lang="zh-CN" sz="1600" kern="1200" dirty="0">
            <a:latin typeface="Arial"/>
            <a:cs typeface="Arial"/>
          </a:endParaRPr>
        </a:p>
        <a:p>
          <a:pPr marL="171450" lvl="1" indent="-171450" algn="l" defTabSz="711200" rtl="0">
            <a:lnSpc>
              <a:spcPct val="90000"/>
            </a:lnSpc>
            <a:spcBef>
              <a:spcPct val="0"/>
            </a:spcBef>
            <a:spcAft>
              <a:spcPct val="20000"/>
            </a:spcAft>
            <a:buChar char="•"/>
          </a:pPr>
          <a:r>
            <a:rPr lang="en-US" altLang="zh-CN" sz="1600" kern="1200" dirty="0">
              <a:latin typeface="Arial"/>
              <a:cs typeface="Arial"/>
            </a:rPr>
            <a:t>O</a:t>
          </a:r>
          <a:r>
            <a:rPr lang="zh-CN" sz="1600" kern="1200" dirty="0">
              <a:latin typeface="Arial"/>
              <a:cs typeface="Arial"/>
            </a:rPr>
            <a:t>ne </a:t>
          </a:r>
          <a:r>
            <a:rPr lang="en-US" altLang="zh-CN" sz="1600" kern="1200" dirty="0">
              <a:latin typeface="Arial"/>
              <a:cs typeface="Arial"/>
            </a:rPr>
            <a:t>round investigation </a:t>
          </a:r>
          <a:r>
            <a:rPr lang="zh-CN" sz="1600" kern="1200" dirty="0">
              <a:latin typeface="Arial"/>
              <a:cs typeface="Arial"/>
            </a:rPr>
            <a:t>involved </a:t>
          </a:r>
          <a:r>
            <a:rPr lang="zh-CN" sz="1600" b="1" kern="1200" dirty="0">
              <a:latin typeface="Arial"/>
              <a:cs typeface="Arial"/>
            </a:rPr>
            <a:t>96,870 participants</a:t>
          </a:r>
          <a:r>
            <a:rPr lang="zh-CN" sz="1600" kern="1200" dirty="0">
              <a:latin typeface="Arial"/>
              <a:cs typeface="Arial"/>
            </a:rPr>
            <a:t>.</a:t>
          </a:r>
          <a:endParaRPr lang="en-US" altLang="zh-CN" sz="1600" kern="1200" dirty="0">
            <a:latin typeface="Arial"/>
            <a:cs typeface="Arial"/>
          </a:endParaRPr>
        </a:p>
      </dsp:txBody>
      <dsp:txXfrm>
        <a:off x="0" y="496350"/>
        <a:ext cx="5192597" cy="956340"/>
      </dsp:txXfrm>
    </dsp:sp>
    <dsp:sp modelId="{D8643455-4484-4A3E-ACF1-811F1DD1B402}">
      <dsp:nvSpPr>
        <dsp:cNvPr id="0" name=""/>
        <dsp:cNvSpPr/>
      </dsp:nvSpPr>
      <dsp:spPr>
        <a:xfrm>
          <a:off x="0" y="1452690"/>
          <a:ext cx="5192597" cy="491399"/>
        </a:xfrm>
        <a:prstGeom prst="roundRect">
          <a:avLst/>
        </a:prstGeom>
        <a:solidFill>
          <a:schemeClr val="accent3">
            <a:hueOff val="-841482"/>
            <a:satOff val="21754"/>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altLang="zh-CN" sz="2100" b="1" kern="1200" dirty="0">
              <a:latin typeface="Arial"/>
              <a:cs typeface="Arial"/>
            </a:rPr>
            <a:t>Challenges:</a:t>
          </a:r>
          <a:endParaRPr lang="zh-CN" sz="2100" kern="1200" dirty="0">
            <a:latin typeface="Arial"/>
            <a:cs typeface="Arial"/>
          </a:endParaRPr>
        </a:p>
      </dsp:txBody>
      <dsp:txXfrm>
        <a:off x="23988" y="1476678"/>
        <a:ext cx="5144621" cy="443423"/>
      </dsp:txXfrm>
    </dsp:sp>
    <dsp:sp modelId="{36783220-3591-451F-8F05-13A36EA72390}">
      <dsp:nvSpPr>
        <dsp:cNvPr id="0" name=""/>
        <dsp:cNvSpPr/>
      </dsp:nvSpPr>
      <dsp:spPr>
        <a:xfrm>
          <a:off x="0" y="1944090"/>
          <a:ext cx="5192597" cy="73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6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altLang="zh-CN" sz="1600" b="1" kern="1200" dirty="0">
              <a:latin typeface="Arial"/>
              <a:cs typeface="Arial"/>
            </a:rPr>
            <a:t>High</a:t>
          </a:r>
          <a:r>
            <a:rPr lang="zh-CN" sz="1600" b="1" kern="1200" dirty="0">
              <a:latin typeface="Arial"/>
              <a:cs typeface="Arial"/>
            </a:rPr>
            <a:t> </a:t>
          </a:r>
          <a:r>
            <a:rPr lang="en-US" altLang="zh-CN" sz="1600" b="1" kern="1200" dirty="0">
              <a:latin typeface="Arial"/>
              <a:cs typeface="Arial"/>
            </a:rPr>
            <a:t>Cost:</a:t>
          </a:r>
          <a:r>
            <a:rPr lang="zh-CN" sz="1600" kern="1200" dirty="0">
              <a:latin typeface="Arial"/>
              <a:cs typeface="Arial"/>
            </a:rPr>
            <a:t> </a:t>
          </a:r>
          <a:r>
            <a:rPr lang="en-US" altLang="zh-CN" sz="1600" kern="1200" dirty="0">
              <a:latin typeface="Arial"/>
              <a:cs typeface="Arial"/>
            </a:rPr>
            <a:t>Requires</a:t>
          </a:r>
          <a:r>
            <a:rPr lang="zh-CN" sz="1600" kern="1200" dirty="0">
              <a:latin typeface="Arial"/>
              <a:cs typeface="Arial"/>
            </a:rPr>
            <a:t> </a:t>
          </a:r>
          <a:r>
            <a:rPr lang="en-US" altLang="zh-CN" sz="1600" kern="1200" dirty="0">
              <a:latin typeface="Arial"/>
              <a:cs typeface="Arial"/>
            </a:rPr>
            <a:t>substantial</a:t>
          </a:r>
          <a:r>
            <a:rPr lang="zh-CN" sz="1600" kern="1200" dirty="0">
              <a:latin typeface="Arial"/>
              <a:cs typeface="Arial"/>
            </a:rPr>
            <a:t> </a:t>
          </a:r>
          <a:r>
            <a:rPr lang="en-US" altLang="zh-CN" sz="1600" kern="1200" dirty="0">
              <a:latin typeface="Arial"/>
              <a:cs typeface="Arial"/>
            </a:rPr>
            <a:t>financial</a:t>
          </a:r>
          <a:r>
            <a:rPr lang="zh-CN" sz="1600" kern="1200" dirty="0">
              <a:latin typeface="Arial"/>
              <a:cs typeface="Arial"/>
            </a:rPr>
            <a:t> </a:t>
          </a:r>
          <a:r>
            <a:rPr lang="en-US" altLang="zh-CN" sz="1600" kern="1200" dirty="0">
              <a:latin typeface="Arial"/>
              <a:cs typeface="Arial"/>
            </a:rPr>
            <a:t>resources.</a:t>
          </a:r>
          <a:endParaRPr lang="zh-CN" sz="1600" kern="1200" dirty="0">
            <a:latin typeface="Arial"/>
            <a:cs typeface="Arial"/>
          </a:endParaRPr>
        </a:p>
        <a:p>
          <a:pPr marL="171450" lvl="1" indent="-171450" algn="l" defTabSz="711200" rtl="0">
            <a:lnSpc>
              <a:spcPct val="90000"/>
            </a:lnSpc>
            <a:spcBef>
              <a:spcPct val="0"/>
            </a:spcBef>
            <a:spcAft>
              <a:spcPct val="20000"/>
            </a:spcAft>
            <a:buChar char="•"/>
          </a:pPr>
          <a:r>
            <a:rPr lang="en-US" altLang="zh-CN" sz="1600" b="1" kern="1200" dirty="0">
              <a:latin typeface="Arial"/>
              <a:cs typeface="Arial"/>
            </a:rPr>
            <a:t>Human</a:t>
          </a:r>
          <a:r>
            <a:rPr lang="zh-CN" sz="1600" b="1" kern="1200" dirty="0">
              <a:latin typeface="Arial"/>
              <a:cs typeface="Arial"/>
            </a:rPr>
            <a:t> </a:t>
          </a:r>
          <a:r>
            <a:rPr lang="en-US" altLang="zh-CN" sz="1600" b="1" kern="1200" dirty="0">
              <a:latin typeface="Arial"/>
              <a:cs typeface="Arial"/>
            </a:rPr>
            <a:t>Effort:</a:t>
          </a:r>
          <a:r>
            <a:rPr lang="zh-CN" sz="1600" kern="1200" dirty="0">
              <a:latin typeface="Arial"/>
              <a:cs typeface="Arial"/>
            </a:rPr>
            <a:t> </a:t>
          </a:r>
          <a:r>
            <a:rPr lang="en-US" altLang="zh-CN" sz="1600" kern="1200" dirty="0">
              <a:latin typeface="Arial"/>
              <a:cs typeface="Arial"/>
            </a:rPr>
            <a:t>Relies</a:t>
          </a:r>
          <a:r>
            <a:rPr lang="zh-CN" sz="1600" kern="1200" dirty="0">
              <a:latin typeface="Arial"/>
              <a:cs typeface="Arial"/>
            </a:rPr>
            <a:t> </a:t>
          </a:r>
          <a:r>
            <a:rPr lang="en-US" altLang="zh-CN" sz="1600" kern="1200" dirty="0">
              <a:latin typeface="Arial"/>
              <a:cs typeface="Arial"/>
            </a:rPr>
            <a:t>heavily</a:t>
          </a:r>
          <a:r>
            <a:rPr lang="zh-CN" sz="1600" kern="1200" dirty="0">
              <a:latin typeface="Arial"/>
              <a:cs typeface="Arial"/>
            </a:rPr>
            <a:t> </a:t>
          </a:r>
          <a:r>
            <a:rPr lang="en-US" altLang="zh-CN" sz="1600" kern="1200" dirty="0">
              <a:latin typeface="Arial"/>
              <a:cs typeface="Arial"/>
            </a:rPr>
            <a:t>on</a:t>
          </a:r>
          <a:r>
            <a:rPr lang="zh-CN" sz="1600" kern="1200" dirty="0">
              <a:latin typeface="Arial"/>
              <a:cs typeface="Arial"/>
            </a:rPr>
            <a:t> </a:t>
          </a:r>
          <a:r>
            <a:rPr lang="en-US" altLang="zh-CN" sz="1600" kern="1200" dirty="0">
              <a:latin typeface="Arial"/>
              <a:cs typeface="Arial"/>
            </a:rPr>
            <a:t>large-scale</a:t>
          </a:r>
          <a:r>
            <a:rPr lang="zh-CN" sz="1600" kern="1200" dirty="0">
              <a:latin typeface="Arial"/>
              <a:cs typeface="Arial"/>
            </a:rPr>
            <a:t> </a:t>
          </a:r>
          <a:r>
            <a:rPr lang="zh-CN" altLang="en-US" sz="1600" b="0" kern="1200" dirty="0">
              <a:latin typeface="Arial"/>
              <a:cs typeface="Arial"/>
            </a:rPr>
            <a:t>participants.</a:t>
          </a:r>
          <a:endParaRPr lang="en-US" altLang="zh-CN" sz="1600" b="0" kern="1200" dirty="0">
            <a:latin typeface="Arial"/>
            <a:cs typeface="Arial"/>
          </a:endParaRPr>
        </a:p>
      </dsp:txBody>
      <dsp:txXfrm>
        <a:off x="0" y="1944090"/>
        <a:ext cx="5192597" cy="738990"/>
      </dsp:txXfrm>
    </dsp:sp>
    <dsp:sp modelId="{746BF0A8-2083-4271-9ACA-B25AAEE6F02D}">
      <dsp:nvSpPr>
        <dsp:cNvPr id="0" name=""/>
        <dsp:cNvSpPr/>
      </dsp:nvSpPr>
      <dsp:spPr>
        <a:xfrm>
          <a:off x="0" y="2683080"/>
          <a:ext cx="5192597" cy="491399"/>
        </a:xfrm>
        <a:prstGeom prst="roundRect">
          <a:avLst/>
        </a:prstGeom>
        <a:solidFill>
          <a:schemeClr val="accent3">
            <a:hueOff val="-1682964"/>
            <a:satOff val="43508"/>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altLang="zh-CN" sz="2100" b="1" kern="1200" dirty="0">
              <a:latin typeface="Arial"/>
              <a:cs typeface="Arial"/>
            </a:rPr>
            <a:t>Opportunity</a:t>
          </a:r>
          <a:r>
            <a:rPr lang="zh-CN" sz="2100" b="1" kern="1200" dirty="0">
              <a:latin typeface="Arial"/>
              <a:cs typeface="Arial"/>
            </a:rPr>
            <a:t> </a:t>
          </a:r>
          <a:r>
            <a:rPr lang="en-US" altLang="zh-CN" sz="2100" b="1" kern="1200" dirty="0">
              <a:latin typeface="Arial"/>
              <a:cs typeface="Arial"/>
            </a:rPr>
            <a:t>for</a:t>
          </a:r>
          <a:r>
            <a:rPr lang="zh-CN" sz="2100" b="1" kern="1200" dirty="0">
              <a:latin typeface="Arial"/>
              <a:cs typeface="Arial"/>
            </a:rPr>
            <a:t> </a:t>
          </a:r>
          <a:r>
            <a:rPr lang="en-US" altLang="zh-CN" sz="2100" b="1" kern="1200" dirty="0">
              <a:latin typeface="Arial"/>
              <a:cs typeface="Arial"/>
            </a:rPr>
            <a:t>AI:</a:t>
          </a:r>
          <a:endParaRPr lang="en-US" altLang="zh-CN" sz="2100" kern="1200" dirty="0">
            <a:latin typeface="Arial"/>
            <a:cs typeface="Arial"/>
          </a:endParaRPr>
        </a:p>
      </dsp:txBody>
      <dsp:txXfrm>
        <a:off x="23988" y="2707068"/>
        <a:ext cx="5144621" cy="443423"/>
      </dsp:txXfrm>
    </dsp:sp>
    <dsp:sp modelId="{D9C62E0B-DEFB-4811-AF60-6764701BF140}">
      <dsp:nvSpPr>
        <dsp:cNvPr id="0" name=""/>
        <dsp:cNvSpPr/>
      </dsp:nvSpPr>
      <dsp:spPr>
        <a:xfrm>
          <a:off x="0" y="3174479"/>
          <a:ext cx="5192597"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6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zh-CN" sz="1600" kern="1200" dirty="0">
              <a:latin typeface="Arial"/>
              <a:cs typeface="Arial"/>
            </a:rPr>
            <a:t>Could LLMs </a:t>
          </a:r>
          <a:r>
            <a:rPr lang="zh-CN" sz="1600" b="1" kern="1200" dirty="0">
              <a:latin typeface="Arial"/>
              <a:cs typeface="Arial"/>
            </a:rPr>
            <a:t>simulate</a:t>
          </a:r>
          <a:r>
            <a:rPr lang="zh-CN" sz="1600" kern="1200" dirty="0">
              <a:latin typeface="Arial"/>
              <a:cs typeface="Arial"/>
            </a:rPr>
            <a:t> such surveys to reduce cost and enhance accessibilit</a:t>
          </a:r>
          <a:r>
            <a:rPr lang="en-US" altLang="zh-CN" sz="1600" kern="1200" dirty="0">
              <a:latin typeface="Arial"/>
              <a:cs typeface="Arial"/>
            </a:rPr>
            <a:t>y</a:t>
          </a:r>
          <a:r>
            <a:rPr lang="zh-CN" sz="1600" kern="1200" dirty="0">
              <a:latin typeface="Arial"/>
              <a:cs typeface="Arial"/>
            </a:rPr>
            <a:t>?</a:t>
          </a:r>
        </a:p>
      </dsp:txBody>
      <dsp:txXfrm>
        <a:off x="0" y="3174479"/>
        <a:ext cx="5192597" cy="4781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3D5CC-8A56-443F-8664-E9DC59BABCC7}">
      <dsp:nvSpPr>
        <dsp:cNvPr id="0" name=""/>
        <dsp:cNvSpPr/>
      </dsp:nvSpPr>
      <dsp:spPr>
        <a:xfrm>
          <a:off x="677743" y="390549"/>
          <a:ext cx="1990125" cy="19901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04D32E-25B4-441E-BF5D-6D8B99038E44}">
      <dsp:nvSpPr>
        <dsp:cNvPr id="0" name=""/>
        <dsp:cNvSpPr/>
      </dsp:nvSpPr>
      <dsp:spPr>
        <a:xfrm>
          <a:off x="1101868" y="814674"/>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97A295-BB54-433A-8791-47A2D242A911}">
      <dsp:nvSpPr>
        <dsp:cNvPr id="0" name=""/>
        <dsp:cNvSpPr/>
      </dsp:nvSpPr>
      <dsp:spPr>
        <a:xfrm>
          <a:off x="41556" y="3000550"/>
          <a:ext cx="326250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0" i="0" kern="1200" baseline="0" dirty="0"/>
            <a:t>Food is a</a:t>
          </a:r>
          <a:br>
            <a:rPr lang="en-US" sz="2800" b="0" i="0" kern="1200" baseline="0" dirty="0"/>
          </a:br>
          <a:r>
            <a:rPr lang="en-US" sz="2800" b="1" i="0" kern="1200" baseline="0" dirty="0"/>
            <a:t>communicative medium</a:t>
          </a:r>
          <a:endParaRPr lang="en-US" sz="2800" kern="1200" dirty="0"/>
        </a:p>
      </dsp:txBody>
      <dsp:txXfrm>
        <a:off x="41556" y="3000550"/>
        <a:ext cx="3262500" cy="1282500"/>
      </dsp:txXfrm>
    </dsp:sp>
    <dsp:sp modelId="{B1013DF5-D7E8-42EA-A5EB-6C3AF905669A}">
      <dsp:nvSpPr>
        <dsp:cNvPr id="0" name=""/>
        <dsp:cNvSpPr/>
      </dsp:nvSpPr>
      <dsp:spPr>
        <a:xfrm>
          <a:off x="4511181" y="390549"/>
          <a:ext cx="1990125" cy="19901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DA40F-8875-4BD8-B76C-241A3E0D3636}">
      <dsp:nvSpPr>
        <dsp:cNvPr id="0" name=""/>
        <dsp:cNvSpPr/>
      </dsp:nvSpPr>
      <dsp:spPr>
        <a:xfrm>
          <a:off x="4935306" y="814674"/>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789462-5C22-4F3C-979D-66076ADC3799}">
      <dsp:nvSpPr>
        <dsp:cNvPr id="0" name=""/>
        <dsp:cNvSpPr/>
      </dsp:nvSpPr>
      <dsp:spPr>
        <a:xfrm>
          <a:off x="3874994" y="3000550"/>
          <a:ext cx="326250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0" i="0" kern="1200" baseline="0" dirty="0"/>
            <a:t>Food is a</a:t>
          </a:r>
          <a:br>
            <a:rPr lang="en-US" sz="2800" b="0" i="0" kern="1200" baseline="0" dirty="0"/>
          </a:br>
          <a:r>
            <a:rPr lang="en-US" sz="2800" b="1" i="0" kern="1200" baseline="0" dirty="0"/>
            <a:t>carrier of meaning</a:t>
          </a:r>
          <a:endParaRPr lang="en-US" sz="2800" kern="1200" dirty="0"/>
        </a:p>
      </dsp:txBody>
      <dsp:txXfrm>
        <a:off x="3874994" y="3000550"/>
        <a:ext cx="3262500" cy="1282500"/>
      </dsp:txXfrm>
    </dsp:sp>
    <dsp:sp modelId="{00629D32-8EA1-41E5-848B-8FB0242F4424}">
      <dsp:nvSpPr>
        <dsp:cNvPr id="0" name=""/>
        <dsp:cNvSpPr/>
      </dsp:nvSpPr>
      <dsp:spPr>
        <a:xfrm>
          <a:off x="8344619" y="390549"/>
          <a:ext cx="1990125" cy="19901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2DCEAC-CF63-48B8-81A6-B97761125AB6}">
      <dsp:nvSpPr>
        <dsp:cNvPr id="0" name=""/>
        <dsp:cNvSpPr/>
      </dsp:nvSpPr>
      <dsp:spPr>
        <a:xfrm>
          <a:off x="8768744" y="814674"/>
          <a:ext cx="1141875" cy="1141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82BBA9-7086-4095-A9D5-C0B3B094EB54}">
      <dsp:nvSpPr>
        <dsp:cNvPr id="0" name=""/>
        <dsp:cNvSpPr/>
      </dsp:nvSpPr>
      <dsp:spPr>
        <a:xfrm>
          <a:off x="7708431" y="3000550"/>
          <a:ext cx="326250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0" i="0" kern="1200" baseline="0" dirty="0"/>
            <a:t>Food is tightly linked to </a:t>
          </a:r>
          <a:r>
            <a:rPr lang="en-US" sz="2800" b="1" i="0" kern="1200" baseline="0" dirty="0"/>
            <a:t>identity</a:t>
          </a:r>
          <a:endParaRPr lang="en-US" sz="2800" kern="1200" dirty="0"/>
        </a:p>
      </dsp:txBody>
      <dsp:txXfrm>
        <a:off x="7708431" y="3000550"/>
        <a:ext cx="3262500" cy="1282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6FA5F-364B-43FE-8317-AB5A1CD7C74D}">
      <dsp:nvSpPr>
        <dsp:cNvPr id="0" name=""/>
        <dsp:cNvSpPr/>
      </dsp:nvSpPr>
      <dsp:spPr>
        <a:xfrm>
          <a:off x="0" y="759459"/>
          <a:ext cx="5044723" cy="14020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79D8A1-93D3-4526-9EFA-438CFE131C63}">
      <dsp:nvSpPr>
        <dsp:cNvPr id="0" name=""/>
        <dsp:cNvSpPr/>
      </dsp:nvSpPr>
      <dsp:spPr>
        <a:xfrm>
          <a:off x="424129" y="1074927"/>
          <a:ext cx="771144" cy="7711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482AF3-AFB3-437D-A5EB-D5E6F3F6486F}">
      <dsp:nvSpPr>
        <dsp:cNvPr id="0" name=""/>
        <dsp:cNvSpPr/>
      </dsp:nvSpPr>
      <dsp:spPr>
        <a:xfrm>
          <a:off x="1619402" y="759459"/>
          <a:ext cx="3425320" cy="140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387" tIns="148387" rIns="148387" bIns="148387" numCol="1" spcCol="1270" anchor="ctr" anchorCtr="0">
          <a:noAutofit/>
        </a:bodyPr>
        <a:lstStyle/>
        <a:p>
          <a:pPr marL="0" lvl="0" indent="0" algn="l" defTabSz="1111250">
            <a:lnSpc>
              <a:spcPct val="90000"/>
            </a:lnSpc>
            <a:spcBef>
              <a:spcPct val="0"/>
            </a:spcBef>
            <a:spcAft>
              <a:spcPct val="35000"/>
            </a:spcAft>
            <a:buNone/>
          </a:pPr>
          <a:r>
            <a:rPr lang="en-GB" sz="2500" b="0" i="0" kern="1200" baseline="0" dirty="0"/>
            <a:t>Dietary restrictions, e.g., vegan</a:t>
          </a:r>
          <a:endParaRPr lang="en-US" sz="2500" kern="1200" dirty="0"/>
        </a:p>
      </dsp:txBody>
      <dsp:txXfrm>
        <a:off x="1619402" y="759459"/>
        <a:ext cx="3425320" cy="1402080"/>
      </dsp:txXfrm>
    </dsp:sp>
    <dsp:sp modelId="{3B0D833B-DB7F-494E-BF16-940CEA9FF9A3}">
      <dsp:nvSpPr>
        <dsp:cNvPr id="0" name=""/>
        <dsp:cNvSpPr/>
      </dsp:nvSpPr>
      <dsp:spPr>
        <a:xfrm>
          <a:off x="0" y="2512059"/>
          <a:ext cx="5044723" cy="14020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6549E-3777-4A02-8E0D-71F184BE875A}">
      <dsp:nvSpPr>
        <dsp:cNvPr id="0" name=""/>
        <dsp:cNvSpPr/>
      </dsp:nvSpPr>
      <dsp:spPr>
        <a:xfrm>
          <a:off x="424129" y="2827528"/>
          <a:ext cx="771144" cy="7711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492A2-C3FD-47AC-84BD-8D65D1AB8974}">
      <dsp:nvSpPr>
        <dsp:cNvPr id="0" name=""/>
        <dsp:cNvSpPr/>
      </dsp:nvSpPr>
      <dsp:spPr>
        <a:xfrm>
          <a:off x="1619402" y="2512059"/>
          <a:ext cx="3425320" cy="140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387" tIns="148387" rIns="148387" bIns="148387" numCol="1" spcCol="1270" anchor="ctr" anchorCtr="0">
          <a:noAutofit/>
        </a:bodyPr>
        <a:lstStyle/>
        <a:p>
          <a:pPr marL="0" lvl="0" indent="0" algn="l" defTabSz="1111250">
            <a:lnSpc>
              <a:spcPct val="90000"/>
            </a:lnSpc>
            <a:spcBef>
              <a:spcPct val="0"/>
            </a:spcBef>
            <a:spcAft>
              <a:spcPct val="35000"/>
            </a:spcAft>
            <a:buNone/>
          </a:pPr>
          <a:r>
            <a:rPr lang="en-GB" sz="2500" b="0" i="0" kern="1200" baseline="0"/>
            <a:t>Cross-cultural differences</a:t>
          </a:r>
          <a:endParaRPr lang="en-US" sz="2500" kern="1200"/>
        </a:p>
      </dsp:txBody>
      <dsp:txXfrm>
        <a:off x="1619402" y="2512059"/>
        <a:ext cx="3425320" cy="14020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B1004-8090-4866-A89A-B91F3D348295}">
      <dsp:nvSpPr>
        <dsp:cNvPr id="0" name=""/>
        <dsp:cNvSpPr/>
      </dsp:nvSpPr>
      <dsp:spPr>
        <a:xfrm>
          <a:off x="0" y="1511"/>
          <a:ext cx="4836925" cy="644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CB3462-68B8-476A-8413-077B0A49A6CF}">
      <dsp:nvSpPr>
        <dsp:cNvPr id="0" name=""/>
        <dsp:cNvSpPr/>
      </dsp:nvSpPr>
      <dsp:spPr>
        <a:xfrm>
          <a:off x="194875" y="146460"/>
          <a:ext cx="354319" cy="3543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155CDF-B92C-4C95-8E18-2C22F4637AFC}">
      <dsp:nvSpPr>
        <dsp:cNvPr id="0" name=""/>
        <dsp:cNvSpPr/>
      </dsp:nvSpPr>
      <dsp:spPr>
        <a:xfrm>
          <a:off x="744071" y="1511"/>
          <a:ext cx="4092853" cy="644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180" tIns="68180" rIns="68180" bIns="68180" numCol="1" spcCol="1270" anchor="ctr" anchorCtr="0">
          <a:noAutofit/>
        </a:bodyPr>
        <a:lstStyle/>
        <a:p>
          <a:pPr marL="0" lvl="0" indent="0" algn="l" defTabSz="844550">
            <a:lnSpc>
              <a:spcPct val="90000"/>
            </a:lnSpc>
            <a:spcBef>
              <a:spcPct val="0"/>
            </a:spcBef>
            <a:spcAft>
              <a:spcPct val="35000"/>
            </a:spcAft>
            <a:buNone/>
          </a:pPr>
          <a:r>
            <a:rPr lang="en-GB" sz="1900" b="0" i="0" kern="1200" baseline="0" dirty="0"/>
            <a:t>Ingredient availability and preference</a:t>
          </a:r>
          <a:endParaRPr lang="en-US" sz="1900" kern="1200" dirty="0"/>
        </a:p>
      </dsp:txBody>
      <dsp:txXfrm>
        <a:off x="744071" y="1511"/>
        <a:ext cx="4092853" cy="644217"/>
      </dsp:txXfrm>
    </dsp:sp>
    <dsp:sp modelId="{D17FFA3A-6A5E-4DA8-9A0D-083ABE092AFD}">
      <dsp:nvSpPr>
        <dsp:cNvPr id="0" name=""/>
        <dsp:cNvSpPr/>
      </dsp:nvSpPr>
      <dsp:spPr>
        <a:xfrm>
          <a:off x="0" y="806783"/>
          <a:ext cx="4836925" cy="644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72147F-ADDD-441F-84DE-D8191C7017D5}">
      <dsp:nvSpPr>
        <dsp:cNvPr id="0" name=""/>
        <dsp:cNvSpPr/>
      </dsp:nvSpPr>
      <dsp:spPr>
        <a:xfrm>
          <a:off x="194875" y="951732"/>
          <a:ext cx="354319" cy="3543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C21F96-0A0A-4E1D-9223-16D7FF6FBC30}">
      <dsp:nvSpPr>
        <dsp:cNvPr id="0" name=""/>
        <dsp:cNvSpPr/>
      </dsp:nvSpPr>
      <dsp:spPr>
        <a:xfrm>
          <a:off x="744071" y="806783"/>
          <a:ext cx="4092853" cy="644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180" tIns="68180" rIns="68180" bIns="68180" numCol="1" spcCol="1270" anchor="ctr" anchorCtr="0">
          <a:noAutofit/>
        </a:bodyPr>
        <a:lstStyle/>
        <a:p>
          <a:pPr marL="0" lvl="0" indent="0" algn="l" defTabSz="844550">
            <a:lnSpc>
              <a:spcPct val="90000"/>
            </a:lnSpc>
            <a:spcBef>
              <a:spcPct val="0"/>
            </a:spcBef>
            <a:spcAft>
              <a:spcPct val="35000"/>
            </a:spcAft>
            <a:buNone/>
          </a:pPr>
          <a:r>
            <a:rPr lang="en-GB" sz="1900" b="0" i="0" kern="1200" baseline="0" dirty="0"/>
            <a:t>Measurement units, writing style</a:t>
          </a:r>
          <a:endParaRPr lang="en-US" sz="1900" kern="1200" dirty="0"/>
        </a:p>
      </dsp:txBody>
      <dsp:txXfrm>
        <a:off x="744071" y="806783"/>
        <a:ext cx="4092853" cy="644217"/>
      </dsp:txXfrm>
    </dsp:sp>
    <dsp:sp modelId="{BD26A591-2850-4191-B0BB-0791B331BE01}">
      <dsp:nvSpPr>
        <dsp:cNvPr id="0" name=""/>
        <dsp:cNvSpPr/>
      </dsp:nvSpPr>
      <dsp:spPr>
        <a:xfrm>
          <a:off x="0" y="1612055"/>
          <a:ext cx="4836925" cy="644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C055CA-0875-4F2D-B0C8-B5722B7EFACD}">
      <dsp:nvSpPr>
        <dsp:cNvPr id="0" name=""/>
        <dsp:cNvSpPr/>
      </dsp:nvSpPr>
      <dsp:spPr>
        <a:xfrm>
          <a:off x="194875" y="1757004"/>
          <a:ext cx="354319" cy="3543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2BA64-0886-4925-81BF-613A54EBF837}">
      <dsp:nvSpPr>
        <dsp:cNvPr id="0" name=""/>
        <dsp:cNvSpPr/>
      </dsp:nvSpPr>
      <dsp:spPr>
        <a:xfrm>
          <a:off x="744071" y="1612055"/>
          <a:ext cx="4092853" cy="644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180" tIns="68180" rIns="68180" bIns="68180" numCol="1" spcCol="1270" anchor="ctr" anchorCtr="0">
          <a:noAutofit/>
        </a:bodyPr>
        <a:lstStyle/>
        <a:p>
          <a:pPr marL="0" lvl="0" indent="0" algn="l" defTabSz="844550">
            <a:lnSpc>
              <a:spcPct val="90000"/>
            </a:lnSpc>
            <a:spcBef>
              <a:spcPct val="0"/>
            </a:spcBef>
            <a:spcAft>
              <a:spcPct val="35000"/>
            </a:spcAft>
            <a:buNone/>
          </a:pPr>
          <a:r>
            <a:rPr lang="en-GB" sz="1900" b="0" i="0" kern="1200" baseline="0" dirty="0"/>
            <a:t>Available equipment and tools</a:t>
          </a:r>
          <a:endParaRPr lang="en-US" sz="1900" kern="1200" dirty="0"/>
        </a:p>
      </dsp:txBody>
      <dsp:txXfrm>
        <a:off x="744071" y="1612055"/>
        <a:ext cx="4092853" cy="644217"/>
      </dsp:txXfrm>
    </dsp:sp>
    <dsp:sp modelId="{0E2678CF-DB57-473C-A961-E15A87D40A74}">
      <dsp:nvSpPr>
        <dsp:cNvPr id="0" name=""/>
        <dsp:cNvSpPr/>
      </dsp:nvSpPr>
      <dsp:spPr>
        <a:xfrm>
          <a:off x="0" y="2417327"/>
          <a:ext cx="4836925" cy="644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523AF4-1C51-4978-8FFB-96871AEEB390}">
      <dsp:nvSpPr>
        <dsp:cNvPr id="0" name=""/>
        <dsp:cNvSpPr/>
      </dsp:nvSpPr>
      <dsp:spPr>
        <a:xfrm>
          <a:off x="194875" y="2562276"/>
          <a:ext cx="354319" cy="3543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EF3D4A-E977-4972-BF2E-6D9433925A39}">
      <dsp:nvSpPr>
        <dsp:cNvPr id="0" name=""/>
        <dsp:cNvSpPr/>
      </dsp:nvSpPr>
      <dsp:spPr>
        <a:xfrm>
          <a:off x="744071" y="2417327"/>
          <a:ext cx="4092853" cy="644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180" tIns="68180" rIns="68180" bIns="68180" numCol="1" spcCol="1270" anchor="ctr" anchorCtr="0">
          <a:noAutofit/>
        </a:bodyPr>
        <a:lstStyle/>
        <a:p>
          <a:pPr marL="0" lvl="0" indent="0" algn="l" defTabSz="844550">
            <a:lnSpc>
              <a:spcPct val="90000"/>
            </a:lnSpc>
            <a:spcBef>
              <a:spcPct val="0"/>
            </a:spcBef>
            <a:spcAft>
              <a:spcPct val="35000"/>
            </a:spcAft>
            <a:buNone/>
          </a:pPr>
          <a:r>
            <a:rPr lang="en-GB" sz="1900" b="0" i="0" kern="1200" baseline="0" dirty="0"/>
            <a:t>Known techniques, typical ordering</a:t>
          </a:r>
          <a:endParaRPr lang="en-US" sz="1900" kern="1200" dirty="0"/>
        </a:p>
      </dsp:txBody>
      <dsp:txXfrm>
        <a:off x="744071" y="2417327"/>
        <a:ext cx="4092853" cy="644217"/>
      </dsp:txXfrm>
    </dsp:sp>
    <dsp:sp modelId="{59C57743-AC79-4564-B1FE-D4624D271654}">
      <dsp:nvSpPr>
        <dsp:cNvPr id="0" name=""/>
        <dsp:cNvSpPr/>
      </dsp:nvSpPr>
      <dsp:spPr>
        <a:xfrm>
          <a:off x="0" y="3222598"/>
          <a:ext cx="4836925" cy="644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5F8A61-3725-476C-806A-1CB254D9A44A}">
      <dsp:nvSpPr>
        <dsp:cNvPr id="0" name=""/>
        <dsp:cNvSpPr/>
      </dsp:nvSpPr>
      <dsp:spPr>
        <a:xfrm>
          <a:off x="194875" y="3367547"/>
          <a:ext cx="354319" cy="3543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E6F3BD-1403-4EC9-9DC4-92BEB27B4B9D}">
      <dsp:nvSpPr>
        <dsp:cNvPr id="0" name=""/>
        <dsp:cNvSpPr/>
      </dsp:nvSpPr>
      <dsp:spPr>
        <a:xfrm>
          <a:off x="744071" y="3222598"/>
          <a:ext cx="4092853" cy="644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180" tIns="68180" rIns="68180" bIns="68180" numCol="1" spcCol="1270" anchor="ctr" anchorCtr="0">
          <a:noAutofit/>
        </a:bodyPr>
        <a:lstStyle/>
        <a:p>
          <a:pPr marL="0" lvl="0" indent="0" algn="l" defTabSz="844550">
            <a:lnSpc>
              <a:spcPct val="90000"/>
            </a:lnSpc>
            <a:spcBef>
              <a:spcPct val="0"/>
            </a:spcBef>
            <a:spcAft>
              <a:spcPct val="35000"/>
            </a:spcAft>
            <a:buNone/>
          </a:pPr>
          <a:r>
            <a:rPr lang="en-GB" sz="1900" b="0" i="0" kern="1200" baseline="0"/>
            <a:t>Desired flavours</a:t>
          </a:r>
          <a:endParaRPr lang="en-US" sz="1900" kern="1200"/>
        </a:p>
      </dsp:txBody>
      <dsp:txXfrm>
        <a:off x="744071" y="3222598"/>
        <a:ext cx="4092853" cy="644217"/>
      </dsp:txXfrm>
    </dsp:sp>
    <dsp:sp modelId="{ADF0D0B1-DE82-48B1-8AE4-B448C63CA4C5}">
      <dsp:nvSpPr>
        <dsp:cNvPr id="0" name=""/>
        <dsp:cNvSpPr/>
      </dsp:nvSpPr>
      <dsp:spPr>
        <a:xfrm>
          <a:off x="0" y="4027870"/>
          <a:ext cx="4836925" cy="644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AB9D3-A322-45B1-8891-2CB3529A1E31}">
      <dsp:nvSpPr>
        <dsp:cNvPr id="0" name=""/>
        <dsp:cNvSpPr/>
      </dsp:nvSpPr>
      <dsp:spPr>
        <a:xfrm>
          <a:off x="194875" y="4172819"/>
          <a:ext cx="354319" cy="35431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852E9A-7A33-4B79-A43C-B21124F25DB0}">
      <dsp:nvSpPr>
        <dsp:cNvPr id="0" name=""/>
        <dsp:cNvSpPr/>
      </dsp:nvSpPr>
      <dsp:spPr>
        <a:xfrm>
          <a:off x="744071" y="4027870"/>
          <a:ext cx="4092853" cy="644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180" tIns="68180" rIns="68180" bIns="68180" numCol="1" spcCol="1270" anchor="ctr" anchorCtr="0">
          <a:noAutofit/>
        </a:bodyPr>
        <a:lstStyle/>
        <a:p>
          <a:pPr marL="0" lvl="0" indent="0" algn="l" defTabSz="844550">
            <a:lnSpc>
              <a:spcPct val="90000"/>
            </a:lnSpc>
            <a:spcBef>
              <a:spcPct val="0"/>
            </a:spcBef>
            <a:spcAft>
              <a:spcPct val="35000"/>
            </a:spcAft>
            <a:buNone/>
          </a:pPr>
          <a:r>
            <a:rPr lang="en-GB" sz="1900" b="0" i="0" kern="1200" baseline="0"/>
            <a:t>Desired texture</a:t>
          </a:r>
          <a:endParaRPr lang="en-US" sz="1900" kern="1200"/>
        </a:p>
      </dsp:txBody>
      <dsp:txXfrm>
        <a:off x="744071" y="4027870"/>
        <a:ext cx="4092853" cy="6442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8F9E11-F642-4BF2-B4DC-AF7D35EA7551}" type="datetimeFigureOut">
              <a:rPr lang="en-GB" smtClean="0"/>
              <a:t>03/12/2024</a:t>
            </a:fld>
            <a:endParaRPr lang="en-GB" dirty="0"/>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371A3-64EC-4735-8565-D99D78279674}" type="slidenum">
              <a:rPr lang="en-GB" smtClean="0"/>
              <a:t>‹#›</a:t>
            </a:fld>
            <a:endParaRPr lang="en-GB" dirty="0"/>
          </a:p>
        </p:txBody>
      </p:sp>
    </p:spTree>
    <p:extLst>
      <p:ext uri="{BB962C8B-B14F-4D97-AF65-F5344CB8AC3E}">
        <p14:creationId xmlns:p14="http://schemas.microsoft.com/office/powerpoint/2010/main" val="3469271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03/12/2024</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openai.com/index/instruction-following/"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openai.com/index/introducing-superalignment/"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1</a:t>
            </a:fld>
            <a:endParaRPr lang="en-GB" dirty="0"/>
          </a:p>
        </p:txBody>
      </p:sp>
    </p:spTree>
    <p:extLst>
      <p:ext uri="{BB962C8B-B14F-4D97-AF65-F5344CB8AC3E}">
        <p14:creationId xmlns:p14="http://schemas.microsoft.com/office/powerpoint/2010/main" val="1507689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10</a:t>
            </a:fld>
            <a:endParaRPr lang="en-GB"/>
          </a:p>
        </p:txBody>
      </p:sp>
    </p:spTree>
    <p:extLst>
      <p:ext uri="{BB962C8B-B14F-4D97-AF65-F5344CB8AC3E}">
        <p14:creationId xmlns:p14="http://schemas.microsoft.com/office/powerpoint/2010/main" val="405278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24444-A8CF-C265-6865-3BBF56F12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E03FE-4E02-5890-D1B8-15BBA404C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CE6FE-F543-854B-326E-4F6706C993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215E637-8DF5-D68A-7B5F-EE1C36F6CA57}"/>
              </a:ext>
            </a:extLst>
          </p:cNvPr>
          <p:cNvSpPr>
            <a:spLocks noGrp="1"/>
          </p:cNvSpPr>
          <p:nvPr>
            <p:ph type="sldNum" sz="quarter" idx="5"/>
          </p:nvPr>
        </p:nvSpPr>
        <p:spPr/>
        <p:txBody>
          <a:bodyPr/>
          <a:lstStyle/>
          <a:p>
            <a:fld id="{49436F85-577F-4A92-A47F-D540A2BCC821}" type="slidenum">
              <a:rPr lang="en-GB" smtClean="0"/>
              <a:t>11</a:t>
            </a:fld>
            <a:endParaRPr lang="en-GB"/>
          </a:p>
        </p:txBody>
      </p:sp>
    </p:spTree>
    <p:extLst>
      <p:ext uri="{BB962C8B-B14F-4D97-AF65-F5344CB8AC3E}">
        <p14:creationId xmlns:p14="http://schemas.microsoft.com/office/powerpoint/2010/main" val="266352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12</a:t>
            </a:fld>
            <a:endParaRPr lang="en-GB"/>
          </a:p>
        </p:txBody>
      </p:sp>
    </p:spTree>
    <p:extLst>
      <p:ext uri="{BB962C8B-B14F-4D97-AF65-F5344CB8AC3E}">
        <p14:creationId xmlns:p14="http://schemas.microsoft.com/office/powerpoint/2010/main" val="116277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13</a:t>
            </a:fld>
            <a:endParaRPr lang="en-GB"/>
          </a:p>
        </p:txBody>
      </p:sp>
    </p:spTree>
    <p:extLst>
      <p:ext uri="{BB962C8B-B14F-4D97-AF65-F5344CB8AC3E}">
        <p14:creationId xmlns:p14="http://schemas.microsoft.com/office/powerpoint/2010/main" val="415916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7527C-D32A-8714-BF74-538F6707E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351D3-2EBD-D416-870B-BFE0A5B06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E5BDF-5BED-CBAF-A374-7AB0415375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905383-4D6D-7AFD-3F4B-EC07A68F040B}"/>
              </a:ext>
            </a:extLst>
          </p:cNvPr>
          <p:cNvSpPr>
            <a:spLocks noGrp="1"/>
          </p:cNvSpPr>
          <p:nvPr>
            <p:ph type="sldNum" sz="quarter" idx="5"/>
          </p:nvPr>
        </p:nvSpPr>
        <p:spPr/>
        <p:txBody>
          <a:bodyPr/>
          <a:lstStyle/>
          <a:p>
            <a:fld id="{49436F85-577F-4A92-A47F-D540A2BCC821}" type="slidenum">
              <a:rPr lang="en-GB" smtClean="0"/>
              <a:t>14</a:t>
            </a:fld>
            <a:endParaRPr lang="en-GB"/>
          </a:p>
        </p:txBody>
      </p:sp>
    </p:spTree>
    <p:extLst>
      <p:ext uri="{BB962C8B-B14F-4D97-AF65-F5344CB8AC3E}">
        <p14:creationId xmlns:p14="http://schemas.microsoft.com/office/powerpoint/2010/main" val="1178491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15</a:t>
            </a:fld>
            <a:endParaRPr lang="en-GB" dirty="0"/>
          </a:p>
        </p:txBody>
      </p:sp>
    </p:spTree>
    <p:extLst>
      <p:ext uri="{BB962C8B-B14F-4D97-AF65-F5344CB8AC3E}">
        <p14:creationId xmlns:p14="http://schemas.microsoft.com/office/powerpoint/2010/main" val="1048761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16</a:t>
            </a:fld>
            <a:endParaRPr lang="en-GB" dirty="0"/>
          </a:p>
        </p:txBody>
      </p:sp>
    </p:spTree>
    <p:extLst>
      <p:ext uri="{BB962C8B-B14F-4D97-AF65-F5344CB8AC3E}">
        <p14:creationId xmlns:p14="http://schemas.microsoft.com/office/powerpoint/2010/main" val="1745102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Countless areas. Challenging to define! Requires expertise. Subjective. But still worth it because it allows breaking barriers</a:t>
            </a:r>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17</a:t>
            </a:fld>
            <a:endParaRPr lang="en-GB" dirty="0"/>
          </a:p>
        </p:txBody>
      </p:sp>
    </p:spTree>
    <p:extLst>
      <p:ext uri="{BB962C8B-B14F-4D97-AF65-F5344CB8AC3E}">
        <p14:creationId xmlns:p14="http://schemas.microsoft.com/office/powerpoint/2010/main" val="3613664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Fine-grained dimensions</a:t>
            </a:r>
          </a:p>
        </p:txBody>
      </p:sp>
      <p:sp>
        <p:nvSpPr>
          <p:cNvPr id="4" name="Slide Number Placeholder 3"/>
          <p:cNvSpPr>
            <a:spLocks noGrp="1"/>
          </p:cNvSpPr>
          <p:nvPr>
            <p:ph type="sldNum" sz="quarter" idx="5"/>
          </p:nvPr>
        </p:nvSpPr>
        <p:spPr/>
        <p:txBody>
          <a:bodyPr/>
          <a:lstStyle/>
          <a:p>
            <a:fld id="{49436F85-577F-4A92-A47F-D540A2BCC821}" type="slidenum">
              <a:rPr lang="en-GB" smtClean="0"/>
              <a:t>18</a:t>
            </a:fld>
            <a:endParaRPr lang="en-GB" dirty="0"/>
          </a:p>
        </p:txBody>
      </p:sp>
    </p:spTree>
    <p:extLst>
      <p:ext uri="{BB962C8B-B14F-4D97-AF65-F5344CB8AC3E}">
        <p14:creationId xmlns:p14="http://schemas.microsoft.com/office/powerpoint/2010/main" val="1728748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Controversial. I agree with Kevin Munger, bots should not use the word “I”</a:t>
            </a:r>
          </a:p>
        </p:txBody>
      </p:sp>
      <p:sp>
        <p:nvSpPr>
          <p:cNvPr id="4" name="Slide Number Placeholder 3"/>
          <p:cNvSpPr>
            <a:spLocks noGrp="1"/>
          </p:cNvSpPr>
          <p:nvPr>
            <p:ph type="sldNum" sz="quarter" idx="5"/>
          </p:nvPr>
        </p:nvSpPr>
        <p:spPr/>
        <p:txBody>
          <a:bodyPr/>
          <a:lstStyle/>
          <a:p>
            <a:fld id="{49436F85-577F-4A92-A47F-D540A2BCC821}" type="slidenum">
              <a:rPr lang="en-GB" smtClean="0"/>
              <a:t>19</a:t>
            </a:fld>
            <a:endParaRPr lang="en-GB" dirty="0"/>
          </a:p>
        </p:txBody>
      </p:sp>
    </p:spTree>
    <p:extLst>
      <p:ext uri="{BB962C8B-B14F-4D97-AF65-F5344CB8AC3E}">
        <p14:creationId xmlns:p14="http://schemas.microsoft.com/office/powerpoint/2010/main" val="368104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2</a:t>
            </a:fld>
            <a:endParaRPr lang="en-GB" dirty="0"/>
          </a:p>
        </p:txBody>
      </p:sp>
    </p:spTree>
    <p:extLst>
      <p:ext uri="{BB962C8B-B14F-4D97-AF65-F5344CB8AC3E}">
        <p14:creationId xmlns:p14="http://schemas.microsoft.com/office/powerpoint/2010/main" val="112140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8547-23E0-9944-CDFA-190640086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D030C-03EC-D42C-44B4-38DE41247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87C77-163D-C066-0E74-D03CD944192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6A9093-403E-3490-4284-98CDB0244B5B}"/>
              </a:ext>
            </a:extLst>
          </p:cNvPr>
          <p:cNvSpPr>
            <a:spLocks noGrp="1"/>
          </p:cNvSpPr>
          <p:nvPr>
            <p:ph type="sldNum" sz="quarter" idx="5"/>
          </p:nvPr>
        </p:nvSpPr>
        <p:spPr/>
        <p:txBody>
          <a:bodyPr/>
          <a:lstStyle/>
          <a:p>
            <a:fld id="{49436F85-577F-4A92-A47F-D540A2BCC821}" type="slidenum">
              <a:rPr lang="en-GB" smtClean="0"/>
              <a:t>20</a:t>
            </a:fld>
            <a:endParaRPr lang="en-GB"/>
          </a:p>
        </p:txBody>
      </p:sp>
    </p:spTree>
    <p:extLst>
      <p:ext uri="{BB962C8B-B14F-4D97-AF65-F5344CB8AC3E}">
        <p14:creationId xmlns:p14="http://schemas.microsoft.com/office/powerpoint/2010/main" val="2557305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21</a:t>
            </a:fld>
            <a:endParaRPr lang="en-GB" dirty="0"/>
          </a:p>
        </p:txBody>
      </p:sp>
    </p:spTree>
    <p:extLst>
      <p:ext uri="{BB962C8B-B14F-4D97-AF65-F5344CB8AC3E}">
        <p14:creationId xmlns:p14="http://schemas.microsoft.com/office/powerpoint/2010/main" val="3708351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22</a:t>
            </a:fld>
            <a:endParaRPr lang="en-GB" dirty="0"/>
          </a:p>
        </p:txBody>
      </p:sp>
    </p:spTree>
    <p:extLst>
      <p:ext uri="{BB962C8B-B14F-4D97-AF65-F5344CB8AC3E}">
        <p14:creationId xmlns:p14="http://schemas.microsoft.com/office/powerpoint/2010/main" val="1201906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268B5-A956-905D-A3B2-ECDE4C9C6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C1807-FA76-5CA7-CD49-B6E941B98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68C65-D741-A06F-B592-7A6EECEA33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B8CEBD3-A5AB-A5D6-3D26-5B5530B3E573}"/>
              </a:ext>
            </a:extLst>
          </p:cNvPr>
          <p:cNvSpPr>
            <a:spLocks noGrp="1"/>
          </p:cNvSpPr>
          <p:nvPr>
            <p:ph type="sldNum" sz="quarter" idx="5"/>
          </p:nvPr>
        </p:nvSpPr>
        <p:spPr/>
        <p:txBody>
          <a:bodyPr/>
          <a:lstStyle/>
          <a:p>
            <a:fld id="{49436F85-577F-4A92-A47F-D540A2BCC821}" type="slidenum">
              <a:rPr lang="en-GB" smtClean="0"/>
              <a:t>23</a:t>
            </a:fld>
            <a:endParaRPr lang="en-GB"/>
          </a:p>
        </p:txBody>
      </p:sp>
    </p:spTree>
    <p:extLst>
      <p:ext uri="{BB962C8B-B14F-4D97-AF65-F5344CB8AC3E}">
        <p14:creationId xmlns:p14="http://schemas.microsoft.com/office/powerpoint/2010/main" val="17435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ea typeface="等线"/>
            </a:endParaRPr>
          </a:p>
        </p:txBody>
      </p:sp>
      <p:sp>
        <p:nvSpPr>
          <p:cNvPr id="4" name="灯片编号占位符 3"/>
          <p:cNvSpPr>
            <a:spLocks noGrp="1"/>
          </p:cNvSpPr>
          <p:nvPr>
            <p:ph type="sldNum" sz="quarter" idx="5"/>
          </p:nvPr>
        </p:nvSpPr>
        <p:spPr/>
        <p:txBody>
          <a:bodyPr/>
          <a:lstStyle/>
          <a:p>
            <a:fld id="{0CDE027F-428C-475B-B1E4-8A83D621930F}" type="slidenum">
              <a:t>24</a:t>
            </a:fld>
            <a:endParaRPr lang="zh-CN" altLang="en-US"/>
          </a:p>
        </p:txBody>
      </p:sp>
    </p:spTree>
    <p:extLst>
      <p:ext uri="{BB962C8B-B14F-4D97-AF65-F5344CB8AC3E}">
        <p14:creationId xmlns:p14="http://schemas.microsoft.com/office/powerpoint/2010/main" val="4251047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ea typeface="等线"/>
            </a:endParaRPr>
          </a:p>
        </p:txBody>
      </p:sp>
      <p:sp>
        <p:nvSpPr>
          <p:cNvPr id="4" name="灯片编号占位符 3"/>
          <p:cNvSpPr>
            <a:spLocks noGrp="1"/>
          </p:cNvSpPr>
          <p:nvPr>
            <p:ph type="sldNum" sz="quarter" idx="5"/>
          </p:nvPr>
        </p:nvSpPr>
        <p:spPr/>
        <p:txBody>
          <a:bodyPr/>
          <a:lstStyle/>
          <a:p>
            <a:fld id="{0CDE027F-428C-475B-B1E4-8A83D621930F}" type="slidenum">
              <a:t>25</a:t>
            </a:fld>
            <a:endParaRPr lang="zh-CN" altLang="en-US"/>
          </a:p>
        </p:txBody>
      </p:sp>
    </p:spTree>
    <p:extLst>
      <p:ext uri="{BB962C8B-B14F-4D97-AF65-F5344CB8AC3E}">
        <p14:creationId xmlns:p14="http://schemas.microsoft.com/office/powerpoint/2010/main" val="1006845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26</a:t>
            </a:fld>
            <a:endParaRPr lang="en-GB" dirty="0"/>
          </a:p>
        </p:txBody>
      </p:sp>
    </p:spTree>
    <p:extLst>
      <p:ext uri="{BB962C8B-B14F-4D97-AF65-F5344CB8AC3E}">
        <p14:creationId xmlns:p14="http://schemas.microsoft.com/office/powerpoint/2010/main" val="317735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27</a:t>
            </a:fld>
            <a:endParaRPr lang="en-GB" dirty="0"/>
          </a:p>
        </p:txBody>
      </p:sp>
    </p:spTree>
    <p:extLst>
      <p:ext uri="{BB962C8B-B14F-4D97-AF65-F5344CB8AC3E}">
        <p14:creationId xmlns:p14="http://schemas.microsoft.com/office/powerpoint/2010/main" val="2789830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latin typeface="Calibri"/>
                <a:ea typeface="Calibri"/>
                <a:cs typeface="Calibri"/>
              </a:rPr>
              <a:t>Left above: </a:t>
            </a:r>
            <a:r>
              <a:rPr lang="en-US" dirty="0"/>
              <a:t>Option prediction accuracy for cultural questions using the Llama3 model. The final option is simulated by selecting option with the highest probabilities. We can see improvement of accuracy across all models and test subsets, highlighting the effectiveness of the fine-tuning process.</a:t>
            </a:r>
            <a:endParaRPr lang="en-US" dirty="0">
              <a:latin typeface="等线"/>
              <a:ea typeface="等线"/>
              <a:cs typeface="Calibri"/>
            </a:endParaRPr>
          </a:p>
          <a:p>
            <a:r>
              <a:rPr lang="en-US" dirty="0">
                <a:latin typeface="Calibri"/>
                <a:ea typeface="Calibri"/>
                <a:cs typeface="Calibri"/>
              </a:rPr>
              <a:t>Left below: T</a:t>
            </a:r>
            <a:r>
              <a:rPr lang="en-US" dirty="0">
                <a:latin typeface="等线"/>
                <a:ea typeface="等线"/>
                <a:cs typeface="Calibri"/>
              </a:rPr>
              <a:t>he</a:t>
            </a:r>
            <a:r>
              <a:rPr lang="en-US" dirty="0"/>
              <a:t> results in both 1−JSD scores and accuracy on Pew dataset. The consistent improvements prove its capability to generalize well to unseen surveys.</a:t>
            </a:r>
            <a:endParaRPr lang="en-US" dirty="0">
              <a:ea typeface="等线"/>
            </a:endParaRPr>
          </a:p>
          <a:p>
            <a:r>
              <a:rPr lang="en-US" dirty="0">
                <a:latin typeface="Calibri"/>
                <a:ea typeface="Calibri"/>
                <a:cs typeface="Calibri"/>
              </a:rPr>
              <a:t>Right: (diversity changes) </a:t>
            </a:r>
            <a:r>
              <a:rPr lang="en-US" dirty="0"/>
              <a:t>we calculate 1−JSD for Llama3_Base and Llama3_Instruct (ZS and FT) output across countries for each </a:t>
            </a:r>
            <a:r>
              <a:rPr lang="en-US" dirty="0" err="1"/>
              <a:t>question.A</a:t>
            </a:r>
            <a:r>
              <a:rPr lang="en-US" dirty="0"/>
              <a:t> lower 1−JSD score suggests greater diversity in responses between countries. The blue shaded area represents diversity changes. (1) Base model show limited sensitivity to national variations. (2) Instruct model results show this diversity diminishes following distribution simulation fine-tuning.  (3) no consistent correlation between the diversity of generated responses and the accuracy of simulated distributions.  </a:t>
            </a:r>
            <a:br>
              <a:rPr lang="en-US" dirty="0">
                <a:cs typeface="+mn-lt"/>
              </a:rPr>
            </a:br>
            <a:r>
              <a:rPr lang="en-US" dirty="0">
                <a:latin typeface="等线"/>
                <a:ea typeface="等线"/>
                <a:cs typeface="Calibri"/>
              </a:rPr>
              <a:t>Right: (dimension radar) </a:t>
            </a:r>
            <a:r>
              <a:rPr lang="en-US" dirty="0"/>
              <a:t>We visualize the option accuracy of African countries. (1) For seen questions, we observe that all models show a relatively high performance across most countries. (2) For unseen questions, the performance decreases greatly, particularly in countries like Egypt and Tunisia. (3) The Instruct models maintain a higher level of accuracy relative to the Base models.</a:t>
            </a:r>
            <a:endParaRPr lang="en-US" dirty="0">
              <a:latin typeface="Calibri"/>
              <a:ea typeface="Calibri"/>
              <a:cs typeface="Calibri"/>
            </a:endParaRPr>
          </a:p>
        </p:txBody>
      </p:sp>
      <p:sp>
        <p:nvSpPr>
          <p:cNvPr id="4" name="灯片编号占位符 3"/>
          <p:cNvSpPr>
            <a:spLocks noGrp="1"/>
          </p:cNvSpPr>
          <p:nvPr>
            <p:ph type="sldNum" sz="quarter" idx="5"/>
          </p:nvPr>
        </p:nvSpPr>
        <p:spPr/>
        <p:txBody>
          <a:bodyPr/>
          <a:lstStyle/>
          <a:p>
            <a:fld id="{0CDE027F-428C-475B-B1E4-8A83D621930F}" type="slidenum">
              <a:t>28</a:t>
            </a:fld>
            <a:endParaRPr lang="zh-CN" altLang="en-US"/>
          </a:p>
        </p:txBody>
      </p:sp>
    </p:spTree>
    <p:extLst>
      <p:ext uri="{BB962C8B-B14F-4D97-AF65-F5344CB8AC3E}">
        <p14:creationId xmlns:p14="http://schemas.microsoft.com/office/powerpoint/2010/main" val="3875204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7FC6B-21DC-DE82-CBB2-0E193B743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9E02F-1A8E-F9AD-C156-99E58D678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9AD50-D9C5-264B-DAB6-EFB01C63074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A32249-2DC1-BAC2-1D91-044DB75F2D56}"/>
              </a:ext>
            </a:extLst>
          </p:cNvPr>
          <p:cNvSpPr>
            <a:spLocks noGrp="1"/>
          </p:cNvSpPr>
          <p:nvPr>
            <p:ph type="sldNum" sz="quarter" idx="5"/>
          </p:nvPr>
        </p:nvSpPr>
        <p:spPr/>
        <p:txBody>
          <a:bodyPr/>
          <a:lstStyle/>
          <a:p>
            <a:fld id="{49436F85-577F-4A92-A47F-D540A2BCC821}" type="slidenum">
              <a:rPr lang="en-GB" smtClean="0"/>
              <a:t>29</a:t>
            </a:fld>
            <a:endParaRPr lang="en-GB"/>
          </a:p>
        </p:txBody>
      </p:sp>
    </p:spTree>
    <p:extLst>
      <p:ext uri="{BB962C8B-B14F-4D97-AF65-F5344CB8AC3E}">
        <p14:creationId xmlns:p14="http://schemas.microsoft.com/office/powerpoint/2010/main" val="323358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3</a:t>
            </a:fld>
            <a:endParaRPr lang="en-GB"/>
          </a:p>
        </p:txBody>
      </p:sp>
    </p:spTree>
    <p:extLst>
      <p:ext uri="{BB962C8B-B14F-4D97-AF65-F5344CB8AC3E}">
        <p14:creationId xmlns:p14="http://schemas.microsoft.com/office/powerpoint/2010/main" val="801479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30</a:t>
            </a:fld>
            <a:endParaRPr lang="en-GB" dirty="0"/>
          </a:p>
        </p:txBody>
      </p:sp>
    </p:spTree>
    <p:extLst>
      <p:ext uri="{BB962C8B-B14F-4D97-AF65-F5344CB8AC3E}">
        <p14:creationId xmlns:p14="http://schemas.microsoft.com/office/powerpoint/2010/main" val="3411811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talk about food we talk about our embodied existence in the world.</a:t>
            </a:r>
          </a:p>
          <a:p>
            <a:r>
              <a:rPr lang="en-US" dirty="0"/>
              <a:t>Food addresses historical, cultural, social, bodily, spiritual, and environmental issues.</a:t>
            </a:r>
          </a:p>
          <a:p>
            <a:r>
              <a:rPr lang="en-US" dirty="0"/>
              <a:t>Sense of community and feelings of national, regional, ethnic, religious etc. belonging.</a:t>
            </a:r>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31</a:t>
            </a:fld>
            <a:endParaRPr lang="en-GB" dirty="0"/>
          </a:p>
        </p:txBody>
      </p:sp>
    </p:spTree>
    <p:extLst>
      <p:ext uri="{BB962C8B-B14F-4D97-AF65-F5344CB8AC3E}">
        <p14:creationId xmlns:p14="http://schemas.microsoft.com/office/powerpoint/2010/main" val="3140594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32</a:t>
            </a:fld>
            <a:endParaRPr lang="en-GB" dirty="0"/>
          </a:p>
        </p:txBody>
      </p:sp>
    </p:spTree>
    <p:extLst>
      <p:ext uri="{BB962C8B-B14F-4D97-AF65-F5344CB8AC3E}">
        <p14:creationId xmlns:p14="http://schemas.microsoft.com/office/powerpoint/2010/main" val="1436903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33</a:t>
            </a:fld>
            <a:endParaRPr lang="en-GB" dirty="0"/>
          </a:p>
        </p:txBody>
      </p:sp>
    </p:spTree>
    <p:extLst>
      <p:ext uri="{BB962C8B-B14F-4D97-AF65-F5344CB8AC3E}">
        <p14:creationId xmlns:p14="http://schemas.microsoft.com/office/powerpoint/2010/main" val="270892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CAE0-08FC-26DA-9E16-4D590B5AB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B7C9C-C0A3-0A18-1541-E415013F8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BD70C-6DF5-076F-B070-D4E4E366AFE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0C5923-7FCF-E4AF-0440-7EED96E99061}"/>
              </a:ext>
            </a:extLst>
          </p:cNvPr>
          <p:cNvSpPr>
            <a:spLocks noGrp="1"/>
          </p:cNvSpPr>
          <p:nvPr>
            <p:ph type="sldNum" sz="quarter" idx="5"/>
          </p:nvPr>
        </p:nvSpPr>
        <p:spPr/>
        <p:txBody>
          <a:bodyPr/>
          <a:lstStyle/>
          <a:p>
            <a:fld id="{49436F85-577F-4A92-A47F-D540A2BCC821}" type="slidenum">
              <a:rPr lang="en-GB" smtClean="0"/>
              <a:t>34</a:t>
            </a:fld>
            <a:endParaRPr lang="en-GB" dirty="0"/>
          </a:p>
        </p:txBody>
      </p:sp>
    </p:spTree>
    <p:extLst>
      <p:ext uri="{BB962C8B-B14F-4D97-AF65-F5344CB8AC3E}">
        <p14:creationId xmlns:p14="http://schemas.microsoft.com/office/powerpoint/2010/main" val="4200427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F3405-B24E-43C4-7EC9-F089EE539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346E4-434E-8BBE-02FF-7C370F10E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65339-3D1B-C8FA-3F73-3EEF3C3E3A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837EB7C-744B-E18F-1A9D-895D1D553E25}"/>
              </a:ext>
            </a:extLst>
          </p:cNvPr>
          <p:cNvSpPr>
            <a:spLocks noGrp="1"/>
          </p:cNvSpPr>
          <p:nvPr>
            <p:ph type="sldNum" sz="quarter" idx="5"/>
          </p:nvPr>
        </p:nvSpPr>
        <p:spPr/>
        <p:txBody>
          <a:bodyPr/>
          <a:lstStyle/>
          <a:p>
            <a:fld id="{49436F85-577F-4A92-A47F-D540A2BCC821}" type="slidenum">
              <a:rPr lang="en-GB" smtClean="0"/>
              <a:t>35</a:t>
            </a:fld>
            <a:endParaRPr lang="en-GB"/>
          </a:p>
        </p:txBody>
      </p:sp>
    </p:spTree>
    <p:extLst>
      <p:ext uri="{BB962C8B-B14F-4D97-AF65-F5344CB8AC3E}">
        <p14:creationId xmlns:p14="http://schemas.microsoft.com/office/powerpoint/2010/main" val="643635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Calibri" panose="020F0502020204030204" pitchFamily="34" charset="0"/>
                <a:ea typeface="Calibri" panose="020F0502020204030204" pitchFamily="34" charset="0"/>
                <a:cs typeface="Calibri" panose="020F0502020204030204" pitchFamily="34" charset="0"/>
              </a:rPr>
              <a:t>This variability underscores the challenges language models encounter in navigating cross-cultural culinary contexts and highlights the difficulty of responding with cultural knowledge, which involves using specific language, engaging in code-switching, and integrating cultural context.</a:t>
            </a:r>
            <a:endParaRPr lang="zh-CN" altLang="en-US" sz="1200"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36</a:t>
            </a:fld>
            <a:endParaRPr lang="en-GB" dirty="0"/>
          </a:p>
        </p:txBody>
      </p:sp>
    </p:spTree>
    <p:extLst>
      <p:ext uri="{BB962C8B-B14F-4D97-AF65-F5344CB8AC3E}">
        <p14:creationId xmlns:p14="http://schemas.microsoft.com/office/powerpoint/2010/main" val="29465738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37</a:t>
            </a:fld>
            <a:endParaRPr lang="en-GB" dirty="0"/>
          </a:p>
        </p:txBody>
      </p:sp>
    </p:spTree>
    <p:extLst>
      <p:ext uri="{BB962C8B-B14F-4D97-AF65-F5344CB8AC3E}">
        <p14:creationId xmlns:p14="http://schemas.microsoft.com/office/powerpoint/2010/main" val="3158172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tLang="zh-CN" dirty="0">
                <a:latin typeface="Calibri" panose="020F0502020204030204" pitchFamily="34" charset="0"/>
                <a:ea typeface="Calibri" panose="020F0502020204030204" pitchFamily="34" charset="0"/>
                <a:cs typeface="Calibri" panose="020F0502020204030204" pitchFamily="34" charset="0"/>
              </a:rPr>
              <a:t>The cultural groups (U.S., India) where LLM probing performed well are typically those where the native language is English.</a:t>
            </a:r>
          </a:p>
          <a:p>
            <a:pPr marL="285750" indent="-285750">
              <a:buFont typeface="Arial" panose="020B0604020202020204" pitchFamily="34" charset="0"/>
              <a:buChar char="•"/>
            </a:pPr>
            <a:r>
              <a:rPr lang="en-US" altLang="zh-CN" dirty="0">
                <a:latin typeface="Calibri" panose="020F0502020204030204" pitchFamily="34" charset="0"/>
                <a:ea typeface="Calibri" panose="020F0502020204030204" pitchFamily="34" charset="0"/>
                <a:cs typeface="Calibri" panose="020F0502020204030204" pitchFamily="34" charset="0"/>
              </a:rPr>
              <a:t>Decoder-only LLMs exhibit less cultural bias compared to other model types.</a:t>
            </a:r>
          </a:p>
          <a:p>
            <a:pPr marL="285750" indent="-285750">
              <a:buFont typeface="Arial" panose="020B0604020202020204" pitchFamily="34" charset="0"/>
              <a:buChar char="•"/>
            </a:pPr>
            <a:r>
              <a:rPr lang="en-US" altLang="zh-CN" dirty="0">
                <a:latin typeface="Calibri" panose="020F0502020204030204" pitchFamily="34" charset="0"/>
                <a:ea typeface="Calibri" panose="020F0502020204030204" pitchFamily="34" charset="0"/>
                <a:cs typeface="Calibri" panose="020F0502020204030204" pitchFamily="34" charset="0"/>
              </a:rPr>
              <a:t>In more advanced LLMs, cultural competency isn’t directly tied to the training sample size of specific cultural groups.</a:t>
            </a:r>
          </a:p>
          <a:p>
            <a:pPr marL="285750" indent="-285750">
              <a:buFont typeface="Arial" panose="020B0604020202020204" pitchFamily="34" charset="0"/>
              <a:buChar char="•"/>
            </a:pPr>
            <a:endParaRPr lang="zh-CN" altLang="en-US"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38</a:t>
            </a:fld>
            <a:endParaRPr lang="en-GB" dirty="0"/>
          </a:p>
        </p:txBody>
      </p:sp>
    </p:spTree>
    <p:extLst>
      <p:ext uri="{BB962C8B-B14F-4D97-AF65-F5344CB8AC3E}">
        <p14:creationId xmlns:p14="http://schemas.microsoft.com/office/powerpoint/2010/main" val="2826372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panose="020F0502020204030204" pitchFamily="34" charset="0"/>
                <a:ea typeface="Calibri" panose="020F0502020204030204" pitchFamily="34" charset="0"/>
                <a:cs typeface="Calibri" panose="020F0502020204030204" pitchFamily="34" charset="0"/>
              </a:rPr>
              <a:t>English prompts with cultural information achieve higher probing scores in capturing LLMs’ knowledge within the food domain. </a:t>
            </a:r>
            <a:endParaRPr lang="zh-CN" alt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panose="020F0502020204030204" pitchFamily="34" charset="0"/>
                <a:ea typeface="Calibri" panose="020F0502020204030204" pitchFamily="34" charset="0"/>
                <a:cs typeface="Calibri" panose="020F0502020204030204" pitchFamily="34" charset="0"/>
              </a:rPr>
              <a:t>The English prompt performs significantly better than prompts in other languages across all cultural groups, probably due to more training data.</a:t>
            </a:r>
            <a:endParaRPr lang="zh-CN" alt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panose="020F0502020204030204" pitchFamily="34" charset="0"/>
                <a:ea typeface="Calibri" panose="020F0502020204030204" pitchFamily="34" charset="0"/>
                <a:cs typeface="Calibri" panose="020F0502020204030204" pitchFamily="34" charset="0"/>
              </a:rPr>
              <a:t>When English is the main language and the dish subject is presented in another language, probing performance significantly declines but still outperforms probing conducted solely in other languages.</a:t>
            </a:r>
            <a:endParaRPr lang="zh-CN" altLang="en-US"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39</a:t>
            </a:fld>
            <a:endParaRPr lang="en-GB" dirty="0"/>
          </a:p>
        </p:txBody>
      </p:sp>
    </p:spTree>
    <p:extLst>
      <p:ext uri="{BB962C8B-B14F-4D97-AF65-F5344CB8AC3E}">
        <p14:creationId xmlns:p14="http://schemas.microsoft.com/office/powerpoint/2010/main" val="1269199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4</a:t>
            </a:fld>
            <a:endParaRPr lang="en-GB"/>
          </a:p>
        </p:txBody>
      </p:sp>
    </p:spTree>
    <p:extLst>
      <p:ext uri="{BB962C8B-B14F-4D97-AF65-F5344CB8AC3E}">
        <p14:creationId xmlns:p14="http://schemas.microsoft.com/office/powerpoint/2010/main" val="73370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F4E2E-C977-E5B2-05C0-E8EBA1DB3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A26B6-7C11-E592-AA36-B16D38F88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7162D6-F8A5-B2F3-FAC2-083C7B2F247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534B90-8BB0-AD61-B55B-C376AA0F6F06}"/>
              </a:ext>
            </a:extLst>
          </p:cNvPr>
          <p:cNvSpPr>
            <a:spLocks noGrp="1"/>
          </p:cNvSpPr>
          <p:nvPr>
            <p:ph type="sldNum" sz="quarter" idx="5"/>
          </p:nvPr>
        </p:nvSpPr>
        <p:spPr/>
        <p:txBody>
          <a:bodyPr/>
          <a:lstStyle/>
          <a:p>
            <a:fld id="{49436F85-577F-4A92-A47F-D540A2BCC821}" type="slidenum">
              <a:rPr lang="en-GB" smtClean="0"/>
              <a:t>40</a:t>
            </a:fld>
            <a:endParaRPr lang="en-GB"/>
          </a:p>
        </p:txBody>
      </p:sp>
    </p:spTree>
    <p:extLst>
      <p:ext uri="{BB962C8B-B14F-4D97-AF65-F5344CB8AC3E}">
        <p14:creationId xmlns:p14="http://schemas.microsoft.com/office/powerpoint/2010/main" val="2791070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Jordan 10 dinars, King Talal Ibn Abdullah</a:t>
            </a:r>
          </a:p>
        </p:txBody>
      </p:sp>
      <p:sp>
        <p:nvSpPr>
          <p:cNvPr id="4" name="Slide Number Placeholder 3"/>
          <p:cNvSpPr>
            <a:spLocks noGrp="1"/>
          </p:cNvSpPr>
          <p:nvPr>
            <p:ph type="sldNum" sz="quarter" idx="5"/>
          </p:nvPr>
        </p:nvSpPr>
        <p:spPr/>
        <p:txBody>
          <a:bodyPr/>
          <a:lstStyle/>
          <a:p>
            <a:fld id="{49436F85-577F-4A92-A47F-D540A2BCC821}" type="slidenum">
              <a:rPr lang="en-GB" smtClean="0"/>
              <a:t>41</a:t>
            </a:fld>
            <a:endParaRPr lang="en-GB" dirty="0"/>
          </a:p>
        </p:txBody>
      </p:sp>
    </p:spTree>
    <p:extLst>
      <p:ext uri="{BB962C8B-B14F-4D97-AF65-F5344CB8AC3E}">
        <p14:creationId xmlns:p14="http://schemas.microsoft.com/office/powerpoint/2010/main" val="2475929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42</a:t>
            </a:fld>
            <a:endParaRPr lang="en-GB" dirty="0"/>
          </a:p>
        </p:txBody>
      </p:sp>
    </p:spTree>
    <p:extLst>
      <p:ext uri="{BB962C8B-B14F-4D97-AF65-F5344CB8AC3E}">
        <p14:creationId xmlns:p14="http://schemas.microsoft.com/office/powerpoint/2010/main" val="2262268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helpfulness and truthfulness while mitigating the harms and biases” (</a:t>
            </a:r>
            <a:r>
              <a:rPr lang="en-US" dirty="0">
                <a:hlinkClick r:id="rId3"/>
              </a:rPr>
              <a:t>OpenAI, 2022</a:t>
            </a:r>
            <a:r>
              <a:rPr lang="en-US" dirty="0"/>
              <a:t>)</a:t>
            </a:r>
          </a:p>
          <a:p>
            <a:r>
              <a:rPr lang="en-GB" dirty="0"/>
              <a:t>“</a:t>
            </a:r>
            <a:r>
              <a:rPr lang="en-US" dirty="0"/>
              <a:t>to steer and control AI systems much smarter than us” (</a:t>
            </a:r>
            <a:r>
              <a:rPr lang="en-US" dirty="0">
                <a:hlinkClick r:id="rId4"/>
              </a:rPr>
              <a:t>OpenAI, 2023</a:t>
            </a:r>
            <a:r>
              <a:rPr lang="en-US" dirty="0"/>
              <a:t>)</a:t>
            </a:r>
          </a:p>
          <a:p>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43</a:t>
            </a:fld>
            <a:endParaRPr lang="en-GB" dirty="0"/>
          </a:p>
        </p:txBody>
      </p:sp>
    </p:spTree>
    <p:extLst>
      <p:ext uri="{BB962C8B-B14F-4D97-AF65-F5344CB8AC3E}">
        <p14:creationId xmlns:p14="http://schemas.microsoft.com/office/powerpoint/2010/main" val="1814700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44</a:t>
            </a:fld>
            <a:endParaRPr lang="en-GB" dirty="0"/>
          </a:p>
        </p:txBody>
      </p:sp>
    </p:spTree>
    <p:extLst>
      <p:ext uri="{BB962C8B-B14F-4D97-AF65-F5344CB8AC3E}">
        <p14:creationId xmlns:p14="http://schemas.microsoft.com/office/powerpoint/2010/main" val="836968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45</a:t>
            </a:fld>
            <a:endParaRPr lang="en-GB" dirty="0"/>
          </a:p>
        </p:txBody>
      </p:sp>
    </p:spTree>
    <p:extLst>
      <p:ext uri="{BB962C8B-B14F-4D97-AF65-F5344CB8AC3E}">
        <p14:creationId xmlns:p14="http://schemas.microsoft.com/office/powerpoint/2010/main" val="741301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46</a:t>
            </a:fld>
            <a:endParaRPr lang="en-GB" dirty="0"/>
          </a:p>
        </p:txBody>
      </p:sp>
    </p:spTree>
    <p:extLst>
      <p:ext uri="{BB962C8B-B14F-4D97-AF65-F5344CB8AC3E}">
        <p14:creationId xmlns:p14="http://schemas.microsoft.com/office/powerpoint/2010/main" val="2611484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47</a:t>
            </a:fld>
            <a:endParaRPr lang="en-GB" dirty="0"/>
          </a:p>
        </p:txBody>
      </p:sp>
    </p:spTree>
    <p:extLst>
      <p:ext uri="{BB962C8B-B14F-4D97-AF65-F5344CB8AC3E}">
        <p14:creationId xmlns:p14="http://schemas.microsoft.com/office/powerpoint/2010/main" val="660355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icrosoft New Tai Lue"/>
              </a:rPr>
              <a:t>Culture is multifaceted and </a:t>
            </a:r>
            <a:r>
              <a:rPr lang="en-US" b="1" dirty="0">
                <a:cs typeface="Microsoft New Tai Lue"/>
              </a:rPr>
              <a:t>complex</a:t>
            </a:r>
          </a:p>
          <a:p>
            <a:r>
              <a:rPr lang="en-US" dirty="0">
                <a:cs typeface="Microsoft New Tai Lue"/>
              </a:rPr>
              <a:t>There is enormous </a:t>
            </a:r>
            <a:r>
              <a:rPr lang="en-US" b="1" dirty="0">
                <a:cs typeface="Microsoft New Tai Lue"/>
              </a:rPr>
              <a:t>diversity</a:t>
            </a:r>
            <a:r>
              <a:rPr lang="en-US" dirty="0">
                <a:cs typeface="Microsoft New Tai Lue"/>
              </a:rPr>
              <a:t> among speakers of the same language</a:t>
            </a:r>
          </a:p>
          <a:p>
            <a:r>
              <a:rPr lang="en-GB" dirty="0"/>
              <a:t>The information monoculture</a:t>
            </a:r>
          </a:p>
        </p:txBody>
      </p:sp>
      <p:sp>
        <p:nvSpPr>
          <p:cNvPr id="4" name="Slide Number Placeholder 3"/>
          <p:cNvSpPr>
            <a:spLocks noGrp="1"/>
          </p:cNvSpPr>
          <p:nvPr>
            <p:ph type="sldNum" sz="quarter" idx="5"/>
          </p:nvPr>
        </p:nvSpPr>
        <p:spPr/>
        <p:txBody>
          <a:bodyPr/>
          <a:lstStyle/>
          <a:p>
            <a:fld id="{49436F85-577F-4A92-A47F-D540A2BCC821}" type="slidenum">
              <a:rPr lang="en-GB" smtClean="0"/>
              <a:t>48</a:t>
            </a:fld>
            <a:endParaRPr lang="en-GB" dirty="0"/>
          </a:p>
        </p:txBody>
      </p:sp>
    </p:spTree>
    <p:extLst>
      <p:ext uri="{BB962C8B-B14F-4D97-AF65-F5344CB8AC3E}">
        <p14:creationId xmlns:p14="http://schemas.microsoft.com/office/powerpoint/2010/main" val="13365025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49</a:t>
            </a:fld>
            <a:endParaRPr lang="en-GB" dirty="0"/>
          </a:p>
        </p:txBody>
      </p:sp>
    </p:spTree>
    <p:extLst>
      <p:ext uri="{BB962C8B-B14F-4D97-AF65-F5344CB8AC3E}">
        <p14:creationId xmlns:p14="http://schemas.microsoft.com/office/powerpoint/2010/main" val="195348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5</a:t>
            </a:fld>
            <a:endParaRPr lang="en-GB"/>
          </a:p>
        </p:txBody>
      </p:sp>
    </p:spTree>
    <p:extLst>
      <p:ext uri="{BB962C8B-B14F-4D97-AF65-F5344CB8AC3E}">
        <p14:creationId xmlns:p14="http://schemas.microsoft.com/office/powerpoint/2010/main" val="1736143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50</a:t>
            </a:fld>
            <a:endParaRPr lang="en-GB" dirty="0"/>
          </a:p>
        </p:txBody>
      </p:sp>
    </p:spTree>
    <p:extLst>
      <p:ext uri="{BB962C8B-B14F-4D97-AF65-F5344CB8AC3E}">
        <p14:creationId xmlns:p14="http://schemas.microsoft.com/office/powerpoint/2010/main" val="11863607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51</a:t>
            </a:fld>
            <a:endParaRPr lang="en-GB" dirty="0"/>
          </a:p>
        </p:txBody>
      </p:sp>
    </p:spTree>
    <p:extLst>
      <p:ext uri="{BB962C8B-B14F-4D97-AF65-F5344CB8AC3E}">
        <p14:creationId xmlns:p14="http://schemas.microsoft.com/office/powerpoint/2010/main" val="11952073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52</a:t>
            </a:fld>
            <a:endParaRPr lang="en-GB" dirty="0"/>
          </a:p>
        </p:txBody>
      </p:sp>
    </p:spTree>
    <p:extLst>
      <p:ext uri="{BB962C8B-B14F-4D97-AF65-F5344CB8AC3E}">
        <p14:creationId xmlns:p14="http://schemas.microsoft.com/office/powerpoint/2010/main" val="40895690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cs typeface="Calibri"/>
              </a:rPr>
              <a:t>Cannot assume identity</a:t>
            </a:r>
          </a:p>
          <a:p>
            <a:pPr marL="342900" indent="-342900">
              <a:lnSpc>
                <a:spcPct val="150000"/>
              </a:lnSpc>
              <a:buFont typeface="Arial" panose="020B0604020202020204" pitchFamily="34" charset="0"/>
              <a:buChar char="•"/>
            </a:pPr>
            <a:r>
              <a:rPr lang="en-US" sz="1200" dirty="0"/>
              <a:t>Low correlations overall</a:t>
            </a:r>
            <a:endParaRPr lang="en-US" dirty="0">
              <a:cs typeface="Calibri"/>
            </a:endParaRPr>
          </a:p>
          <a:p>
            <a:pPr marL="342900" indent="-342900">
              <a:lnSpc>
                <a:spcPct val="150000"/>
              </a:lnSpc>
              <a:buFont typeface="Arial" panose="020B0604020202020204" pitchFamily="34" charset="0"/>
              <a:buChar char="•"/>
            </a:pPr>
            <a:r>
              <a:rPr lang="en-US" sz="1200" dirty="0"/>
              <a:t>Highest correlation with USA</a:t>
            </a:r>
          </a:p>
          <a:p>
            <a:pPr marL="342900" indent="-342900">
              <a:lnSpc>
                <a:spcPct val="150000"/>
              </a:lnSpc>
              <a:buFont typeface="Arial" panose="020B0604020202020204" pitchFamily="34" charset="0"/>
              <a:buChar char="•"/>
            </a:pPr>
            <a:r>
              <a:rPr lang="en-US" altLang="zh-CN" sz="1200" dirty="0"/>
              <a:t>B</a:t>
            </a:r>
            <a:r>
              <a:rPr lang="en-US" sz="1200" dirty="0"/>
              <a:t>etter correlation when prompting in the corresponding language</a:t>
            </a:r>
          </a:p>
        </p:txBody>
      </p:sp>
      <p:sp>
        <p:nvSpPr>
          <p:cNvPr id="4" name="Slide Number Placeholder 3"/>
          <p:cNvSpPr>
            <a:spLocks noGrp="1"/>
          </p:cNvSpPr>
          <p:nvPr>
            <p:ph type="sldNum" sz="quarter" idx="5"/>
          </p:nvPr>
        </p:nvSpPr>
        <p:spPr/>
        <p:txBody>
          <a:bodyPr/>
          <a:lstStyle/>
          <a:p>
            <a:fld id="{49436F85-577F-4A92-A47F-D540A2BCC821}" type="slidenum">
              <a:rPr lang="en-GB" smtClean="0"/>
              <a:t>53</a:t>
            </a:fld>
            <a:endParaRPr lang="en-GB" dirty="0"/>
          </a:p>
        </p:txBody>
      </p:sp>
    </p:spTree>
    <p:extLst>
      <p:ext uri="{BB962C8B-B14F-4D97-AF65-F5344CB8AC3E}">
        <p14:creationId xmlns:p14="http://schemas.microsoft.com/office/powerpoint/2010/main" val="19856854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54</a:t>
            </a:fld>
            <a:endParaRPr lang="en-GB" dirty="0"/>
          </a:p>
        </p:txBody>
      </p:sp>
    </p:spTree>
    <p:extLst>
      <p:ext uri="{BB962C8B-B14F-4D97-AF65-F5344CB8AC3E}">
        <p14:creationId xmlns:p14="http://schemas.microsoft.com/office/powerpoint/2010/main" val="3985072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cs typeface="Calibri"/>
              </a:rPr>
              <a:t>Cannot assume identity</a:t>
            </a:r>
          </a:p>
          <a:p>
            <a:pPr marL="342900" indent="-342900">
              <a:lnSpc>
                <a:spcPct val="150000"/>
              </a:lnSpc>
              <a:buFont typeface="Arial" panose="020B0604020202020204" pitchFamily="34" charset="0"/>
              <a:buChar char="•"/>
            </a:pPr>
            <a:r>
              <a:rPr lang="en-US" sz="1200" dirty="0"/>
              <a:t>Low correlations overall</a:t>
            </a:r>
            <a:endParaRPr lang="en-US" dirty="0">
              <a:cs typeface="Calibri"/>
            </a:endParaRPr>
          </a:p>
          <a:p>
            <a:pPr marL="342900" indent="-342900">
              <a:lnSpc>
                <a:spcPct val="150000"/>
              </a:lnSpc>
              <a:buFont typeface="Arial" panose="020B0604020202020204" pitchFamily="34" charset="0"/>
              <a:buChar char="•"/>
            </a:pPr>
            <a:r>
              <a:rPr lang="en-US" sz="1200" dirty="0"/>
              <a:t>Highest correlation with USA</a:t>
            </a:r>
          </a:p>
          <a:p>
            <a:pPr marL="342900" indent="-342900">
              <a:lnSpc>
                <a:spcPct val="150000"/>
              </a:lnSpc>
              <a:buFont typeface="Arial" panose="020B0604020202020204" pitchFamily="34" charset="0"/>
              <a:buChar char="•"/>
            </a:pPr>
            <a:r>
              <a:rPr lang="en-US" altLang="zh-CN" sz="1200" dirty="0"/>
              <a:t>B</a:t>
            </a:r>
            <a:r>
              <a:rPr lang="en-US" sz="1200" dirty="0"/>
              <a:t>etter correlation when prompting in the corresponding language</a:t>
            </a:r>
          </a:p>
        </p:txBody>
      </p:sp>
      <p:sp>
        <p:nvSpPr>
          <p:cNvPr id="4" name="Slide Number Placeholder 3"/>
          <p:cNvSpPr>
            <a:spLocks noGrp="1"/>
          </p:cNvSpPr>
          <p:nvPr>
            <p:ph type="sldNum" sz="quarter" idx="5"/>
          </p:nvPr>
        </p:nvSpPr>
        <p:spPr/>
        <p:txBody>
          <a:bodyPr/>
          <a:lstStyle/>
          <a:p>
            <a:fld id="{49436F85-577F-4A92-A47F-D540A2BCC821}" type="slidenum">
              <a:rPr lang="en-GB" smtClean="0"/>
              <a:t>55</a:t>
            </a:fld>
            <a:endParaRPr lang="en-GB" dirty="0"/>
          </a:p>
        </p:txBody>
      </p:sp>
    </p:spTree>
    <p:extLst>
      <p:ext uri="{BB962C8B-B14F-4D97-AF65-F5344CB8AC3E}">
        <p14:creationId xmlns:p14="http://schemas.microsoft.com/office/powerpoint/2010/main" val="3329764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cs typeface="Calibri"/>
              </a:rPr>
              <a:t>Cannot assume identity</a:t>
            </a:r>
          </a:p>
          <a:p>
            <a:pPr marL="342900" indent="-342900">
              <a:lnSpc>
                <a:spcPct val="150000"/>
              </a:lnSpc>
              <a:buFont typeface="Arial" panose="020B0604020202020204" pitchFamily="34" charset="0"/>
              <a:buChar char="•"/>
            </a:pPr>
            <a:r>
              <a:rPr lang="en-US" sz="1200" dirty="0"/>
              <a:t>Low correlations overall</a:t>
            </a:r>
            <a:endParaRPr lang="en-US" dirty="0">
              <a:cs typeface="Calibri"/>
            </a:endParaRPr>
          </a:p>
          <a:p>
            <a:pPr marL="342900" indent="-342900">
              <a:lnSpc>
                <a:spcPct val="150000"/>
              </a:lnSpc>
              <a:buFont typeface="Arial" panose="020B0604020202020204" pitchFamily="34" charset="0"/>
              <a:buChar char="•"/>
            </a:pPr>
            <a:r>
              <a:rPr lang="en-US" sz="1200" dirty="0"/>
              <a:t>Highest correlation with USA</a:t>
            </a:r>
          </a:p>
          <a:p>
            <a:pPr marL="342900" indent="-342900">
              <a:lnSpc>
                <a:spcPct val="150000"/>
              </a:lnSpc>
              <a:buFont typeface="Arial" panose="020B0604020202020204" pitchFamily="34" charset="0"/>
              <a:buChar char="•"/>
            </a:pPr>
            <a:r>
              <a:rPr lang="en-US" altLang="zh-CN" sz="1200" dirty="0"/>
              <a:t>B</a:t>
            </a:r>
            <a:r>
              <a:rPr lang="en-US" sz="1200" dirty="0"/>
              <a:t>etter correlation when prompting in the corresponding language</a:t>
            </a:r>
          </a:p>
        </p:txBody>
      </p:sp>
      <p:sp>
        <p:nvSpPr>
          <p:cNvPr id="4" name="Slide Number Placeholder 3"/>
          <p:cNvSpPr>
            <a:spLocks noGrp="1"/>
          </p:cNvSpPr>
          <p:nvPr>
            <p:ph type="sldNum" sz="quarter" idx="5"/>
          </p:nvPr>
        </p:nvSpPr>
        <p:spPr/>
        <p:txBody>
          <a:bodyPr/>
          <a:lstStyle/>
          <a:p>
            <a:fld id="{49436F85-577F-4A92-A47F-D540A2BCC821}" type="slidenum">
              <a:rPr lang="en-GB" smtClean="0"/>
              <a:t>56</a:t>
            </a:fld>
            <a:endParaRPr lang="en-GB" dirty="0"/>
          </a:p>
        </p:txBody>
      </p:sp>
    </p:spTree>
    <p:extLst>
      <p:ext uri="{BB962C8B-B14F-4D97-AF65-F5344CB8AC3E}">
        <p14:creationId xmlns:p14="http://schemas.microsoft.com/office/powerpoint/2010/main" val="37602140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cs typeface="Calibri"/>
              </a:rPr>
              <a:t>Cannot assume identity</a:t>
            </a:r>
          </a:p>
          <a:p>
            <a:pPr marL="342900" indent="-342900">
              <a:lnSpc>
                <a:spcPct val="150000"/>
              </a:lnSpc>
              <a:buFont typeface="Arial" panose="020B0604020202020204" pitchFamily="34" charset="0"/>
              <a:buChar char="•"/>
            </a:pPr>
            <a:r>
              <a:rPr lang="en-US" sz="1200" dirty="0"/>
              <a:t>Low correlations overall</a:t>
            </a:r>
            <a:endParaRPr lang="en-US" dirty="0">
              <a:cs typeface="Calibri"/>
            </a:endParaRPr>
          </a:p>
          <a:p>
            <a:pPr marL="342900" indent="-342900">
              <a:lnSpc>
                <a:spcPct val="150000"/>
              </a:lnSpc>
              <a:buFont typeface="Arial" panose="020B0604020202020204" pitchFamily="34" charset="0"/>
              <a:buChar char="•"/>
            </a:pPr>
            <a:r>
              <a:rPr lang="en-US" sz="1200" dirty="0"/>
              <a:t>Highest correlation with USA</a:t>
            </a:r>
          </a:p>
          <a:p>
            <a:pPr marL="342900" indent="-342900">
              <a:lnSpc>
                <a:spcPct val="150000"/>
              </a:lnSpc>
              <a:buFont typeface="Arial" panose="020B0604020202020204" pitchFamily="34" charset="0"/>
              <a:buChar char="•"/>
            </a:pPr>
            <a:r>
              <a:rPr lang="en-US" altLang="zh-CN" sz="1200" dirty="0"/>
              <a:t>B</a:t>
            </a:r>
            <a:r>
              <a:rPr lang="en-US" sz="1200" dirty="0"/>
              <a:t>etter correlation when prompting in the corresponding language</a:t>
            </a:r>
          </a:p>
        </p:txBody>
      </p:sp>
      <p:sp>
        <p:nvSpPr>
          <p:cNvPr id="4" name="Slide Number Placeholder 3"/>
          <p:cNvSpPr>
            <a:spLocks noGrp="1"/>
          </p:cNvSpPr>
          <p:nvPr>
            <p:ph type="sldNum" sz="quarter" idx="5"/>
          </p:nvPr>
        </p:nvSpPr>
        <p:spPr/>
        <p:txBody>
          <a:bodyPr/>
          <a:lstStyle/>
          <a:p>
            <a:fld id="{49436F85-577F-4A92-A47F-D540A2BCC821}" type="slidenum">
              <a:rPr lang="en-GB" smtClean="0"/>
              <a:t>57</a:t>
            </a:fld>
            <a:endParaRPr lang="en-GB" dirty="0"/>
          </a:p>
        </p:txBody>
      </p:sp>
    </p:spTree>
    <p:extLst>
      <p:ext uri="{BB962C8B-B14F-4D97-AF65-F5344CB8AC3E}">
        <p14:creationId xmlns:p14="http://schemas.microsoft.com/office/powerpoint/2010/main" val="2108965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cs typeface="Calibri"/>
              </a:rPr>
              <a:t>Cannot assume identity</a:t>
            </a:r>
          </a:p>
          <a:p>
            <a:pPr marL="342900" indent="-342900">
              <a:lnSpc>
                <a:spcPct val="150000"/>
              </a:lnSpc>
              <a:buFont typeface="Arial" panose="020B0604020202020204" pitchFamily="34" charset="0"/>
              <a:buChar char="•"/>
            </a:pPr>
            <a:r>
              <a:rPr lang="en-US" sz="1200" dirty="0"/>
              <a:t>Low correlations overall</a:t>
            </a:r>
            <a:endParaRPr lang="en-US" dirty="0">
              <a:cs typeface="Calibri"/>
            </a:endParaRPr>
          </a:p>
          <a:p>
            <a:pPr marL="342900" indent="-342900">
              <a:lnSpc>
                <a:spcPct val="150000"/>
              </a:lnSpc>
              <a:buFont typeface="Arial" panose="020B0604020202020204" pitchFamily="34" charset="0"/>
              <a:buChar char="•"/>
            </a:pPr>
            <a:r>
              <a:rPr lang="en-US" sz="1200" dirty="0"/>
              <a:t>Highest correlation with USA</a:t>
            </a:r>
          </a:p>
          <a:p>
            <a:pPr marL="342900" indent="-342900">
              <a:lnSpc>
                <a:spcPct val="150000"/>
              </a:lnSpc>
              <a:buFont typeface="Arial" panose="020B0604020202020204" pitchFamily="34" charset="0"/>
              <a:buChar char="•"/>
            </a:pPr>
            <a:r>
              <a:rPr lang="en-US" altLang="zh-CN" sz="1200" dirty="0"/>
              <a:t>B</a:t>
            </a:r>
            <a:r>
              <a:rPr lang="en-US" sz="1200" dirty="0"/>
              <a:t>etter correlation when prompting in the corresponding language</a:t>
            </a:r>
          </a:p>
        </p:txBody>
      </p:sp>
      <p:sp>
        <p:nvSpPr>
          <p:cNvPr id="4" name="Slide Number Placeholder 3"/>
          <p:cNvSpPr>
            <a:spLocks noGrp="1"/>
          </p:cNvSpPr>
          <p:nvPr>
            <p:ph type="sldNum" sz="quarter" idx="5"/>
          </p:nvPr>
        </p:nvSpPr>
        <p:spPr/>
        <p:txBody>
          <a:bodyPr/>
          <a:lstStyle/>
          <a:p>
            <a:fld id="{49436F85-577F-4A92-A47F-D540A2BCC821}" type="slidenum">
              <a:rPr lang="en-GB" smtClean="0"/>
              <a:t>58</a:t>
            </a:fld>
            <a:endParaRPr lang="en-GB" dirty="0"/>
          </a:p>
        </p:txBody>
      </p:sp>
    </p:spTree>
    <p:extLst>
      <p:ext uri="{BB962C8B-B14F-4D97-AF65-F5344CB8AC3E}">
        <p14:creationId xmlns:p14="http://schemas.microsoft.com/office/powerpoint/2010/main" val="38002797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cs typeface="Calibri"/>
              </a:rPr>
              <a:t>Cannot assume identity</a:t>
            </a:r>
          </a:p>
          <a:p>
            <a:pPr marL="342900" indent="-342900">
              <a:lnSpc>
                <a:spcPct val="150000"/>
              </a:lnSpc>
              <a:buFont typeface="Arial" panose="020B0604020202020204" pitchFamily="34" charset="0"/>
              <a:buChar char="•"/>
            </a:pPr>
            <a:r>
              <a:rPr lang="en-US" sz="1200" dirty="0"/>
              <a:t>Low correlations overall</a:t>
            </a:r>
            <a:endParaRPr lang="en-US" dirty="0">
              <a:cs typeface="Calibri"/>
            </a:endParaRPr>
          </a:p>
          <a:p>
            <a:pPr marL="342900" indent="-342900">
              <a:lnSpc>
                <a:spcPct val="150000"/>
              </a:lnSpc>
              <a:buFont typeface="Arial" panose="020B0604020202020204" pitchFamily="34" charset="0"/>
              <a:buChar char="•"/>
            </a:pPr>
            <a:r>
              <a:rPr lang="en-US" sz="1200" dirty="0"/>
              <a:t>Highest correlation with USA</a:t>
            </a:r>
          </a:p>
          <a:p>
            <a:pPr marL="342900" indent="-342900">
              <a:lnSpc>
                <a:spcPct val="150000"/>
              </a:lnSpc>
              <a:buFont typeface="Arial" panose="020B0604020202020204" pitchFamily="34" charset="0"/>
              <a:buChar char="•"/>
            </a:pPr>
            <a:r>
              <a:rPr lang="en-US" altLang="zh-CN" sz="1200" dirty="0"/>
              <a:t>B</a:t>
            </a:r>
            <a:r>
              <a:rPr lang="en-US" sz="1200" dirty="0"/>
              <a:t>etter correlation when prompting in the corresponding language</a:t>
            </a:r>
          </a:p>
        </p:txBody>
      </p:sp>
      <p:sp>
        <p:nvSpPr>
          <p:cNvPr id="4" name="Slide Number Placeholder 3"/>
          <p:cNvSpPr>
            <a:spLocks noGrp="1"/>
          </p:cNvSpPr>
          <p:nvPr>
            <p:ph type="sldNum" sz="quarter" idx="5"/>
          </p:nvPr>
        </p:nvSpPr>
        <p:spPr/>
        <p:txBody>
          <a:bodyPr/>
          <a:lstStyle/>
          <a:p>
            <a:fld id="{49436F85-577F-4A92-A47F-D540A2BCC821}" type="slidenum">
              <a:rPr lang="en-GB" smtClean="0"/>
              <a:t>59</a:t>
            </a:fld>
            <a:endParaRPr lang="en-GB" dirty="0"/>
          </a:p>
        </p:txBody>
      </p:sp>
    </p:spTree>
    <p:extLst>
      <p:ext uri="{BB962C8B-B14F-4D97-AF65-F5344CB8AC3E}">
        <p14:creationId xmlns:p14="http://schemas.microsoft.com/office/powerpoint/2010/main" val="181638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6</a:t>
            </a:fld>
            <a:endParaRPr lang="en-GB"/>
          </a:p>
        </p:txBody>
      </p:sp>
    </p:spTree>
    <p:extLst>
      <p:ext uri="{BB962C8B-B14F-4D97-AF65-F5344CB8AC3E}">
        <p14:creationId xmlns:p14="http://schemas.microsoft.com/office/powerpoint/2010/main" val="863550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60</a:t>
            </a:fld>
            <a:endParaRPr lang="en-GB" dirty="0"/>
          </a:p>
        </p:txBody>
      </p:sp>
    </p:spTree>
    <p:extLst>
      <p:ext uri="{BB962C8B-B14F-4D97-AF65-F5344CB8AC3E}">
        <p14:creationId xmlns:p14="http://schemas.microsoft.com/office/powerpoint/2010/main" val="1100210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61</a:t>
            </a:fld>
            <a:endParaRPr lang="en-GB" dirty="0"/>
          </a:p>
        </p:txBody>
      </p:sp>
    </p:spTree>
    <p:extLst>
      <p:ext uri="{BB962C8B-B14F-4D97-AF65-F5344CB8AC3E}">
        <p14:creationId xmlns:p14="http://schemas.microsoft.com/office/powerpoint/2010/main" val="1577162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36F80-3109-CA06-C659-6F0DF7AF0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C8FB2-A64C-4A39-CE22-54B7347BB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005DC-DD7C-512D-9508-B1425F02223F}"/>
              </a:ext>
            </a:extLst>
          </p:cNvPr>
          <p:cNvSpPr>
            <a:spLocks noGrp="1"/>
          </p:cNvSpPr>
          <p:nvPr>
            <p:ph type="body" idx="1"/>
          </p:nvPr>
        </p:nvSpPr>
        <p:spPr/>
        <p:txBody>
          <a:bodyPr/>
          <a:lstStyle/>
          <a:p>
            <a:r>
              <a:rPr lang="en-GB" dirty="0"/>
              <a:t>A popular web app to assist me in generating examples, not to showcase its AGI</a:t>
            </a:r>
          </a:p>
          <a:p>
            <a:r>
              <a:rPr lang="en-GB" dirty="0"/>
              <a:t>Orthography, morphology, syntax, word choice, style</a:t>
            </a:r>
          </a:p>
        </p:txBody>
      </p:sp>
      <p:sp>
        <p:nvSpPr>
          <p:cNvPr id="4" name="Slide Number Placeholder 3">
            <a:extLst>
              <a:ext uri="{FF2B5EF4-FFF2-40B4-BE49-F238E27FC236}">
                <a16:creationId xmlns:a16="http://schemas.microsoft.com/office/drawing/2014/main" id="{775620C4-DDA7-04BA-A759-56B8BFD161F3}"/>
              </a:ext>
            </a:extLst>
          </p:cNvPr>
          <p:cNvSpPr>
            <a:spLocks noGrp="1"/>
          </p:cNvSpPr>
          <p:nvPr>
            <p:ph type="sldNum" sz="quarter" idx="5"/>
          </p:nvPr>
        </p:nvSpPr>
        <p:spPr/>
        <p:txBody>
          <a:bodyPr/>
          <a:lstStyle/>
          <a:p>
            <a:fld id="{49436F85-577F-4A92-A47F-D540A2BCC821}" type="slidenum">
              <a:rPr lang="en-GB" smtClean="0"/>
              <a:t>62</a:t>
            </a:fld>
            <a:endParaRPr lang="en-GB" dirty="0"/>
          </a:p>
        </p:txBody>
      </p:sp>
    </p:spTree>
    <p:extLst>
      <p:ext uri="{BB962C8B-B14F-4D97-AF65-F5344CB8AC3E}">
        <p14:creationId xmlns:p14="http://schemas.microsoft.com/office/powerpoint/2010/main" val="7600034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6735F-9FDF-8C05-C8D7-874288FC8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1C437-C241-812B-2414-5ACB3193A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D5A2B-950E-CE9E-01CB-F203E98FE464}"/>
              </a:ext>
            </a:extLst>
          </p:cNvPr>
          <p:cNvSpPr>
            <a:spLocks noGrp="1"/>
          </p:cNvSpPr>
          <p:nvPr>
            <p:ph type="body" idx="1"/>
          </p:nvPr>
        </p:nvSpPr>
        <p:spPr/>
        <p:txBody>
          <a:bodyPr/>
          <a:lstStyle/>
          <a:p>
            <a:r>
              <a:rPr lang="en-US" dirty="0"/>
              <a:t>Shared knowledge based on which people reason and communicate</a:t>
            </a:r>
            <a:endParaRPr lang="en-GB" dirty="0"/>
          </a:p>
          <a:p>
            <a:r>
              <a:rPr lang="en-GB" dirty="0">
                <a:cs typeface="Calibri"/>
              </a:rPr>
              <a:t>Can also be about explaining methods in more detail if they are not commonly known</a:t>
            </a:r>
          </a:p>
        </p:txBody>
      </p:sp>
      <p:sp>
        <p:nvSpPr>
          <p:cNvPr id="4" name="Slide Number Placeholder 3">
            <a:extLst>
              <a:ext uri="{FF2B5EF4-FFF2-40B4-BE49-F238E27FC236}">
                <a16:creationId xmlns:a16="http://schemas.microsoft.com/office/drawing/2014/main" id="{088ACBDC-B95E-3EEE-7B48-B874E5FFC270}"/>
              </a:ext>
            </a:extLst>
          </p:cNvPr>
          <p:cNvSpPr>
            <a:spLocks noGrp="1"/>
          </p:cNvSpPr>
          <p:nvPr>
            <p:ph type="sldNum" sz="quarter" idx="5"/>
          </p:nvPr>
        </p:nvSpPr>
        <p:spPr/>
        <p:txBody>
          <a:bodyPr/>
          <a:lstStyle/>
          <a:p>
            <a:fld id="{49436F85-577F-4A92-A47F-D540A2BCC821}" type="slidenum">
              <a:rPr lang="en-GB" smtClean="0"/>
              <a:t>63</a:t>
            </a:fld>
            <a:endParaRPr lang="en-GB" dirty="0"/>
          </a:p>
        </p:txBody>
      </p:sp>
    </p:spTree>
    <p:extLst>
      <p:ext uri="{BB962C8B-B14F-4D97-AF65-F5344CB8AC3E}">
        <p14:creationId xmlns:p14="http://schemas.microsoft.com/office/powerpoint/2010/main" val="4142166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DC2-9760-1623-C5A6-51121856F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7C48C-0C5C-F0A9-C573-DE9A4FF6B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F2CF0-B421-0A35-4C91-1127DF95EC75}"/>
              </a:ext>
            </a:extLst>
          </p:cNvPr>
          <p:cNvSpPr>
            <a:spLocks noGrp="1"/>
          </p:cNvSpPr>
          <p:nvPr>
            <p:ph type="body" idx="1"/>
          </p:nvPr>
        </p:nvSpPr>
        <p:spPr/>
        <p:txBody>
          <a:bodyPr/>
          <a:lstStyle/>
          <a:p>
            <a:r>
              <a:rPr lang="en-GB" dirty="0"/>
              <a:t>What people care to talk about: topics, aspects, entities</a:t>
            </a:r>
          </a:p>
        </p:txBody>
      </p:sp>
      <p:sp>
        <p:nvSpPr>
          <p:cNvPr id="4" name="Slide Number Placeholder 3">
            <a:extLst>
              <a:ext uri="{FF2B5EF4-FFF2-40B4-BE49-F238E27FC236}">
                <a16:creationId xmlns:a16="http://schemas.microsoft.com/office/drawing/2014/main" id="{46E71B4C-95C3-BFDC-FD5B-AEEF3B539981}"/>
              </a:ext>
            </a:extLst>
          </p:cNvPr>
          <p:cNvSpPr>
            <a:spLocks noGrp="1"/>
          </p:cNvSpPr>
          <p:nvPr>
            <p:ph type="sldNum" sz="quarter" idx="5"/>
          </p:nvPr>
        </p:nvSpPr>
        <p:spPr/>
        <p:txBody>
          <a:bodyPr/>
          <a:lstStyle/>
          <a:p>
            <a:fld id="{49436F85-577F-4A92-A47F-D540A2BCC821}" type="slidenum">
              <a:rPr lang="en-GB" smtClean="0"/>
              <a:t>64</a:t>
            </a:fld>
            <a:endParaRPr lang="en-GB" dirty="0"/>
          </a:p>
        </p:txBody>
      </p:sp>
    </p:spTree>
    <p:extLst>
      <p:ext uri="{BB962C8B-B14F-4D97-AF65-F5344CB8AC3E}">
        <p14:creationId xmlns:p14="http://schemas.microsoft.com/office/powerpoint/2010/main" val="448151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02EE4-9D2C-41FE-DADE-DDE7FB4E9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E5959-7266-5908-62A1-3B138B415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13AB1-28CE-B180-1D2C-FCECBD5333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868D2EA-0325-0D9B-6916-16A6FCB467CD}"/>
              </a:ext>
            </a:extLst>
          </p:cNvPr>
          <p:cNvSpPr>
            <a:spLocks noGrp="1"/>
          </p:cNvSpPr>
          <p:nvPr>
            <p:ph type="sldNum" sz="quarter" idx="5"/>
          </p:nvPr>
        </p:nvSpPr>
        <p:spPr/>
        <p:txBody>
          <a:bodyPr/>
          <a:lstStyle/>
          <a:p>
            <a:fld id="{49436F85-577F-4A92-A47F-D540A2BCC821}" type="slidenum">
              <a:rPr lang="en-GB" smtClean="0"/>
              <a:t>65</a:t>
            </a:fld>
            <a:endParaRPr lang="en-GB" dirty="0"/>
          </a:p>
        </p:txBody>
      </p:sp>
    </p:spTree>
    <p:extLst>
      <p:ext uri="{BB962C8B-B14F-4D97-AF65-F5344CB8AC3E}">
        <p14:creationId xmlns:p14="http://schemas.microsoft.com/office/powerpoint/2010/main" val="14959496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66</a:t>
            </a:fld>
            <a:endParaRPr lang="en-GB" dirty="0"/>
          </a:p>
        </p:txBody>
      </p:sp>
    </p:spTree>
    <p:extLst>
      <p:ext uri="{BB962C8B-B14F-4D97-AF65-F5344CB8AC3E}">
        <p14:creationId xmlns:p14="http://schemas.microsoft.com/office/powerpoint/2010/main" val="33503957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F1FF7-E03C-5535-FAAA-2D8A17697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143DE-71E8-05EF-CD9B-DDC328820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DA745-3527-58D2-BDAC-4457F04C0B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8D0760-BBA4-C21F-A760-C35705C184F0}"/>
              </a:ext>
            </a:extLst>
          </p:cNvPr>
          <p:cNvSpPr>
            <a:spLocks noGrp="1"/>
          </p:cNvSpPr>
          <p:nvPr>
            <p:ph type="sldNum" sz="quarter" idx="5"/>
          </p:nvPr>
        </p:nvSpPr>
        <p:spPr/>
        <p:txBody>
          <a:bodyPr/>
          <a:lstStyle/>
          <a:p>
            <a:fld id="{49436F85-577F-4A92-A47F-D540A2BCC821}" type="slidenum">
              <a:rPr lang="en-GB" smtClean="0"/>
              <a:t>67</a:t>
            </a:fld>
            <a:endParaRPr lang="en-GB" dirty="0"/>
          </a:p>
        </p:txBody>
      </p:sp>
    </p:spTree>
    <p:extLst>
      <p:ext uri="{BB962C8B-B14F-4D97-AF65-F5344CB8AC3E}">
        <p14:creationId xmlns:p14="http://schemas.microsoft.com/office/powerpoint/2010/main" val="35531076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68</a:t>
            </a:fld>
            <a:endParaRPr lang="en-GB" dirty="0"/>
          </a:p>
        </p:txBody>
      </p:sp>
    </p:spTree>
    <p:extLst>
      <p:ext uri="{BB962C8B-B14F-4D97-AF65-F5344CB8AC3E}">
        <p14:creationId xmlns:p14="http://schemas.microsoft.com/office/powerpoint/2010/main" val="31954701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CAE0-08FC-26DA-9E16-4D590B5AB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B7C9C-C0A3-0A18-1541-E415013F8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BD70C-6DF5-076F-B070-D4E4E366AFE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0C5923-7FCF-E4AF-0440-7EED96E99061}"/>
              </a:ext>
            </a:extLst>
          </p:cNvPr>
          <p:cNvSpPr>
            <a:spLocks noGrp="1"/>
          </p:cNvSpPr>
          <p:nvPr>
            <p:ph type="sldNum" sz="quarter" idx="5"/>
          </p:nvPr>
        </p:nvSpPr>
        <p:spPr/>
        <p:txBody>
          <a:bodyPr/>
          <a:lstStyle/>
          <a:p>
            <a:fld id="{49436F85-577F-4A92-A47F-D540A2BCC821}" type="slidenum">
              <a:rPr lang="en-GB" smtClean="0"/>
              <a:t>69</a:t>
            </a:fld>
            <a:endParaRPr lang="en-GB" dirty="0"/>
          </a:p>
        </p:txBody>
      </p:sp>
    </p:spTree>
    <p:extLst>
      <p:ext uri="{BB962C8B-B14F-4D97-AF65-F5344CB8AC3E}">
        <p14:creationId xmlns:p14="http://schemas.microsoft.com/office/powerpoint/2010/main" val="4267630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7</a:t>
            </a:fld>
            <a:endParaRPr lang="en-GB"/>
          </a:p>
        </p:txBody>
      </p:sp>
    </p:spTree>
    <p:extLst>
      <p:ext uri="{BB962C8B-B14F-4D97-AF65-F5344CB8AC3E}">
        <p14:creationId xmlns:p14="http://schemas.microsoft.com/office/powerpoint/2010/main" val="446044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CAD0C-74A6-8770-8A6B-5263C0547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8D608-916D-5442-09F7-472C2DD60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CA7C3-7D9D-3B0E-20DB-515EA5D3010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28D2B9-4972-9038-BF5E-1989E84B9EDA}"/>
              </a:ext>
            </a:extLst>
          </p:cNvPr>
          <p:cNvSpPr>
            <a:spLocks noGrp="1"/>
          </p:cNvSpPr>
          <p:nvPr>
            <p:ph type="sldNum" sz="quarter" idx="5"/>
          </p:nvPr>
        </p:nvSpPr>
        <p:spPr/>
        <p:txBody>
          <a:bodyPr/>
          <a:lstStyle/>
          <a:p>
            <a:fld id="{49436F85-577F-4A92-A47F-D540A2BCC821}" type="slidenum">
              <a:rPr lang="en-GB" smtClean="0"/>
              <a:t>70</a:t>
            </a:fld>
            <a:endParaRPr lang="en-GB" dirty="0"/>
          </a:p>
        </p:txBody>
      </p:sp>
    </p:spTree>
    <p:extLst>
      <p:ext uri="{BB962C8B-B14F-4D97-AF65-F5344CB8AC3E}">
        <p14:creationId xmlns:p14="http://schemas.microsoft.com/office/powerpoint/2010/main" val="2210466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recently published draft guidelines </a:t>
            </a:r>
          </a:p>
        </p:txBody>
      </p:sp>
      <p:sp>
        <p:nvSpPr>
          <p:cNvPr id="4" name="Slide Number Placeholder 3"/>
          <p:cNvSpPr>
            <a:spLocks noGrp="1"/>
          </p:cNvSpPr>
          <p:nvPr>
            <p:ph type="sldNum" sz="quarter" idx="5"/>
          </p:nvPr>
        </p:nvSpPr>
        <p:spPr/>
        <p:txBody>
          <a:bodyPr/>
          <a:lstStyle/>
          <a:p>
            <a:fld id="{49436F85-577F-4A92-A47F-D540A2BCC821}" type="slidenum">
              <a:rPr lang="en-GB" smtClean="0"/>
              <a:t>71</a:t>
            </a:fld>
            <a:endParaRPr lang="en-GB" dirty="0"/>
          </a:p>
        </p:txBody>
      </p:sp>
    </p:spTree>
    <p:extLst>
      <p:ext uri="{BB962C8B-B14F-4D97-AF65-F5344CB8AC3E}">
        <p14:creationId xmlns:p14="http://schemas.microsoft.com/office/powerpoint/2010/main" val="407671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8</a:t>
            </a:fld>
            <a:endParaRPr lang="en-GB"/>
          </a:p>
        </p:txBody>
      </p:sp>
    </p:spTree>
    <p:extLst>
      <p:ext uri="{BB962C8B-B14F-4D97-AF65-F5344CB8AC3E}">
        <p14:creationId xmlns:p14="http://schemas.microsoft.com/office/powerpoint/2010/main" val="3601245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9</a:t>
            </a:fld>
            <a:endParaRPr lang="en-GB"/>
          </a:p>
        </p:txBody>
      </p:sp>
    </p:spTree>
    <p:extLst>
      <p:ext uri="{BB962C8B-B14F-4D97-AF65-F5344CB8AC3E}">
        <p14:creationId xmlns:p14="http://schemas.microsoft.com/office/powerpoint/2010/main" val="2166648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www.designguide.ku.dk/skabeloner/powerpoint/praesentationer/" TargetMode="External"/><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hyperlink" Target="https://designguide.ku.dk/skabeloner/powerpoint/praesentationer/" TargetMode="External"/><Relationship Id="rId4" Type="http://schemas.openxmlformats.org/officeDocument/2006/relationships/hyperlink" Target="https://image.ku.dk/shared/aZwD18034DnM3TYEw9XagEF6kxI6MLkV" TargetMode="External"/><Relationship Id="rId9"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0" y="0"/>
            <a:ext cx="1219835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661"/>
          <a:stretch/>
        </p:blipFill>
        <p:spPr>
          <a:xfrm>
            <a:off x="1733575" y="-6016"/>
            <a:ext cx="10465859" cy="6858000"/>
          </a:xfrm>
          <a:prstGeom prst="rect">
            <a:avLst/>
          </a:prstGeom>
        </p:spPr>
      </p:pic>
      <p:sp>
        <p:nvSpPr>
          <p:cNvPr id="20" name="Titel 2">
            <a:extLst>
              <a:ext uri="{FF2B5EF4-FFF2-40B4-BE49-F238E27FC236}">
                <a16:creationId xmlns:a16="http://schemas.microsoft.com/office/drawing/2014/main" id="{916BA171-A8D6-BD97-B474-75F02EF18BA1}"/>
              </a:ext>
            </a:extLst>
          </p:cNvPr>
          <p:cNvSpPr>
            <a:spLocks noGrp="1"/>
          </p:cNvSpPr>
          <p:nvPr>
            <p:ph type="ctrTitle"/>
          </p:nvPr>
        </p:nvSpPr>
        <p:spPr>
          <a:xfrm>
            <a:off x="0"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a:t>Click to edit Master title style</a:t>
            </a:r>
            <a:endParaRPr lang="en-GB" dirty="0"/>
          </a:p>
        </p:txBody>
      </p:sp>
      <p:sp>
        <p:nvSpPr>
          <p:cNvPr id="10" name="Titel 1"/>
          <p:cNvSpPr>
            <a:spLocks noGrp="1"/>
          </p:cNvSpPr>
          <p:nvPr>
            <p:ph type="body" sz="quarter" idx="14" hasCustomPrompt="1"/>
          </p:nvPr>
        </p:nvSpPr>
        <p:spPr>
          <a:xfrm>
            <a:off x="587375" y="2610941"/>
            <a:ext cx="4946649" cy="1109335"/>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en-GB" dirty="0"/>
              <a:t>Click to add title</a:t>
            </a:r>
          </a:p>
        </p:txBody>
      </p:sp>
      <p:sp>
        <p:nvSpPr>
          <p:cNvPr id="15" name="Pladsholder til tekst 14"/>
          <p:cNvSpPr>
            <a:spLocks noGrp="1"/>
          </p:cNvSpPr>
          <p:nvPr>
            <p:ph type="body" sz="quarter" idx="13" hasCustomPrompt="1"/>
          </p:nvPr>
        </p:nvSpPr>
        <p:spPr>
          <a:xfrm>
            <a:off x="588963" y="4053600"/>
            <a:ext cx="4946649"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br>
              <a:rPr lang="en-GB" dirty="0"/>
            </a:br>
            <a:endParaRPr lang="en-GB" dirty="0"/>
          </a:p>
        </p:txBody>
      </p:sp>
      <p:sp>
        <p:nvSpPr>
          <p:cNvPr id="4" name="Pladsholder til dato 3" hidden="1"/>
          <p:cNvSpPr>
            <a:spLocks noGrp="1"/>
          </p:cNvSpPr>
          <p:nvPr>
            <p:ph type="dt" sz="half" idx="10"/>
          </p:nvPr>
        </p:nvSpPr>
        <p:spPr>
          <a:xfrm>
            <a:off x="0" y="6858000"/>
            <a:ext cx="0" cy="0"/>
          </a:xfrm>
        </p:spPr>
        <p:txBody>
          <a:bodyPr/>
          <a:lstStyle>
            <a:lvl1pPr>
              <a:defRPr sz="100">
                <a:noFill/>
              </a:defRPr>
            </a:lvl1pPr>
          </a:lstStyle>
          <a:p>
            <a:r>
              <a:rPr lang="da-DK"/>
              <a:t>06/12/2024</a:t>
            </a:r>
            <a:endParaRPr lang="en-GB" dirty="0"/>
          </a:p>
        </p:txBody>
      </p:sp>
      <p:sp>
        <p:nvSpPr>
          <p:cNvPr id="5" name="Pladsholder til sidefod 4" hidden="1"/>
          <p:cNvSpPr>
            <a:spLocks noGrp="1"/>
          </p:cNvSpPr>
          <p:nvPr>
            <p:ph type="ftr" sz="quarter" idx="11"/>
          </p:nvPr>
        </p:nvSpPr>
        <p:spPr>
          <a:xfrm>
            <a:off x="0" y="6858000"/>
            <a:ext cx="0" cy="0"/>
          </a:xfrm>
        </p:spPr>
        <p:txBody>
          <a:bodyPr/>
          <a:lstStyle>
            <a:lvl1pPr>
              <a:defRPr sz="100">
                <a:noFill/>
              </a:defRPr>
            </a:lvl1pPr>
          </a:lstStyle>
          <a:p>
            <a:endParaRPr lang="en-GB" dirty="0"/>
          </a:p>
        </p:txBody>
      </p:sp>
      <p:sp>
        <p:nvSpPr>
          <p:cNvPr id="6" name="Pladsholder til slidenummer 5" hidden="1"/>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690682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8963" y="1628775"/>
            <a:ext cx="11012487" cy="4673600"/>
          </a:xfrm>
          <a:solidFill>
            <a:schemeClr val="bg1">
              <a:lumMod val="75000"/>
            </a:schemeClr>
          </a:solidFill>
        </p:spPr>
        <p:txBody>
          <a:bodyPr lIns="0" tIns="1080000" rIns="0" anchor="ctr" anchorCtr="0"/>
          <a:lstStyle>
            <a:lvl1pPr marL="0" indent="0" algn="ctr">
              <a:buNone/>
              <a:defRPr sz="2400" b="0" i="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64" y="620712"/>
            <a:ext cx="11012486" cy="865187"/>
          </a:xfrm>
        </p:spPr>
        <p:txBody>
          <a:bodyPr/>
          <a:lstStyle/>
          <a:p>
            <a:r>
              <a:rPr lang="en-GB" dirty="0"/>
              <a:t>Click to add title</a:t>
            </a:r>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61916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0" i="0" baseline="0"/>
            </a:lvl1pPr>
          </a:lstStyle>
          <a:p>
            <a:r>
              <a:rPr lang="en-GB" dirty="0"/>
              <a:t>Click to add title</a:t>
            </a:r>
          </a:p>
        </p:txBody>
      </p:sp>
      <p:sp>
        <p:nvSpPr>
          <p:cNvPr id="3" name="Pladsholder til dato 2"/>
          <p:cNvSpPr>
            <a:spLocks noGrp="1"/>
          </p:cNvSpPr>
          <p:nvPr>
            <p:ph type="dt" sz="half" idx="10"/>
          </p:nvPr>
        </p:nvSpPr>
        <p:spPr/>
        <p:txBody>
          <a:bodyPr/>
          <a:lstStyle/>
          <a:p>
            <a:r>
              <a:rPr lang="da-DK"/>
              <a:t>06/12/2024</a:t>
            </a:r>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760930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r>
              <a:rPr lang="da-DK"/>
              <a:t>06/12/2024</a:t>
            </a:r>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631545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Pladsholder til dato 3" hidden="1">
            <a:extLst>
              <a:ext uri="{FF2B5EF4-FFF2-40B4-BE49-F238E27FC236}">
                <a16:creationId xmlns:a16="http://schemas.microsoft.com/office/drawing/2014/main" id="{619D26E9-5B2E-9EAD-7ADF-91C2F6F527BC}"/>
              </a:ext>
            </a:extLst>
          </p:cNvPr>
          <p:cNvSpPr>
            <a:spLocks noGrp="1"/>
          </p:cNvSpPr>
          <p:nvPr>
            <p:ph type="dt" sz="half" idx="10"/>
          </p:nvPr>
        </p:nvSpPr>
        <p:spPr>
          <a:xfrm>
            <a:off x="0" y="6858000"/>
            <a:ext cx="0" cy="0"/>
          </a:xfrm>
        </p:spPr>
        <p:txBody>
          <a:bodyPr/>
          <a:lstStyle>
            <a:lvl1pPr>
              <a:defRPr sz="100">
                <a:noFill/>
              </a:defRPr>
            </a:lvl1pPr>
          </a:lstStyle>
          <a:p>
            <a:r>
              <a:rPr lang="da-DK"/>
              <a:t>06/12/2024</a:t>
            </a:r>
            <a:endParaRPr lang="en-GB" dirty="0"/>
          </a:p>
        </p:txBody>
      </p:sp>
      <p:sp>
        <p:nvSpPr>
          <p:cNvPr id="4" name="Pladsholder til sidefod 4" hidden="1">
            <a:extLst>
              <a:ext uri="{FF2B5EF4-FFF2-40B4-BE49-F238E27FC236}">
                <a16:creationId xmlns:a16="http://schemas.microsoft.com/office/drawing/2014/main" id="{8A951072-2ED2-FF27-14A1-979FCDF1E51B}"/>
              </a:ext>
            </a:extLst>
          </p:cNvPr>
          <p:cNvSpPr>
            <a:spLocks noGrp="1"/>
          </p:cNvSpPr>
          <p:nvPr>
            <p:ph type="ftr" sz="quarter" idx="11"/>
          </p:nvPr>
        </p:nvSpPr>
        <p:spPr>
          <a:xfrm>
            <a:off x="0" y="6858000"/>
            <a:ext cx="0" cy="0"/>
          </a:xfrm>
        </p:spPr>
        <p:txBody>
          <a:bodyPr/>
          <a:lstStyle>
            <a:lvl1pPr>
              <a:defRPr sz="100">
                <a:noFill/>
              </a:defRPr>
            </a:lvl1pPr>
          </a:lstStyle>
          <a:p>
            <a:endParaRPr lang="en-GB" dirty="0"/>
          </a:p>
        </p:txBody>
      </p:sp>
      <p:sp>
        <p:nvSpPr>
          <p:cNvPr id="5" name="Pladsholder til slidenummer 5" hidden="1">
            <a:extLst>
              <a:ext uri="{FF2B5EF4-FFF2-40B4-BE49-F238E27FC236}">
                <a16:creationId xmlns:a16="http://schemas.microsoft.com/office/drawing/2014/main" id="{E8D58753-B44C-E044-E735-982626059E24}"/>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426757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bullet list">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4" y="620714"/>
            <a:ext cx="11012486" cy="1008062"/>
          </a:xfrm>
        </p:spPr>
        <p:txBody>
          <a:bodyPr tIns="154800"/>
          <a:lstStyle>
            <a:lvl1pPr>
              <a:defRPr sz="6600" b="1" i="0" cap="all" baseline="0">
                <a:solidFill>
                  <a:schemeClr val="tx1"/>
                </a:solidFill>
              </a:defRPr>
            </a:lvl1pPr>
          </a:lstStyle>
          <a:p>
            <a:pPr lvl="0"/>
            <a:r>
              <a:rPr lang="en-GB" dirty="0"/>
              <a:t>Click to add title</a:t>
            </a:r>
          </a:p>
        </p:txBody>
      </p:sp>
      <p:sp>
        <p:nvSpPr>
          <p:cNvPr id="3" name="Pladsholder til indhold 2"/>
          <p:cNvSpPr>
            <a:spLocks noGrp="1"/>
          </p:cNvSpPr>
          <p:nvPr>
            <p:ph sz="half" idx="1" hasCustomPrompt="1"/>
          </p:nvPr>
        </p:nvSpPr>
        <p:spPr>
          <a:xfrm>
            <a:off x="588964" y="2239315"/>
            <a:ext cx="5356800" cy="4063060"/>
          </a:xfrm>
        </p:spPr>
        <p:txBody>
          <a:bodyPr vert="horz" lIns="0" tIns="0" rIns="0" bIns="0" rtlCol="0">
            <a:noAutofit/>
          </a:bodyPr>
          <a:lstStyle>
            <a:lvl1pPr marL="363600" marR="0" indent="-363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da-DK" b="0" i="0" baseline="0" dirty="0" smtClean="0">
                <a:solidFill>
                  <a:schemeClr val="tx1"/>
                </a:solidFill>
              </a:defRPr>
            </a:lvl1pPr>
            <a:lvl2pPr>
              <a:defRPr lang="da-DK" b="0" i="0" baseline="0" dirty="0" smtClean="0">
                <a:solidFill>
                  <a:schemeClr val="tx1"/>
                </a:solidFill>
              </a:defRPr>
            </a:lvl2pPr>
            <a:lvl3pPr>
              <a:defRPr lang="da-DK" b="0" i="0" baseline="0" dirty="0" smtClean="0">
                <a:solidFill>
                  <a:schemeClr val="tx1"/>
                </a:solidFill>
              </a:defRPr>
            </a:lvl3pPr>
            <a:lvl4pPr marL="1072800" indent="-352800">
              <a:lnSpc>
                <a:spcPct val="90000"/>
              </a:lnSpc>
              <a:buFont typeface="Arial" panose="020B0604020202020204" pitchFamily="34" charset="0"/>
              <a:buChar char="•"/>
              <a:defRPr lang="da-DK" b="0" i="0" baseline="0" dirty="0" smtClean="0">
                <a:solidFill>
                  <a:schemeClr val="tx1"/>
                </a:solidFill>
              </a:defRPr>
            </a:lvl4pPr>
            <a:lvl5pPr marL="1072800" indent="-352800">
              <a:lnSpc>
                <a:spcPct val="90000"/>
              </a:lnSpc>
              <a:defRPr>
                <a:solidFill>
                  <a:schemeClr val="tx1"/>
                </a:solidFill>
              </a:defRPr>
            </a:lvl5pPr>
            <a:lvl6pPr marL="1072800" indent="-352800">
              <a:lnSpc>
                <a:spcPct val="90000"/>
              </a:lnSpc>
              <a:defRPr>
                <a:solidFill>
                  <a:schemeClr val="tx1"/>
                </a:solidFill>
              </a:defRPr>
            </a:lvl6pPr>
            <a:lvl7pPr marL="1072800" indent="-352800">
              <a:lnSpc>
                <a:spcPct val="90000"/>
              </a:lnSpc>
              <a:defRPr>
                <a:solidFill>
                  <a:schemeClr val="tx1"/>
                </a:solidFill>
              </a:defRPr>
            </a:lvl7pPr>
            <a:lvl8pPr marL="1072800" indent="-352800">
              <a:lnSpc>
                <a:spcPct val="90000"/>
              </a:lnSpc>
              <a:defRPr>
                <a:solidFill>
                  <a:schemeClr val="tx1"/>
                </a:solidFill>
              </a:defRPr>
            </a:lvl8pPr>
            <a:lvl9pPr marL="1072800" indent="-352800">
              <a:lnSpc>
                <a:spcPct val="90000"/>
              </a:lnSpc>
              <a:defRPr>
                <a:solidFill>
                  <a:schemeClr val="tx1"/>
                </a:solidFill>
              </a:defRPr>
            </a:lvl9pPr>
          </a:lstStyle>
          <a:p>
            <a:pPr marL="363600" marR="0" lvl="0" indent="-363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4" name="Pladsholder til indhold 3">
            <a:extLst>
              <a:ext uri="{FF2B5EF4-FFF2-40B4-BE49-F238E27FC236}">
                <a16:creationId xmlns:a16="http://schemas.microsoft.com/office/drawing/2014/main" id="{D13A21B6-F7F5-D15B-402D-6C21868F8788}"/>
              </a:ext>
            </a:extLst>
          </p:cNvPr>
          <p:cNvSpPr>
            <a:spLocks noGrp="1"/>
          </p:cNvSpPr>
          <p:nvPr>
            <p:ph sz="half" idx="2" hasCustomPrompt="1"/>
          </p:nvPr>
        </p:nvSpPr>
        <p:spPr>
          <a:xfrm>
            <a:off x="6246000" y="2239315"/>
            <a:ext cx="5356800" cy="4063061"/>
          </a:xfrm>
        </p:spPr>
        <p:txBody>
          <a:bodyPr vert="horz" lIns="0" tIns="0" rIns="0" bIns="0" rtlCol="0">
            <a:noAutofit/>
          </a:bodyPr>
          <a:lstStyle>
            <a:lvl1pPr>
              <a:defRPr lang="da-DK" b="0" i="0" baseline="0" dirty="0" smtClean="0"/>
            </a:lvl1pPr>
            <a:lvl2pPr>
              <a:defRPr lang="da-DK" b="0" i="0" baseline="0" dirty="0" smtClean="0"/>
            </a:lvl2pPr>
            <a:lvl3pPr marL="1072800" indent="-352800">
              <a:lnSpc>
                <a:spcPct val="90000"/>
              </a:lnSpc>
              <a:defRPr lang="da-DK" b="0" i="0" baseline="0" dirty="0" smtClean="0"/>
            </a:lvl3pPr>
            <a:lvl4pPr marL="1072800" indent="-352800">
              <a:lnSpc>
                <a:spcPct val="90000"/>
              </a:lnSpc>
              <a:buFont typeface="Arial" panose="020B0604020202020204" pitchFamily="34" charset="0"/>
              <a:buChar char="•"/>
              <a:defRPr lang="da-DK" dirty="0" smtClean="0"/>
            </a:lvl4pPr>
            <a:lvl5pPr marL="1072800" indent="-352800">
              <a:lnSpc>
                <a:spcPct val="90000"/>
              </a:lnSpc>
              <a:defRPr lang="da-DK" dirty="0"/>
            </a:lvl5pPr>
            <a:lvl6pPr marL="1072800" indent="-352800">
              <a:lnSpc>
                <a:spcPct val="90000"/>
              </a:lnSpc>
              <a:defRPr/>
            </a:lvl6pPr>
            <a:lvl7pPr marL="1072800" indent="-352800">
              <a:lnSpc>
                <a:spcPct val="90000"/>
              </a:lnSpc>
              <a:defRPr/>
            </a:lvl7pPr>
            <a:lvl8pPr marL="1072800" indent="-352800">
              <a:lnSpc>
                <a:spcPct val="90000"/>
              </a:lnSpc>
              <a:buFont typeface="Arial" panose="020B0604020202020204" pitchFamily="34" charset="0"/>
              <a:buChar char="•"/>
              <a:defRPr/>
            </a:lvl8pPr>
            <a:lvl9pPr marL="1072800" indent="-352800">
              <a:lnSpc>
                <a:spcPct val="90000"/>
              </a:lnSpc>
              <a:defRPr/>
            </a:lvl9pPr>
          </a:lstStyle>
          <a:p>
            <a:pPr lvl="0"/>
            <a:r>
              <a:rPr lang="en-GB" dirty="0"/>
              <a:t>Click to add text</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
        <p:nvSpPr>
          <p:cNvPr id="8" name="TextBox 1">
            <a:extLst>
              <a:ext uri="{FF2B5EF4-FFF2-40B4-BE49-F238E27FC236}">
                <a16:creationId xmlns:a16="http://schemas.microsoft.com/office/drawing/2014/main" id="{C25972C5-CAD7-9DDE-E435-195811719418}"/>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bg1"/>
                </a:solidFill>
                <a:latin typeface="Microsoft New Tai Lue"/>
              </a:rPr>
              <a:t>Highlight words </a:t>
            </a:r>
            <a:r>
              <a:rPr lang="en-GB" sz="1400" b="0" dirty="0">
                <a:solidFill>
                  <a:schemeClr val="bg1"/>
                </a:solidFill>
                <a:latin typeface="Microsoft New Tai Lue"/>
              </a:rPr>
              <a:t>in headline using </a:t>
            </a:r>
            <a:r>
              <a:rPr lang="en-GB" sz="1400" b="1" dirty="0">
                <a:solidFill>
                  <a:schemeClr val="bg1"/>
                </a:solidFill>
                <a:latin typeface="Microsoft New Tai Lue"/>
              </a:rPr>
              <a:t>bold   </a:t>
            </a:r>
            <a:endParaRPr lang="en-GB" sz="1400" b="0" dirty="0">
              <a:solidFill>
                <a:schemeClr val="bg1"/>
              </a:solidFill>
              <a:latin typeface="Microsoft New Tai Lue"/>
            </a:endParaRPr>
          </a:p>
        </p:txBody>
      </p:sp>
    </p:spTree>
    <p:extLst>
      <p:ext uri="{BB962C8B-B14F-4D97-AF65-F5344CB8AC3E}">
        <p14:creationId xmlns:p14="http://schemas.microsoft.com/office/powerpoint/2010/main" val="42638169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934" userDrawn="1">
          <p15:clr>
            <a:srgbClr val="F26B43"/>
          </p15:clr>
        </p15:guide>
        <p15:guide id="2" pos="3746" userDrawn="1">
          <p15:clr>
            <a:srgbClr val="F26B43"/>
          </p15:clr>
        </p15:guide>
        <p15:guide id="3" orient="horz" pos="1410"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one bullet list">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3599"/>
          </a:xfrm>
        </p:spPr>
        <p:txBody>
          <a:bodyPr/>
          <a:lstStyle>
            <a:lvl1pPr>
              <a:defRPr sz="3200" b="1" i="0" baseline="0">
                <a:solidFill>
                  <a:schemeClr val="tx1"/>
                </a:solidFill>
              </a:defRPr>
            </a:lvl1pPr>
          </a:lstStyle>
          <a:p>
            <a:pPr lvl="0"/>
            <a:r>
              <a:rPr lang="en-GB" dirty="0"/>
              <a:t>Click to add title</a:t>
            </a:r>
          </a:p>
        </p:txBody>
      </p:sp>
      <p:sp>
        <p:nvSpPr>
          <p:cNvPr id="3" name="Pladsholder til indhold 3"/>
          <p:cNvSpPr>
            <a:spLocks noGrp="1"/>
          </p:cNvSpPr>
          <p:nvPr>
            <p:ph idx="1" hasCustomPrompt="1"/>
          </p:nvPr>
        </p:nvSpPr>
        <p:spPr>
          <a:xfrm>
            <a:off x="588963" y="1628775"/>
            <a:ext cx="11012488" cy="4673600"/>
          </a:xfrm>
        </p:spPr>
        <p:txBody>
          <a:bodyPr vert="horz" lIns="0" tIns="0" rIns="0" bIns="0" rtlCol="0">
            <a:noAutofit/>
          </a:bodyPr>
          <a:lstStyle>
            <a:lvl1pPr marL="342900" indent="-342900">
              <a:buFont typeface="Arial" panose="020B0604020202020204" pitchFamily="34" charset="0"/>
              <a:buChar char="•"/>
              <a:defRPr lang="da-DK" sz="3200" b="0" i="0" baseline="0" dirty="0" smtClean="0">
                <a:solidFill>
                  <a:schemeClr val="tx1"/>
                </a:solidFill>
              </a:defRPr>
            </a:lvl1pPr>
            <a:lvl2pPr>
              <a:defRPr lang="da-DK" b="0" i="0" baseline="0" dirty="0" smtClean="0">
                <a:solidFill>
                  <a:schemeClr val="tx1"/>
                </a:solidFill>
              </a:defRPr>
            </a:lvl2pPr>
            <a:lvl3pPr>
              <a:defRPr lang="da-DK" b="0" i="0" baseline="0" dirty="0" smtClean="0">
                <a:solidFill>
                  <a:schemeClr val="tx1"/>
                </a:solidFill>
              </a:defRPr>
            </a:lvl3pPr>
            <a:lvl4pPr marL="1072800" indent="-352800">
              <a:buFont typeface="Arial" panose="020B0604020202020204" pitchFamily="34" charset="0"/>
              <a:buChar char="•"/>
              <a:defRPr/>
            </a:lvl4pPr>
          </a:lstStyle>
          <a:p>
            <a:pPr lvl="0"/>
            <a:r>
              <a:rPr lang="en-GB" dirty="0"/>
              <a:t>Click to add text</a:t>
            </a:r>
          </a:p>
        </p:txBody>
      </p:sp>
      <p:sp>
        <p:nvSpPr>
          <p:cNvPr id="4" name="Pladsholder til dato 3"/>
          <p:cNvSpPr>
            <a:spLocks noGrp="1"/>
          </p:cNvSpPr>
          <p:nvPr>
            <p:ph type="dt" sz="half" idx="10"/>
          </p:nvPr>
        </p:nvSpPr>
        <p:spPr/>
        <p:txBody>
          <a:bodyPr/>
          <a:lstStyle/>
          <a:p>
            <a:r>
              <a:rPr lang="da-DK"/>
              <a:t>06/12/2024</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41174887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0" name="Tekstfelt 8">
            <a:extLst>
              <a:ext uri="{FF2B5EF4-FFF2-40B4-BE49-F238E27FC236}">
                <a16:creationId xmlns:a16="http://schemas.microsoft.com/office/drawing/2014/main" id="{3E866D85-79EE-184D-80E1-3ED545621736}"/>
              </a:ext>
            </a:extLst>
          </p:cNvPr>
          <p:cNvSpPr txBox="1"/>
          <p:nvPr userDrawn="1"/>
        </p:nvSpPr>
        <p:spPr>
          <a:xfrm>
            <a:off x="421280" y="612884"/>
            <a:ext cx="1167618" cy="871429"/>
          </a:xfrm>
          <a:prstGeom prst="rect">
            <a:avLst/>
          </a:prstGeom>
          <a:noFill/>
        </p:spPr>
        <p:txBody>
          <a:bodyPr wrap="square" rtlCol="0">
            <a:noAutofit/>
          </a:bodyPr>
          <a:lstStyle/>
          <a:p>
            <a:r>
              <a:rPr lang="en-GB" sz="15000" b="1" dirty="0">
                <a:solidFill>
                  <a:schemeClr val="tx1"/>
                </a:solidFill>
              </a:rPr>
              <a:t>”</a:t>
            </a:r>
          </a:p>
        </p:txBody>
      </p:sp>
      <p:sp>
        <p:nvSpPr>
          <p:cNvPr id="11" name="Pladsholder til tekst 9">
            <a:extLst>
              <a:ext uri="{FF2B5EF4-FFF2-40B4-BE49-F238E27FC236}">
                <a16:creationId xmlns:a16="http://schemas.microsoft.com/office/drawing/2014/main" id="{1B53F7DA-513D-4E4A-A901-E83A56F29ACB}"/>
              </a:ext>
            </a:extLst>
          </p:cNvPr>
          <p:cNvSpPr>
            <a:spLocks noGrp="1"/>
          </p:cNvSpPr>
          <p:nvPr>
            <p:ph type="body" sz="quarter" idx="15" hasCustomPrompt="1"/>
          </p:nvPr>
        </p:nvSpPr>
        <p:spPr>
          <a:xfrm>
            <a:off x="588963" y="1628775"/>
            <a:ext cx="11012487" cy="4114799"/>
          </a:xfrm>
          <a:noFill/>
        </p:spPr>
        <p:txBody>
          <a:bodyPr lIns="0" tIns="0" rIns="0" bIns="0" anchor="t" anchorCtr="0"/>
          <a:lstStyle>
            <a:lvl1pPr marL="0" indent="0" algn="l" defTabSz="914400" rtl="0" eaLnBrk="1" latinLnBrk="0" hangingPunct="1">
              <a:lnSpc>
                <a:spcPct val="90000"/>
              </a:lnSpc>
              <a:buFont typeface="Arial" panose="020B0604020202020204" pitchFamily="34" charset="0"/>
              <a:buNone/>
              <a:defRPr lang="da-DK" sz="4800" b="0" kern="1200" cap="none" baseline="0" dirty="0" smtClean="0">
                <a:solidFill>
                  <a:schemeClr val="tx1"/>
                </a:solidFill>
                <a:latin typeface="+mn-lt"/>
                <a:ea typeface="+mn-ea"/>
                <a:cs typeface="+mn-cs"/>
              </a:defRPr>
            </a:lvl1pPr>
            <a:lvl2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2pPr>
            <a:lvl3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3pPr>
            <a:lvl4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4pPr>
            <a:lvl5pPr marL="0" indent="0" algn="l" defTabSz="914400" rtl="0" eaLnBrk="1" latinLnBrk="0" hangingPunct="1">
              <a:lnSpc>
                <a:spcPct val="90000"/>
              </a:lnSpc>
              <a:buFont typeface="Arial" panose="020B0604020202020204" pitchFamily="34" charset="0"/>
              <a:buNone/>
              <a:defRPr lang="da-DK" sz="4800" b="1" kern="1200" cap="all" baseline="0" dirty="0">
                <a:solidFill>
                  <a:schemeClr val="bg1"/>
                </a:solidFill>
                <a:latin typeface="+mn-lt"/>
                <a:ea typeface="+mn-ea"/>
                <a:cs typeface="+mn-cs"/>
              </a:defRPr>
            </a:lvl5pPr>
          </a:lstStyle>
          <a:p>
            <a:pPr lvl="0"/>
            <a:r>
              <a:rPr lang="en-GB" dirty="0"/>
              <a:t>Click to add text</a:t>
            </a:r>
          </a:p>
        </p:txBody>
      </p:sp>
      <p:sp>
        <p:nvSpPr>
          <p:cNvPr id="12" name="Pladsholder til tekst 14">
            <a:extLst>
              <a:ext uri="{FF2B5EF4-FFF2-40B4-BE49-F238E27FC236}">
                <a16:creationId xmlns:a16="http://schemas.microsoft.com/office/drawing/2014/main" id="{E095D626-8544-1B49-AD85-894AF4011815}"/>
              </a:ext>
            </a:extLst>
          </p:cNvPr>
          <p:cNvSpPr>
            <a:spLocks noGrp="1"/>
          </p:cNvSpPr>
          <p:nvPr>
            <p:ph type="body" sz="quarter" idx="13" hasCustomPrompt="1"/>
          </p:nvPr>
        </p:nvSpPr>
        <p:spPr>
          <a:xfrm>
            <a:off x="590400" y="5934971"/>
            <a:ext cx="11012400" cy="367404"/>
          </a:xfrm>
        </p:spPr>
        <p:txBody>
          <a:bodyPr anchor="b" anchorCtr="0">
            <a:noAutofit/>
          </a:bodyPr>
          <a:lstStyle>
            <a:lvl1pPr marL="0" indent="0">
              <a:spcBef>
                <a:spcPts val="500"/>
              </a:spcBef>
              <a:buNone/>
              <a:defRPr sz="2400" b="0" baseline="0">
                <a:solidFill>
                  <a:schemeClr val="tx1"/>
                </a:solidFill>
              </a:defRPr>
            </a:lvl1pPr>
          </a:lstStyle>
          <a:p>
            <a:pPr lvl="0"/>
            <a:r>
              <a:rPr lang="en-GB" dirty="0"/>
              <a:t>Name, source</a:t>
            </a:r>
          </a:p>
        </p:txBody>
      </p:sp>
      <p:sp>
        <p:nvSpPr>
          <p:cNvPr id="4" name="Pladsholder til dato 3"/>
          <p:cNvSpPr>
            <a:spLocks noGrp="1"/>
          </p:cNvSpPr>
          <p:nvPr>
            <p:ph type="dt" sz="half" idx="10"/>
          </p:nvPr>
        </p:nvSpPr>
        <p:spPr/>
        <p:txBody>
          <a:bodyPr/>
          <a:lstStyle/>
          <a:p>
            <a:r>
              <a:rPr lang="da-DK"/>
              <a:t>06/12/2024</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80986843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ing">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606056-13C4-B341-9D8B-68EA38303651}"/>
              </a:ext>
            </a:extLst>
          </p:cNvPr>
          <p:cNvSpPr>
            <a:spLocks noGrp="1"/>
          </p:cNvSpPr>
          <p:nvPr>
            <p:ph type="body" sz="quarter" idx="13" hasCustomPrompt="1"/>
          </p:nvPr>
        </p:nvSpPr>
        <p:spPr>
          <a:xfrm>
            <a:off x="0" y="2527812"/>
            <a:ext cx="12192000" cy="955506"/>
          </a:xfrm>
          <a:noFill/>
        </p:spPr>
        <p:txBody>
          <a:bodyPr anchor="b" anchorCtr="0"/>
          <a:lstStyle>
            <a:lvl1pPr marL="0" indent="0" algn="ctr">
              <a:buFontTx/>
              <a:buNone/>
              <a:defRPr sz="6600" b="1" baseline="0">
                <a:solidFill>
                  <a:schemeClr val="tx1"/>
                </a:solidFill>
              </a:defRPr>
            </a:lvl1pPr>
          </a:lstStyle>
          <a:p>
            <a:pPr lvl="0"/>
            <a:r>
              <a:rPr lang="en-GB" dirty="0"/>
              <a:t>Click to add text</a:t>
            </a:r>
          </a:p>
        </p:txBody>
      </p:sp>
      <p:sp>
        <p:nvSpPr>
          <p:cNvPr id="10" name="Text Placeholder 4">
            <a:extLst>
              <a:ext uri="{FF2B5EF4-FFF2-40B4-BE49-F238E27FC236}">
                <a16:creationId xmlns:a16="http://schemas.microsoft.com/office/drawing/2014/main" id="{9FA67884-B97F-CB46-AABC-75F5273BB984}"/>
              </a:ext>
            </a:extLst>
          </p:cNvPr>
          <p:cNvSpPr>
            <a:spLocks noGrp="1"/>
          </p:cNvSpPr>
          <p:nvPr>
            <p:ph type="body" sz="quarter" idx="15" hasCustomPrompt="1"/>
          </p:nvPr>
        </p:nvSpPr>
        <p:spPr>
          <a:xfrm>
            <a:off x="0" y="3559852"/>
            <a:ext cx="12192000" cy="955506"/>
          </a:xfrm>
          <a:noFill/>
        </p:spPr>
        <p:txBody>
          <a:bodyPr/>
          <a:lstStyle>
            <a:lvl1pPr marL="0" indent="0" algn="ctr">
              <a:buFontTx/>
              <a:buNone/>
              <a:defRPr sz="6600" b="0" baseline="0">
                <a:solidFill>
                  <a:schemeClr val="tx1"/>
                </a:solidFill>
              </a:defRPr>
            </a:lvl1pPr>
          </a:lstStyle>
          <a:p>
            <a:pPr lvl="0"/>
            <a:r>
              <a:rPr lang="en-GB" dirty="0"/>
              <a:t>Click to add text</a:t>
            </a:r>
          </a:p>
        </p:txBody>
      </p:sp>
      <p:sp>
        <p:nvSpPr>
          <p:cNvPr id="4" name="Pladsholder til dato 3"/>
          <p:cNvSpPr>
            <a:spLocks noGrp="1"/>
          </p:cNvSpPr>
          <p:nvPr>
            <p:ph type="dt" sz="half" idx="10"/>
          </p:nvPr>
        </p:nvSpPr>
        <p:spPr/>
        <p:txBody>
          <a:bodyPr/>
          <a:lstStyle/>
          <a:p>
            <a:r>
              <a:rPr lang="da-DK"/>
              <a:t>06/12/2024</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88545311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s">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DF7CB8-A29D-FD7D-E01C-9FA290029336}"/>
              </a:ext>
            </a:extLst>
          </p:cNvPr>
          <p:cNvSpPr>
            <a:spLocks noGrp="1" noChangeAspect="1"/>
          </p:cNvSpPr>
          <p:nvPr>
            <p:ph type="body" sz="quarter" idx="38" hasCustomPrompt="1"/>
          </p:nvPr>
        </p:nvSpPr>
        <p:spPr>
          <a:xfrm>
            <a:off x="593043" y="992701"/>
            <a:ext cx="1162800" cy="1162800"/>
          </a:xfrm>
          <a:prstGeom prst="ellipse">
            <a:avLst/>
          </a:prstGeom>
          <a:solidFill>
            <a:schemeClr val="tx1">
              <a:alpha val="20000"/>
            </a:schemeClr>
          </a:solidFill>
        </p:spPr>
        <p:txBody>
          <a:bodyPr tIns="72000" anchor="ctr" anchorCtr="0"/>
          <a:lstStyle>
            <a:lvl1pPr marL="0" indent="0" algn="ctr">
              <a:spcBef>
                <a:spcPts val="0"/>
              </a:spcBef>
              <a:buNone/>
              <a:defRPr sz="6000" b="1"/>
            </a:lvl1pPr>
          </a:lstStyle>
          <a:p>
            <a:pPr lvl="0"/>
            <a:r>
              <a:rPr lang="en-GB" dirty="0"/>
              <a:t>1</a:t>
            </a:r>
          </a:p>
        </p:txBody>
      </p:sp>
      <p:sp>
        <p:nvSpPr>
          <p:cNvPr id="9" name="Text Placeholder 8">
            <a:extLst>
              <a:ext uri="{FF2B5EF4-FFF2-40B4-BE49-F238E27FC236}">
                <a16:creationId xmlns:a16="http://schemas.microsoft.com/office/drawing/2014/main" id="{80999F43-7DCD-0386-4C37-C66F637D75F4}"/>
              </a:ext>
            </a:extLst>
          </p:cNvPr>
          <p:cNvSpPr>
            <a:spLocks noGrp="1"/>
          </p:cNvSpPr>
          <p:nvPr>
            <p:ph type="body" sz="quarter" idx="39" hasCustomPrompt="1"/>
          </p:nvPr>
        </p:nvSpPr>
        <p:spPr>
          <a:xfrm>
            <a:off x="1935309" y="992701"/>
            <a:ext cx="3590534" cy="1162800"/>
          </a:xfrm>
        </p:spPr>
        <p:txBody>
          <a:bodyPr anchor="ctr" anchorCtr="0"/>
          <a:lstStyle>
            <a:lvl1pPr marL="0" indent="0">
              <a:spcBef>
                <a:spcPts val="0"/>
              </a:spcBef>
              <a:buNone/>
              <a:defRPr sz="2800" b="1"/>
            </a:lvl1pPr>
            <a:lvl2pPr marL="0" indent="0">
              <a:buNone/>
              <a:defRPr sz="2800" b="1"/>
            </a:lvl2pPr>
            <a:lvl3pPr marL="0" indent="0">
              <a:buNone/>
              <a:defRPr sz="2800" b="1"/>
            </a:lvl3pPr>
            <a:lvl4pPr marL="0" indent="0">
              <a:buNone/>
              <a:defRPr sz="2800" b="1"/>
            </a:lvl4pPr>
            <a:lvl5pPr marL="0" indent="0">
              <a:buNone/>
              <a:defRPr sz="2800" b="1"/>
            </a:lvl5pPr>
          </a:lstStyle>
          <a:p>
            <a:pPr lvl="0"/>
            <a:r>
              <a:rPr lang="en-GB" dirty="0"/>
              <a:t>Click to add text</a:t>
            </a:r>
          </a:p>
        </p:txBody>
      </p:sp>
      <p:sp>
        <p:nvSpPr>
          <p:cNvPr id="13" name="Text Placeholder 12">
            <a:extLst>
              <a:ext uri="{FF2B5EF4-FFF2-40B4-BE49-F238E27FC236}">
                <a16:creationId xmlns:a16="http://schemas.microsoft.com/office/drawing/2014/main" id="{5A0FE321-409A-CB41-0D2F-3A239A66393D}"/>
              </a:ext>
            </a:extLst>
          </p:cNvPr>
          <p:cNvSpPr>
            <a:spLocks noGrp="1" noChangeAspect="1"/>
          </p:cNvSpPr>
          <p:nvPr>
            <p:ph type="body" sz="quarter" idx="40" hasCustomPrompt="1"/>
          </p:nvPr>
        </p:nvSpPr>
        <p:spPr>
          <a:xfrm>
            <a:off x="6092802" y="911224"/>
            <a:ext cx="1162800" cy="1162800"/>
          </a:xfrm>
          <a:prstGeom prst="ellipse">
            <a:avLst/>
          </a:prstGeom>
          <a:solidFill>
            <a:schemeClr val="tx1">
              <a:alpha val="20000"/>
            </a:schemeClr>
          </a:solidFill>
        </p:spPr>
        <p:txBody>
          <a:bodyPr tIns="72000" anchor="ctr" anchorCtr="0"/>
          <a:lstStyle>
            <a:lvl1pPr marL="0" indent="0" algn="ctr">
              <a:buNone/>
              <a:defRPr sz="6000" b="1"/>
            </a:lvl1pPr>
          </a:lstStyle>
          <a:p>
            <a:pPr lvl="0"/>
            <a:r>
              <a:rPr lang="en-GB" dirty="0"/>
              <a:t>2</a:t>
            </a:r>
          </a:p>
        </p:txBody>
      </p:sp>
      <p:sp>
        <p:nvSpPr>
          <p:cNvPr id="16" name="Text Placeholder 15">
            <a:extLst>
              <a:ext uri="{FF2B5EF4-FFF2-40B4-BE49-F238E27FC236}">
                <a16:creationId xmlns:a16="http://schemas.microsoft.com/office/drawing/2014/main" id="{E85D9037-4808-3FB4-8291-164C228C83E2}"/>
              </a:ext>
            </a:extLst>
          </p:cNvPr>
          <p:cNvSpPr>
            <a:spLocks noGrp="1"/>
          </p:cNvSpPr>
          <p:nvPr>
            <p:ph type="body" sz="quarter" idx="41" hasCustomPrompt="1"/>
          </p:nvPr>
        </p:nvSpPr>
        <p:spPr>
          <a:xfrm>
            <a:off x="7438265" y="911224"/>
            <a:ext cx="3705822"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en-GB" dirty="0"/>
              <a:t>Click to add text</a:t>
            </a:r>
          </a:p>
        </p:txBody>
      </p:sp>
      <p:sp>
        <p:nvSpPr>
          <p:cNvPr id="18" name="Text Placeholder 17">
            <a:extLst>
              <a:ext uri="{FF2B5EF4-FFF2-40B4-BE49-F238E27FC236}">
                <a16:creationId xmlns:a16="http://schemas.microsoft.com/office/drawing/2014/main" id="{34F98610-1AA8-ED76-CB97-422A1761A39E}"/>
              </a:ext>
            </a:extLst>
          </p:cNvPr>
          <p:cNvSpPr>
            <a:spLocks noGrp="1"/>
          </p:cNvSpPr>
          <p:nvPr>
            <p:ph type="body" sz="quarter" idx="42" hasCustomPrompt="1"/>
          </p:nvPr>
        </p:nvSpPr>
        <p:spPr>
          <a:xfrm>
            <a:off x="2272868" y="2409825"/>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en-GB" dirty="0"/>
              <a:t>3</a:t>
            </a:r>
          </a:p>
        </p:txBody>
      </p:sp>
      <p:sp>
        <p:nvSpPr>
          <p:cNvPr id="20" name="Text Placeholder 19">
            <a:extLst>
              <a:ext uri="{FF2B5EF4-FFF2-40B4-BE49-F238E27FC236}">
                <a16:creationId xmlns:a16="http://schemas.microsoft.com/office/drawing/2014/main" id="{04C99C31-A019-EB05-99AD-9B5C4892C3E5}"/>
              </a:ext>
            </a:extLst>
          </p:cNvPr>
          <p:cNvSpPr>
            <a:spLocks noGrp="1"/>
          </p:cNvSpPr>
          <p:nvPr>
            <p:ph type="body" sz="quarter" idx="43" hasCustomPrompt="1"/>
          </p:nvPr>
        </p:nvSpPr>
        <p:spPr>
          <a:xfrm>
            <a:off x="3620656" y="2409825"/>
            <a:ext cx="3113087" cy="1162800"/>
          </a:xfrm>
        </p:spPr>
        <p:txBody>
          <a:bodyPr anchor="ctr" anchorCtr="0"/>
          <a:lstStyle>
            <a:lvl1pPr marL="0" indent="0">
              <a:lnSpc>
                <a:spcPct val="100000"/>
              </a:lnSpc>
              <a:spcBef>
                <a:spcPts val="0"/>
              </a:spcBef>
              <a:spcAft>
                <a:spcPts val="0"/>
              </a:spcAft>
              <a:buNone/>
              <a:defRPr sz="2800" b="1"/>
            </a:lvl1pPr>
            <a:lvl2pPr marL="0" indent="0">
              <a:buNone/>
              <a:defRPr sz="2800" b="1"/>
            </a:lvl2pPr>
            <a:lvl3pPr marL="0" indent="0">
              <a:buNone/>
              <a:defRPr sz="2800" b="1"/>
            </a:lvl3pPr>
            <a:lvl4pPr marL="0" indent="0">
              <a:buNone/>
              <a:defRPr sz="2800" b="1"/>
            </a:lvl4pPr>
            <a:lvl5pPr marL="0" indent="0">
              <a:buNone/>
              <a:defRPr sz="2800" b="1"/>
            </a:lvl5pPr>
          </a:lstStyle>
          <a:p>
            <a:pPr lvl="0"/>
            <a:r>
              <a:rPr lang="en-GB" dirty="0"/>
              <a:t>Click to add text</a:t>
            </a:r>
          </a:p>
        </p:txBody>
      </p:sp>
      <p:sp>
        <p:nvSpPr>
          <p:cNvPr id="22" name="Text Placeholder 21">
            <a:extLst>
              <a:ext uri="{FF2B5EF4-FFF2-40B4-BE49-F238E27FC236}">
                <a16:creationId xmlns:a16="http://schemas.microsoft.com/office/drawing/2014/main" id="{DA112A83-1D6E-E31B-3869-56E056FE8E0E}"/>
              </a:ext>
            </a:extLst>
          </p:cNvPr>
          <p:cNvSpPr>
            <a:spLocks noGrp="1"/>
          </p:cNvSpPr>
          <p:nvPr>
            <p:ph type="body" sz="quarter" idx="44" hasCustomPrompt="1"/>
          </p:nvPr>
        </p:nvSpPr>
        <p:spPr>
          <a:xfrm>
            <a:off x="7188200" y="2970213"/>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en-GB" dirty="0"/>
              <a:t>4</a:t>
            </a:r>
          </a:p>
        </p:txBody>
      </p:sp>
      <p:sp>
        <p:nvSpPr>
          <p:cNvPr id="24" name="Text Placeholder 23">
            <a:extLst>
              <a:ext uri="{FF2B5EF4-FFF2-40B4-BE49-F238E27FC236}">
                <a16:creationId xmlns:a16="http://schemas.microsoft.com/office/drawing/2014/main" id="{F5507CD6-BB87-26DA-1CB3-C86DBC2ACD10}"/>
              </a:ext>
            </a:extLst>
          </p:cNvPr>
          <p:cNvSpPr>
            <a:spLocks noGrp="1"/>
          </p:cNvSpPr>
          <p:nvPr>
            <p:ph type="body" sz="quarter" idx="45" hasCustomPrompt="1"/>
          </p:nvPr>
        </p:nvSpPr>
        <p:spPr>
          <a:xfrm>
            <a:off x="8535988" y="2970213"/>
            <a:ext cx="3065462"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en-GB" dirty="0"/>
              <a:t>Click to add text</a:t>
            </a:r>
          </a:p>
        </p:txBody>
      </p:sp>
      <p:sp>
        <p:nvSpPr>
          <p:cNvPr id="31" name="Text Placeholder 30">
            <a:extLst>
              <a:ext uri="{FF2B5EF4-FFF2-40B4-BE49-F238E27FC236}">
                <a16:creationId xmlns:a16="http://schemas.microsoft.com/office/drawing/2014/main" id="{2EED4611-1BCD-13B0-4F45-DAEAB3529025}"/>
              </a:ext>
            </a:extLst>
          </p:cNvPr>
          <p:cNvSpPr>
            <a:spLocks noGrp="1"/>
          </p:cNvSpPr>
          <p:nvPr>
            <p:ph type="body" sz="quarter" idx="46" hasCustomPrompt="1"/>
          </p:nvPr>
        </p:nvSpPr>
        <p:spPr>
          <a:xfrm>
            <a:off x="1458913" y="4498975"/>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en-GB" dirty="0"/>
              <a:t>5</a:t>
            </a:r>
          </a:p>
        </p:txBody>
      </p:sp>
      <p:sp>
        <p:nvSpPr>
          <p:cNvPr id="33" name="Text Placeholder 32">
            <a:extLst>
              <a:ext uri="{FF2B5EF4-FFF2-40B4-BE49-F238E27FC236}">
                <a16:creationId xmlns:a16="http://schemas.microsoft.com/office/drawing/2014/main" id="{B3B6A4E6-E617-BAD1-0112-A96754231B66}"/>
              </a:ext>
            </a:extLst>
          </p:cNvPr>
          <p:cNvSpPr>
            <a:spLocks noGrp="1"/>
          </p:cNvSpPr>
          <p:nvPr>
            <p:ph type="body" sz="quarter" idx="47" hasCustomPrompt="1"/>
          </p:nvPr>
        </p:nvSpPr>
        <p:spPr>
          <a:xfrm>
            <a:off x="2814435" y="4498975"/>
            <a:ext cx="2938665"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en-GB" dirty="0"/>
              <a:t>Click to add text</a:t>
            </a:r>
          </a:p>
        </p:txBody>
      </p:sp>
      <p:sp>
        <p:nvSpPr>
          <p:cNvPr id="35" name="Text Placeholder 34">
            <a:extLst>
              <a:ext uri="{FF2B5EF4-FFF2-40B4-BE49-F238E27FC236}">
                <a16:creationId xmlns:a16="http://schemas.microsoft.com/office/drawing/2014/main" id="{0135649F-22C1-794A-F31C-7DC6EA04B2E5}"/>
              </a:ext>
            </a:extLst>
          </p:cNvPr>
          <p:cNvSpPr>
            <a:spLocks noGrp="1"/>
          </p:cNvSpPr>
          <p:nvPr>
            <p:ph type="body" sz="quarter" idx="48" hasCustomPrompt="1"/>
          </p:nvPr>
        </p:nvSpPr>
        <p:spPr>
          <a:xfrm>
            <a:off x="6372225" y="5138044"/>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en-GB" dirty="0"/>
              <a:t>6</a:t>
            </a:r>
          </a:p>
        </p:txBody>
      </p:sp>
      <p:sp>
        <p:nvSpPr>
          <p:cNvPr id="37" name="Text Placeholder 36">
            <a:extLst>
              <a:ext uri="{FF2B5EF4-FFF2-40B4-BE49-F238E27FC236}">
                <a16:creationId xmlns:a16="http://schemas.microsoft.com/office/drawing/2014/main" id="{35999C3D-9DB2-8B28-1D0E-EDC2C950F687}"/>
              </a:ext>
            </a:extLst>
          </p:cNvPr>
          <p:cNvSpPr>
            <a:spLocks noGrp="1"/>
          </p:cNvSpPr>
          <p:nvPr>
            <p:ph type="body" sz="quarter" idx="49" hasCustomPrompt="1"/>
          </p:nvPr>
        </p:nvSpPr>
        <p:spPr>
          <a:xfrm>
            <a:off x="7720013" y="5138044"/>
            <a:ext cx="3343275"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en-GB" dirty="0"/>
              <a:t>Click to add text</a:t>
            </a:r>
          </a:p>
        </p:txBody>
      </p:sp>
      <p:sp>
        <p:nvSpPr>
          <p:cNvPr id="4" name="Pladsholder til dato 3"/>
          <p:cNvSpPr>
            <a:spLocks noGrp="1"/>
          </p:cNvSpPr>
          <p:nvPr>
            <p:ph type="dt" sz="half" idx="10"/>
          </p:nvPr>
        </p:nvSpPr>
        <p:spPr/>
        <p:txBody>
          <a:bodyPr/>
          <a:lstStyle/>
          <a:p>
            <a:r>
              <a:rPr lang="da-DK"/>
              <a:t>06/12/2024</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3" name="TextBox 1">
            <a:extLst>
              <a:ext uri="{FF2B5EF4-FFF2-40B4-BE49-F238E27FC236}">
                <a16:creationId xmlns:a16="http://schemas.microsoft.com/office/drawing/2014/main" id="{7268BAA3-AF98-A946-16EB-29ED74D4E93C}"/>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bg1"/>
                </a:solidFill>
                <a:latin typeface="Microsoft New Tai Lue"/>
              </a:rPr>
              <a:t>Highlight words </a:t>
            </a:r>
            <a:r>
              <a:rPr lang="en-GB" sz="1400" b="0" dirty="0">
                <a:solidFill>
                  <a:schemeClr val="bg1"/>
                </a:solidFill>
                <a:latin typeface="Microsoft New Tai Lue"/>
              </a:rPr>
              <a:t>in text using </a:t>
            </a:r>
            <a:r>
              <a:rPr lang="en-GB" sz="1400" b="1" dirty="0">
                <a:solidFill>
                  <a:schemeClr val="bg1"/>
                </a:solidFill>
                <a:latin typeface="Microsoft New Tai Lue"/>
              </a:rPr>
              <a:t>bold   </a:t>
            </a:r>
            <a:endParaRPr lang="en-GB" sz="1400" b="0" dirty="0">
              <a:solidFill>
                <a:schemeClr val="bg1"/>
              </a:solidFill>
              <a:latin typeface="Microsoft New Tai Lue"/>
            </a:endParaRPr>
          </a:p>
        </p:txBody>
      </p:sp>
    </p:spTree>
    <p:extLst>
      <p:ext uri="{BB962C8B-B14F-4D97-AF65-F5344CB8AC3E}">
        <p14:creationId xmlns:p14="http://schemas.microsoft.com/office/powerpoint/2010/main" val="278434202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row">
    <p:bg>
      <p:bgPr>
        <a:solidFill>
          <a:schemeClr val="accent6"/>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r>
              <a:rPr lang="da-DK"/>
              <a:t>06/12/2024</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2" name="TextBox 1">
            <a:extLst>
              <a:ext uri="{FF2B5EF4-FFF2-40B4-BE49-F238E27FC236}">
                <a16:creationId xmlns:a16="http://schemas.microsoft.com/office/drawing/2014/main" id="{2556C2CA-F7BC-1643-99E7-A7AF34D16F06}"/>
              </a:ext>
            </a:extLst>
          </p:cNvPr>
          <p:cNvSpPr txBox="1"/>
          <p:nvPr userDrawn="1"/>
        </p:nvSpPr>
        <p:spPr>
          <a:xfrm>
            <a:off x="-1219200" y="-222738"/>
            <a:ext cx="0" cy="0"/>
          </a:xfrm>
          <a:prstGeom prst="rect">
            <a:avLst/>
          </a:prstGeom>
        </p:spPr>
        <p:txBody>
          <a:bodyPr vert="horz" wrap="non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en-GB" sz="4800" b="1" dirty="0">
              <a:solidFill>
                <a:prstClr val="white"/>
              </a:solidFill>
              <a:latin typeface="Microsoft New Tai Lue"/>
            </a:endParaRPr>
          </a:p>
        </p:txBody>
      </p:sp>
      <p:sp>
        <p:nvSpPr>
          <p:cNvPr id="10" name="TextBox 9">
            <a:extLst>
              <a:ext uri="{FF2B5EF4-FFF2-40B4-BE49-F238E27FC236}">
                <a16:creationId xmlns:a16="http://schemas.microsoft.com/office/drawing/2014/main" id="{8C392B83-0AC6-A343-9007-FC3430F06E87}"/>
              </a:ext>
            </a:extLst>
          </p:cNvPr>
          <p:cNvSpPr txBox="1"/>
          <p:nvPr userDrawn="1"/>
        </p:nvSpPr>
        <p:spPr>
          <a:xfrm>
            <a:off x="4531540" y="2322414"/>
            <a:ext cx="0" cy="0"/>
          </a:xfrm>
          <a:prstGeom prst="rect">
            <a:avLst/>
          </a:prstGeom>
        </p:spPr>
        <p:txBody>
          <a:bodyPr vert="horz" wrap="non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en-GB" sz="4800" b="1" dirty="0">
              <a:solidFill>
                <a:prstClr val="white"/>
              </a:solidFill>
              <a:latin typeface="Microsoft New Tai Lue"/>
            </a:endParaRPr>
          </a:p>
        </p:txBody>
      </p:sp>
      <p:sp>
        <p:nvSpPr>
          <p:cNvPr id="3" name="Title 2">
            <a:extLst>
              <a:ext uri="{FF2B5EF4-FFF2-40B4-BE49-F238E27FC236}">
                <a16:creationId xmlns:a16="http://schemas.microsoft.com/office/drawing/2014/main" id="{2B0ACD76-9286-81DA-B95A-33C567818DB3}"/>
              </a:ext>
            </a:extLst>
          </p:cNvPr>
          <p:cNvSpPr>
            <a:spLocks noGrp="1"/>
          </p:cNvSpPr>
          <p:nvPr>
            <p:ph type="title" hasCustomPrompt="1"/>
          </p:nvPr>
        </p:nvSpPr>
        <p:spPr>
          <a:xfrm>
            <a:off x="588963" y="620712"/>
            <a:ext cx="11012488" cy="864859"/>
          </a:xfrm>
        </p:spPr>
        <p:txBody>
          <a:bodyPr/>
          <a:lstStyle>
            <a:lvl1pPr>
              <a:defRPr b="1">
                <a:solidFill>
                  <a:schemeClr val="tx1"/>
                </a:solidFill>
              </a:defRPr>
            </a:lvl1pPr>
          </a:lstStyle>
          <a:p>
            <a:pPr lvl="0"/>
            <a:r>
              <a:rPr lang="en-GB" dirty="0"/>
              <a:t>Click to add text</a:t>
            </a:r>
          </a:p>
        </p:txBody>
      </p:sp>
      <p:sp>
        <p:nvSpPr>
          <p:cNvPr id="39" name="Text Placeholder 6">
            <a:extLst>
              <a:ext uri="{FF2B5EF4-FFF2-40B4-BE49-F238E27FC236}">
                <a16:creationId xmlns:a16="http://schemas.microsoft.com/office/drawing/2014/main" id="{79DDD350-47B3-3DAF-DDC1-39725F8B959E}"/>
              </a:ext>
            </a:extLst>
          </p:cNvPr>
          <p:cNvSpPr>
            <a:spLocks noGrp="1" noChangeAspect="1"/>
          </p:cNvSpPr>
          <p:nvPr>
            <p:ph type="body" sz="quarter" idx="38" hasCustomPrompt="1"/>
          </p:nvPr>
        </p:nvSpPr>
        <p:spPr>
          <a:xfrm>
            <a:off x="1478044" y="1850705"/>
            <a:ext cx="701479" cy="701479"/>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en-GB" dirty="0"/>
              <a:t>Click to add text</a:t>
            </a:r>
          </a:p>
        </p:txBody>
      </p:sp>
      <p:sp>
        <p:nvSpPr>
          <p:cNvPr id="40" name="Text Placeholder 6">
            <a:extLst>
              <a:ext uri="{FF2B5EF4-FFF2-40B4-BE49-F238E27FC236}">
                <a16:creationId xmlns:a16="http://schemas.microsoft.com/office/drawing/2014/main" id="{D6F92D26-3C4A-BE86-A701-D767C111FE07}"/>
              </a:ext>
            </a:extLst>
          </p:cNvPr>
          <p:cNvSpPr>
            <a:spLocks noGrp="1" noChangeAspect="1"/>
          </p:cNvSpPr>
          <p:nvPr>
            <p:ph type="body" sz="quarter" idx="39" hasCustomPrompt="1"/>
          </p:nvPr>
        </p:nvSpPr>
        <p:spPr>
          <a:xfrm>
            <a:off x="5358802" y="2416707"/>
            <a:ext cx="701479" cy="701479"/>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en-GB" dirty="0"/>
              <a:t>Click to add text</a:t>
            </a:r>
          </a:p>
        </p:txBody>
      </p:sp>
      <p:sp>
        <p:nvSpPr>
          <p:cNvPr id="41" name="Text Placeholder 6">
            <a:extLst>
              <a:ext uri="{FF2B5EF4-FFF2-40B4-BE49-F238E27FC236}">
                <a16:creationId xmlns:a16="http://schemas.microsoft.com/office/drawing/2014/main" id="{376900F8-7802-5F50-6A9A-E75ED0B3EC0B}"/>
              </a:ext>
            </a:extLst>
          </p:cNvPr>
          <p:cNvSpPr>
            <a:spLocks noGrp="1" noChangeAspect="1"/>
          </p:cNvSpPr>
          <p:nvPr>
            <p:ph type="body" sz="quarter" idx="40" hasCustomPrompt="1"/>
          </p:nvPr>
        </p:nvSpPr>
        <p:spPr>
          <a:xfrm>
            <a:off x="2869616" y="3779962"/>
            <a:ext cx="701479" cy="701479"/>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en-GB" dirty="0"/>
              <a:t>Click to add text</a:t>
            </a:r>
          </a:p>
        </p:txBody>
      </p:sp>
      <p:sp>
        <p:nvSpPr>
          <p:cNvPr id="42" name="Text Placeholder 6">
            <a:extLst>
              <a:ext uri="{FF2B5EF4-FFF2-40B4-BE49-F238E27FC236}">
                <a16:creationId xmlns:a16="http://schemas.microsoft.com/office/drawing/2014/main" id="{246C4547-72A6-0EEC-A5AF-48DBCE377E13}"/>
              </a:ext>
            </a:extLst>
          </p:cNvPr>
          <p:cNvSpPr>
            <a:spLocks noGrp="1" noChangeAspect="1"/>
          </p:cNvSpPr>
          <p:nvPr>
            <p:ph type="body" sz="quarter" idx="41" hasCustomPrompt="1"/>
          </p:nvPr>
        </p:nvSpPr>
        <p:spPr>
          <a:xfrm>
            <a:off x="7101336" y="4168447"/>
            <a:ext cx="701479" cy="701479"/>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en-GB" dirty="0"/>
              <a:t>Click to add text</a:t>
            </a:r>
          </a:p>
        </p:txBody>
      </p:sp>
      <p:sp>
        <p:nvSpPr>
          <p:cNvPr id="16" name="Text Placeholder 15">
            <a:extLst>
              <a:ext uri="{FF2B5EF4-FFF2-40B4-BE49-F238E27FC236}">
                <a16:creationId xmlns:a16="http://schemas.microsoft.com/office/drawing/2014/main" id="{EC0FCDE3-3080-15ED-F757-BF51628B67D5}"/>
              </a:ext>
            </a:extLst>
          </p:cNvPr>
          <p:cNvSpPr>
            <a:spLocks noGrp="1"/>
          </p:cNvSpPr>
          <p:nvPr>
            <p:ph type="body" sz="quarter" idx="42" hasCustomPrompt="1"/>
          </p:nvPr>
        </p:nvSpPr>
        <p:spPr>
          <a:xfrm>
            <a:off x="588964" y="5623418"/>
            <a:ext cx="11012486" cy="678958"/>
          </a:xfrm>
        </p:spPr>
        <p:txBody>
          <a:bodyPr anchor="b" anchorCtr="0"/>
          <a:lstStyle>
            <a:lvl1pPr marL="0" indent="0" algn="r">
              <a:lnSpc>
                <a:spcPct val="100000"/>
              </a:lnSpc>
              <a:spcBef>
                <a:spcPts val="500"/>
              </a:spcBef>
              <a:spcAft>
                <a:spcPts val="0"/>
              </a:spcAft>
              <a:buFont typeface="Arial" panose="020B0604020202020204" pitchFamily="34" charset="0"/>
              <a:buNone/>
              <a:defRPr sz="2800"/>
            </a:lvl1pPr>
            <a:lvl2pPr marL="0" indent="0">
              <a:lnSpc>
                <a:spcPct val="100000"/>
              </a:lnSpc>
              <a:spcBef>
                <a:spcPts val="1000"/>
              </a:spcBef>
              <a:spcAft>
                <a:spcPts val="0"/>
              </a:spcAft>
              <a:buFont typeface="Arial" panose="020B0604020202020204" pitchFamily="34" charset="0"/>
              <a:buNone/>
              <a:defRPr sz="2800"/>
            </a:lvl2pPr>
            <a:lvl3pPr marL="0" indent="0">
              <a:lnSpc>
                <a:spcPct val="100000"/>
              </a:lnSpc>
              <a:spcBef>
                <a:spcPts val="1000"/>
              </a:spcBef>
              <a:spcAft>
                <a:spcPts val="0"/>
              </a:spcAft>
              <a:buFont typeface="Arial" panose="020B0604020202020204" pitchFamily="34" charset="0"/>
              <a:buNone/>
              <a:defRPr sz="2800"/>
            </a:lvl3pPr>
            <a:lvl4pPr marL="0" indent="0">
              <a:lnSpc>
                <a:spcPct val="100000"/>
              </a:lnSpc>
              <a:spcBef>
                <a:spcPts val="1000"/>
              </a:spcBef>
              <a:spcAft>
                <a:spcPts val="0"/>
              </a:spcAft>
              <a:buFont typeface="Arial" panose="020B0604020202020204" pitchFamily="34" charset="0"/>
              <a:buNone/>
              <a:defRPr sz="2800"/>
            </a:lvl4pPr>
            <a:lvl5pPr marL="0" indent="0">
              <a:lnSpc>
                <a:spcPct val="100000"/>
              </a:lnSpc>
              <a:spcBef>
                <a:spcPts val="1000"/>
              </a:spcBef>
              <a:spcAft>
                <a:spcPts val="0"/>
              </a:spcAft>
              <a:buFont typeface="Arial" panose="020B0604020202020204" pitchFamily="34" charset="0"/>
              <a:buNone/>
              <a:defRPr sz="2800"/>
            </a:lvl5pPr>
            <a:lvl6pPr marL="0" indent="0">
              <a:lnSpc>
                <a:spcPct val="100000"/>
              </a:lnSpc>
              <a:spcBef>
                <a:spcPts val="1000"/>
              </a:spcBef>
              <a:spcAft>
                <a:spcPts val="0"/>
              </a:spcAft>
              <a:buNone/>
              <a:defRPr sz="2800"/>
            </a:lvl6pPr>
            <a:lvl7pPr marL="0" indent="0">
              <a:lnSpc>
                <a:spcPct val="100000"/>
              </a:lnSpc>
              <a:spcBef>
                <a:spcPts val="1000"/>
              </a:spcBef>
              <a:spcAft>
                <a:spcPts val="0"/>
              </a:spcAft>
              <a:buNone/>
              <a:defRPr sz="2800"/>
            </a:lvl7pPr>
            <a:lvl8pPr marL="0" indent="0">
              <a:lnSpc>
                <a:spcPct val="100000"/>
              </a:lnSpc>
              <a:spcBef>
                <a:spcPts val="1000"/>
              </a:spcBef>
              <a:spcAft>
                <a:spcPts val="0"/>
              </a:spcAft>
              <a:buNone/>
              <a:defRPr sz="2800"/>
            </a:lvl8pPr>
            <a:lvl9pPr marL="0" indent="0">
              <a:lnSpc>
                <a:spcPct val="100000"/>
              </a:lnSpc>
              <a:spcBef>
                <a:spcPts val="1000"/>
              </a:spcBef>
              <a:spcAft>
                <a:spcPts val="0"/>
              </a:spcAft>
              <a:buNone/>
              <a:defRPr sz="2800"/>
            </a:lvl9pPr>
          </a:lstStyle>
          <a:p>
            <a:pPr lvl="0"/>
            <a:r>
              <a:rPr lang="en-GB" dirty="0"/>
              <a:t>...click to add text</a:t>
            </a:r>
          </a:p>
        </p:txBody>
      </p:sp>
      <p:sp>
        <p:nvSpPr>
          <p:cNvPr id="7" name="TextBox 1">
            <a:extLst>
              <a:ext uri="{FF2B5EF4-FFF2-40B4-BE49-F238E27FC236}">
                <a16:creationId xmlns:a16="http://schemas.microsoft.com/office/drawing/2014/main" id="{74B0C9B8-9199-DB66-C3E1-5BCBE19EE6D9}"/>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bg1"/>
                </a:solidFill>
                <a:latin typeface="Microsoft New Tai Lue"/>
              </a:rPr>
              <a:t>Highlight words </a:t>
            </a:r>
            <a:r>
              <a:rPr lang="en-GB" sz="1400" b="0" dirty="0">
                <a:solidFill>
                  <a:schemeClr val="bg1"/>
                </a:solidFill>
                <a:latin typeface="Microsoft New Tai Lue"/>
              </a:rPr>
              <a:t>in headline using </a:t>
            </a:r>
            <a:r>
              <a:rPr lang="en-GB" sz="1400" b="1" dirty="0">
                <a:solidFill>
                  <a:schemeClr val="bg1"/>
                </a:solidFill>
                <a:latin typeface="Microsoft New Tai Lue"/>
              </a:rPr>
              <a:t>bold   </a:t>
            </a:r>
            <a:endParaRPr lang="en-GB" sz="1400" b="0" dirty="0">
              <a:solidFill>
                <a:schemeClr val="bg1"/>
              </a:solidFill>
              <a:latin typeface="Microsoft New Tai Lue"/>
            </a:endParaRPr>
          </a:p>
        </p:txBody>
      </p:sp>
    </p:spTree>
    <p:extLst>
      <p:ext uri="{BB962C8B-B14F-4D97-AF65-F5344CB8AC3E}">
        <p14:creationId xmlns:p14="http://schemas.microsoft.com/office/powerpoint/2010/main" val="172073410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0" y="0"/>
            <a:ext cx="1219835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661"/>
          <a:stretch/>
        </p:blipFill>
        <p:spPr>
          <a:xfrm>
            <a:off x="1733575" y="-6016"/>
            <a:ext cx="10465859" cy="6858000"/>
          </a:xfrm>
          <a:prstGeom prst="rect">
            <a:avLst/>
          </a:prstGeom>
        </p:spPr>
      </p:pic>
      <p:sp>
        <p:nvSpPr>
          <p:cNvPr id="11" name="Titel 2">
            <a:extLst>
              <a:ext uri="{FF2B5EF4-FFF2-40B4-BE49-F238E27FC236}">
                <a16:creationId xmlns:a16="http://schemas.microsoft.com/office/drawing/2014/main" id="{F3CC8A4E-DD42-3359-871D-736513372237}"/>
              </a:ext>
            </a:extLst>
          </p:cNvPr>
          <p:cNvSpPr>
            <a:spLocks noGrp="1"/>
          </p:cNvSpPr>
          <p:nvPr>
            <p:ph type="ctrTitle" hasCustomPrompt="1"/>
          </p:nvPr>
        </p:nvSpPr>
        <p:spPr>
          <a:xfrm>
            <a:off x="0" y="691815"/>
            <a:ext cx="5959476" cy="5474035"/>
          </a:xfrm>
          <a:blipFill>
            <a:blip r:embed="rId3"/>
            <a:stretch>
              <a:fillRect/>
            </a:stretch>
          </a:blipFill>
        </p:spPr>
        <p:txBody>
          <a:bodyPr lIns="540000" tIns="468000" rIns="360000" bIns="3384000" anchor="b" anchorCtr="0">
            <a:noAutofit/>
          </a:bodyPr>
          <a:lstStyle>
            <a:lvl1pPr algn="l">
              <a:lnSpc>
                <a:spcPct val="900000"/>
              </a:lnSpc>
              <a:defRPr sz="3600">
                <a:solidFill>
                  <a:schemeClr val="bg1"/>
                </a:solidFill>
              </a:defRPr>
            </a:lvl1pPr>
          </a:lstStyle>
          <a:p>
            <a:r>
              <a:rPr lang="en-GB" dirty="0"/>
              <a:t>master</a:t>
            </a:r>
          </a:p>
        </p:txBody>
      </p:sp>
      <p:sp>
        <p:nvSpPr>
          <p:cNvPr id="12" name="Titel 1"/>
          <p:cNvSpPr>
            <a:spLocks noGrp="1"/>
          </p:cNvSpPr>
          <p:nvPr>
            <p:ph type="body" sz="quarter" idx="14" hasCustomPrompt="1"/>
          </p:nvPr>
        </p:nvSpPr>
        <p:spPr>
          <a:xfrm>
            <a:off x="587375" y="1020200"/>
            <a:ext cx="4946649" cy="1345417"/>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en-GB" dirty="0"/>
              <a:t>Click to add title</a:t>
            </a:r>
          </a:p>
        </p:txBody>
      </p:sp>
      <p:sp>
        <p:nvSpPr>
          <p:cNvPr id="37" name="Undertitel 2"/>
          <p:cNvSpPr>
            <a:spLocks noGrp="1"/>
          </p:cNvSpPr>
          <p:nvPr>
            <p:ph type="subTitle" idx="1" hasCustomPrompt="1"/>
          </p:nvPr>
        </p:nvSpPr>
        <p:spPr>
          <a:xfrm>
            <a:off x="588964" y="3007285"/>
            <a:ext cx="4946648"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8" name="Pladsholder til tekst 14"/>
          <p:cNvSpPr>
            <a:spLocks noGrp="1"/>
          </p:cNvSpPr>
          <p:nvPr>
            <p:ph type="body" sz="quarter" idx="13" hasCustomPrompt="1"/>
          </p:nvPr>
        </p:nvSpPr>
        <p:spPr>
          <a:xfrm>
            <a:off x="588963" y="4053600"/>
            <a:ext cx="4946649"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4" name="Pladsholder til dato 3" hidden="1"/>
          <p:cNvSpPr>
            <a:spLocks noGrp="1"/>
          </p:cNvSpPr>
          <p:nvPr>
            <p:ph type="dt" sz="half" idx="10"/>
          </p:nvPr>
        </p:nvSpPr>
        <p:spPr>
          <a:xfrm>
            <a:off x="0" y="6858000"/>
            <a:ext cx="0" cy="0"/>
          </a:xfrm>
        </p:spPr>
        <p:txBody>
          <a:bodyPr/>
          <a:lstStyle>
            <a:lvl1pPr>
              <a:defRPr sz="100">
                <a:noFill/>
              </a:defRPr>
            </a:lvl1pPr>
          </a:lstStyle>
          <a:p>
            <a:r>
              <a:rPr lang="da-DK"/>
              <a:t>06/12/2024</a:t>
            </a:r>
            <a:endParaRPr lang="en-GB" dirty="0"/>
          </a:p>
        </p:txBody>
      </p:sp>
      <p:sp>
        <p:nvSpPr>
          <p:cNvPr id="5" name="Pladsholder til sidefod 4" hidden="1"/>
          <p:cNvSpPr>
            <a:spLocks noGrp="1"/>
          </p:cNvSpPr>
          <p:nvPr>
            <p:ph type="ftr" sz="quarter" idx="11"/>
          </p:nvPr>
        </p:nvSpPr>
        <p:spPr>
          <a:xfrm>
            <a:off x="0" y="6858000"/>
            <a:ext cx="0" cy="0"/>
          </a:xfrm>
        </p:spPr>
        <p:txBody>
          <a:bodyPr/>
          <a:lstStyle>
            <a:lvl1pPr>
              <a:defRPr sz="100">
                <a:noFill/>
              </a:defRPr>
            </a:lvl1pPr>
          </a:lstStyle>
          <a:p>
            <a:endParaRPr lang="en-GB" dirty="0"/>
          </a:p>
        </p:txBody>
      </p:sp>
      <p:sp>
        <p:nvSpPr>
          <p:cNvPr id="6" name="Pladsholder til slidenummer 5" hidden="1"/>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4281795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mages">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9757" y="842657"/>
            <a:ext cx="11012486" cy="1141268"/>
          </a:xfrm>
        </p:spPr>
        <p:txBody>
          <a:bodyPr/>
          <a:lstStyle>
            <a:lvl1pPr>
              <a:lnSpc>
                <a:spcPct val="90000"/>
              </a:lnSpc>
              <a:defRPr sz="6600" b="1" i="0" cap="all" baseline="0">
                <a:solidFill>
                  <a:schemeClr val="bg1"/>
                </a:solidFill>
              </a:defRPr>
            </a:lvl1pPr>
          </a:lstStyle>
          <a:p>
            <a:pPr lvl="0"/>
            <a:r>
              <a:rPr lang="en-GB" dirty="0"/>
              <a:t>Click to add title</a:t>
            </a:r>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
        <p:nvSpPr>
          <p:cNvPr id="8" name="Pladsholder til billede 9">
            <a:extLst>
              <a:ext uri="{FF2B5EF4-FFF2-40B4-BE49-F238E27FC236}">
                <a16:creationId xmlns:a16="http://schemas.microsoft.com/office/drawing/2014/main" id="{EE1B35E0-A5B1-1748-D054-2575D7411CC7}"/>
              </a:ext>
            </a:extLst>
          </p:cNvPr>
          <p:cNvSpPr>
            <a:spLocks noGrp="1"/>
          </p:cNvSpPr>
          <p:nvPr>
            <p:ph type="pic" sz="quarter" idx="14" hasCustomPrompt="1"/>
          </p:nvPr>
        </p:nvSpPr>
        <p:spPr>
          <a:xfrm rot="21402571">
            <a:off x="985914" y="2449156"/>
            <a:ext cx="4115489" cy="2817262"/>
          </a:xfrm>
          <a:solidFill>
            <a:schemeClr val="bg1">
              <a:lumMod val="65000"/>
            </a:schemeClr>
          </a:solidFill>
          <a:ln w="146050" cap="flat">
            <a:solidFill>
              <a:schemeClr val="bg1"/>
            </a:solidFill>
            <a:miter lim="800000"/>
          </a:ln>
        </p:spPr>
        <p:txBody>
          <a:bodyPr lIns="0" tIns="1080000" rIns="0" anchor="ctr" anchorCtr="1"/>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9" name="Pladsholder til billede 9">
            <a:extLst>
              <a:ext uri="{FF2B5EF4-FFF2-40B4-BE49-F238E27FC236}">
                <a16:creationId xmlns:a16="http://schemas.microsoft.com/office/drawing/2014/main" id="{E815A343-B052-E851-8FDF-17976A3957D9}"/>
              </a:ext>
            </a:extLst>
          </p:cNvPr>
          <p:cNvSpPr>
            <a:spLocks noGrp="1"/>
          </p:cNvSpPr>
          <p:nvPr>
            <p:ph type="pic" sz="quarter" idx="15" hasCustomPrompt="1"/>
          </p:nvPr>
        </p:nvSpPr>
        <p:spPr>
          <a:xfrm rot="533356">
            <a:off x="5893725" y="2510306"/>
            <a:ext cx="5462634" cy="3596788"/>
          </a:xfrm>
          <a:solidFill>
            <a:schemeClr val="bg1">
              <a:lumMod val="65000"/>
            </a:schemeClr>
          </a:solidFill>
          <a:ln w="146050" cap="flat">
            <a:solidFill>
              <a:schemeClr val="bg1"/>
            </a:solidFill>
            <a:miter lim="800000"/>
          </a:ln>
        </p:spPr>
        <p:txBody>
          <a:bodyPr lIns="360000" tIns="1080000" rIns="360000" anchor="ctr" anchorCtr="1"/>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3" name="TextBox 2">
            <a:extLst>
              <a:ext uri="{FF2B5EF4-FFF2-40B4-BE49-F238E27FC236}">
                <a16:creationId xmlns:a16="http://schemas.microsoft.com/office/drawing/2014/main" id="{3D5F33A7-1D81-AB36-A3BB-FC35AF2B3579}"/>
              </a:ext>
            </a:extLst>
          </p:cNvPr>
          <p:cNvSpPr txBox="1"/>
          <p:nvPr userDrawn="1"/>
        </p:nvSpPr>
        <p:spPr>
          <a:xfrm>
            <a:off x="0" y="-310243"/>
            <a:ext cx="6825343" cy="310243"/>
          </a:xfrm>
          <a:prstGeom prst="rect">
            <a:avLst/>
          </a:prstGeom>
        </p:spPr>
        <p:txBody>
          <a:bodyPr vert="horz" wrap="squar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en-GB" sz="4800" b="1" dirty="0">
              <a:solidFill>
                <a:prstClr val="white"/>
              </a:solidFill>
              <a:latin typeface="Microsoft New Tai Lue"/>
            </a:endParaRPr>
          </a:p>
        </p:txBody>
      </p:sp>
      <p:sp>
        <p:nvSpPr>
          <p:cNvPr id="4" name="TextBox 1">
            <a:extLst>
              <a:ext uri="{FF2B5EF4-FFF2-40B4-BE49-F238E27FC236}">
                <a16:creationId xmlns:a16="http://schemas.microsoft.com/office/drawing/2014/main" id="{B102B45B-BE10-0955-7D2B-71607E79FE0D}"/>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tx1"/>
                </a:solidFill>
                <a:latin typeface="Microsoft New Tai Lue"/>
              </a:rPr>
              <a:t>Highlight words </a:t>
            </a:r>
            <a:r>
              <a:rPr lang="en-GB" sz="1400" b="0" dirty="0">
                <a:solidFill>
                  <a:schemeClr val="tx1"/>
                </a:solidFill>
                <a:latin typeface="Microsoft New Tai Lue"/>
              </a:rPr>
              <a:t>in headline using </a:t>
            </a:r>
            <a:r>
              <a:rPr lang="en-GB" sz="1400" b="1" dirty="0">
                <a:solidFill>
                  <a:schemeClr val="tx1"/>
                </a:solidFill>
                <a:latin typeface="Microsoft New Tai Lue"/>
              </a:rPr>
              <a:t>bold   </a:t>
            </a:r>
            <a:endParaRPr lang="en-GB" sz="1400" b="0" dirty="0">
              <a:solidFill>
                <a:schemeClr val="tx1"/>
              </a:solidFill>
              <a:latin typeface="Microsoft New Tai Lue"/>
            </a:endParaRPr>
          </a:p>
        </p:txBody>
      </p:sp>
    </p:spTree>
    <p:extLst>
      <p:ext uri="{BB962C8B-B14F-4D97-AF65-F5344CB8AC3E}">
        <p14:creationId xmlns:p14="http://schemas.microsoft.com/office/powerpoint/2010/main" val="4261065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accent1"/>
        </a:solidFill>
        <a:effectLst/>
      </p:bgPr>
    </p:bg>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
        <p:nvSpPr>
          <p:cNvPr id="8" name="Pladsholder til billede 9">
            <a:extLst>
              <a:ext uri="{FF2B5EF4-FFF2-40B4-BE49-F238E27FC236}">
                <a16:creationId xmlns:a16="http://schemas.microsoft.com/office/drawing/2014/main" id="{EE1B35E0-A5B1-1748-D054-2575D7411CC7}"/>
              </a:ext>
            </a:extLst>
          </p:cNvPr>
          <p:cNvSpPr>
            <a:spLocks noGrp="1"/>
          </p:cNvSpPr>
          <p:nvPr>
            <p:ph type="pic" sz="quarter" idx="14" hasCustomPrompt="1"/>
          </p:nvPr>
        </p:nvSpPr>
        <p:spPr>
          <a:xfrm>
            <a:off x="589757" y="2890520"/>
            <a:ext cx="3433685" cy="3403600"/>
          </a:xfrm>
          <a:solidFill>
            <a:schemeClr val="bg1">
              <a:lumMod val="65000"/>
            </a:schemeClr>
          </a:solidFill>
          <a:ln w="76200" cap="flat">
            <a:noFill/>
            <a:miter lim="800000"/>
          </a:ln>
          <a:effectLst>
            <a:outerShdw blurRad="50800" dist="38100" dir="2700000" algn="tl" rotWithShape="0">
              <a:prstClr val="black">
                <a:alpha val="40000"/>
              </a:prstClr>
            </a:outerShdw>
          </a:effectLst>
        </p:spPr>
        <p:txBody>
          <a:bodyPr lIns="0" tIns="1188000" rIns="0" anchor="ctr" anchorCtr="1"/>
          <a:lstStyle>
            <a:lvl1pPr marL="0" indent="0" algn="ctr">
              <a:buNone/>
              <a:defRPr sz="2000" baseline="0">
                <a:solidFill>
                  <a:schemeClr val="bg1"/>
                </a:solidFill>
                <a:sym typeface="Wingdings" panose="05000000000000000000" pitchFamily="2" charset="2"/>
              </a:defRPr>
            </a:lvl1pPr>
          </a:lstStyle>
          <a:p>
            <a:r>
              <a:rPr lang="en-GB" dirty="0"/>
              <a:t>Click icon to insert image</a:t>
            </a:r>
          </a:p>
        </p:txBody>
      </p:sp>
      <p:sp>
        <p:nvSpPr>
          <p:cNvPr id="9" name="Pladsholder til billede 9">
            <a:extLst>
              <a:ext uri="{FF2B5EF4-FFF2-40B4-BE49-F238E27FC236}">
                <a16:creationId xmlns:a16="http://schemas.microsoft.com/office/drawing/2014/main" id="{E815A343-B052-E851-8FDF-17976A3957D9}"/>
              </a:ext>
            </a:extLst>
          </p:cNvPr>
          <p:cNvSpPr>
            <a:spLocks noGrp="1"/>
          </p:cNvSpPr>
          <p:nvPr>
            <p:ph type="pic" sz="quarter" idx="15" hasCustomPrompt="1"/>
          </p:nvPr>
        </p:nvSpPr>
        <p:spPr>
          <a:xfrm>
            <a:off x="5852160" y="612233"/>
            <a:ext cx="5749290" cy="5681887"/>
          </a:xfrm>
          <a:solidFill>
            <a:schemeClr val="bg1">
              <a:lumMod val="75000"/>
            </a:schemeClr>
          </a:solidFill>
          <a:ln w="76200" cap="flat">
            <a:noFill/>
            <a:miter lim="800000"/>
          </a:ln>
          <a:effectLst>
            <a:outerShdw blurRad="50800" dist="38100" dir="2700000" algn="tl" rotWithShape="0">
              <a:prstClr val="black">
                <a:alpha val="40000"/>
              </a:prstClr>
            </a:outerShdw>
          </a:effectLst>
        </p:spPr>
        <p:txBody>
          <a:bodyPr lIns="540000" tIns="1080000" rIns="540000" anchor="ctr" anchorCtr="1"/>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10" name="Pladsholder til billede 9">
            <a:extLst>
              <a:ext uri="{FF2B5EF4-FFF2-40B4-BE49-F238E27FC236}">
                <a16:creationId xmlns:a16="http://schemas.microsoft.com/office/drawing/2014/main" id="{43FCB96B-CD6D-B9F3-A688-74E5893485CB}"/>
              </a:ext>
            </a:extLst>
          </p:cNvPr>
          <p:cNvSpPr>
            <a:spLocks noGrp="1"/>
          </p:cNvSpPr>
          <p:nvPr>
            <p:ph type="pic" sz="quarter" idx="16" hasCustomPrompt="1"/>
          </p:nvPr>
        </p:nvSpPr>
        <p:spPr>
          <a:xfrm>
            <a:off x="2855041" y="1961476"/>
            <a:ext cx="2336801" cy="2294929"/>
          </a:xfrm>
          <a:solidFill>
            <a:schemeClr val="bg1">
              <a:lumMod val="85000"/>
            </a:schemeClr>
          </a:solidFill>
          <a:ln w="76200" cap="flat">
            <a:noFill/>
            <a:miter lim="800000"/>
          </a:ln>
          <a:effectLst>
            <a:outerShdw blurRad="50800" dist="38100" dir="2700000" algn="tl" rotWithShape="0">
              <a:prstClr val="black">
                <a:alpha val="40000"/>
              </a:prstClr>
            </a:outerShdw>
          </a:effectLst>
        </p:spPr>
        <p:txBody>
          <a:bodyPr lIns="0" tIns="1188000" rIns="0" anchor="ctr" anchorCtr="1"/>
          <a:lstStyle>
            <a:lvl1pPr marL="0" indent="0" algn="ctr">
              <a:buNone/>
              <a:defRPr sz="1800" baseline="0">
                <a:solidFill>
                  <a:schemeClr val="bg1"/>
                </a:solidFill>
                <a:sym typeface="Wingdings" panose="05000000000000000000" pitchFamily="2" charset="2"/>
              </a:defRPr>
            </a:lvl1pPr>
          </a:lstStyle>
          <a:p>
            <a:r>
              <a:rPr lang="en-GB" dirty="0"/>
              <a:t>Click icon                       to insert image</a:t>
            </a:r>
          </a:p>
        </p:txBody>
      </p:sp>
      <p:sp>
        <p:nvSpPr>
          <p:cNvPr id="3" name="Title 2">
            <a:extLst>
              <a:ext uri="{FF2B5EF4-FFF2-40B4-BE49-F238E27FC236}">
                <a16:creationId xmlns:a16="http://schemas.microsoft.com/office/drawing/2014/main" id="{D623C8CB-D006-2AF2-DF37-08254005FBC6}"/>
              </a:ext>
            </a:extLst>
          </p:cNvPr>
          <p:cNvSpPr>
            <a:spLocks noGrp="1"/>
          </p:cNvSpPr>
          <p:nvPr>
            <p:ph type="title" hasCustomPrompt="1"/>
          </p:nvPr>
        </p:nvSpPr>
        <p:spPr>
          <a:xfrm>
            <a:off x="588965" y="620713"/>
            <a:ext cx="4602877" cy="1008061"/>
          </a:xfrm>
        </p:spPr>
        <p:txBody>
          <a:bodyPr/>
          <a:lstStyle>
            <a:lvl1pPr>
              <a:defRPr b="1">
                <a:solidFill>
                  <a:schemeClr val="bg1"/>
                </a:solidFill>
              </a:defRPr>
            </a:lvl1pPr>
          </a:lstStyle>
          <a:p>
            <a:r>
              <a:rPr lang="en-GB" dirty="0"/>
              <a:t>Click to add title</a:t>
            </a:r>
          </a:p>
        </p:txBody>
      </p:sp>
    </p:spTree>
    <p:extLst>
      <p:ext uri="{BB962C8B-B14F-4D97-AF65-F5344CB8AC3E}">
        <p14:creationId xmlns:p14="http://schemas.microsoft.com/office/powerpoint/2010/main" val="2905714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with text right">
    <p:bg>
      <p:bgPr>
        <a:solidFill>
          <a:schemeClr val="accent1"/>
        </a:solidFill>
        <a:effectLst/>
      </p:bgPr>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rot="20891566">
            <a:off x="1018941" y="1976793"/>
            <a:ext cx="3832754" cy="3749640"/>
          </a:xfrm>
          <a:solidFill>
            <a:schemeClr val="tx1">
              <a:lumMod val="65000"/>
            </a:schemeClr>
          </a:solidFill>
          <a:ln w="146050" cap="flat">
            <a:solidFill>
              <a:schemeClr val="tx1"/>
            </a:solidFill>
            <a:miter lim="800000"/>
          </a:ln>
        </p:spPr>
        <p:txBody>
          <a:bodyPr lIns="0" tIns="1224000" rIns="0" anchor="ctr" anchorCtr="1"/>
          <a:lstStyle>
            <a:lvl1pPr marL="0" indent="0" algn="ctr">
              <a:buNone/>
              <a:defRPr sz="2400" baseline="0">
                <a:solidFill>
                  <a:schemeClr val="tx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65" y="620712"/>
            <a:ext cx="11012486" cy="865187"/>
          </a:xfrm>
        </p:spPr>
        <p:txBody>
          <a:bodyPr/>
          <a:lstStyle>
            <a:lvl1pPr>
              <a:defRPr b="1">
                <a:solidFill>
                  <a:schemeClr val="tx1"/>
                </a:solidFill>
              </a:defRPr>
            </a:lvl1pPr>
          </a:lstStyle>
          <a:p>
            <a:pPr lvl="0"/>
            <a:r>
              <a:rPr lang="en-GB" dirty="0"/>
              <a:t>Click to add title</a:t>
            </a:r>
          </a:p>
        </p:txBody>
      </p:sp>
      <p:sp>
        <p:nvSpPr>
          <p:cNvPr id="3" name="Pladsholder til indhold 2"/>
          <p:cNvSpPr>
            <a:spLocks noGrp="1"/>
          </p:cNvSpPr>
          <p:nvPr>
            <p:ph sz="half" idx="1" hasCustomPrompt="1"/>
          </p:nvPr>
        </p:nvSpPr>
        <p:spPr>
          <a:xfrm>
            <a:off x="5783580" y="2097067"/>
            <a:ext cx="5817869" cy="4205308"/>
          </a:xfrm>
        </p:spPr>
        <p:txBody>
          <a:bodyPr vert="horz" lIns="0" tIns="0" rIns="0" bIns="0" rtlCol="0">
            <a:noAutofit/>
          </a:bodyPr>
          <a:lstStyle>
            <a:lvl1pPr>
              <a:defRPr lang="da-DK" sz="3600" b="1" dirty="0" smtClean="0">
                <a:solidFill>
                  <a:schemeClr val="tx1"/>
                </a:solidFill>
              </a:defRPr>
            </a:lvl1pPr>
            <a:lvl2pPr>
              <a:defRPr lang="da-DK" sz="3200" b="1" dirty="0" smtClean="0">
                <a:solidFill>
                  <a:schemeClr val="tx1"/>
                </a:solidFill>
              </a:defRPr>
            </a:lvl2pPr>
            <a:lvl3pPr>
              <a:defRPr lang="da-DK" sz="2400" b="1" dirty="0" smtClean="0">
                <a:solidFill>
                  <a:schemeClr val="tx1"/>
                </a:solidFill>
              </a:defRPr>
            </a:lvl3pPr>
            <a:lvl4pPr>
              <a:defRPr lang="da-DK" b="1" dirty="0" smtClean="0">
                <a:solidFill>
                  <a:schemeClr val="tx1"/>
                </a:solidFill>
              </a:defRPr>
            </a:lvl4pPr>
            <a:lvl5pPr>
              <a:defRPr lang="da-DK" b="1" dirty="0">
                <a:solidFill>
                  <a:schemeClr val="tx1"/>
                </a:solidFill>
              </a:defRPr>
            </a:lvl5pPr>
            <a:lvl6pPr>
              <a:defRPr b="1">
                <a:solidFill>
                  <a:schemeClr val="tx1"/>
                </a:solidFill>
              </a:defRPr>
            </a:lvl6pPr>
            <a:lvl7pPr>
              <a:defRPr b="1">
                <a:solidFill>
                  <a:schemeClr val="tx1"/>
                </a:solidFill>
              </a:defRPr>
            </a:lvl7pPr>
            <a:lvl8pPr>
              <a:defRPr b="1">
                <a:solidFill>
                  <a:schemeClr val="tx1"/>
                </a:solidFill>
              </a:defRPr>
            </a:lvl8pPr>
            <a:lvl9pPr>
              <a:defRPr b="1">
                <a:solidFill>
                  <a:schemeClr val="tx1"/>
                </a:solidFill>
              </a:defRPr>
            </a:lvl9pPr>
          </a:lstStyle>
          <a:p>
            <a:pPr lvl="0"/>
            <a:r>
              <a:rPr lang="en-GB" dirty="0"/>
              <a:t>Click to add text</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96096868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with text left">
    <p:bg>
      <p:bgPr>
        <a:solidFill>
          <a:schemeClr val="accent1"/>
        </a:solidFill>
        <a:effectLst/>
      </p:bgPr>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rot="496878">
            <a:off x="6504534" y="1615672"/>
            <a:ext cx="4653097" cy="4640373"/>
          </a:xfrm>
          <a:solidFill>
            <a:schemeClr val="bg1">
              <a:lumMod val="65000"/>
            </a:schemeClr>
          </a:solidFill>
          <a:ln w="146050" cap="flat">
            <a:solidFill>
              <a:schemeClr val="bg1"/>
            </a:solidFill>
            <a:miter lim="800000"/>
          </a:ln>
        </p:spPr>
        <p:txBody>
          <a:bodyPr lIns="0" tIns="1188000" rIns="0" anchor="ctr" anchorCtr="1"/>
          <a:lstStyle>
            <a:lvl1pPr marL="0" indent="0" algn="ctr">
              <a:buNone/>
              <a:defRPr sz="2400" b="0" baseline="0">
                <a:solidFill>
                  <a:schemeClr val="bg1"/>
                </a:solidFill>
                <a:sym typeface="Wingdings" panose="05000000000000000000" pitchFamily="2" charset="2"/>
              </a:defRPr>
            </a:lvl1pPr>
          </a:lstStyle>
          <a:p>
            <a:r>
              <a:rPr lang="en-GB" dirty="0"/>
              <a:t>Click icon to insert image</a:t>
            </a:r>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
        <p:nvSpPr>
          <p:cNvPr id="9" name="Titel 1">
            <a:extLst>
              <a:ext uri="{FF2B5EF4-FFF2-40B4-BE49-F238E27FC236}">
                <a16:creationId xmlns:a16="http://schemas.microsoft.com/office/drawing/2014/main" id="{44AE573B-1000-D841-B8B4-F927523899D7}"/>
              </a:ext>
            </a:extLst>
          </p:cNvPr>
          <p:cNvSpPr>
            <a:spLocks noGrp="1"/>
          </p:cNvSpPr>
          <p:nvPr>
            <p:ph type="title" hasCustomPrompt="1"/>
          </p:nvPr>
        </p:nvSpPr>
        <p:spPr>
          <a:xfrm>
            <a:off x="588965" y="620712"/>
            <a:ext cx="11012486" cy="865187"/>
          </a:xfrm>
        </p:spPr>
        <p:txBody>
          <a:bodyPr/>
          <a:lstStyle>
            <a:lvl1pPr>
              <a:defRPr b="1">
                <a:solidFill>
                  <a:schemeClr val="bg1"/>
                </a:solidFill>
              </a:defRPr>
            </a:lvl1pPr>
          </a:lstStyle>
          <a:p>
            <a:pPr lvl="0"/>
            <a:r>
              <a:rPr lang="en-GB" dirty="0"/>
              <a:t>Click to add title</a:t>
            </a:r>
          </a:p>
        </p:txBody>
      </p:sp>
      <p:sp>
        <p:nvSpPr>
          <p:cNvPr id="11" name="Pladsholder til indhold 2">
            <a:extLst>
              <a:ext uri="{FF2B5EF4-FFF2-40B4-BE49-F238E27FC236}">
                <a16:creationId xmlns:a16="http://schemas.microsoft.com/office/drawing/2014/main" id="{9B691B69-65AA-9748-80BF-996C89344BB5}"/>
              </a:ext>
            </a:extLst>
          </p:cNvPr>
          <p:cNvSpPr>
            <a:spLocks noGrp="1"/>
          </p:cNvSpPr>
          <p:nvPr>
            <p:ph sz="half" idx="1" hasCustomPrompt="1"/>
          </p:nvPr>
        </p:nvSpPr>
        <p:spPr>
          <a:xfrm>
            <a:off x="588963" y="2097067"/>
            <a:ext cx="5818682" cy="4205308"/>
          </a:xfrm>
        </p:spPr>
        <p:txBody>
          <a:bodyPr vert="horz" lIns="0" tIns="0" rIns="0" bIns="0" rtlCol="0">
            <a:noAutofit/>
          </a:bodyPr>
          <a:lstStyle>
            <a:lvl1pPr>
              <a:defRPr lang="da-DK" sz="3600" b="1" dirty="0" smtClean="0">
                <a:solidFill>
                  <a:schemeClr val="bg1"/>
                </a:solidFill>
              </a:defRPr>
            </a:lvl1pPr>
            <a:lvl2pPr>
              <a:defRPr lang="da-DK" sz="3200" b="1" dirty="0" smtClean="0">
                <a:solidFill>
                  <a:schemeClr val="bg1"/>
                </a:solidFill>
              </a:defRPr>
            </a:lvl2pPr>
            <a:lvl3pPr>
              <a:defRPr lang="da-DK" sz="2400" b="1" dirty="0" smtClean="0">
                <a:solidFill>
                  <a:schemeClr val="bg1"/>
                </a:solidFill>
              </a:defRPr>
            </a:lvl3pPr>
            <a:lvl4pPr>
              <a:defRPr lang="da-DK" dirty="0" smtClean="0"/>
            </a:lvl4pPr>
            <a:lvl5pPr>
              <a:defRPr lang="da-DK" dirty="0"/>
            </a:lvl5pPr>
          </a:lstStyle>
          <a:p>
            <a:pPr lvl="0"/>
            <a:r>
              <a:rPr lang="en-GB" dirty="0"/>
              <a:t>Click to add text</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Tree>
    <p:extLst>
      <p:ext uri="{BB962C8B-B14F-4D97-AF65-F5344CB8AC3E}">
        <p14:creationId xmlns:p14="http://schemas.microsoft.com/office/powerpoint/2010/main" val="1441065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image A">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1" y="331200"/>
            <a:ext cx="12191999" cy="6526800"/>
          </a:xfrm>
          <a:solidFill>
            <a:schemeClr val="tx1">
              <a:lumMod val="75000"/>
            </a:schemeClr>
          </a:solidFill>
        </p:spPr>
        <p:txBody>
          <a:bodyPr lIns="0" tIns="1080000" rIns="0" anchor="ctr" anchorCtr="0"/>
          <a:lstStyle>
            <a:lvl1pPr marL="0" indent="0" algn="ctr">
              <a:buNone/>
              <a:defRPr sz="2400" b="0" i="0" baseline="0">
                <a:solidFill>
                  <a:schemeClr val="tx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65" y="756000"/>
            <a:ext cx="6822000" cy="1065828"/>
          </a:xfrm>
          <a:solidFill>
            <a:schemeClr val="accent1">
              <a:alpha val="99950"/>
            </a:schemeClr>
          </a:solidFill>
        </p:spPr>
        <p:txBody>
          <a:bodyPr wrap="square" lIns="252000" tIns="216000" rIns="252000" bIns="108000">
            <a:spAutoFit/>
          </a:bodyPr>
          <a:lstStyle>
            <a:lvl1pPr>
              <a:spcAft>
                <a:spcPts val="600"/>
              </a:spcAft>
              <a:defRPr sz="4800" b="1" spc="0" baseline="0">
                <a:solidFill>
                  <a:schemeClr val="tx1"/>
                </a:solidFill>
              </a:defRPr>
            </a:lvl1pPr>
          </a:lstStyle>
          <a:p>
            <a:r>
              <a:rPr lang="en-GB" dirty="0"/>
              <a:t>Click to add text</a:t>
            </a:r>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
        <p:nvSpPr>
          <p:cNvPr id="4" name="TextBox 1">
            <a:extLst>
              <a:ext uri="{FF2B5EF4-FFF2-40B4-BE49-F238E27FC236}">
                <a16:creationId xmlns:a16="http://schemas.microsoft.com/office/drawing/2014/main" id="{BC22F958-FB17-66E4-EB45-75E15E5E3F80}"/>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bg1"/>
                </a:solidFill>
                <a:latin typeface="Microsoft New Tai Lue"/>
              </a:rPr>
              <a:t>Highlight words </a:t>
            </a:r>
            <a:r>
              <a:rPr lang="en-GB" sz="1400" b="0" dirty="0">
                <a:solidFill>
                  <a:schemeClr val="bg1"/>
                </a:solidFill>
                <a:latin typeface="Microsoft New Tai Lue"/>
              </a:rPr>
              <a:t>in headline using </a:t>
            </a:r>
            <a:r>
              <a:rPr lang="en-GB" sz="1400" b="1" dirty="0">
                <a:solidFill>
                  <a:schemeClr val="bg1"/>
                </a:solidFill>
                <a:latin typeface="Microsoft New Tai Lue"/>
              </a:rPr>
              <a:t>bold   </a:t>
            </a:r>
            <a:endParaRPr lang="en-GB" sz="1400" b="0" dirty="0">
              <a:solidFill>
                <a:schemeClr val="bg1"/>
              </a:solidFill>
              <a:latin typeface="Microsoft New Tai Lue"/>
            </a:endParaRPr>
          </a:p>
        </p:txBody>
      </p:sp>
    </p:spTree>
    <p:extLst>
      <p:ext uri="{BB962C8B-B14F-4D97-AF65-F5344CB8AC3E}">
        <p14:creationId xmlns:p14="http://schemas.microsoft.com/office/powerpoint/2010/main" val="131748589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image B">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2628000" rIns="0" anchor="t" anchorCtr="0"/>
          <a:lstStyle>
            <a:lvl1pPr marL="0" indent="0" algn="ctr">
              <a:buNone/>
              <a:defRPr sz="2400" b="0" i="0" baseline="0">
                <a:solidFill>
                  <a:schemeClr val="tx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61" y="4962214"/>
            <a:ext cx="4173870" cy="1340161"/>
          </a:xfrm>
          <a:solidFill>
            <a:schemeClr val="accent3">
              <a:alpha val="99950"/>
            </a:schemeClr>
          </a:solidFill>
        </p:spPr>
        <p:txBody>
          <a:bodyPr wrap="square" lIns="252000" tIns="108000" rIns="252000" bIns="0" anchor="t" anchorCtr="0">
            <a:spAutoFit/>
          </a:bodyPr>
          <a:lstStyle>
            <a:lvl1pPr>
              <a:defRPr sz="4000" b="1" spc="0" baseline="0">
                <a:solidFill>
                  <a:schemeClr val="tx1"/>
                </a:solidFill>
              </a:defRPr>
            </a:lvl1pPr>
          </a:lstStyle>
          <a:p>
            <a:r>
              <a:rPr lang="en-GB" dirty="0"/>
              <a:t>Click to add text</a:t>
            </a:r>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
        <p:nvSpPr>
          <p:cNvPr id="3" name="TextBox 1">
            <a:extLst>
              <a:ext uri="{FF2B5EF4-FFF2-40B4-BE49-F238E27FC236}">
                <a16:creationId xmlns:a16="http://schemas.microsoft.com/office/drawing/2014/main" id="{E6BCCAFF-7E95-0536-8297-4959B0CA01D7}"/>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bg1"/>
                </a:solidFill>
                <a:latin typeface="Microsoft New Tai Lue"/>
              </a:rPr>
              <a:t>Highlight words </a:t>
            </a:r>
            <a:r>
              <a:rPr lang="en-GB" sz="1400" b="0" dirty="0">
                <a:solidFill>
                  <a:schemeClr val="bg1"/>
                </a:solidFill>
                <a:latin typeface="Microsoft New Tai Lue"/>
              </a:rPr>
              <a:t>in headline using </a:t>
            </a:r>
            <a:r>
              <a:rPr lang="en-GB" sz="1400" b="1" dirty="0">
                <a:solidFill>
                  <a:schemeClr val="bg1"/>
                </a:solidFill>
                <a:latin typeface="Microsoft New Tai Lue"/>
              </a:rPr>
              <a:t>bold   </a:t>
            </a:r>
            <a:endParaRPr lang="en-GB" sz="1400" b="0" dirty="0">
              <a:solidFill>
                <a:schemeClr val="bg1"/>
              </a:solidFill>
              <a:latin typeface="Microsoft New Tai Lue"/>
            </a:endParaRPr>
          </a:p>
        </p:txBody>
      </p:sp>
    </p:spTree>
    <p:extLst>
      <p:ext uri="{BB962C8B-B14F-4D97-AF65-F5344CB8AC3E}">
        <p14:creationId xmlns:p14="http://schemas.microsoft.com/office/powerpoint/2010/main" val="320044543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image C">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2628000" rIns="0" anchor="t" anchorCtr="0"/>
          <a:lstStyle>
            <a:lvl1pPr marL="0" indent="0" algn="ctr">
              <a:buNone/>
              <a:defRPr sz="2400" b="0" i="0" baseline="0">
                <a:solidFill>
                  <a:schemeClr val="tx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4779450" y="4497883"/>
            <a:ext cx="6822000" cy="1065828"/>
          </a:xfrm>
          <a:solidFill>
            <a:schemeClr val="bg1">
              <a:alpha val="99950"/>
            </a:schemeClr>
          </a:solidFill>
        </p:spPr>
        <p:txBody>
          <a:bodyPr wrap="square" lIns="252000" tIns="216000" rIns="252000" bIns="108000">
            <a:spAutoFit/>
          </a:bodyPr>
          <a:lstStyle>
            <a:lvl1pPr>
              <a:defRPr sz="4800" b="1" spc="0" baseline="0">
                <a:solidFill>
                  <a:schemeClr val="tx1"/>
                </a:solidFill>
              </a:defRPr>
            </a:lvl1pPr>
          </a:lstStyle>
          <a:p>
            <a:r>
              <a:rPr lang="en-GB" dirty="0"/>
              <a:t>Click to add text</a:t>
            </a:r>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
        <p:nvSpPr>
          <p:cNvPr id="4" name="TextBox 1">
            <a:extLst>
              <a:ext uri="{FF2B5EF4-FFF2-40B4-BE49-F238E27FC236}">
                <a16:creationId xmlns:a16="http://schemas.microsoft.com/office/drawing/2014/main" id="{DA49A202-D2D5-25B6-2F32-60A741CCF725}"/>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bg1"/>
                </a:solidFill>
                <a:latin typeface="Microsoft New Tai Lue"/>
              </a:rPr>
              <a:t>Highlight words </a:t>
            </a:r>
            <a:r>
              <a:rPr lang="en-GB" sz="1400" b="0" dirty="0">
                <a:solidFill>
                  <a:schemeClr val="bg1"/>
                </a:solidFill>
                <a:latin typeface="Microsoft New Tai Lue"/>
              </a:rPr>
              <a:t>in headline using </a:t>
            </a:r>
            <a:r>
              <a:rPr lang="en-GB" sz="1400" b="1" dirty="0">
                <a:solidFill>
                  <a:schemeClr val="bg1"/>
                </a:solidFill>
                <a:latin typeface="Microsoft New Tai Lue"/>
              </a:rPr>
              <a:t>bold   </a:t>
            </a:r>
            <a:endParaRPr lang="en-GB" sz="1400" b="0" dirty="0">
              <a:solidFill>
                <a:schemeClr val="bg1"/>
              </a:solidFill>
              <a:latin typeface="Microsoft New Tai Lue"/>
            </a:endParaRPr>
          </a:p>
        </p:txBody>
      </p:sp>
    </p:spTree>
    <p:extLst>
      <p:ext uri="{BB962C8B-B14F-4D97-AF65-F5344CB8AC3E}">
        <p14:creationId xmlns:p14="http://schemas.microsoft.com/office/powerpoint/2010/main" val="202118592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D">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1080000" rIns="0" anchor="ctr" anchorCtr="0"/>
          <a:lstStyle>
            <a:lvl1pPr marL="0" indent="0" algn="ctr">
              <a:buNone/>
              <a:defRPr sz="2400" b="0" i="0" baseline="0">
                <a:solidFill>
                  <a:schemeClr val="tx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63" y="1017402"/>
            <a:ext cx="11012487" cy="917513"/>
          </a:xfrm>
          <a:solidFill>
            <a:schemeClr val="bg2">
              <a:alpha val="99950"/>
            </a:schemeClr>
          </a:solidFill>
        </p:spPr>
        <p:txBody>
          <a:bodyPr wrap="square" lIns="180000" tIns="180000" rIns="180000" bIns="180000">
            <a:spAutoFit/>
          </a:bodyPr>
          <a:lstStyle>
            <a:lvl1pPr>
              <a:defRPr sz="3600" b="1" spc="0" baseline="0">
                <a:solidFill>
                  <a:schemeClr val="tx1"/>
                </a:solidFill>
              </a:defRPr>
            </a:lvl1pPr>
          </a:lstStyle>
          <a:p>
            <a:r>
              <a:rPr lang="en-GB" dirty="0"/>
              <a:t>Click to add text</a:t>
            </a:r>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
        <p:nvSpPr>
          <p:cNvPr id="4" name="TextBox 1">
            <a:extLst>
              <a:ext uri="{FF2B5EF4-FFF2-40B4-BE49-F238E27FC236}">
                <a16:creationId xmlns:a16="http://schemas.microsoft.com/office/drawing/2014/main" id="{342F60A0-C020-A529-4A95-65C8AC9FA2C2}"/>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bg1"/>
                </a:solidFill>
                <a:latin typeface="Microsoft New Tai Lue"/>
              </a:rPr>
              <a:t>Highlight words </a:t>
            </a:r>
            <a:r>
              <a:rPr lang="en-GB" sz="1400" b="0" dirty="0">
                <a:solidFill>
                  <a:schemeClr val="bg1"/>
                </a:solidFill>
                <a:latin typeface="Microsoft New Tai Lue"/>
              </a:rPr>
              <a:t>in headline using </a:t>
            </a:r>
            <a:r>
              <a:rPr lang="en-GB" sz="1400" b="1" dirty="0">
                <a:solidFill>
                  <a:schemeClr val="bg1"/>
                </a:solidFill>
                <a:latin typeface="Microsoft New Tai Lue"/>
              </a:rPr>
              <a:t>bold   </a:t>
            </a:r>
            <a:endParaRPr lang="en-GB" sz="1400" b="0" dirty="0">
              <a:solidFill>
                <a:schemeClr val="bg1"/>
              </a:solidFill>
              <a:latin typeface="Microsoft New Tai Lue"/>
            </a:endParaRPr>
          </a:p>
        </p:txBody>
      </p:sp>
    </p:spTree>
    <p:extLst>
      <p:ext uri="{BB962C8B-B14F-4D97-AF65-F5344CB8AC3E}">
        <p14:creationId xmlns:p14="http://schemas.microsoft.com/office/powerpoint/2010/main" val="171716925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image E">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2628000" rIns="0" anchor="t" anchorCtr="0"/>
          <a:lstStyle>
            <a:lvl1pPr marL="0" indent="0" algn="ctr">
              <a:buNone/>
              <a:defRPr sz="2400" b="0" i="0" baseline="0">
                <a:solidFill>
                  <a:schemeClr val="tx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63" y="4161995"/>
            <a:ext cx="11012487" cy="2140380"/>
          </a:xfrm>
          <a:solidFill>
            <a:schemeClr val="bg1">
              <a:alpha val="46000"/>
            </a:schemeClr>
          </a:solidFill>
        </p:spPr>
        <p:txBody>
          <a:bodyPr wrap="square" lIns="252000" tIns="108000" rIns="252000" bIns="0">
            <a:spAutoFit/>
          </a:bodyPr>
          <a:lstStyle>
            <a:lvl1pPr algn="ctr">
              <a:defRPr sz="6600" b="1" cap="all" spc="0" baseline="0">
                <a:solidFill>
                  <a:schemeClr val="tx1"/>
                </a:solidFill>
              </a:defRPr>
            </a:lvl1pPr>
          </a:lstStyle>
          <a:p>
            <a:r>
              <a:rPr lang="en-GB" dirty="0"/>
              <a:t>Click to add          text...</a:t>
            </a:r>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
        <p:nvSpPr>
          <p:cNvPr id="3" name="TextBox 1">
            <a:extLst>
              <a:ext uri="{FF2B5EF4-FFF2-40B4-BE49-F238E27FC236}">
                <a16:creationId xmlns:a16="http://schemas.microsoft.com/office/drawing/2014/main" id="{0AC6CF46-91DC-976D-9F2D-0F1B85D185F4}"/>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bg1"/>
                </a:solidFill>
                <a:latin typeface="Microsoft New Tai Lue"/>
              </a:rPr>
              <a:t>Highlight words </a:t>
            </a:r>
            <a:r>
              <a:rPr lang="en-GB" sz="1400" b="0" dirty="0">
                <a:solidFill>
                  <a:schemeClr val="bg1"/>
                </a:solidFill>
                <a:latin typeface="Microsoft New Tai Lue"/>
              </a:rPr>
              <a:t>in headline using </a:t>
            </a:r>
            <a:r>
              <a:rPr lang="en-GB" sz="1400" b="1" dirty="0">
                <a:solidFill>
                  <a:schemeClr val="bg1"/>
                </a:solidFill>
                <a:latin typeface="Microsoft New Tai Lue"/>
              </a:rPr>
              <a:t>bold   </a:t>
            </a:r>
            <a:endParaRPr lang="en-GB" sz="1400" b="0" dirty="0">
              <a:solidFill>
                <a:schemeClr val="bg1"/>
              </a:solidFill>
              <a:latin typeface="Microsoft New Tai Lue"/>
            </a:endParaRPr>
          </a:p>
        </p:txBody>
      </p:sp>
    </p:spTree>
    <p:extLst>
      <p:ext uri="{BB962C8B-B14F-4D97-AF65-F5344CB8AC3E}">
        <p14:creationId xmlns:p14="http://schemas.microsoft.com/office/powerpoint/2010/main" val="57327972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and commen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r>
              <a:rPr lang="da-DK"/>
              <a:t>06/12/2024</a:t>
            </a:r>
            <a:endParaRPr lang="en-GB" dirty="0"/>
          </a:p>
        </p:txBody>
      </p:sp>
      <p:sp>
        <p:nvSpPr>
          <p:cNvPr id="7" name="?">
            <a:extLst>
              <a:ext uri="{FF2B5EF4-FFF2-40B4-BE49-F238E27FC236}">
                <a16:creationId xmlns:a16="http://schemas.microsoft.com/office/drawing/2014/main" id="{C9382B17-B390-C8C0-F5F8-7665434C718C}"/>
              </a:ext>
            </a:extLst>
          </p:cNvPr>
          <p:cNvSpPr/>
          <p:nvPr userDrawn="1"/>
        </p:nvSpPr>
        <p:spPr>
          <a:xfrm>
            <a:off x="3642413" y="900524"/>
            <a:ext cx="4787900" cy="5558804"/>
          </a:xfrm>
          <a:prstGeom prst="rect">
            <a:avLst/>
          </a:prstGeom>
        </p:spPr>
        <p:txBody>
          <a:bodyPr wrap="square" rtlCol="0" anchor="t" anchorCtr="0">
            <a:noAutofit/>
          </a:bodyPr>
          <a:lstStyle/>
          <a:p>
            <a:pPr algn="ctr">
              <a:lnSpc>
                <a:spcPct val="83000"/>
              </a:lnSpc>
            </a:pPr>
            <a:r>
              <a:rPr lang="en-GB" sz="59500" b="1" dirty="0">
                <a:solidFill>
                  <a:schemeClr val="tx1">
                    <a:alpha val="14559"/>
                  </a:schemeClr>
                </a:solidFill>
              </a:rPr>
              <a:t>?</a:t>
            </a:r>
          </a:p>
        </p:txBody>
      </p:sp>
      <p:sp>
        <p:nvSpPr>
          <p:cNvPr id="3" name="Title 2">
            <a:extLst>
              <a:ext uri="{FF2B5EF4-FFF2-40B4-BE49-F238E27FC236}">
                <a16:creationId xmlns:a16="http://schemas.microsoft.com/office/drawing/2014/main" id="{2E0714F6-6F11-9826-9767-37567B1EC5DC}"/>
              </a:ext>
            </a:extLst>
          </p:cNvPr>
          <p:cNvSpPr>
            <a:spLocks noGrp="1"/>
          </p:cNvSpPr>
          <p:nvPr>
            <p:ph type="title" hasCustomPrompt="1"/>
          </p:nvPr>
        </p:nvSpPr>
        <p:spPr>
          <a:xfrm>
            <a:off x="2139732" y="1628776"/>
            <a:ext cx="9461718" cy="3999626"/>
          </a:xfrm>
        </p:spPr>
        <p:txBody>
          <a:bodyPr anchor="ctr" anchorCtr="0"/>
          <a:lstStyle>
            <a:lvl1pPr>
              <a:lnSpc>
                <a:spcPct val="83000"/>
              </a:lnSpc>
              <a:defRPr sz="9600" b="1">
                <a:solidFill>
                  <a:schemeClr val="bg1"/>
                </a:solidFill>
              </a:defRPr>
            </a:lvl1pPr>
          </a:lstStyle>
          <a:p>
            <a:r>
              <a:rPr lang="en-GB" dirty="0"/>
              <a:t>Click to add text</a:t>
            </a:r>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2" name="TextBox 1">
            <a:extLst>
              <a:ext uri="{FF2B5EF4-FFF2-40B4-BE49-F238E27FC236}">
                <a16:creationId xmlns:a16="http://schemas.microsoft.com/office/drawing/2014/main" id="{01861DB2-11FB-99E1-B80B-1463133B9A24}"/>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dirty="0">
                <a:solidFill>
                  <a:schemeClr val="tx1"/>
                </a:solidFill>
                <a:latin typeface="Microsoft New Tai Lue"/>
              </a:rPr>
              <a:t>Highlight words </a:t>
            </a:r>
            <a:r>
              <a:rPr lang="en-GB" sz="1400" b="0" dirty="0">
                <a:solidFill>
                  <a:schemeClr val="tx1"/>
                </a:solidFill>
                <a:latin typeface="Microsoft New Tai Lue"/>
              </a:rPr>
              <a:t>in headline using </a:t>
            </a:r>
            <a:r>
              <a:rPr lang="en-GB" sz="1400" b="1" dirty="0">
                <a:solidFill>
                  <a:schemeClr val="tx1"/>
                </a:solidFill>
                <a:latin typeface="Microsoft New Tai Lue"/>
              </a:rPr>
              <a:t>bold   </a:t>
            </a:r>
            <a:endParaRPr lang="en-GB" sz="1400" b="0" dirty="0">
              <a:solidFill>
                <a:schemeClr val="tx1"/>
              </a:solidFill>
              <a:latin typeface="Microsoft New Tai Lue"/>
            </a:endParaRPr>
          </a:p>
        </p:txBody>
      </p:sp>
    </p:spTree>
    <p:extLst>
      <p:ext uri="{BB962C8B-B14F-4D97-AF65-F5344CB8AC3E}">
        <p14:creationId xmlns:p14="http://schemas.microsoft.com/office/powerpoint/2010/main" val="302728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1080000" tIns="0" rIns="6408000" anchor="ctr" anchorCtr="0"/>
          <a:lstStyle>
            <a:lvl1pPr marL="0" indent="0" algn="r">
              <a:buNone/>
              <a:defRPr sz="2400" b="1" i="0" baseline="0">
                <a:solidFill>
                  <a:schemeClr val="bg1"/>
                </a:solidFill>
                <a:sym typeface="Wingdings" panose="05000000000000000000" pitchFamily="2" charset="2"/>
              </a:defRPr>
            </a:lvl1pPr>
          </a:lstStyle>
          <a:p>
            <a:r>
              <a:rPr lang="en-GB" dirty="0"/>
              <a:t>Click icon to insert image  </a:t>
            </a:r>
          </a:p>
        </p:txBody>
      </p:sp>
      <p:sp>
        <p:nvSpPr>
          <p:cNvPr id="11" name="Titel 2">
            <a:extLst>
              <a:ext uri="{FF2B5EF4-FFF2-40B4-BE49-F238E27FC236}">
                <a16:creationId xmlns:a16="http://schemas.microsoft.com/office/drawing/2014/main" id="{A35AA5B6-111C-4735-AFC4-EBC2CB1BF4A3}"/>
              </a:ext>
            </a:extLst>
          </p:cNvPr>
          <p:cNvSpPr>
            <a:spLocks noGrp="1"/>
          </p:cNvSpPr>
          <p:nvPr>
            <p:ph type="ctrTitle"/>
          </p:nvPr>
        </p:nvSpPr>
        <p:spPr>
          <a:xfrm>
            <a:off x="6243638" y="2271092"/>
            <a:ext cx="5948362"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GB"/>
              <a:t>Click to edit Master title style</a:t>
            </a:r>
            <a:endParaRPr lang="en-GB" dirty="0"/>
          </a:p>
        </p:txBody>
      </p:sp>
      <p:sp>
        <p:nvSpPr>
          <p:cNvPr id="10" name="Titel 1"/>
          <p:cNvSpPr>
            <a:spLocks noGrp="1"/>
          </p:cNvSpPr>
          <p:nvPr>
            <p:ph type="body" sz="quarter" idx="15" hasCustomPrompt="1"/>
          </p:nvPr>
        </p:nvSpPr>
        <p:spPr>
          <a:xfrm>
            <a:off x="6622258" y="2610941"/>
            <a:ext cx="4962920" cy="1109335"/>
          </a:xfrm>
        </p:spPr>
        <p:txBody>
          <a:bodyPr rIns="0">
            <a:noAutofit/>
          </a:bodyPr>
          <a:lstStyle>
            <a:lvl1pPr marL="0" indent="0">
              <a:lnSpc>
                <a:spcPct val="100000"/>
              </a:lnSpc>
              <a:spcBef>
                <a:spcPts val="0"/>
              </a:spcBef>
              <a:buNone/>
              <a:defRPr sz="3600" b="0" i="0" baseline="0">
                <a:solidFill>
                  <a:schemeClr val="accent1"/>
                </a:solidFill>
                <a:latin typeface="+mj-lt"/>
              </a:defRPr>
            </a:lvl1pPr>
          </a:lstStyle>
          <a:p>
            <a:pPr lvl="0"/>
            <a:r>
              <a:rPr lang="en-GB" dirty="0"/>
              <a:t>Click to add title</a:t>
            </a:r>
          </a:p>
        </p:txBody>
      </p:sp>
      <p:sp>
        <p:nvSpPr>
          <p:cNvPr id="9" name="Pladsholder til tekst 14"/>
          <p:cNvSpPr>
            <a:spLocks noGrp="1"/>
          </p:cNvSpPr>
          <p:nvPr>
            <p:ph type="body" sz="quarter" idx="13" hasCustomPrompt="1"/>
          </p:nvPr>
        </p:nvSpPr>
        <p:spPr>
          <a:xfrm>
            <a:off x="6622257" y="4053600"/>
            <a:ext cx="4979193" cy="899766"/>
          </a:xfrm>
        </p:spPr>
        <p:txBody>
          <a:bodyPr r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lvl1pPr>
          </a:lstStyle>
          <a:p>
            <a:pPr lvl="0"/>
            <a:r>
              <a:rPr lang="en-GB" dirty="0"/>
              <a:t>Name of speaker, UCPH unit, place and date</a:t>
            </a:r>
          </a:p>
        </p:txBody>
      </p:sp>
      <p:sp>
        <p:nvSpPr>
          <p:cNvPr id="4" name="Pladsholder til dato 3"/>
          <p:cNvSpPr>
            <a:spLocks noGrp="1"/>
          </p:cNvSpPr>
          <p:nvPr>
            <p:ph type="dt" sz="half" idx="10"/>
          </p:nvPr>
        </p:nvSpPr>
        <p:spPr>
          <a:xfrm>
            <a:off x="0" y="6858000"/>
            <a:ext cx="0" cy="0"/>
          </a:xfrm>
        </p:spPr>
        <p:txBody>
          <a:bodyPr/>
          <a:lstStyle>
            <a:lvl1pPr>
              <a:defRPr sz="100">
                <a:noFill/>
              </a:defRPr>
            </a:lvl1pPr>
          </a:lstStyle>
          <a:p>
            <a:r>
              <a:rPr lang="da-DK"/>
              <a:t>06/12/2024</a:t>
            </a:r>
            <a:endParaRPr lang="en-GB" dirty="0"/>
          </a:p>
        </p:txBody>
      </p:sp>
      <p:sp>
        <p:nvSpPr>
          <p:cNvPr id="5" name="Pladsholder til sidefod 4"/>
          <p:cNvSpPr>
            <a:spLocks noGrp="1"/>
          </p:cNvSpPr>
          <p:nvPr>
            <p:ph type="ftr" sz="quarter" idx="11"/>
          </p:nvPr>
        </p:nvSpPr>
        <p:spPr>
          <a:xfrm>
            <a:off x="0" y="6858000"/>
            <a:ext cx="0" cy="0"/>
          </a:xfrm>
        </p:spPr>
        <p:txBody>
          <a:bodyPr/>
          <a:lstStyle>
            <a:lvl1pPr>
              <a:defRPr sz="100">
                <a:noFill/>
              </a:defRPr>
            </a:lvl1pPr>
          </a:lstStyle>
          <a:p>
            <a:endParaRPr lang="en-GB" dirty="0"/>
          </a:p>
        </p:txBody>
      </p:sp>
      <p:sp>
        <p:nvSpPr>
          <p:cNvPr id="6" name="Pladsholder til slidenummer 5"/>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629679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2" name="Pladsholder til dato 3" hidden="1">
            <a:extLst>
              <a:ext uri="{FF2B5EF4-FFF2-40B4-BE49-F238E27FC236}">
                <a16:creationId xmlns:a16="http://schemas.microsoft.com/office/drawing/2014/main" id="{79C6BA40-0A49-7673-45A9-7C4D3541BA07}"/>
              </a:ext>
            </a:extLst>
          </p:cNvPr>
          <p:cNvSpPr>
            <a:spLocks noGrp="1"/>
          </p:cNvSpPr>
          <p:nvPr>
            <p:ph type="dt" sz="half" idx="10"/>
          </p:nvPr>
        </p:nvSpPr>
        <p:spPr>
          <a:xfrm>
            <a:off x="0" y="6858000"/>
            <a:ext cx="0" cy="0"/>
          </a:xfrm>
        </p:spPr>
        <p:txBody>
          <a:bodyPr/>
          <a:lstStyle>
            <a:lvl1pPr>
              <a:defRPr sz="100">
                <a:noFill/>
              </a:defRPr>
            </a:lvl1pPr>
          </a:lstStyle>
          <a:p>
            <a:r>
              <a:rPr lang="da-DK"/>
              <a:t>06/12/2024</a:t>
            </a:r>
            <a:endParaRPr lang="en-GB" dirty="0"/>
          </a:p>
        </p:txBody>
      </p:sp>
      <p:sp>
        <p:nvSpPr>
          <p:cNvPr id="23" name="Pladsholder til sidefod 4" hidden="1">
            <a:extLst>
              <a:ext uri="{FF2B5EF4-FFF2-40B4-BE49-F238E27FC236}">
                <a16:creationId xmlns:a16="http://schemas.microsoft.com/office/drawing/2014/main" id="{F4D4719E-1E3F-B75D-AF75-C575C79D6C77}"/>
              </a:ext>
            </a:extLst>
          </p:cNvPr>
          <p:cNvSpPr>
            <a:spLocks noGrp="1"/>
          </p:cNvSpPr>
          <p:nvPr>
            <p:ph type="ftr" sz="quarter" idx="11"/>
          </p:nvPr>
        </p:nvSpPr>
        <p:spPr>
          <a:xfrm>
            <a:off x="0" y="6858000"/>
            <a:ext cx="0" cy="0"/>
          </a:xfrm>
        </p:spPr>
        <p:txBody>
          <a:bodyPr/>
          <a:lstStyle>
            <a:lvl1pPr>
              <a:defRPr sz="100">
                <a:noFill/>
              </a:defRPr>
            </a:lvl1pPr>
          </a:lstStyle>
          <a:p>
            <a:endParaRPr lang="en-GB" dirty="0"/>
          </a:p>
        </p:txBody>
      </p:sp>
      <p:sp>
        <p:nvSpPr>
          <p:cNvPr id="24" name="Pladsholder til slidenummer 5" hidden="1">
            <a:extLst>
              <a:ext uri="{FF2B5EF4-FFF2-40B4-BE49-F238E27FC236}">
                <a16:creationId xmlns:a16="http://schemas.microsoft.com/office/drawing/2014/main" id="{9434FDBC-E923-AFC0-E942-C956724548D0}"/>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en-GB" smtClean="0"/>
              <a:pPr/>
              <a:t>‹#›</a:t>
            </a:fld>
            <a:endParaRPr lang="en-GB" dirty="0"/>
          </a:p>
        </p:txBody>
      </p:sp>
      <p:sp>
        <p:nvSpPr>
          <p:cNvPr id="2" name="Title 1">
            <a:extLst>
              <a:ext uri="{FF2B5EF4-FFF2-40B4-BE49-F238E27FC236}">
                <a16:creationId xmlns:a16="http://schemas.microsoft.com/office/drawing/2014/main" id="{C4994A88-BF4A-BF39-B835-B0C753B4C19A}"/>
              </a:ext>
            </a:extLst>
          </p:cNvPr>
          <p:cNvSpPr txBox="1">
            <a:spLocks/>
          </p:cNvSpPr>
          <p:nvPr userDrawn="1"/>
        </p:nvSpPr>
        <p:spPr>
          <a:xfrm>
            <a:off x="588964" y="613649"/>
            <a:ext cx="11012486" cy="879921"/>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en-GB" sz="3000" dirty="0">
                <a:solidFill>
                  <a:schemeClr val="tx1"/>
                </a:solidFill>
              </a:rPr>
              <a:t>User guide </a:t>
            </a:r>
            <a:r>
              <a:rPr lang="en-GB" sz="1800" dirty="0">
                <a:solidFill>
                  <a:schemeClr val="tx1"/>
                </a:solidFill>
              </a:rPr>
              <a:t>– delete before use</a:t>
            </a:r>
          </a:p>
        </p:txBody>
      </p:sp>
      <p:sp>
        <p:nvSpPr>
          <p:cNvPr id="18" name="Text Box 48">
            <a:extLst>
              <a:ext uri="{FF2B5EF4-FFF2-40B4-BE49-F238E27FC236}">
                <a16:creationId xmlns:a16="http://schemas.microsoft.com/office/drawing/2014/main" id="{91151374-92CC-87E1-F9AB-1D43CA0CBE4F}"/>
              </a:ext>
            </a:extLst>
          </p:cNvPr>
          <p:cNvSpPr txBox="1">
            <a:spLocks noChangeArrowheads="1"/>
          </p:cNvSpPr>
          <p:nvPr userDrawn="1"/>
        </p:nvSpPr>
        <p:spPr bwMode="auto">
          <a:xfrm>
            <a:off x="587376" y="1640495"/>
            <a:ext cx="1750290" cy="38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UCPH PowerPoint templates</a:t>
            </a:r>
            <a:br>
              <a:rPr lang="en-GB" sz="1000" b="1" noProof="1">
                <a:solidFill>
                  <a:schemeClr val="tx1"/>
                </a:solidFill>
                <a:latin typeface="+mn-lt"/>
                <a:cs typeface="Arial" panose="020B0604020202020204" pitchFamily="34" charset="0"/>
              </a:rPr>
            </a:br>
            <a:r>
              <a:rPr lang="en-GB" sz="800" dirty="0">
                <a:effectLst/>
                <a:latin typeface="+mj-lt"/>
                <a:ea typeface="Calibri" panose="020F0502020204030204" pitchFamily="34" charset="0"/>
                <a:cs typeface="Times New Roman" panose="02020603050405020304" pitchFamily="18" charset="0"/>
              </a:rPr>
              <a:t>When you open PowerPoint on your UCPH computer, </a:t>
            </a:r>
            <a:r>
              <a:rPr lang="en-GB" sz="800" kern="1200" dirty="0">
                <a:solidFill>
                  <a:schemeClr val="tx1"/>
                </a:solidFill>
                <a:effectLst/>
                <a:latin typeface="Arial" charset="0"/>
                <a:ea typeface="Calibri" panose="020F0502020204030204" pitchFamily="34" charset="0"/>
                <a:cs typeface="Times New Roman" panose="02020603050405020304" pitchFamily="18" charset="0"/>
              </a:rPr>
              <a:t>PowerPoint opens </a:t>
            </a:r>
            <a:r>
              <a:rPr lang="en-GB" sz="800" dirty="0">
                <a:effectLst/>
                <a:latin typeface="+mj-lt"/>
                <a:ea typeface="Calibri" panose="020F0502020204030204" pitchFamily="34" charset="0"/>
                <a:cs typeface="Times New Roman" panose="02020603050405020304" pitchFamily="18" charset="0"/>
              </a:rPr>
              <a:t>a template in 16:9 format with an English UCPH logo.</a:t>
            </a:r>
          </a:p>
          <a:p>
            <a:pPr eaLnBrk="1" hangingPunct="1">
              <a:spcAft>
                <a:spcPts val="600"/>
              </a:spcAft>
              <a:defRPr/>
            </a:pPr>
            <a:r>
              <a:rPr lang="en-GB" sz="800" dirty="0">
                <a:effectLst/>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16:9 format</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"full" or “small"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pPr>
            <a:r>
              <a:rPr lang="en-GB" sz="800" dirty="0">
                <a:effectLst/>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effectLst/>
                <a:latin typeface="+mj-lt"/>
                <a:ea typeface="Calibri" panose="020F0502020204030204" pitchFamily="34" charset="0"/>
                <a:cs typeface="Times New Roman" panose="02020603050405020304" pitchFamily="18" charset="0"/>
              </a:rPr>
            </a:b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pPr>
            <a:r>
              <a:rPr lang="en-GB"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www.designguide.ku.dk/skabeloner/powerpoint/praesentationer/</a:t>
            </a:r>
            <a:endParaRPr lang="en-GB"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28" name="Text Box 48">
            <a:extLst>
              <a:ext uri="{FF2B5EF4-FFF2-40B4-BE49-F238E27FC236}">
                <a16:creationId xmlns:a16="http://schemas.microsoft.com/office/drawing/2014/main" id="{CC1000A9-67B6-3DBE-1556-907DFA8F39D9}"/>
              </a:ext>
            </a:extLst>
          </p:cNvPr>
          <p:cNvSpPr txBox="1">
            <a:spLocks noChangeArrowheads="1"/>
          </p:cNvSpPr>
          <p:nvPr userDrawn="1"/>
        </p:nvSpPr>
        <p:spPr bwMode="auto">
          <a:xfrm>
            <a:off x="2570384" y="3966227"/>
            <a:ext cx="1755548"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your unit name (e.g. your department), page numbers and the date</a:t>
            </a:r>
            <a:br>
              <a:rPr lang="en-GB" sz="1000" b="1" noProof="1">
                <a:solidFill>
                  <a:schemeClr val="tx1"/>
                </a:solidFill>
                <a:latin typeface="+mj-lt"/>
                <a:cs typeface="Arial" panose="020B0604020202020204" pitchFamily="34" charset="0"/>
              </a:rPr>
            </a:br>
            <a:r>
              <a:rPr lang="en-GB" sz="800" b="1" dirty="0">
                <a:effectLst/>
                <a:latin typeface="+mj-lt"/>
                <a:ea typeface="Calibri" panose="020F0502020204030204" pitchFamily="34" charset="0"/>
                <a:cs typeface="Times New Roman" panose="02020603050405020304" pitchFamily="18" charset="0"/>
              </a:rPr>
              <a:t>1. </a:t>
            </a:r>
            <a:r>
              <a:rPr lang="en-GB" sz="800" dirty="0">
                <a:effectLst/>
                <a:latin typeface="+mj-lt"/>
                <a:ea typeface="Calibri" panose="020F0502020204030204" pitchFamily="34" charset="0"/>
                <a:cs typeface="Times New Roman" panose="02020603050405020304" pitchFamily="18" charset="0"/>
              </a:rPr>
              <a:t>Click on </a:t>
            </a:r>
            <a:r>
              <a:rPr lang="en-GB" sz="800" b="1" dirty="0">
                <a:effectLst/>
                <a:latin typeface="+mj-lt"/>
                <a:ea typeface="Calibri" panose="020F0502020204030204" pitchFamily="34" charset="0"/>
                <a:cs typeface="Times New Roman" panose="02020603050405020304" pitchFamily="18" charset="0"/>
              </a:rPr>
              <a:t>Insert</a:t>
            </a:r>
            <a:r>
              <a:rPr lang="en-GB" sz="800" dirty="0">
                <a:effectLst/>
                <a:latin typeface="+mj-lt"/>
                <a:ea typeface="Calibri" panose="020F0502020204030204" pitchFamily="34" charset="0"/>
                <a:cs typeface="Times New Roman" panose="02020603050405020304" pitchFamily="18" charset="0"/>
              </a:rPr>
              <a:t> in the top menu</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2.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Header and Footer</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3. </a:t>
            </a:r>
            <a:r>
              <a:rPr lang="en-GB" sz="800" dirty="0">
                <a:effectLst/>
                <a:latin typeface="+mj-lt"/>
                <a:ea typeface="Calibri" panose="020F0502020204030204" pitchFamily="34" charset="0"/>
                <a:cs typeface="Times New Roman" panose="02020603050405020304" pitchFamily="18" charset="0"/>
              </a:rPr>
              <a:t>Fill in the fields</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4.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a:t>
            </a:r>
            <a:r>
              <a:rPr lang="en-GB" sz="800" b="1" dirty="0">
                <a:effectLst/>
                <a:latin typeface="+mj-lt"/>
                <a:ea typeface="Calibri" panose="020F0502020204030204" pitchFamily="34" charset="0"/>
                <a:cs typeface="Times New Roman" panose="02020603050405020304" pitchFamily="18" charset="0"/>
              </a:rPr>
              <a:t>to all </a:t>
            </a:r>
            <a:r>
              <a:rPr lang="en-GB" sz="800" dirty="0">
                <a:effectLst/>
                <a:latin typeface="+mj-lt"/>
                <a:ea typeface="Calibri" panose="020F0502020204030204" pitchFamily="34" charset="0"/>
                <a:cs typeface="Times New Roman" panose="02020603050405020304" pitchFamily="18" charset="0"/>
              </a:rPr>
              <a:t>or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pPr>
            <a:r>
              <a:rPr lang="en-GB" sz="800" dirty="0">
                <a:effectLst/>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30" name="Text Box 48">
            <a:extLst>
              <a:ext uri="{FF2B5EF4-FFF2-40B4-BE49-F238E27FC236}">
                <a16:creationId xmlns:a16="http://schemas.microsoft.com/office/drawing/2014/main" id="{57AF5228-50BD-AF36-C290-EB6F54DA4AEB}"/>
              </a:ext>
            </a:extLst>
          </p:cNvPr>
          <p:cNvSpPr txBox="1">
            <a:spLocks noChangeArrowheads="1"/>
          </p:cNvSpPr>
          <p:nvPr userDrawn="1"/>
        </p:nvSpPr>
        <p:spPr bwMode="auto">
          <a:xfrm>
            <a:off x="587375" y="5688880"/>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Create a new slide (2010 + 2013 and 2016 version) </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b="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p:txBody>
      </p:sp>
      <p:pic>
        <p:nvPicPr>
          <p:cNvPr id="32" name="Billede 40">
            <a:extLst>
              <a:ext uri="{FF2B5EF4-FFF2-40B4-BE49-F238E27FC236}">
                <a16:creationId xmlns:a16="http://schemas.microsoft.com/office/drawing/2014/main" id="{47DEC83E-2557-C64A-8710-5E90C5500CCC}"/>
              </a:ext>
            </a:extLst>
          </p:cNvPr>
          <p:cNvPicPr>
            <a:picLocks noChangeAspect="1"/>
          </p:cNvPicPr>
          <p:nvPr userDrawn="1"/>
        </p:nvPicPr>
        <p:blipFill rotWithShape="1">
          <a:blip r:embed="rId3"/>
          <a:srcRect l="36944" r="2272" b="69429"/>
          <a:stretch/>
        </p:blipFill>
        <p:spPr>
          <a:xfrm>
            <a:off x="4157637" y="2896656"/>
            <a:ext cx="395416" cy="126627"/>
          </a:xfrm>
          <a:prstGeom prst="rect">
            <a:avLst/>
          </a:prstGeom>
        </p:spPr>
      </p:pic>
      <p:sp>
        <p:nvSpPr>
          <p:cNvPr id="34" name="Text Box 48">
            <a:extLst>
              <a:ext uri="{FF2B5EF4-FFF2-40B4-BE49-F238E27FC236}">
                <a16:creationId xmlns:a16="http://schemas.microsoft.com/office/drawing/2014/main" id="{296B2A40-51DD-3C24-64B4-9C261EFED2FF}"/>
              </a:ext>
            </a:extLst>
          </p:cNvPr>
          <p:cNvSpPr txBox="1">
            <a:spLocks noChangeArrowheads="1"/>
          </p:cNvSpPr>
          <p:nvPr userDrawn="1"/>
        </p:nvSpPr>
        <p:spPr bwMode="auto">
          <a:xfrm>
            <a:off x="2570384" y="2582327"/>
            <a:ext cx="162424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Replace slide type</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Select </a:t>
            </a:r>
            <a:r>
              <a:rPr lang="en-GB" altLang="da-DK" sz="800" b="1" baseline="0" noProof="1">
                <a:solidFill>
                  <a:schemeClr val="tx1"/>
                </a:solidFill>
                <a:latin typeface="+mn-lt"/>
                <a:cs typeface="Arial" panose="020B0604020202020204" pitchFamily="34" charset="0"/>
              </a:rPr>
              <a:t>Layout</a:t>
            </a:r>
            <a:r>
              <a:rPr lang="en-GB" altLang="da-DK" sz="800" baseline="0" noProof="1">
                <a:solidFill>
                  <a:schemeClr val="tx1"/>
                </a:solidFill>
                <a:latin typeface="+mn-lt"/>
                <a:cs typeface="Arial" panose="020B0604020202020204" pitchFamily="34" charset="0"/>
              </a:rPr>
              <a:t> to change the layout of your current slide.</a:t>
            </a:r>
          </a:p>
        </p:txBody>
      </p:sp>
      <p:sp>
        <p:nvSpPr>
          <p:cNvPr id="36" name="Text Box 48">
            <a:extLst>
              <a:ext uri="{FF2B5EF4-FFF2-40B4-BE49-F238E27FC236}">
                <a16:creationId xmlns:a16="http://schemas.microsoft.com/office/drawing/2014/main" id="{26A5352B-2D88-0049-FF68-7A3677982A27}"/>
              </a:ext>
            </a:extLst>
          </p:cNvPr>
          <p:cNvSpPr txBox="1">
            <a:spLocks noChangeArrowheads="1"/>
          </p:cNvSpPr>
          <p:nvPr userDrawn="1"/>
        </p:nvSpPr>
        <p:spPr bwMode="auto">
          <a:xfrm>
            <a:off x="2570384" y="3315092"/>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Font</a:t>
            </a:r>
            <a:br>
              <a:rPr lang="en-GB" sz="1000" b="1" noProof="1">
                <a:solidFill>
                  <a:schemeClr val="tx1"/>
                </a:solidFill>
                <a:latin typeface="+mn-lt"/>
                <a:cs typeface="Arial" panose="020B0604020202020204" pitchFamily="34" charset="0"/>
              </a:rPr>
            </a:br>
            <a:r>
              <a:rPr lang="en-GB" altLang="da-DK" sz="800" b="0" noProof="1">
                <a:solidFill>
                  <a:schemeClr val="tx1"/>
                </a:solidFill>
                <a:latin typeface="+mn-lt"/>
                <a:cs typeface="Arial" panose="020B0604020202020204" pitchFamily="34" charset="0"/>
              </a:rPr>
              <a:t>UCPH uses the font Microsoft New Tai Lue in PowerPoint.</a:t>
            </a:r>
            <a:endParaRPr lang="en-GB" altLang="da-DK" sz="800" b="0" baseline="0" noProof="1">
              <a:solidFill>
                <a:schemeClr val="tx1"/>
              </a:solidFill>
              <a:latin typeface="+mn-lt"/>
              <a:cs typeface="Arial" panose="020B0604020202020204" pitchFamily="34" charset="0"/>
            </a:endParaRPr>
          </a:p>
        </p:txBody>
      </p:sp>
      <p:sp>
        <p:nvSpPr>
          <p:cNvPr id="38" name="Text Box 48">
            <a:extLst>
              <a:ext uri="{FF2B5EF4-FFF2-40B4-BE49-F238E27FC236}">
                <a16:creationId xmlns:a16="http://schemas.microsoft.com/office/drawing/2014/main" id="{F1FD1FCB-14AB-C8C8-E3B6-3A9C2354347E}"/>
              </a:ext>
            </a:extLst>
          </p:cNvPr>
          <p:cNvSpPr txBox="1">
            <a:spLocks noChangeArrowheads="1"/>
          </p:cNvSpPr>
          <p:nvPr userDrawn="1"/>
        </p:nvSpPr>
        <p:spPr bwMode="auto">
          <a:xfrm>
            <a:off x="4739114" y="1627125"/>
            <a:ext cx="1634624"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Gridliness and Guides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To see gridlines and guides</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Click on </a:t>
            </a:r>
            <a:r>
              <a:rPr lang="en-GB" sz="800" b="1" noProof="1">
                <a:solidFill>
                  <a:schemeClr val="tx1"/>
                </a:solidFill>
                <a:latin typeface="+mj-lt"/>
                <a:cs typeface="Arial" panose="020B0604020202020204" pitchFamily="34" charset="0"/>
              </a:rPr>
              <a:t>View</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Select </a:t>
            </a:r>
            <a:r>
              <a:rPr lang="en-GB" sz="800" b="1" noProof="1">
                <a:solidFill>
                  <a:schemeClr val="tx1"/>
                </a:solidFill>
                <a:latin typeface="+mj-lt"/>
                <a:cs typeface="Arial" panose="020B0604020202020204" pitchFamily="34" charset="0"/>
              </a:rPr>
              <a:t>Gridlines</a:t>
            </a:r>
            <a:r>
              <a:rPr lang="en-GB" sz="800" b="0" noProof="1">
                <a:solidFill>
                  <a:schemeClr val="tx1"/>
                </a:solidFill>
                <a:latin typeface="+mj-lt"/>
                <a:cs typeface="Arial" panose="020B0604020202020204" pitchFamily="34" charset="0"/>
              </a:rPr>
              <a:t> and/or </a:t>
            </a:r>
            <a:r>
              <a:rPr lang="en-GB" sz="800" b="1" noProof="1">
                <a:solidFill>
                  <a:schemeClr val="tx1"/>
                </a:solidFill>
                <a:latin typeface="+mj-lt"/>
                <a:cs typeface="Arial" panose="020B0604020202020204" pitchFamily="34" charset="0"/>
              </a:rPr>
              <a:t>Guides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Hold down the </a:t>
            </a:r>
            <a:r>
              <a:rPr lang="en-GB" sz="800" b="1" noProof="1">
                <a:solidFill>
                  <a:schemeClr val="tx1"/>
                </a:solidFill>
                <a:latin typeface="+mj-lt"/>
                <a:cs typeface="Arial" panose="020B0604020202020204" pitchFamily="34" charset="0"/>
              </a:rPr>
              <a:t>CTRL key </a:t>
            </a:r>
            <a:r>
              <a:rPr lang="en-GB" sz="800" b="0" noProof="1">
                <a:solidFill>
                  <a:schemeClr val="tx1"/>
                </a:solidFill>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Press Alt + F9 for a rapid display of gridlines</a:t>
            </a:r>
          </a:p>
        </p:txBody>
      </p:sp>
      <p:sp>
        <p:nvSpPr>
          <p:cNvPr id="40" name="Text Box 48">
            <a:extLst>
              <a:ext uri="{FF2B5EF4-FFF2-40B4-BE49-F238E27FC236}">
                <a16:creationId xmlns:a16="http://schemas.microsoft.com/office/drawing/2014/main" id="{C4D76095-C685-6F22-B51D-0AFAF348C4C3}"/>
              </a:ext>
            </a:extLst>
          </p:cNvPr>
          <p:cNvSpPr txBox="1">
            <a:spLocks noChangeArrowheads="1"/>
          </p:cNvSpPr>
          <p:nvPr userDrawn="1"/>
        </p:nvSpPr>
        <p:spPr bwMode="auto">
          <a:xfrm>
            <a:off x="4728822" y="4141417"/>
            <a:ext cx="1634624" cy="214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picture</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On layouts with picture placeholders: Click the icon and select </a:t>
            </a:r>
            <a:r>
              <a:rPr lang="en-GB" sz="800" b="1" noProof="1">
                <a:solidFill>
                  <a:schemeClr val="tx1"/>
                </a:solidFill>
                <a:latin typeface="+mj-lt"/>
                <a:cs typeface="Arial" panose="020B0604020202020204" pitchFamily="34" charset="0"/>
              </a:rPr>
              <a:t>Insert</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You can find UCPH-images, which are adapted to and minimised to 16:9 format via this link: </a:t>
            </a:r>
            <a:br>
              <a:rPr lang="en-GB" sz="800" b="0"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 </a:t>
            </a:r>
            <a:r>
              <a:rPr lang="en-GB" sz="800" b="0" noProof="1">
                <a:solidFill>
                  <a:schemeClr val="accent4"/>
                </a:solidFill>
                <a:latin typeface="+mj-lt"/>
                <a:cs typeface="Arial" panose="020B0604020202020204" pitchFamily="34" charset="0"/>
                <a:hlinkClick r:id="rId4"/>
              </a:rPr>
              <a:t>https://image.ku.dk/shared/aZwD18034DnM3TYEw9XagEF6kxI6MLkV</a:t>
            </a:r>
            <a:endParaRPr lang="en-GB"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Select slide show-view to activate the link.</a:t>
            </a:r>
          </a:p>
        </p:txBody>
      </p:sp>
      <p:sp>
        <p:nvSpPr>
          <p:cNvPr id="42" name="Text Box 48">
            <a:extLst>
              <a:ext uri="{FF2B5EF4-FFF2-40B4-BE49-F238E27FC236}">
                <a16:creationId xmlns:a16="http://schemas.microsoft.com/office/drawing/2014/main" id="{449B76C2-6958-26C2-DD52-28127622EE08}"/>
              </a:ext>
            </a:extLst>
          </p:cNvPr>
          <p:cNvSpPr txBox="1">
            <a:spLocks noChangeArrowheads="1"/>
          </p:cNvSpPr>
          <p:nvPr userDrawn="1"/>
        </p:nvSpPr>
        <p:spPr bwMode="auto">
          <a:xfrm>
            <a:off x="6691561" y="1640495"/>
            <a:ext cx="16346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Image sizes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The optimal picture size is: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Save the images in 72 dpi and in "jpg medium quality"</a:t>
            </a:r>
          </a:p>
        </p:txBody>
      </p:sp>
      <p:sp>
        <p:nvSpPr>
          <p:cNvPr id="44" name="Text Box 48">
            <a:extLst>
              <a:ext uri="{FF2B5EF4-FFF2-40B4-BE49-F238E27FC236}">
                <a16:creationId xmlns:a16="http://schemas.microsoft.com/office/drawing/2014/main" id="{B1B679C7-F81E-AF72-3832-BC2B20AF81E0}"/>
              </a:ext>
            </a:extLst>
          </p:cNvPr>
          <p:cNvSpPr txBox="1">
            <a:spLocks noChangeArrowheads="1"/>
          </p:cNvSpPr>
          <p:nvPr userDrawn="1"/>
        </p:nvSpPr>
        <p:spPr bwMode="auto">
          <a:xfrm>
            <a:off x="6691561" y="2720006"/>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Trimming pictures</a:t>
            </a:r>
            <a:br>
              <a:rPr lang="en-GB" sz="1000" b="1" noProof="1">
                <a:solidFill>
                  <a:schemeClr val="tx1"/>
                </a:solidFill>
                <a:latin typeface="+mj-lt"/>
                <a:cs typeface="Arial" panose="020B0604020202020204" pitchFamily="34" charset="0"/>
              </a:rPr>
            </a:br>
            <a:r>
              <a:rPr lang="en-GB" sz="800" b="1" noProof="1">
                <a:solidFill>
                  <a:schemeClr val="tx1"/>
                </a:solidFill>
                <a:latin typeface="+mj-lt"/>
                <a:cs typeface="Arial" panose="020B0604020202020204" pitchFamily="34" charset="0"/>
              </a:rPr>
              <a:t>1</a:t>
            </a:r>
            <a:r>
              <a:rPr lang="en-GB" sz="800" b="0" noProof="1">
                <a:solidFill>
                  <a:schemeClr val="tx1"/>
                </a:solidFill>
                <a:latin typeface="+mj-lt"/>
                <a:cs typeface="Arial" panose="020B0604020202020204" pitchFamily="34" charset="0"/>
              </a:rPr>
              <a:t>. Click</a:t>
            </a:r>
            <a:r>
              <a:rPr lang="en-GB" sz="800" b="1" noProof="1">
                <a:solidFill>
                  <a:schemeClr val="tx1"/>
                </a:solidFill>
                <a:latin typeface="+mj-lt"/>
                <a:cs typeface="Arial" panose="020B0604020202020204" pitchFamily="34" charset="0"/>
              </a:rPr>
              <a:t> Crop </a:t>
            </a:r>
            <a:r>
              <a:rPr lang="en-GB" sz="800" b="0" noProof="1">
                <a:solidFill>
                  <a:schemeClr val="tx1"/>
                </a:solidFill>
                <a:latin typeface="+mj-lt"/>
                <a:cs typeface="Arial" panose="020B0604020202020204" pitchFamily="34" charset="0"/>
              </a:rPr>
              <a:t>to change the image focus/size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If you want to scale the picture, hold the </a:t>
            </a:r>
            <a:r>
              <a:rPr lang="en-GB" sz="800" b="1" noProof="1">
                <a:solidFill>
                  <a:schemeClr val="tx1"/>
                </a:solidFill>
                <a:latin typeface="+mj-lt"/>
                <a:cs typeface="Arial" panose="020B0604020202020204" pitchFamily="34" charset="0"/>
              </a:rPr>
              <a:t>SHIFT</a:t>
            </a:r>
            <a:r>
              <a:rPr lang="en-GB" sz="800" b="0" noProof="1">
                <a:solidFill>
                  <a:schemeClr val="tx1"/>
                </a:solidFill>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3. </a:t>
            </a:r>
            <a:r>
              <a:rPr lang="en-GB" sz="800" b="0" noProof="1">
                <a:solidFill>
                  <a:schemeClr val="tx1"/>
                </a:solidFill>
                <a:latin typeface="+mj-lt"/>
                <a:cs typeface="Arial" panose="020B0604020202020204" pitchFamily="34" charset="0"/>
              </a:rPr>
              <a:t>Right-click on the picture and select </a:t>
            </a:r>
            <a:r>
              <a:rPr lang="en-GB" sz="800" b="1" noProof="1">
                <a:solidFill>
                  <a:schemeClr val="tx1"/>
                </a:solidFill>
                <a:latin typeface="+mj-lt"/>
                <a:cs typeface="Arial" panose="020B0604020202020204" pitchFamily="34" charset="0"/>
              </a:rPr>
              <a:t>Send to back</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schemeClr val="tx1"/>
                </a:solidFill>
                <a:latin typeface="+mj-lt"/>
                <a:cs typeface="Arial" panose="020B0604020202020204" pitchFamily="34" charset="0"/>
              </a:rPr>
              <a:t>Send to back</a:t>
            </a:r>
          </a:p>
        </p:txBody>
      </p:sp>
      <p:sp>
        <p:nvSpPr>
          <p:cNvPr id="46" name="Text Box 48">
            <a:extLst>
              <a:ext uri="{FF2B5EF4-FFF2-40B4-BE49-F238E27FC236}">
                <a16:creationId xmlns:a16="http://schemas.microsoft.com/office/drawing/2014/main" id="{DBC859E9-AAD9-582D-9CAB-53B97A96B2FE}"/>
              </a:ext>
            </a:extLst>
          </p:cNvPr>
          <p:cNvSpPr txBox="1">
            <a:spLocks noChangeArrowheads="1"/>
          </p:cNvSpPr>
          <p:nvPr userDrawn="1"/>
        </p:nvSpPr>
        <p:spPr bwMode="auto">
          <a:xfrm>
            <a:off x="6691561" y="4765322"/>
            <a:ext cx="1634624" cy="9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Template colors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Right-click on the surface of which you want to change the color and then click on the paint can icon</a:t>
            </a:r>
          </a:p>
        </p:txBody>
      </p:sp>
      <p:sp>
        <p:nvSpPr>
          <p:cNvPr id="48" name="Text Box 48">
            <a:extLst>
              <a:ext uri="{FF2B5EF4-FFF2-40B4-BE49-F238E27FC236}">
                <a16:creationId xmlns:a16="http://schemas.microsoft.com/office/drawing/2014/main" id="{5BDA7DE1-7BD9-6953-4F2C-C23FAB665D31}"/>
              </a:ext>
            </a:extLst>
          </p:cNvPr>
          <p:cNvSpPr txBox="1">
            <a:spLocks noChangeArrowheads="1"/>
          </p:cNvSpPr>
          <p:nvPr userDrawn="1"/>
        </p:nvSpPr>
        <p:spPr bwMode="auto">
          <a:xfrm>
            <a:off x="6691561" y="5815137"/>
            <a:ext cx="1634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Further information</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See</a:t>
            </a:r>
            <a:r>
              <a:rPr lang="en-GB" sz="800" b="0" baseline="0" noProof="1">
                <a:solidFill>
                  <a:schemeClr val="tx1"/>
                </a:solidFill>
                <a:latin typeface="+mj-lt"/>
                <a:cs typeface="Arial" panose="020B0604020202020204" pitchFamily="34" charset="0"/>
              </a:rPr>
              <a:t> </a:t>
            </a:r>
            <a:br>
              <a:rPr lang="en-GB" sz="800" b="0" baseline="0" noProof="1">
                <a:solidFill>
                  <a:schemeClr val="tx1"/>
                </a:solidFill>
                <a:latin typeface="+mj-lt"/>
                <a:cs typeface="Arial" panose="020B0604020202020204" pitchFamily="34" charset="0"/>
              </a:rPr>
            </a:br>
            <a:r>
              <a:rPr lang="en-GB" sz="800" b="0" noProof="1">
                <a:solidFill>
                  <a:schemeClr val="accent4"/>
                </a:solidFill>
                <a:latin typeface="+mj-lt"/>
                <a:cs typeface="Arial" panose="020B0604020202020204" pitchFamily="34" charset="0"/>
                <a:hlinkClick r:id="rId5"/>
              </a:rPr>
              <a:t>www.designguide.ku.dk/</a:t>
            </a:r>
            <a:br>
              <a:rPr lang="en-GB" sz="800" b="0" noProof="1">
                <a:solidFill>
                  <a:schemeClr val="accent4"/>
                </a:solidFill>
                <a:latin typeface="+mj-lt"/>
                <a:cs typeface="Arial" panose="020B0604020202020204" pitchFamily="34" charset="0"/>
                <a:hlinkClick r:id="rId5"/>
              </a:rPr>
            </a:br>
            <a:r>
              <a:rPr lang="en-GB" sz="800" b="0" noProof="1">
                <a:solidFill>
                  <a:schemeClr val="accent4"/>
                </a:solidFill>
                <a:latin typeface="+mj-lt"/>
                <a:cs typeface="Arial" panose="020B0604020202020204" pitchFamily="34" charset="0"/>
                <a:hlinkClick r:id="rId5"/>
              </a:rPr>
              <a:t>skabeloner/powerpoint/</a:t>
            </a:r>
            <a:br>
              <a:rPr lang="en-GB" sz="800" b="0" noProof="1">
                <a:solidFill>
                  <a:schemeClr val="accent4"/>
                </a:solidFill>
                <a:latin typeface="+mj-lt"/>
                <a:cs typeface="Arial" panose="020B0604020202020204" pitchFamily="34" charset="0"/>
                <a:hlinkClick r:id="rId5"/>
              </a:rPr>
            </a:br>
            <a:r>
              <a:rPr lang="en-GB" sz="800" b="0" noProof="1">
                <a:solidFill>
                  <a:schemeClr val="accent4"/>
                </a:solidFill>
                <a:latin typeface="+mj-lt"/>
                <a:cs typeface="Arial" panose="020B0604020202020204" pitchFamily="34" charset="0"/>
                <a:hlinkClick r:id="rId5"/>
              </a:rPr>
              <a:t>praesentationer/</a:t>
            </a:r>
            <a:endParaRPr lang="en-GB" sz="800" b="0" noProof="1">
              <a:solidFill>
                <a:schemeClr val="accent4"/>
              </a:solidFill>
              <a:latin typeface="+mj-lt"/>
              <a:cs typeface="Arial" panose="020B0604020202020204" pitchFamily="34" charset="0"/>
            </a:endParaRPr>
          </a:p>
        </p:txBody>
      </p:sp>
      <p:pic>
        <p:nvPicPr>
          <p:cNvPr id="50" name="Billede 25">
            <a:extLst>
              <a:ext uri="{FF2B5EF4-FFF2-40B4-BE49-F238E27FC236}">
                <a16:creationId xmlns:a16="http://schemas.microsoft.com/office/drawing/2014/main" id="{2BC7410A-935F-DC4A-F8A5-7F39AC457C1E}"/>
              </a:ext>
            </a:extLst>
          </p:cNvPr>
          <p:cNvPicPr>
            <a:picLocks noChangeAspect="1"/>
          </p:cNvPicPr>
          <p:nvPr userDrawn="1"/>
        </p:nvPicPr>
        <p:blipFill>
          <a:blip r:embed="rId6"/>
          <a:stretch>
            <a:fillRect/>
          </a:stretch>
        </p:blipFill>
        <p:spPr>
          <a:xfrm>
            <a:off x="6268044" y="4201412"/>
            <a:ext cx="257327" cy="275280"/>
          </a:xfrm>
          <a:prstGeom prst="rect">
            <a:avLst/>
          </a:prstGeom>
        </p:spPr>
      </p:pic>
      <p:pic>
        <p:nvPicPr>
          <p:cNvPr id="52" name="Billede 36">
            <a:extLst>
              <a:ext uri="{FF2B5EF4-FFF2-40B4-BE49-F238E27FC236}">
                <a16:creationId xmlns:a16="http://schemas.microsoft.com/office/drawing/2014/main" id="{56A21FCA-F356-F238-3DEE-A13BEFECD377}"/>
              </a:ext>
            </a:extLst>
          </p:cNvPr>
          <p:cNvPicPr>
            <a:picLocks noChangeAspect="1"/>
          </p:cNvPicPr>
          <p:nvPr userDrawn="1"/>
        </p:nvPicPr>
        <p:blipFill>
          <a:blip r:embed="rId7"/>
          <a:stretch>
            <a:fillRect/>
          </a:stretch>
        </p:blipFill>
        <p:spPr>
          <a:xfrm>
            <a:off x="8223538" y="2795378"/>
            <a:ext cx="288708" cy="275280"/>
          </a:xfrm>
          <a:prstGeom prst="rect">
            <a:avLst/>
          </a:prstGeom>
        </p:spPr>
      </p:pic>
      <p:pic>
        <p:nvPicPr>
          <p:cNvPr id="54" name="Billede 37">
            <a:extLst>
              <a:ext uri="{FF2B5EF4-FFF2-40B4-BE49-F238E27FC236}">
                <a16:creationId xmlns:a16="http://schemas.microsoft.com/office/drawing/2014/main" id="{8288A8D2-A953-FCF5-C54C-BED0258209D5}"/>
              </a:ext>
            </a:extLst>
          </p:cNvPr>
          <p:cNvPicPr>
            <a:picLocks noChangeAspect="1"/>
          </p:cNvPicPr>
          <p:nvPr userDrawn="1"/>
        </p:nvPicPr>
        <p:blipFill>
          <a:blip r:embed="rId8"/>
          <a:stretch>
            <a:fillRect/>
          </a:stretch>
        </p:blipFill>
        <p:spPr>
          <a:xfrm>
            <a:off x="8241826" y="3187789"/>
            <a:ext cx="223122" cy="228843"/>
          </a:xfrm>
          <a:prstGeom prst="rect">
            <a:avLst/>
          </a:prstGeom>
        </p:spPr>
      </p:pic>
      <p:sp>
        <p:nvSpPr>
          <p:cNvPr id="56" name="Text Box 48">
            <a:extLst>
              <a:ext uri="{FF2B5EF4-FFF2-40B4-BE49-F238E27FC236}">
                <a16:creationId xmlns:a16="http://schemas.microsoft.com/office/drawing/2014/main" id="{1AAEA91B-6C9C-9157-EFF5-6EEB67507A8E}"/>
              </a:ext>
            </a:extLst>
          </p:cNvPr>
          <p:cNvSpPr txBox="1">
            <a:spLocks noChangeArrowheads="1"/>
          </p:cNvSpPr>
          <p:nvPr userDrawn="1"/>
        </p:nvSpPr>
        <p:spPr bwMode="auto">
          <a:xfrm>
            <a:off x="2570384" y="1666128"/>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Under the </a:t>
            </a:r>
            <a:r>
              <a:rPr lang="en-GB" altLang="da-DK" sz="800" b="1" baseline="0" noProof="1">
                <a:solidFill>
                  <a:schemeClr val="tx1"/>
                </a:solidFill>
                <a:latin typeface="+mn-lt"/>
                <a:cs typeface="Arial" panose="020B0604020202020204" pitchFamily="34" charset="0"/>
              </a:rPr>
              <a:t>New slide </a:t>
            </a:r>
            <a:r>
              <a:rPr lang="en-GB" altLang="da-DK" sz="800" baseline="0" noProof="1">
                <a:solidFill>
                  <a:schemeClr val="tx1"/>
                </a:solidFill>
                <a:latin typeface="+mn-lt"/>
                <a:cs typeface="Arial" panose="020B0604020202020204" pitchFamily="34" charset="0"/>
              </a:rPr>
              <a:t>button Click on the top part of the button to create a slide identical to the one selected. Click on the bottom part of the button to see a selection of possible layout choices</a:t>
            </a:r>
            <a:endParaRPr lang="en-GB" altLang="da-DK" sz="800" noProof="1">
              <a:solidFill>
                <a:schemeClr val="tx1"/>
              </a:solidFill>
              <a:latin typeface="+mn-lt"/>
              <a:cs typeface="Arial" panose="020B0604020202020204" pitchFamily="34" charset="0"/>
            </a:endParaRPr>
          </a:p>
        </p:txBody>
      </p:sp>
      <p:pic>
        <p:nvPicPr>
          <p:cNvPr id="58" name="Picture 61">
            <a:extLst>
              <a:ext uri="{FF2B5EF4-FFF2-40B4-BE49-F238E27FC236}">
                <a16:creationId xmlns:a16="http://schemas.microsoft.com/office/drawing/2014/main" id="{874C9D93-430E-897F-0010-953653748BCE}"/>
              </a:ext>
            </a:extLst>
          </p:cNvPr>
          <p:cNvPicPr>
            <a:picLocks noChangeAspect="1"/>
          </p:cNvPicPr>
          <p:nvPr userDrawn="1"/>
        </p:nvPicPr>
        <p:blipFill>
          <a:blip r:embed="rId9"/>
          <a:stretch>
            <a:fillRect/>
          </a:stretch>
        </p:blipFill>
        <p:spPr>
          <a:xfrm>
            <a:off x="4271879" y="1743737"/>
            <a:ext cx="243186" cy="432989"/>
          </a:xfrm>
          <a:prstGeom prst="rect">
            <a:avLst/>
          </a:prstGeom>
        </p:spPr>
      </p:pic>
    </p:spTree>
    <p:extLst>
      <p:ext uri="{BB962C8B-B14F-4D97-AF65-F5344CB8AC3E}">
        <p14:creationId xmlns:p14="http://schemas.microsoft.com/office/powerpoint/2010/main" val="2740279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A598-37D1-488D-8DEE-19ADF3AD25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DADFDDB-91CC-488D-B3F9-6E532D822D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46E444-24F5-4E44-9A3A-7335838E079D}"/>
              </a:ext>
            </a:extLst>
          </p:cNvPr>
          <p:cNvSpPr>
            <a:spLocks noGrp="1"/>
          </p:cNvSpPr>
          <p:nvPr>
            <p:ph type="dt" sz="half" idx="10"/>
          </p:nvPr>
        </p:nvSpPr>
        <p:spPr/>
        <p:txBody>
          <a:bodyPr/>
          <a:lstStyle/>
          <a:p>
            <a:r>
              <a:rPr lang="da-DK" altLang="zh-CN"/>
              <a:t>06/12/2024</a:t>
            </a:r>
            <a:endParaRPr lang="zh-CN" altLang="en-US"/>
          </a:p>
        </p:txBody>
      </p:sp>
      <p:sp>
        <p:nvSpPr>
          <p:cNvPr id="5" name="页脚占位符 4">
            <a:extLst>
              <a:ext uri="{FF2B5EF4-FFF2-40B4-BE49-F238E27FC236}">
                <a16:creationId xmlns:a16="http://schemas.microsoft.com/office/drawing/2014/main" id="{578931D7-D58B-47AF-88F7-947772F5D3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5778CD-2C7C-432A-8278-8E1BA928A28F}"/>
              </a:ext>
            </a:extLst>
          </p:cNvPr>
          <p:cNvSpPr>
            <a:spLocks noGrp="1"/>
          </p:cNvSpPr>
          <p:nvPr>
            <p:ph type="sldNum" sz="quarter" idx="12"/>
          </p:nvPr>
        </p:nvSpPr>
        <p:spPr/>
        <p:txBody>
          <a:bodyPr/>
          <a:lstStyle/>
          <a:p>
            <a:fld id="{D866DD27-337C-481F-8906-C74B369A12BA}" type="slidenum">
              <a:rPr lang="zh-CN" altLang="en-US" smtClean="0"/>
              <a:t>‹#›</a:t>
            </a:fld>
            <a:endParaRPr lang="zh-CN" altLang="en-US"/>
          </a:p>
        </p:txBody>
      </p:sp>
    </p:spTree>
    <p:extLst>
      <p:ext uri="{BB962C8B-B14F-4D97-AF65-F5344CB8AC3E}">
        <p14:creationId xmlns:p14="http://schemas.microsoft.com/office/powerpoint/2010/main" val="278267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1080000" tIns="0" rIns="6408000" anchor="ctr" anchorCtr="0"/>
          <a:lstStyle>
            <a:lvl1pPr marL="0" indent="0" algn="r">
              <a:buNone/>
              <a:defRPr sz="2400" b="1" i="0" baseline="0">
                <a:solidFill>
                  <a:schemeClr val="bg1"/>
                </a:solidFill>
                <a:sym typeface="Wingdings" panose="05000000000000000000" pitchFamily="2" charset="2"/>
              </a:defRPr>
            </a:lvl1pPr>
          </a:lstStyle>
          <a:p>
            <a:r>
              <a:rPr lang="en-GB" dirty="0"/>
              <a:t>Click icon to insert image   </a:t>
            </a:r>
          </a:p>
        </p:txBody>
      </p:sp>
      <p:sp>
        <p:nvSpPr>
          <p:cNvPr id="17" name="Titel 2">
            <a:extLst>
              <a:ext uri="{FF2B5EF4-FFF2-40B4-BE49-F238E27FC236}">
                <a16:creationId xmlns:a16="http://schemas.microsoft.com/office/drawing/2014/main" id="{5841F5BD-07B0-188F-6A65-1A9CB9107526}"/>
              </a:ext>
            </a:extLst>
          </p:cNvPr>
          <p:cNvSpPr>
            <a:spLocks noGrp="1"/>
          </p:cNvSpPr>
          <p:nvPr>
            <p:ph type="ctrTitle" hasCustomPrompt="1"/>
          </p:nvPr>
        </p:nvSpPr>
        <p:spPr>
          <a:xfrm>
            <a:off x="6243638" y="691815"/>
            <a:ext cx="5948362"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GB" dirty="0"/>
              <a:t>master</a:t>
            </a:r>
          </a:p>
        </p:txBody>
      </p:sp>
      <p:sp>
        <p:nvSpPr>
          <p:cNvPr id="12" name="Pladsholder til tekst 14">
            <a:extLst>
              <a:ext uri="{FF2B5EF4-FFF2-40B4-BE49-F238E27FC236}">
                <a16:creationId xmlns:a16="http://schemas.microsoft.com/office/drawing/2014/main" id="{7AF680B5-5F7B-7C42-BF08-E9B604FEDFF4}"/>
              </a:ext>
            </a:extLst>
          </p:cNvPr>
          <p:cNvSpPr>
            <a:spLocks noGrp="1"/>
          </p:cNvSpPr>
          <p:nvPr>
            <p:ph type="body" sz="quarter" idx="13" hasCustomPrompt="1"/>
          </p:nvPr>
        </p:nvSpPr>
        <p:spPr>
          <a:xfrm>
            <a:off x="6622257" y="4053600"/>
            <a:ext cx="4979193" cy="899766"/>
          </a:xfrm>
        </p:spPr>
        <p:txBody>
          <a:bodyPr rIns="0">
            <a:noAutofit/>
          </a:bodyPr>
          <a:lstStyle>
            <a:lvl1pPr marL="0" indent="0">
              <a:spcBef>
                <a:spcPts val="0"/>
              </a:spcBef>
              <a:buNone/>
              <a:defRPr sz="1800" b="0" i="0" baseline="0"/>
            </a:lvl1pPr>
          </a:lstStyle>
          <a:p>
            <a:pPr lvl="0"/>
            <a:r>
              <a:rPr lang="en-GB" dirty="0"/>
              <a:t>Name of speaker, UCPH unit, place and date</a:t>
            </a:r>
          </a:p>
        </p:txBody>
      </p:sp>
      <p:sp>
        <p:nvSpPr>
          <p:cNvPr id="13" name="Undertitel 2">
            <a:extLst>
              <a:ext uri="{FF2B5EF4-FFF2-40B4-BE49-F238E27FC236}">
                <a16:creationId xmlns:a16="http://schemas.microsoft.com/office/drawing/2014/main" id="{E8639E81-1331-644F-9855-3A9C253754AE}"/>
              </a:ext>
            </a:extLst>
          </p:cNvPr>
          <p:cNvSpPr>
            <a:spLocks noGrp="1"/>
          </p:cNvSpPr>
          <p:nvPr>
            <p:ph type="subTitle" idx="1" hasCustomPrompt="1"/>
          </p:nvPr>
        </p:nvSpPr>
        <p:spPr>
          <a:xfrm>
            <a:off x="6622257" y="3007285"/>
            <a:ext cx="4979193" cy="726435"/>
          </a:xfrm>
        </p:spPr>
        <p:txBody>
          <a:bodyPr>
            <a:noAutofit/>
          </a:bodyPr>
          <a:lstStyle>
            <a:lvl1pPr marL="0" indent="0" algn="l">
              <a:lnSpc>
                <a:spcPct val="100000"/>
              </a:lnSpc>
              <a:buNone/>
              <a:defRPr sz="2400" b="0"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14" name="Titel 1">
            <a:extLst>
              <a:ext uri="{FF2B5EF4-FFF2-40B4-BE49-F238E27FC236}">
                <a16:creationId xmlns:a16="http://schemas.microsoft.com/office/drawing/2014/main" id="{B7A6A120-00EE-3144-9AB3-0695A4240B49}"/>
              </a:ext>
            </a:extLst>
          </p:cNvPr>
          <p:cNvSpPr>
            <a:spLocks noGrp="1"/>
          </p:cNvSpPr>
          <p:nvPr>
            <p:ph type="body" sz="quarter" idx="15" hasCustomPrompt="1"/>
          </p:nvPr>
        </p:nvSpPr>
        <p:spPr>
          <a:xfrm>
            <a:off x="6622257" y="1020200"/>
            <a:ext cx="4977606" cy="1345417"/>
          </a:xfrm>
        </p:spPr>
        <p:txBody>
          <a:bodyPr rIns="0">
            <a:noAutofit/>
          </a:bodyPr>
          <a:lstStyle>
            <a:lvl1pPr marL="0" indent="0">
              <a:lnSpc>
                <a:spcPct val="100000"/>
              </a:lnSpc>
              <a:spcBef>
                <a:spcPts val="0"/>
              </a:spcBef>
              <a:buNone/>
              <a:defRPr sz="3600" b="0" i="0" baseline="0">
                <a:solidFill>
                  <a:schemeClr val="accent1"/>
                </a:solidFill>
                <a:latin typeface="+mj-lt"/>
              </a:defRPr>
            </a:lvl1pPr>
          </a:lstStyle>
          <a:p>
            <a:pPr lvl="0"/>
            <a:r>
              <a:rPr lang="en-GB" dirty="0"/>
              <a:t>Click to add title</a:t>
            </a:r>
          </a:p>
        </p:txBody>
      </p:sp>
      <p:sp>
        <p:nvSpPr>
          <p:cNvPr id="10" name="Pladsholder til dato 3" hidden="1">
            <a:extLst>
              <a:ext uri="{FF2B5EF4-FFF2-40B4-BE49-F238E27FC236}">
                <a16:creationId xmlns:a16="http://schemas.microsoft.com/office/drawing/2014/main" id="{5D6F800E-E8DB-D1E9-A292-CDCB828E80AD}"/>
              </a:ext>
            </a:extLst>
          </p:cNvPr>
          <p:cNvSpPr>
            <a:spLocks noGrp="1"/>
          </p:cNvSpPr>
          <p:nvPr>
            <p:ph type="dt" sz="half" idx="10"/>
          </p:nvPr>
        </p:nvSpPr>
        <p:spPr>
          <a:xfrm>
            <a:off x="0" y="6858000"/>
            <a:ext cx="0" cy="0"/>
          </a:xfrm>
        </p:spPr>
        <p:txBody>
          <a:bodyPr/>
          <a:lstStyle>
            <a:lvl1pPr>
              <a:defRPr sz="100">
                <a:noFill/>
              </a:defRPr>
            </a:lvl1pPr>
          </a:lstStyle>
          <a:p>
            <a:r>
              <a:rPr lang="da-DK"/>
              <a:t>06/12/2024</a:t>
            </a:r>
            <a:endParaRPr lang="en-GB" dirty="0"/>
          </a:p>
        </p:txBody>
      </p:sp>
      <p:sp>
        <p:nvSpPr>
          <p:cNvPr id="15" name="Pladsholder til sidefod 4" hidden="1">
            <a:extLst>
              <a:ext uri="{FF2B5EF4-FFF2-40B4-BE49-F238E27FC236}">
                <a16:creationId xmlns:a16="http://schemas.microsoft.com/office/drawing/2014/main" id="{75F96715-1FD5-51ED-7CC1-42E30D0821E3}"/>
              </a:ext>
            </a:extLst>
          </p:cNvPr>
          <p:cNvSpPr>
            <a:spLocks noGrp="1"/>
          </p:cNvSpPr>
          <p:nvPr>
            <p:ph type="ftr" sz="quarter" idx="11"/>
          </p:nvPr>
        </p:nvSpPr>
        <p:spPr>
          <a:xfrm>
            <a:off x="0" y="6858000"/>
            <a:ext cx="0" cy="0"/>
          </a:xfrm>
        </p:spPr>
        <p:txBody>
          <a:bodyPr/>
          <a:lstStyle>
            <a:lvl1pPr>
              <a:defRPr sz="100">
                <a:noFill/>
              </a:defRPr>
            </a:lvl1pPr>
          </a:lstStyle>
          <a:p>
            <a:endParaRPr lang="en-GB" dirty="0"/>
          </a:p>
        </p:txBody>
      </p:sp>
      <p:sp>
        <p:nvSpPr>
          <p:cNvPr id="16" name="Pladsholder til slidenummer 5" hidden="1">
            <a:extLst>
              <a:ext uri="{FF2B5EF4-FFF2-40B4-BE49-F238E27FC236}">
                <a16:creationId xmlns:a16="http://schemas.microsoft.com/office/drawing/2014/main" id="{FF7B57F8-B201-8F25-4597-86F1EE0AFA0C}"/>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70987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solidFill>
            <a:schemeClr val="bg1">
              <a:lumMod val="75000"/>
            </a:schemeClr>
          </a:solidFill>
        </p:spPr>
        <p:txBody>
          <a:bodyPr lIns="6408000" tIns="0" rIns="720000" anchor="ctr" anchorCtr="0"/>
          <a:lstStyle>
            <a:lvl1pPr marL="0" indent="0" algn="l" defTabSz="914400" rtl="0" eaLnBrk="1" latinLnBrk="0" hangingPunct="1">
              <a:lnSpc>
                <a:spcPct val="100000"/>
              </a:lnSpc>
              <a:spcBef>
                <a:spcPts val="100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en-GB" dirty="0"/>
              <a:t> Click icon to insert image</a:t>
            </a:r>
          </a:p>
        </p:txBody>
      </p:sp>
      <p:sp>
        <p:nvSpPr>
          <p:cNvPr id="13" name="Titel 2">
            <a:extLst>
              <a:ext uri="{FF2B5EF4-FFF2-40B4-BE49-F238E27FC236}">
                <a16:creationId xmlns:a16="http://schemas.microsoft.com/office/drawing/2014/main" id="{A98E7E85-8DE3-687D-4837-DB9872BFCE68}"/>
              </a:ext>
            </a:extLst>
          </p:cNvPr>
          <p:cNvSpPr>
            <a:spLocks noGrp="1"/>
          </p:cNvSpPr>
          <p:nvPr>
            <p:ph type="ctrTitle"/>
          </p:nvPr>
        </p:nvSpPr>
        <p:spPr>
          <a:xfrm>
            <a:off x="0" y="2271092"/>
            <a:ext cx="5959476" cy="3895200"/>
          </a:xfrm>
          <a:blipFill>
            <a:blip r:embed="rId2"/>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a:t>Click to edit Master title style</a:t>
            </a:r>
            <a:endParaRPr lang="en-GB" dirty="0"/>
          </a:p>
        </p:txBody>
      </p:sp>
      <p:sp>
        <p:nvSpPr>
          <p:cNvPr id="9" name="Titel 1"/>
          <p:cNvSpPr>
            <a:spLocks noGrp="1"/>
          </p:cNvSpPr>
          <p:nvPr>
            <p:ph type="body" sz="quarter" idx="15" hasCustomPrompt="1"/>
          </p:nvPr>
        </p:nvSpPr>
        <p:spPr>
          <a:xfrm>
            <a:off x="587375" y="2610941"/>
            <a:ext cx="4946649" cy="1109335"/>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en-GB" dirty="0"/>
              <a:t>Click to add title</a:t>
            </a:r>
          </a:p>
        </p:txBody>
      </p:sp>
      <p:sp>
        <p:nvSpPr>
          <p:cNvPr id="26" name="Pladsholder til tekst 14"/>
          <p:cNvSpPr>
            <a:spLocks noGrp="1"/>
          </p:cNvSpPr>
          <p:nvPr>
            <p:ph type="body" sz="quarter" idx="13" hasCustomPrompt="1"/>
          </p:nvPr>
        </p:nvSpPr>
        <p:spPr>
          <a:xfrm>
            <a:off x="588963" y="4042705"/>
            <a:ext cx="4983162"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10" name="Pladsholder til dato 3" hidden="1">
            <a:extLst>
              <a:ext uri="{FF2B5EF4-FFF2-40B4-BE49-F238E27FC236}">
                <a16:creationId xmlns:a16="http://schemas.microsoft.com/office/drawing/2014/main" id="{1570F19F-11E9-F8A1-DCD4-0B2BD4223DC2}"/>
              </a:ext>
            </a:extLst>
          </p:cNvPr>
          <p:cNvSpPr>
            <a:spLocks noGrp="1"/>
          </p:cNvSpPr>
          <p:nvPr>
            <p:ph type="dt" sz="half" idx="10"/>
          </p:nvPr>
        </p:nvSpPr>
        <p:spPr>
          <a:xfrm>
            <a:off x="0" y="6858000"/>
            <a:ext cx="0" cy="0"/>
          </a:xfrm>
        </p:spPr>
        <p:txBody>
          <a:bodyPr/>
          <a:lstStyle>
            <a:lvl1pPr>
              <a:defRPr sz="100">
                <a:noFill/>
              </a:defRPr>
            </a:lvl1pPr>
          </a:lstStyle>
          <a:p>
            <a:r>
              <a:rPr lang="da-DK"/>
              <a:t>06/12/2024</a:t>
            </a:r>
            <a:endParaRPr lang="en-GB" dirty="0"/>
          </a:p>
        </p:txBody>
      </p:sp>
      <p:sp>
        <p:nvSpPr>
          <p:cNvPr id="11" name="Pladsholder til sidefod 4" hidden="1">
            <a:extLst>
              <a:ext uri="{FF2B5EF4-FFF2-40B4-BE49-F238E27FC236}">
                <a16:creationId xmlns:a16="http://schemas.microsoft.com/office/drawing/2014/main" id="{B7D930ED-6F01-0E90-6740-D9E50AA5B833}"/>
              </a:ext>
            </a:extLst>
          </p:cNvPr>
          <p:cNvSpPr>
            <a:spLocks noGrp="1"/>
          </p:cNvSpPr>
          <p:nvPr>
            <p:ph type="ftr" sz="quarter" idx="11"/>
          </p:nvPr>
        </p:nvSpPr>
        <p:spPr>
          <a:xfrm>
            <a:off x="0" y="6858000"/>
            <a:ext cx="0" cy="0"/>
          </a:xfrm>
        </p:spPr>
        <p:txBody>
          <a:bodyPr/>
          <a:lstStyle>
            <a:lvl1pPr>
              <a:defRPr sz="100">
                <a:noFill/>
              </a:defRPr>
            </a:lvl1pPr>
          </a:lstStyle>
          <a:p>
            <a:endParaRPr lang="en-GB" dirty="0"/>
          </a:p>
        </p:txBody>
      </p:sp>
      <p:sp>
        <p:nvSpPr>
          <p:cNvPr id="12" name="Pladsholder til slidenummer 5" hidden="1">
            <a:extLst>
              <a:ext uri="{FF2B5EF4-FFF2-40B4-BE49-F238E27FC236}">
                <a16:creationId xmlns:a16="http://schemas.microsoft.com/office/drawing/2014/main" id="{ADD5A7A0-1930-6FDD-F270-B46368D36A8B}"/>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96780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solidFill>
            <a:schemeClr val="bg1">
              <a:lumMod val="75000"/>
            </a:schemeClr>
          </a:solidFill>
        </p:spPr>
        <p:txBody>
          <a:bodyPr lIns="6408000" tIns="0" rIns="720000" anchor="ctr" anchorCtr="0"/>
          <a:lstStyle>
            <a:lvl1pPr marL="0" indent="0" algn="l">
              <a:buNone/>
              <a:defRPr sz="2400" baseline="0">
                <a:solidFill>
                  <a:schemeClr val="bg1"/>
                </a:solidFill>
                <a:sym typeface="Wingdings" panose="05000000000000000000" pitchFamily="2" charset="2"/>
              </a:defRPr>
            </a:lvl1pPr>
          </a:lstStyle>
          <a:p>
            <a:r>
              <a:rPr lang="en-GB" dirty="0"/>
              <a:t> Click icon to insert image</a:t>
            </a:r>
          </a:p>
        </p:txBody>
      </p:sp>
      <p:sp>
        <p:nvSpPr>
          <p:cNvPr id="16" name="Titel 2">
            <a:extLst>
              <a:ext uri="{FF2B5EF4-FFF2-40B4-BE49-F238E27FC236}">
                <a16:creationId xmlns:a16="http://schemas.microsoft.com/office/drawing/2014/main" id="{92A049D1-BE16-6369-9C11-6D9136DAE0D9}"/>
              </a:ext>
            </a:extLst>
          </p:cNvPr>
          <p:cNvSpPr>
            <a:spLocks noGrp="1"/>
          </p:cNvSpPr>
          <p:nvPr>
            <p:ph type="ctrTitle" hasCustomPrompt="1"/>
          </p:nvPr>
        </p:nvSpPr>
        <p:spPr>
          <a:xfrm>
            <a:off x="0" y="691815"/>
            <a:ext cx="5959476" cy="5474035"/>
          </a:xfrm>
          <a:blipFill>
            <a:blip r:embed="rId2"/>
            <a:stretch>
              <a:fillRect/>
            </a:stretch>
          </a:blipFill>
        </p:spPr>
        <p:txBody>
          <a:bodyPr lIns="540000" tIns="468000" rIns="360000" bIns="3384000" anchor="b" anchorCtr="0">
            <a:noAutofit/>
          </a:bodyPr>
          <a:lstStyle>
            <a:lvl1pPr algn="l">
              <a:lnSpc>
                <a:spcPct val="900000"/>
              </a:lnSpc>
              <a:defRPr sz="3600">
                <a:solidFill>
                  <a:schemeClr val="bg1"/>
                </a:solidFill>
              </a:defRPr>
            </a:lvl1pPr>
          </a:lstStyle>
          <a:p>
            <a:r>
              <a:rPr lang="en-GB" dirty="0"/>
              <a:t>master</a:t>
            </a:r>
          </a:p>
        </p:txBody>
      </p:sp>
      <p:sp>
        <p:nvSpPr>
          <p:cNvPr id="12" name="Titel 1"/>
          <p:cNvSpPr>
            <a:spLocks noGrp="1"/>
          </p:cNvSpPr>
          <p:nvPr>
            <p:ph type="body" sz="quarter" idx="15" hasCustomPrompt="1"/>
          </p:nvPr>
        </p:nvSpPr>
        <p:spPr>
          <a:xfrm>
            <a:off x="587375" y="1020200"/>
            <a:ext cx="4946649" cy="1345417"/>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en-GB" dirty="0"/>
              <a:t>Click to add title</a:t>
            </a:r>
          </a:p>
        </p:txBody>
      </p:sp>
      <p:sp>
        <p:nvSpPr>
          <p:cNvPr id="9" name="Undertitel 2"/>
          <p:cNvSpPr>
            <a:spLocks noGrp="1"/>
          </p:cNvSpPr>
          <p:nvPr>
            <p:ph type="subTitle" idx="1" hasCustomPrompt="1"/>
          </p:nvPr>
        </p:nvSpPr>
        <p:spPr>
          <a:xfrm>
            <a:off x="588962" y="3007285"/>
            <a:ext cx="4946649"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11" name="Pladsholder til tekst 14"/>
          <p:cNvSpPr>
            <a:spLocks noGrp="1"/>
          </p:cNvSpPr>
          <p:nvPr>
            <p:ph type="body" sz="quarter" idx="13" hasCustomPrompt="1"/>
          </p:nvPr>
        </p:nvSpPr>
        <p:spPr>
          <a:xfrm>
            <a:off x="588962" y="4053600"/>
            <a:ext cx="4946650"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3" name="Pladsholder til dato 3" hidden="1">
            <a:extLst>
              <a:ext uri="{FF2B5EF4-FFF2-40B4-BE49-F238E27FC236}">
                <a16:creationId xmlns:a16="http://schemas.microsoft.com/office/drawing/2014/main" id="{B280A661-856C-E622-1331-CDB60AB08622}"/>
              </a:ext>
            </a:extLst>
          </p:cNvPr>
          <p:cNvSpPr>
            <a:spLocks noGrp="1"/>
          </p:cNvSpPr>
          <p:nvPr>
            <p:ph type="dt" sz="half" idx="10"/>
          </p:nvPr>
        </p:nvSpPr>
        <p:spPr>
          <a:xfrm>
            <a:off x="0" y="6858000"/>
            <a:ext cx="0" cy="0"/>
          </a:xfrm>
        </p:spPr>
        <p:txBody>
          <a:bodyPr/>
          <a:lstStyle>
            <a:lvl1pPr>
              <a:defRPr sz="100">
                <a:noFill/>
              </a:defRPr>
            </a:lvl1pPr>
          </a:lstStyle>
          <a:p>
            <a:r>
              <a:rPr lang="da-DK"/>
              <a:t>06/12/2024</a:t>
            </a:r>
            <a:endParaRPr lang="en-GB" dirty="0"/>
          </a:p>
        </p:txBody>
      </p:sp>
      <p:sp>
        <p:nvSpPr>
          <p:cNvPr id="14" name="Pladsholder til sidefod 4" hidden="1">
            <a:extLst>
              <a:ext uri="{FF2B5EF4-FFF2-40B4-BE49-F238E27FC236}">
                <a16:creationId xmlns:a16="http://schemas.microsoft.com/office/drawing/2014/main" id="{82F7776B-57AF-971B-A75B-223AFE263EAC}"/>
              </a:ext>
            </a:extLst>
          </p:cNvPr>
          <p:cNvSpPr>
            <a:spLocks noGrp="1"/>
          </p:cNvSpPr>
          <p:nvPr>
            <p:ph type="ftr" sz="quarter" idx="11"/>
          </p:nvPr>
        </p:nvSpPr>
        <p:spPr>
          <a:xfrm>
            <a:off x="0" y="6858000"/>
            <a:ext cx="0" cy="0"/>
          </a:xfrm>
        </p:spPr>
        <p:txBody>
          <a:bodyPr/>
          <a:lstStyle>
            <a:lvl1pPr>
              <a:defRPr sz="100">
                <a:noFill/>
              </a:defRPr>
            </a:lvl1pPr>
          </a:lstStyle>
          <a:p>
            <a:endParaRPr lang="en-GB" dirty="0"/>
          </a:p>
        </p:txBody>
      </p:sp>
      <p:sp>
        <p:nvSpPr>
          <p:cNvPr id="15" name="Pladsholder til slidenummer 5" hidden="1">
            <a:extLst>
              <a:ext uri="{FF2B5EF4-FFF2-40B4-BE49-F238E27FC236}">
                <a16:creationId xmlns:a16="http://schemas.microsoft.com/office/drawing/2014/main" id="{EFF41101-1901-1836-D8DB-6C08E169D0B8}"/>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82908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3599"/>
          </a:xfrm>
        </p:spPr>
        <p:txBody>
          <a:bodyPr/>
          <a:lstStyle>
            <a:lvl1pPr>
              <a:defRPr b="0" i="0" baseline="0"/>
            </a:lvl1pPr>
          </a:lstStyle>
          <a:p>
            <a:pPr lvl="0"/>
            <a:r>
              <a:rPr lang="en-GB" dirty="0"/>
              <a:t>Click to add title</a:t>
            </a:r>
          </a:p>
        </p:txBody>
      </p:sp>
      <p:sp>
        <p:nvSpPr>
          <p:cNvPr id="3" name="Pladsholder til indhold 2"/>
          <p:cNvSpPr>
            <a:spLocks noGrp="1"/>
          </p:cNvSpPr>
          <p:nvPr>
            <p:ph idx="1" hasCustomPrompt="1"/>
          </p:nvPr>
        </p:nvSpPr>
        <p:spPr>
          <a:xfrm>
            <a:off x="588963" y="1628775"/>
            <a:ext cx="11012488" cy="46736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marL="719138" indent="0">
              <a:buNone/>
              <a:defRPr/>
            </a:lvl4pPr>
          </a:lstStyle>
          <a:p>
            <a:pPr lvl="0"/>
            <a:r>
              <a:rPr lang="en-GB" dirty="0"/>
              <a:t>Click to add text</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4" name="Pladsholder til dato 3"/>
          <p:cNvSpPr>
            <a:spLocks noGrp="1"/>
          </p:cNvSpPr>
          <p:nvPr>
            <p:ph type="dt" sz="half" idx="10"/>
          </p:nvPr>
        </p:nvSpPr>
        <p:spPr/>
        <p:txBody>
          <a:bodyPr/>
          <a:lstStyle/>
          <a:p>
            <a:r>
              <a:rPr lang="da-DK"/>
              <a:t>06/12/2024</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79685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4" y="620714"/>
            <a:ext cx="11012486" cy="865186"/>
          </a:xfrm>
        </p:spPr>
        <p:txBody>
          <a:bodyPr/>
          <a:lstStyle>
            <a:lvl1pPr>
              <a:defRPr b="0" i="0" baseline="0"/>
            </a:lvl1pPr>
          </a:lstStyle>
          <a:p>
            <a:pPr lvl="0"/>
            <a:r>
              <a:rPr lang="en-GB" dirty="0"/>
              <a:t>Click to add title</a:t>
            </a:r>
          </a:p>
        </p:txBody>
      </p:sp>
      <p:sp>
        <p:nvSpPr>
          <p:cNvPr id="3" name="Pladsholder til indhold 2"/>
          <p:cNvSpPr>
            <a:spLocks noGrp="1"/>
          </p:cNvSpPr>
          <p:nvPr>
            <p:ph sz="half" idx="1" hasCustomPrompt="1"/>
          </p:nvPr>
        </p:nvSpPr>
        <p:spPr>
          <a:xfrm>
            <a:off x="588964" y="1628775"/>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a:defRPr lang="da-DK" b="0" i="0" baseline="0" dirty="0" smtClean="0"/>
            </a:lvl4pPr>
          </a:lstStyle>
          <a:p>
            <a:pPr lvl="0"/>
            <a:r>
              <a:rPr lang="en-GB" dirty="0"/>
              <a:t>Click to add text</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endParaRPr lang="en-GB" dirty="0"/>
          </a:p>
        </p:txBody>
      </p:sp>
      <p:sp>
        <p:nvSpPr>
          <p:cNvPr id="4" name="Pladsholder til indhold 3"/>
          <p:cNvSpPr>
            <a:spLocks noGrp="1"/>
          </p:cNvSpPr>
          <p:nvPr>
            <p:ph sz="half" idx="2" hasCustomPrompt="1"/>
          </p:nvPr>
        </p:nvSpPr>
        <p:spPr>
          <a:xfrm>
            <a:off x="6246000" y="1628776"/>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marL="719138" indent="0">
              <a:buNone/>
              <a:defRPr lang="da-DK" dirty="0" smtClean="0"/>
            </a:lvl4pPr>
            <a:lvl5pPr>
              <a:defRPr lang="da-DK" dirty="0"/>
            </a:lvl5pPr>
            <a:lvl8pPr marL="719138" indent="0">
              <a:buNone/>
              <a:defRPr/>
            </a:lvl8pPr>
          </a:lstStyle>
          <a:p>
            <a:pPr lvl="0"/>
            <a:r>
              <a:rPr lang="en-GB" dirty="0"/>
              <a:t>Click to add text</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754967976"/>
      </p:ext>
    </p:extLst>
  </p:cSld>
  <p:clrMapOvr>
    <a:masterClrMapping/>
  </p:clrMapOvr>
  <p:extLst>
    <p:ext uri="{DCECCB84-F9BA-43D5-87BE-67443E8EF086}">
      <p15:sldGuideLst xmlns:p15="http://schemas.microsoft.com/office/powerpoint/2012/main">
        <p15:guide id="1" pos="3934" userDrawn="1">
          <p15:clr>
            <a:srgbClr val="F26B43"/>
          </p15:clr>
        </p15:guide>
        <p15:guide id="2" pos="3746"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6244651" y="1628775"/>
            <a:ext cx="5356800" cy="4672800"/>
          </a:xfrm>
          <a:solidFill>
            <a:schemeClr val="bg1">
              <a:lumMod val="75000"/>
            </a:schemeClr>
          </a:solidFill>
        </p:spPr>
        <p:txBody>
          <a:bodyPr lIns="360000" tIns="1080000" rIns="360000" anchor="ctr"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65" y="620712"/>
            <a:ext cx="11012486" cy="865187"/>
          </a:xfrm>
        </p:spPr>
        <p:txBody>
          <a:bodyPr/>
          <a:lstStyle>
            <a:lvl1pPr>
              <a:defRPr b="0" i="0" baseline="0"/>
            </a:lvl1pPr>
          </a:lstStyle>
          <a:p>
            <a:pPr lvl="0"/>
            <a:r>
              <a:rPr lang="en-GB" dirty="0"/>
              <a:t>Click to add title</a:t>
            </a:r>
          </a:p>
        </p:txBody>
      </p:sp>
      <p:sp>
        <p:nvSpPr>
          <p:cNvPr id="3" name="Pladsholder til indhold 2"/>
          <p:cNvSpPr>
            <a:spLocks noGrp="1"/>
          </p:cNvSpPr>
          <p:nvPr>
            <p:ph sz="half" idx="1" hasCustomPrompt="1"/>
          </p:nvPr>
        </p:nvSpPr>
        <p:spPr>
          <a:xfrm>
            <a:off x="588964" y="1628775"/>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a:defRPr lang="da-DK" dirty="0" smtClean="0"/>
            </a:lvl4pPr>
            <a:lvl5pPr>
              <a:defRPr lang="da-DK" dirty="0"/>
            </a:lvl5pPr>
          </a:lstStyle>
          <a:p>
            <a:pPr lvl="0"/>
            <a:r>
              <a:rPr lang="en-GB" dirty="0"/>
              <a:t>Click to add text</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5" name="Pladsholder til dato 4"/>
          <p:cNvSpPr>
            <a:spLocks noGrp="1"/>
          </p:cNvSpPr>
          <p:nvPr>
            <p:ph type="dt" sz="half" idx="10"/>
          </p:nvPr>
        </p:nvSpPr>
        <p:spPr/>
        <p:txBody>
          <a:bodyPr/>
          <a:lstStyle/>
          <a:p>
            <a:r>
              <a:rPr lang="da-DK"/>
              <a:t>06/12/2024</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0177832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65" y="620714"/>
            <a:ext cx="11012486" cy="864858"/>
          </a:xfrm>
          <a:prstGeom prst="rect">
            <a:avLst/>
          </a:prstGeom>
        </p:spPr>
        <p:txBody>
          <a:bodyPr vert="horz" lIns="0" tIns="0" rIns="0" bIns="0" rtlCol="0" anchor="t" anchorCtr="0">
            <a:noAutofit/>
          </a:bodyPr>
          <a:lstStyle/>
          <a:p>
            <a:r>
              <a:rPr lang="en-GB" dirty="0" err="1"/>
              <a:t>Klik</a:t>
            </a:r>
            <a:r>
              <a:rPr lang="en-GB" dirty="0"/>
              <a:t> for at </a:t>
            </a:r>
            <a:r>
              <a:rPr lang="en-GB" dirty="0" err="1"/>
              <a:t>redigere</a:t>
            </a:r>
            <a:r>
              <a:rPr lang="en-GB" dirty="0"/>
              <a:t> </a:t>
            </a:r>
            <a:r>
              <a:rPr lang="en-GB" dirty="0" err="1"/>
              <a:t>i</a:t>
            </a:r>
            <a:r>
              <a:rPr lang="en-GB" dirty="0"/>
              <a:t> master</a:t>
            </a:r>
          </a:p>
        </p:txBody>
      </p:sp>
      <p:sp>
        <p:nvSpPr>
          <p:cNvPr id="3" name="Pladsholder til tekst 2"/>
          <p:cNvSpPr>
            <a:spLocks noGrp="1"/>
          </p:cNvSpPr>
          <p:nvPr>
            <p:ph type="body" idx="1"/>
          </p:nvPr>
        </p:nvSpPr>
        <p:spPr>
          <a:xfrm>
            <a:off x="588964" y="1628775"/>
            <a:ext cx="11012487" cy="4673600"/>
          </a:xfrm>
          <a:prstGeom prst="rect">
            <a:avLst/>
          </a:prstGeom>
        </p:spPr>
        <p:txBody>
          <a:bodyPr vert="horz" lIns="0" tIns="0" rIns="0" bIns="0" rtlCol="0">
            <a:noAutofit/>
          </a:bodyPr>
          <a:lstStyle/>
          <a:p>
            <a:pPr lvl="0"/>
            <a:r>
              <a:rPr lang="en-GB" dirty="0" err="1"/>
              <a:t>Klik</a:t>
            </a:r>
            <a:r>
              <a:rPr lang="en-GB" dirty="0"/>
              <a:t> for at </a:t>
            </a:r>
            <a:r>
              <a:rPr lang="en-GB" dirty="0" err="1"/>
              <a:t>redigere</a:t>
            </a:r>
            <a:r>
              <a:rPr lang="en-GB" dirty="0"/>
              <a:t> </a:t>
            </a:r>
            <a:r>
              <a:rPr lang="en-GB" dirty="0" err="1"/>
              <a:t>i</a:t>
            </a:r>
            <a:r>
              <a:rPr lang="en-GB" dirty="0"/>
              <a:t> master</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0" name="Rectangle 19">
            <a:extLst>
              <a:ext uri="{FF2B5EF4-FFF2-40B4-BE49-F238E27FC236}">
                <a16:creationId xmlns:a16="http://schemas.microsoft.com/office/drawing/2014/main" id="{AF5BBBEC-8DDA-37BC-3B1E-5DB781A5DDC2}"/>
              </a:ext>
            </a:extLst>
          </p:cNvPr>
          <p:cNvSpPr/>
          <p:nvPr userDrawn="1"/>
        </p:nvSpPr>
        <p:spPr>
          <a:xfrm>
            <a:off x="0" y="0"/>
            <a:ext cx="12192000" cy="332655"/>
          </a:xfrm>
          <a:prstGeom prst="rect">
            <a:avLst/>
          </a:prstGeom>
          <a:gradFill flip="none" rotWithShape="1">
            <a:gsLst>
              <a:gs pos="0">
                <a:srgbClr val="FFFFFF"/>
              </a:gs>
              <a:gs pos="100000">
                <a:srgbClr val="EEEFEE">
                  <a:alpha val="92941"/>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Pladsholder til sidefod 4"/>
          <p:cNvSpPr>
            <a:spLocks noGrp="1"/>
          </p:cNvSpPr>
          <p:nvPr>
            <p:ph type="ftr" sz="quarter" idx="3"/>
          </p:nvPr>
        </p:nvSpPr>
        <p:spPr>
          <a:xfrm>
            <a:off x="3236495" y="85745"/>
            <a:ext cx="6981162"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11219691" y="85745"/>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10329111" y="85745"/>
            <a:ext cx="814976" cy="176797"/>
          </a:xfrm>
          <a:prstGeom prst="rect">
            <a:avLst/>
          </a:prstGeom>
        </p:spPr>
        <p:txBody>
          <a:bodyPr vert="horz" lIns="0" tIns="0" rIns="0" bIns="0" rtlCol="0" anchor="b" anchorCtr="0"/>
          <a:lstStyle>
            <a:lvl1pPr algn="r">
              <a:defRPr sz="1000">
                <a:solidFill>
                  <a:srgbClr val="333333"/>
                </a:solidFill>
              </a:defRPr>
            </a:lvl1pPr>
          </a:lstStyle>
          <a:p>
            <a:r>
              <a:rPr lang="da-DK"/>
              <a:t>06/12/2024</a:t>
            </a:r>
            <a:endParaRPr lang="en-GB" dirty="0"/>
          </a:p>
        </p:txBody>
      </p:sp>
      <p:pic>
        <p:nvPicPr>
          <p:cNvPr id="7" name="Picture 11">
            <a:extLst>
              <a:ext uri="{FF2B5EF4-FFF2-40B4-BE49-F238E27FC236}">
                <a16:creationId xmlns:a16="http://schemas.microsoft.com/office/drawing/2014/main" id="{2B48C9BE-CCF6-3266-2B8E-D27C7F011C9B}"/>
              </a:ext>
            </a:extLst>
          </p:cNvPr>
          <p:cNvPicPr>
            <a:picLocks noChangeAspect="1"/>
          </p:cNvPicPr>
          <p:nvPr userDrawn="1"/>
        </p:nvPicPr>
        <p:blipFill rotWithShape="1">
          <a:blip r:embed="rId33"/>
          <a:srcRect l="12043" t="11448" r="17199" b="13844"/>
          <a:stretch/>
        </p:blipFill>
        <p:spPr>
          <a:xfrm>
            <a:off x="335534" y="63578"/>
            <a:ext cx="166516" cy="211296"/>
          </a:xfrm>
          <a:prstGeom prst="rect">
            <a:avLst/>
          </a:prstGeom>
        </p:spPr>
      </p:pic>
      <p:pic>
        <p:nvPicPr>
          <p:cNvPr id="13" name="Picture 27">
            <a:extLst>
              <a:ext uri="{FF2B5EF4-FFF2-40B4-BE49-F238E27FC236}">
                <a16:creationId xmlns:a16="http://schemas.microsoft.com/office/drawing/2014/main" id="{863DD73D-5725-327E-8366-645E99E26EC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61694" y="96467"/>
            <a:ext cx="2332648" cy="159521"/>
          </a:xfrm>
          <a:prstGeom prst="rect">
            <a:avLst/>
          </a:prstGeom>
        </p:spPr>
      </p:pic>
    </p:spTree>
    <p:extLst>
      <p:ext uri="{BB962C8B-B14F-4D97-AF65-F5344CB8AC3E}">
        <p14:creationId xmlns:p14="http://schemas.microsoft.com/office/powerpoint/2010/main" val="1203620196"/>
      </p:ext>
    </p:extLst>
  </p:cSld>
  <p:clrMap bg1="lt1" tx1="dk1" bg2="lt2" tx2="dk2" accent1="accent1" accent2="accent2" accent3="accent3" accent4="accent4" accent5="accent5" accent6="accent6" hlink="hlink" folHlink="folHlink"/>
  <p:sldLayoutIdLst>
    <p:sldLayoutId id="2147483672" r:id="rId1"/>
    <p:sldLayoutId id="2147483659" r:id="rId2"/>
    <p:sldLayoutId id="2147483671" r:id="rId3"/>
    <p:sldLayoutId id="2147483701" r:id="rId4"/>
    <p:sldLayoutId id="2147483674" r:id="rId5"/>
    <p:sldLayoutId id="2147483670" r:id="rId6"/>
    <p:sldLayoutId id="2147483660" r:id="rId7"/>
    <p:sldLayoutId id="2147483662" r:id="rId8"/>
    <p:sldLayoutId id="2147483684" r:id="rId9"/>
    <p:sldLayoutId id="2147483685" r:id="rId10"/>
    <p:sldLayoutId id="2147483664" r:id="rId11"/>
    <p:sldLayoutId id="2147483665" r:id="rId12"/>
    <p:sldLayoutId id="2147483689" r:id="rId13"/>
    <p:sldLayoutId id="2147483702" r:id="rId14"/>
    <p:sldLayoutId id="2147483703" r:id="rId15"/>
    <p:sldLayoutId id="2147483694" r:id="rId16"/>
    <p:sldLayoutId id="2147483692" r:id="rId17"/>
    <p:sldLayoutId id="2147483691" r:id="rId18"/>
    <p:sldLayoutId id="2147483697" r:id="rId19"/>
    <p:sldLayoutId id="2147483704" r:id="rId20"/>
    <p:sldLayoutId id="2147483705" r:id="rId21"/>
    <p:sldLayoutId id="2147483695" r:id="rId22"/>
    <p:sldLayoutId id="2147483698" r:id="rId23"/>
    <p:sldLayoutId id="2147483706" r:id="rId24"/>
    <p:sldLayoutId id="2147483707" r:id="rId25"/>
    <p:sldLayoutId id="2147483708" r:id="rId26"/>
    <p:sldLayoutId id="2147483709" r:id="rId27"/>
    <p:sldLayoutId id="2147483710" r:id="rId28"/>
    <p:sldLayoutId id="2147483693" r:id="rId29"/>
    <p:sldLayoutId id="2147483688" r:id="rId30"/>
    <p:sldLayoutId id="2147483712" r:id="rId31"/>
  </p:sldLayoutIdLst>
  <p:hf hdr="0" ftr="0"/>
  <p:txStyles>
    <p:titleStyle>
      <a:lvl1pPr algn="l" defTabSz="914400" rtl="0" eaLnBrk="1" latinLnBrk="0" hangingPunct="1">
        <a:lnSpc>
          <a:spcPct val="100000"/>
        </a:lnSpc>
        <a:spcBef>
          <a:spcPct val="0"/>
        </a:spcBef>
        <a:buNone/>
        <a:defRPr sz="3000" b="0" i="0" kern="1200" spc="60" baseline="0">
          <a:solidFill>
            <a:schemeClr val="accent1"/>
          </a:solidFill>
          <a:latin typeface="+mj-lt"/>
          <a:ea typeface="Open Sans Extrabold" panose="020B0606030504020204" pitchFamily="34" charset="0"/>
          <a:cs typeface="Microsoft New Tai Lue" panose="020B0502040204020203" pitchFamily="34" charset="0"/>
        </a:defRPr>
      </a:lvl1pPr>
    </p:titleStyle>
    <p:bodyStyle>
      <a:lvl1pPr marL="360000" indent="-360000" algn="l" defTabSz="914400" rtl="0" eaLnBrk="1" latinLnBrk="0" hangingPunct="1">
        <a:lnSpc>
          <a:spcPct val="100000"/>
        </a:lnSpc>
        <a:spcBef>
          <a:spcPts val="1000"/>
        </a:spcBef>
        <a:buFont typeface="Arial" panose="020B0604020202020204" pitchFamily="34" charset="0"/>
        <a:buChar char="•"/>
        <a:defRPr lang="da-DK" sz="2400" b="0" i="0" kern="1200" spc="60" baseline="0" dirty="0" smtClean="0">
          <a:solidFill>
            <a:schemeClr val="tx1"/>
          </a:solidFill>
          <a:latin typeface="+mn-lt"/>
          <a:ea typeface="+mn-ea"/>
          <a:cs typeface="Microsoft New Tai Lue" panose="020B0502040204020203" pitchFamily="34" charset="0"/>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b="0" i="0" kern="1200" spc="60" baseline="0" dirty="0" smtClean="0">
          <a:solidFill>
            <a:schemeClr val="tx1"/>
          </a:solidFill>
          <a:latin typeface="+mn-lt"/>
          <a:ea typeface="+mn-ea"/>
          <a:cs typeface="Microsoft New Tai Lue" panose="020B0502040204020203" pitchFamily="34" charset="0"/>
        </a:defRPr>
      </a:lvl2pPr>
      <a:lvl3pPr marL="1072800" indent="-352800" algn="l" defTabSz="914400" rtl="0" eaLnBrk="1" latinLnBrk="0" hangingPunct="1">
        <a:lnSpc>
          <a:spcPct val="90000"/>
        </a:lnSpc>
        <a:spcBef>
          <a:spcPts val="500"/>
        </a:spcBef>
        <a:buFont typeface="Arial" panose="020B0604020202020204" pitchFamily="34" charset="0"/>
        <a:buChar char="•"/>
        <a:defRPr lang="da-DK" sz="1800" b="0" i="0" kern="1200" baseline="0" dirty="0" smtClean="0">
          <a:solidFill>
            <a:schemeClr val="tx1"/>
          </a:solidFill>
          <a:latin typeface="+mn-lt"/>
          <a:ea typeface="+mn-ea"/>
          <a:cs typeface="Microsoft New Tai Lue" panose="020B0502040204020203" pitchFamily="34" charset="0"/>
        </a:defRPr>
      </a:lvl3pPr>
      <a:lvl4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4pPr>
      <a:lvl5pPr marL="1072800" indent="-352800" algn="l" defTabSz="914400" rtl="0" eaLnBrk="1" latinLnBrk="0" hangingPunct="1">
        <a:lnSpc>
          <a:spcPct val="90000"/>
        </a:lnSpc>
        <a:spcBef>
          <a:spcPts val="500"/>
        </a:spcBef>
        <a:buFont typeface="Arial" panose="020B0604020202020204" pitchFamily="34" charset="0"/>
        <a:buChar char="•"/>
        <a:defRPr lang="da-DK" sz="1800" b="0" i="0" kern="1200" spc="60" baseline="0" dirty="0" smtClean="0">
          <a:solidFill>
            <a:schemeClr val="tx1"/>
          </a:solidFill>
          <a:latin typeface="+mn-lt"/>
          <a:ea typeface="+mn-ea"/>
          <a:cs typeface="Microsoft New Tai Lue" panose="020B0502040204020203" pitchFamily="34" charset="0"/>
        </a:defRPr>
      </a:lvl5pPr>
      <a:lvl6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6pPr>
      <a:lvl7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7pPr>
      <a:lvl8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8pPr>
      <a:lvl9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91" userDrawn="1">
          <p15:clr>
            <a:srgbClr val="F26B43"/>
          </p15:clr>
        </p15:guide>
        <p15:guide id="4" orient="horz" pos="935" userDrawn="1">
          <p15:clr>
            <a:srgbClr val="F26B43"/>
          </p15:clr>
        </p15:guide>
        <p15:guide id="5" pos="371" userDrawn="1">
          <p15:clr>
            <a:srgbClr val="F26B43"/>
          </p15:clr>
        </p15:guide>
        <p15:guide id="6" pos="7308" userDrawn="1">
          <p15:clr>
            <a:srgbClr val="F26B43"/>
          </p15:clr>
        </p15:guide>
        <p15:guide id="7" orient="horz" pos="1026" userDrawn="1">
          <p15:clr>
            <a:srgbClr val="F26B43"/>
          </p15:clr>
        </p15:guide>
        <p15:guide id="8" orient="horz" pos="39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lena-voita.github.io/nlp_course/seq2seq_and_attention.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cdn.openai.com/papers/Training_language_models_to_follow_instructions_with_human_feedback.pdf"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hyperlink" Target="https://aclanthology.org/2021.emnlp-main.375"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aclanthology.org/2024.acl-long.862"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aclanthology.org/2022.acl-long.482"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aclanthology.org/2022.acl-long.306" TargetMode="Externa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8.xml"/><Relationship Id="rId16" Type="http://schemas.openxmlformats.org/officeDocument/2006/relationships/diagramQuickStyle" Target="../diagrams/quickStyle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Layout" Target="../diagrams/layout5.xml"/><Relationship Id="rId10" Type="http://schemas.openxmlformats.org/officeDocument/2006/relationships/diagramLayout" Target="../diagrams/layout4.xml"/><Relationship Id="rId19" Type="http://schemas.openxmlformats.org/officeDocument/2006/relationships/image" Target="../media/image28.png"/><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aclanthology.org/2023.c3nlp-1.7"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aclanthology.org/2023.findings-emnlp.845" TargetMode="External"/><Relationship Id="rId5" Type="http://schemas.openxmlformats.org/officeDocument/2006/relationships/image" Target="../media/image31.png"/><Relationship Id="rId4" Type="http://schemas.openxmlformats.org/officeDocument/2006/relationships/hyperlink" Target="https://aclanthology.org/2023.c3nlp-1.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aclanthology.org/2024.findings-eacl.63"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3.png"/><Relationship Id="rId7" Type="http://schemas.openxmlformats.org/officeDocument/2006/relationships/diagramQuickStyle" Target="../diagrams/quickStyle6.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hyperlink" Target="https://www.worldvaluessurvey.org/WVSDocumentationWV7.jsp" TargetMode="External"/><Relationship Id="rId9" Type="http://schemas.microsoft.com/office/2007/relationships/diagramDrawing" Target="../diagrams/drawing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aclanthology.org/2024.tacl-1.5"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drive.google.com/file/d/1DbyuDKEv0ajkYFlwNgqhRt2RdrK6joz9/view"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aclanthology.org/2024.hucllm-1.5" TargetMode="External"/><Relationship Id="rId7"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hyperlink" Target="https://papers.nips.cc/paper_files/paper/2023/hash/a85b405ed65c6477a4fe8302b5e06ce7-Abstract-Conference.html" TargetMode="External"/><Relationship Id="rId7" Type="http://schemas.openxmlformats.org/officeDocument/2006/relationships/hyperlink" Target="https://link.springer.com/article/10.1007/s11023-020-09539-2"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arxiv.org/abs/2406.09264"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s://aclanthology.org/2024.eacl-long.50" TargetMode="Externa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92.png"/></Relationships>
</file>

<file path=ppt/slides/_rels/slide4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hyperlink" Target="https://global.oup.com/us/companion.websites/9780199925728/stud/" TargetMode="External"/><Relationship Id="rId7" Type="http://schemas.openxmlformats.org/officeDocument/2006/relationships/diagramColors" Target="../diagrams/colors13.xm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93.png"/><Relationship Id="rId7" Type="http://schemas.openxmlformats.org/officeDocument/2006/relationships/diagramLayout" Target="../diagrams/layout15.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Data" Target="../diagrams/data15.xml"/><Relationship Id="rId5" Type="http://schemas.openxmlformats.org/officeDocument/2006/relationships/image" Target="../media/image94.png"/><Relationship Id="rId10" Type="http://schemas.microsoft.com/office/2007/relationships/diagramDrawing" Target="../diagrams/drawing15.xml"/><Relationship Id="rId4" Type="http://schemas.openxmlformats.org/officeDocument/2006/relationships/hyperlink" Target="https://geerthofstede.com/research-and-vsm/vsm-2013/" TargetMode="External"/><Relationship Id="rId9" Type="http://schemas.openxmlformats.org/officeDocument/2006/relationships/diagramColors" Target="../diagrams/colors1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hyperlink" Target="https://geerthofstede.com/research-and-vsm/vsm-2013/" TargetMode="Externa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1.xml.rels><?xml version="1.0" encoding="UTF-8" standalone="yes"?>
<Relationships xmlns="http://schemas.openxmlformats.org/package/2006/relationships"><Relationship Id="rId3" Type="http://schemas.openxmlformats.org/officeDocument/2006/relationships/hyperlink" Target="https://geerthofstede.com/research-and-vsm/vsm-2013/"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hyperlink" Target="https://geerthofstede.com/research-and-vsm/vsm-2013/"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02.png"/><Relationship Id="rId7" Type="http://schemas.openxmlformats.org/officeDocument/2006/relationships/diagramColors" Target="../diagrams/colors17.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6.png"/><Relationship Id="rId7"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9.png"/><Relationship Id="rId4" Type="http://schemas.openxmlformats.org/officeDocument/2006/relationships/image" Target="../media/image98.png"/><Relationship Id="rId9"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6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23.png"/><Relationship Id="rId7" Type="http://schemas.openxmlformats.org/officeDocument/2006/relationships/diagramColors" Target="../diagrams/colors20.xm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drive.google.com/file/d/1DbyuDKEv0ajkYFlwNgqhRt2RdrK6joz9/view"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hyperlink" Target="https://www.nature.com/articles/s42256-024-00820-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drive.google.com/file/d/1DbyuDKEv0ajkYFlwNgqhRt2RdrK6joz9/vie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864A27-B96F-FF49-952F-8EF3F8AACCA2}"/>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BE356401-0EC4-5C4E-B05C-BACA002CF46C}"/>
              </a:ext>
            </a:extLst>
          </p:cNvPr>
          <p:cNvSpPr>
            <a:spLocks noGrp="1"/>
          </p:cNvSpPr>
          <p:nvPr>
            <p:ph type="sldNum" sz="quarter" idx="12"/>
          </p:nvPr>
        </p:nvSpPr>
        <p:spPr/>
        <p:txBody>
          <a:bodyPr/>
          <a:lstStyle/>
          <a:p>
            <a:fld id="{091A926C-488A-4E3E-9C21-57CAA120E114}" type="slidenum">
              <a:rPr lang="en-GB" smtClean="0"/>
              <a:pPr/>
              <a:t>1</a:t>
            </a:fld>
            <a:endParaRPr lang="en-GB" dirty="0"/>
          </a:p>
        </p:txBody>
      </p:sp>
      <p:sp>
        <p:nvSpPr>
          <p:cNvPr id="15" name="Title 14">
            <a:extLst>
              <a:ext uri="{FF2B5EF4-FFF2-40B4-BE49-F238E27FC236}">
                <a16:creationId xmlns:a16="http://schemas.microsoft.com/office/drawing/2014/main" id="{8EA49827-CE52-FD4B-8399-162D5E1DD023}"/>
              </a:ext>
            </a:extLst>
          </p:cNvPr>
          <p:cNvSpPr>
            <a:spLocks noGrp="1"/>
          </p:cNvSpPr>
          <p:nvPr>
            <p:ph type="ctrTitle"/>
          </p:nvPr>
        </p:nvSpPr>
        <p:spPr>
          <a:xfrm>
            <a:off x="0" y="691815"/>
            <a:ext cx="5959476" cy="5474035"/>
          </a:xfrm>
        </p:spPr>
        <p:txBody>
          <a:bodyPr/>
          <a:lstStyle/>
          <a:p>
            <a:endParaRPr lang="en-GB" dirty="0"/>
          </a:p>
        </p:txBody>
      </p:sp>
      <p:sp>
        <p:nvSpPr>
          <p:cNvPr id="16" name="Subtitle 15">
            <a:extLst>
              <a:ext uri="{FF2B5EF4-FFF2-40B4-BE49-F238E27FC236}">
                <a16:creationId xmlns:a16="http://schemas.microsoft.com/office/drawing/2014/main" id="{55F9F9FB-61AF-8548-83E5-79EB62A8C86B}"/>
              </a:ext>
            </a:extLst>
          </p:cNvPr>
          <p:cNvSpPr>
            <a:spLocks noGrp="1"/>
          </p:cNvSpPr>
          <p:nvPr>
            <p:ph type="subTitle" idx="1"/>
          </p:nvPr>
        </p:nvSpPr>
        <p:spPr>
          <a:xfrm>
            <a:off x="587375" y="3592617"/>
            <a:ext cx="5276881" cy="726435"/>
          </a:xfrm>
        </p:spPr>
        <p:txBody>
          <a:bodyPr vert="horz" lIns="0" tIns="0" rIns="0" bIns="0" rtlCol="0" anchor="t">
            <a:noAutofit/>
          </a:bodyPr>
          <a:lstStyle/>
          <a:p>
            <a:r>
              <a:rPr lang="en-US" b="0" dirty="0">
                <a:cs typeface="Microsoft New Tai Lue"/>
              </a:rPr>
              <a:t>AI and Humanities Seminar</a:t>
            </a:r>
          </a:p>
          <a:p>
            <a:r>
              <a:rPr lang="en-US" b="0" dirty="0">
                <a:cs typeface="Microsoft New Tai Lue"/>
              </a:rPr>
              <a:t>ONTOWEB@WUST</a:t>
            </a:r>
            <a:endParaRPr lang="en-GB" b="0" dirty="0">
              <a:cs typeface="Microsoft New Tai Lue"/>
            </a:endParaRPr>
          </a:p>
        </p:txBody>
      </p:sp>
      <p:sp>
        <p:nvSpPr>
          <p:cNvPr id="17" name="Text Placeholder 16">
            <a:extLst>
              <a:ext uri="{FF2B5EF4-FFF2-40B4-BE49-F238E27FC236}">
                <a16:creationId xmlns:a16="http://schemas.microsoft.com/office/drawing/2014/main" id="{D2D5F85F-0777-314B-A8CB-A12F7D46B70E}"/>
              </a:ext>
            </a:extLst>
          </p:cNvPr>
          <p:cNvSpPr>
            <a:spLocks noGrp="1"/>
          </p:cNvSpPr>
          <p:nvPr>
            <p:ph type="body" sz="quarter" idx="13"/>
          </p:nvPr>
        </p:nvSpPr>
        <p:spPr>
          <a:xfrm>
            <a:off x="587375" y="4691708"/>
            <a:ext cx="4946649" cy="899766"/>
          </a:xfrm>
        </p:spPr>
        <p:txBody>
          <a:bodyPr/>
          <a:lstStyle/>
          <a:p>
            <a:r>
              <a:rPr lang="en-GB" b="0" dirty="0"/>
              <a:t>Daniel Hershcovich</a:t>
            </a:r>
          </a:p>
          <a:p>
            <a:r>
              <a:rPr lang="en-GB" dirty="0"/>
              <a:t>December 6</a:t>
            </a:r>
            <a:r>
              <a:rPr lang="en-GB" baseline="30000" dirty="0"/>
              <a:t>th</a:t>
            </a:r>
            <a:r>
              <a:rPr lang="en-GB" dirty="0"/>
              <a:t>, 2024</a:t>
            </a:r>
            <a:endParaRPr lang="en-GB" b="0" dirty="0"/>
          </a:p>
        </p:txBody>
      </p:sp>
      <p:sp>
        <p:nvSpPr>
          <p:cNvPr id="18" name="Text Placeholder 17">
            <a:extLst>
              <a:ext uri="{FF2B5EF4-FFF2-40B4-BE49-F238E27FC236}">
                <a16:creationId xmlns:a16="http://schemas.microsoft.com/office/drawing/2014/main" id="{1218C83D-C112-3B45-B0BC-99E9475815DB}"/>
              </a:ext>
            </a:extLst>
          </p:cNvPr>
          <p:cNvSpPr>
            <a:spLocks noGrp="1"/>
          </p:cNvSpPr>
          <p:nvPr>
            <p:ph type="body" sz="quarter" idx="14"/>
          </p:nvPr>
        </p:nvSpPr>
        <p:spPr>
          <a:xfrm>
            <a:off x="587375" y="1020200"/>
            <a:ext cx="5276880" cy="2408800"/>
          </a:xfrm>
        </p:spPr>
        <p:txBody>
          <a:bodyPr/>
          <a:lstStyle/>
          <a:p>
            <a:r>
              <a:rPr lang="en-US" sz="5400" b="0" dirty="0"/>
              <a:t>Towards Culturally Inclusive NLP</a:t>
            </a:r>
            <a:endParaRPr lang="en-GB" sz="5400" b="0" dirty="0"/>
          </a:p>
        </p:txBody>
      </p:sp>
    </p:spTree>
    <p:extLst>
      <p:ext uri="{BB962C8B-B14F-4D97-AF65-F5344CB8AC3E}">
        <p14:creationId xmlns:p14="http://schemas.microsoft.com/office/powerpoint/2010/main" val="2609762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71E6-07BE-7F4C-7047-FB6DAD1A20E8}"/>
              </a:ext>
            </a:extLst>
          </p:cNvPr>
          <p:cNvSpPr>
            <a:spLocks noGrp="1"/>
          </p:cNvSpPr>
          <p:nvPr>
            <p:ph type="title"/>
          </p:nvPr>
        </p:nvSpPr>
        <p:spPr/>
        <p:txBody>
          <a:bodyPr/>
          <a:lstStyle/>
          <a:p>
            <a:r>
              <a:rPr lang="en-US" b="1"/>
              <a:t>Transformer</a:t>
            </a:r>
          </a:p>
        </p:txBody>
      </p:sp>
      <p:pic>
        <p:nvPicPr>
          <p:cNvPr id="6" name="Picture 6" descr="Diagram&#10;&#10;Description automatically generated">
            <a:extLst>
              <a:ext uri="{FF2B5EF4-FFF2-40B4-BE49-F238E27FC236}">
                <a16:creationId xmlns:a16="http://schemas.microsoft.com/office/drawing/2014/main" id="{9E97E536-96DA-0A95-7C69-F76CFA3BC06C}"/>
              </a:ext>
            </a:extLst>
          </p:cNvPr>
          <p:cNvPicPr>
            <a:picLocks noGrp="1" noChangeAspect="1"/>
          </p:cNvPicPr>
          <p:nvPr>
            <p:ph idx="1"/>
          </p:nvPr>
        </p:nvPicPr>
        <p:blipFill>
          <a:blip r:embed="rId3"/>
          <a:stretch>
            <a:fillRect/>
          </a:stretch>
        </p:blipFill>
        <p:spPr>
          <a:xfrm>
            <a:off x="1049957" y="1050782"/>
            <a:ext cx="10230307" cy="5434977"/>
          </a:xfrm>
        </p:spPr>
      </p:pic>
      <p:sp>
        <p:nvSpPr>
          <p:cNvPr id="4" name="Date Placeholder 3">
            <a:extLst>
              <a:ext uri="{FF2B5EF4-FFF2-40B4-BE49-F238E27FC236}">
                <a16:creationId xmlns:a16="http://schemas.microsoft.com/office/drawing/2014/main" id="{B6555F5C-52D8-4C8F-FA43-6050643D1BE7}"/>
              </a:ext>
            </a:extLst>
          </p:cNvPr>
          <p:cNvSpPr>
            <a:spLocks noGrp="1"/>
          </p:cNvSpPr>
          <p:nvPr>
            <p:ph type="dt" sz="half" idx="10"/>
          </p:nvPr>
        </p:nvSpPr>
        <p:spPr/>
        <p:txBody>
          <a:bodyPr/>
          <a:lstStyle/>
          <a:p>
            <a:r>
              <a:rPr lang="da-DK"/>
              <a:t>06/12/2024</a:t>
            </a:r>
            <a:endParaRPr lang="en-GB"/>
          </a:p>
        </p:txBody>
      </p:sp>
      <p:sp>
        <p:nvSpPr>
          <p:cNvPr id="5" name="Slide Number Placeholder 4">
            <a:extLst>
              <a:ext uri="{FF2B5EF4-FFF2-40B4-BE49-F238E27FC236}">
                <a16:creationId xmlns:a16="http://schemas.microsoft.com/office/drawing/2014/main" id="{67240CAC-046D-CAF8-E08E-5778C8C474A4}"/>
              </a:ext>
            </a:extLst>
          </p:cNvPr>
          <p:cNvSpPr>
            <a:spLocks noGrp="1"/>
          </p:cNvSpPr>
          <p:nvPr>
            <p:ph type="sldNum" sz="quarter" idx="12"/>
          </p:nvPr>
        </p:nvSpPr>
        <p:spPr/>
        <p:txBody>
          <a:bodyPr/>
          <a:lstStyle/>
          <a:p>
            <a:fld id="{091A926C-488A-4E3E-9C21-57CAA120E114}" type="slidenum">
              <a:rPr lang="en-GB" smtClean="0"/>
              <a:t>10</a:t>
            </a:fld>
            <a:endParaRPr lang="en-GB"/>
          </a:p>
        </p:txBody>
      </p:sp>
      <p:sp>
        <p:nvSpPr>
          <p:cNvPr id="7" name="TextBox 6">
            <a:extLst>
              <a:ext uri="{FF2B5EF4-FFF2-40B4-BE49-F238E27FC236}">
                <a16:creationId xmlns:a16="http://schemas.microsoft.com/office/drawing/2014/main" id="{57357CA8-603B-8CB8-7F65-79C455340DF3}"/>
              </a:ext>
            </a:extLst>
          </p:cNvPr>
          <p:cNvSpPr txBox="1"/>
          <p:nvPr/>
        </p:nvSpPr>
        <p:spPr>
          <a:xfrm>
            <a:off x="5312087" y="6502400"/>
            <a:ext cx="9118101"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ct val="0"/>
              </a:spcBef>
            </a:pPr>
            <a:r>
              <a:rPr lang="en-US">
                <a:hlinkClick r:id="rId4"/>
              </a:rPr>
              <a:t>https://lena-voita.github.io/nlp_course/seq2seq_and_attention.html</a:t>
            </a:r>
            <a:r>
              <a:rPr lang="en-US"/>
              <a:t> </a:t>
            </a:r>
          </a:p>
        </p:txBody>
      </p:sp>
    </p:spTree>
    <p:extLst>
      <p:ext uri="{BB962C8B-B14F-4D97-AF65-F5344CB8AC3E}">
        <p14:creationId xmlns:p14="http://schemas.microsoft.com/office/powerpoint/2010/main" val="4043053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94C5-22D4-A6F7-873F-B1162E8CFFE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8C342DE-DB9A-023B-1C2E-FC924E4EC66E}"/>
              </a:ext>
            </a:extLst>
          </p:cNvPr>
          <p:cNvSpPr>
            <a:spLocks noGrp="1"/>
          </p:cNvSpPr>
          <p:nvPr>
            <p:ph type="dt" sz="half" idx="10"/>
          </p:nvPr>
        </p:nvSpPr>
        <p:spPr/>
        <p:txBody>
          <a:bodyPr/>
          <a:lstStyle/>
          <a:p>
            <a:r>
              <a:rPr lang="da-DK"/>
              <a:t>06/12/2024</a:t>
            </a:r>
            <a:endParaRPr lang="en-GB"/>
          </a:p>
        </p:txBody>
      </p:sp>
      <p:sp>
        <p:nvSpPr>
          <p:cNvPr id="3" name="Title 2">
            <a:extLst>
              <a:ext uri="{FF2B5EF4-FFF2-40B4-BE49-F238E27FC236}">
                <a16:creationId xmlns:a16="http://schemas.microsoft.com/office/drawing/2014/main" id="{33066978-D7A1-97A4-CA9D-A108BEAC7252}"/>
              </a:ext>
            </a:extLst>
          </p:cNvPr>
          <p:cNvSpPr>
            <a:spLocks noGrp="1"/>
          </p:cNvSpPr>
          <p:nvPr>
            <p:ph type="title"/>
          </p:nvPr>
        </p:nvSpPr>
        <p:spPr>
          <a:xfrm>
            <a:off x="2139732" y="1628776"/>
            <a:ext cx="10052268" cy="3999626"/>
          </a:xfrm>
        </p:spPr>
        <p:txBody>
          <a:bodyPr/>
          <a:lstStyle/>
          <a:p>
            <a:r>
              <a:rPr lang="en-US" dirty="0">
                <a:ea typeface="Open Sans Extrabold"/>
                <a:cs typeface="Microsoft New Tai Lue"/>
              </a:rPr>
              <a:t>What can LLMs do?</a:t>
            </a:r>
            <a:br>
              <a:rPr lang="en-US" dirty="0">
                <a:ea typeface="Open Sans Extrabold"/>
                <a:cs typeface="Microsoft New Tai Lue"/>
              </a:rPr>
            </a:br>
            <a:r>
              <a:rPr lang="en-US" b="0" dirty="0">
                <a:ea typeface="Open Sans Extrabold"/>
                <a:cs typeface="Microsoft New Tai Lue"/>
              </a:rPr>
              <a:t>Complete text</a:t>
            </a:r>
            <a:r>
              <a:rPr lang="en-US" dirty="0">
                <a:ea typeface="Open Sans Extrabold"/>
                <a:cs typeface="Microsoft New Tai Lue"/>
              </a:rPr>
              <a:t> </a:t>
            </a:r>
            <a:endParaRPr lang="en-US" b="0" dirty="0"/>
          </a:p>
        </p:txBody>
      </p:sp>
      <p:sp>
        <p:nvSpPr>
          <p:cNvPr id="4" name="Slide Number Placeholder 3">
            <a:extLst>
              <a:ext uri="{FF2B5EF4-FFF2-40B4-BE49-F238E27FC236}">
                <a16:creationId xmlns:a16="http://schemas.microsoft.com/office/drawing/2014/main" id="{0A055F99-E344-B761-BF82-6CC4B6EFAD46}"/>
              </a:ext>
            </a:extLst>
          </p:cNvPr>
          <p:cNvSpPr>
            <a:spLocks noGrp="1"/>
          </p:cNvSpPr>
          <p:nvPr>
            <p:ph type="sldNum" sz="quarter" idx="12"/>
          </p:nvPr>
        </p:nvSpPr>
        <p:spPr/>
        <p:txBody>
          <a:bodyPr/>
          <a:lstStyle/>
          <a:p>
            <a:fld id="{091A926C-488A-4E3E-9C21-57CAA120E114}" type="slidenum">
              <a:rPr lang="en-GB" dirty="0" smtClean="0"/>
              <a:t>11</a:t>
            </a:fld>
            <a:endParaRPr lang="en-GB"/>
          </a:p>
        </p:txBody>
      </p:sp>
    </p:spTree>
    <p:extLst>
      <p:ext uri="{BB962C8B-B14F-4D97-AF65-F5344CB8AC3E}">
        <p14:creationId xmlns:p14="http://schemas.microsoft.com/office/powerpoint/2010/main" val="3734455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8B56A-3AA3-1D59-E19F-D130D5BAC334}"/>
              </a:ext>
            </a:extLst>
          </p:cNvPr>
          <p:cNvSpPr>
            <a:spLocks noGrp="1"/>
          </p:cNvSpPr>
          <p:nvPr>
            <p:ph type="title"/>
          </p:nvPr>
        </p:nvSpPr>
        <p:spPr>
          <a:xfrm>
            <a:off x="588963" y="620714"/>
            <a:ext cx="11012488" cy="863599"/>
          </a:xfrm>
        </p:spPr>
        <p:txBody>
          <a:bodyPr anchor="t">
            <a:normAutofit/>
          </a:bodyPr>
          <a:lstStyle/>
          <a:p>
            <a:r>
              <a:rPr lang="en-US">
                <a:ea typeface="Open Sans Extrabold"/>
                <a:cs typeface="Microsoft New Tai Lue"/>
              </a:rPr>
              <a:t>Strengths and weaknesses</a:t>
            </a:r>
            <a:endParaRPr lang="en-US"/>
          </a:p>
        </p:txBody>
      </p:sp>
      <p:sp>
        <p:nvSpPr>
          <p:cNvPr id="4" name="Date Placeholder 3">
            <a:extLst>
              <a:ext uri="{FF2B5EF4-FFF2-40B4-BE49-F238E27FC236}">
                <a16:creationId xmlns:a16="http://schemas.microsoft.com/office/drawing/2014/main" id="{4896E4EA-AE2C-2A2F-EC6E-FD71963BBA70}"/>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9BC3F5BD-D960-9B26-5607-3D11A015F86F}"/>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12</a:t>
            </a:fld>
            <a:endParaRPr lang="en-GB"/>
          </a:p>
        </p:txBody>
      </p:sp>
      <p:graphicFrame>
        <p:nvGraphicFramePr>
          <p:cNvPr id="8" name="Content Placeholder 2">
            <a:extLst>
              <a:ext uri="{FF2B5EF4-FFF2-40B4-BE49-F238E27FC236}">
                <a16:creationId xmlns:a16="http://schemas.microsoft.com/office/drawing/2014/main" id="{8B7B01AA-592F-F9A9-6B09-7B7F56703B79}"/>
              </a:ext>
            </a:extLst>
          </p:cNvPr>
          <p:cNvGraphicFramePr>
            <a:graphicFrameLocks noGrp="1"/>
          </p:cNvGraphicFramePr>
          <p:nvPr>
            <p:ph idx="1"/>
            <p:extLst>
              <p:ext uri="{D42A27DB-BD31-4B8C-83A1-F6EECF244321}">
                <p14:modId xmlns:p14="http://schemas.microsoft.com/office/powerpoint/2010/main" val="1157616539"/>
              </p:ext>
            </p:extLst>
          </p:nvPr>
        </p:nvGraphicFramePr>
        <p:xfrm>
          <a:off x="588963" y="1628775"/>
          <a:ext cx="11012488"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6155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5BC08-D56A-0AA2-1BB9-24C20C19CE60}"/>
              </a:ext>
            </a:extLst>
          </p:cNvPr>
          <p:cNvSpPr>
            <a:spLocks noGrp="1"/>
          </p:cNvSpPr>
          <p:nvPr>
            <p:ph type="title"/>
          </p:nvPr>
        </p:nvSpPr>
        <p:spPr/>
        <p:txBody>
          <a:bodyPr/>
          <a:lstStyle/>
          <a:p>
            <a:r>
              <a:rPr lang="en-US" dirty="0">
                <a:ea typeface="+mj-lt"/>
                <a:cs typeface="+mj-lt"/>
              </a:rPr>
              <a:t>Human feedback</a:t>
            </a:r>
            <a:endParaRPr lang="en-US" dirty="0"/>
          </a:p>
        </p:txBody>
      </p:sp>
      <p:sp>
        <p:nvSpPr>
          <p:cNvPr id="4" name="Date Placeholder 3">
            <a:extLst>
              <a:ext uri="{FF2B5EF4-FFF2-40B4-BE49-F238E27FC236}">
                <a16:creationId xmlns:a16="http://schemas.microsoft.com/office/drawing/2014/main" id="{06D75885-CBD8-8957-EFCA-FCDBE806ACBC}"/>
              </a:ext>
            </a:extLst>
          </p:cNvPr>
          <p:cNvSpPr>
            <a:spLocks noGrp="1"/>
          </p:cNvSpPr>
          <p:nvPr>
            <p:ph type="dt" sz="half" idx="10"/>
          </p:nvPr>
        </p:nvSpPr>
        <p:spPr/>
        <p:txBody>
          <a:bodyPr/>
          <a:lstStyle/>
          <a:p>
            <a:r>
              <a:rPr lang="da-DK"/>
              <a:t>06/12/2024</a:t>
            </a:r>
            <a:endParaRPr lang="en-GB"/>
          </a:p>
        </p:txBody>
      </p:sp>
      <p:sp>
        <p:nvSpPr>
          <p:cNvPr id="5" name="Slide Number Placeholder 4">
            <a:extLst>
              <a:ext uri="{FF2B5EF4-FFF2-40B4-BE49-F238E27FC236}">
                <a16:creationId xmlns:a16="http://schemas.microsoft.com/office/drawing/2014/main" id="{1D888AD8-5EE6-6F28-94EB-4C2C4D3B8DF4}"/>
              </a:ext>
            </a:extLst>
          </p:cNvPr>
          <p:cNvSpPr>
            <a:spLocks noGrp="1"/>
          </p:cNvSpPr>
          <p:nvPr>
            <p:ph type="sldNum" sz="quarter" idx="12"/>
          </p:nvPr>
        </p:nvSpPr>
        <p:spPr/>
        <p:txBody>
          <a:bodyPr/>
          <a:lstStyle/>
          <a:p>
            <a:fld id="{091A926C-488A-4E3E-9C21-57CAA120E114}" type="slidenum">
              <a:rPr lang="en-GB" smtClean="0"/>
              <a:t>13</a:t>
            </a:fld>
            <a:endParaRPr lang="en-GB"/>
          </a:p>
        </p:txBody>
      </p:sp>
      <p:pic>
        <p:nvPicPr>
          <p:cNvPr id="10" name="Picture 10">
            <a:extLst>
              <a:ext uri="{FF2B5EF4-FFF2-40B4-BE49-F238E27FC236}">
                <a16:creationId xmlns:a16="http://schemas.microsoft.com/office/drawing/2014/main" id="{2848E483-D521-13EE-4FAA-FABC4F1F8A4F}"/>
              </a:ext>
            </a:extLst>
          </p:cNvPr>
          <p:cNvPicPr>
            <a:picLocks noGrp="1" noChangeAspect="1"/>
          </p:cNvPicPr>
          <p:nvPr>
            <p:ph idx="1"/>
          </p:nvPr>
        </p:nvPicPr>
        <p:blipFill>
          <a:blip r:embed="rId3"/>
          <a:stretch>
            <a:fillRect/>
          </a:stretch>
        </p:blipFill>
        <p:spPr>
          <a:xfrm>
            <a:off x="352859" y="1023632"/>
            <a:ext cx="9869506" cy="5465036"/>
          </a:xfrm>
        </p:spPr>
      </p:pic>
      <p:pic>
        <p:nvPicPr>
          <p:cNvPr id="1026" name="Picture 2">
            <a:extLst>
              <a:ext uri="{FF2B5EF4-FFF2-40B4-BE49-F238E27FC236}">
                <a16:creationId xmlns:a16="http://schemas.microsoft.com/office/drawing/2014/main" id="{0586854E-CA11-4A69-3251-A179122D9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2794" y="1043317"/>
            <a:ext cx="8665742" cy="54650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EBF520-9722-A69E-1056-84C72E675AFF}"/>
              </a:ext>
            </a:extLst>
          </p:cNvPr>
          <p:cNvSpPr txBox="1"/>
          <p:nvPr/>
        </p:nvSpPr>
        <p:spPr>
          <a:xfrm>
            <a:off x="0" y="6488668"/>
            <a:ext cx="11361513" cy="369332"/>
          </a:xfrm>
          <a:prstGeom prst="rect">
            <a:avLst/>
          </a:prstGeom>
          <a:noFill/>
        </p:spPr>
        <p:txBody>
          <a:bodyPr wrap="square">
            <a:spAutoFit/>
          </a:bodyPr>
          <a:lstStyle/>
          <a:p>
            <a:r>
              <a:rPr lang="en-US" dirty="0">
                <a:hlinkClick r:id="rId5"/>
              </a:rPr>
              <a:t>Training language models to follow instructions with human feedback</a:t>
            </a:r>
            <a:r>
              <a:rPr lang="en-US" dirty="0"/>
              <a:t> (Ouyang et al., </a:t>
            </a:r>
            <a:r>
              <a:rPr lang="en-US" dirty="0" err="1"/>
              <a:t>NeurIPS</a:t>
            </a:r>
            <a:r>
              <a:rPr lang="en-US" dirty="0"/>
              <a:t> 2022)</a:t>
            </a:r>
            <a:endParaRPr lang="en-GB" dirty="0"/>
          </a:p>
        </p:txBody>
      </p:sp>
      <p:pic>
        <p:nvPicPr>
          <p:cNvPr id="8" name="Picture 7">
            <a:extLst>
              <a:ext uri="{FF2B5EF4-FFF2-40B4-BE49-F238E27FC236}">
                <a16:creationId xmlns:a16="http://schemas.microsoft.com/office/drawing/2014/main" id="{05034BF4-F211-848B-BDF9-AAAC11402363}"/>
              </a:ext>
            </a:extLst>
          </p:cNvPr>
          <p:cNvPicPr>
            <a:picLocks noChangeAspect="1"/>
          </p:cNvPicPr>
          <p:nvPr/>
        </p:nvPicPr>
        <p:blipFill rotWithShape="1">
          <a:blip r:embed="rId6"/>
          <a:srcRect b="34992"/>
          <a:stretch/>
        </p:blipFill>
        <p:spPr>
          <a:xfrm>
            <a:off x="3319300" y="1043317"/>
            <a:ext cx="4653312" cy="5467709"/>
          </a:xfrm>
          <a:prstGeom prst="rect">
            <a:avLst/>
          </a:prstGeom>
        </p:spPr>
      </p:pic>
      <p:pic>
        <p:nvPicPr>
          <p:cNvPr id="11" name="Picture 10">
            <a:extLst>
              <a:ext uri="{FF2B5EF4-FFF2-40B4-BE49-F238E27FC236}">
                <a16:creationId xmlns:a16="http://schemas.microsoft.com/office/drawing/2014/main" id="{6BC3EA7B-8436-7E9C-E0A6-24FCADC7EBB4}"/>
              </a:ext>
            </a:extLst>
          </p:cNvPr>
          <p:cNvPicPr>
            <a:picLocks noChangeAspect="1"/>
          </p:cNvPicPr>
          <p:nvPr/>
        </p:nvPicPr>
        <p:blipFill rotWithShape="1">
          <a:blip r:embed="rId6"/>
          <a:srcRect t="65007"/>
          <a:stretch/>
        </p:blipFill>
        <p:spPr>
          <a:xfrm>
            <a:off x="7972612" y="3791974"/>
            <a:ext cx="4233462" cy="2677655"/>
          </a:xfrm>
          <a:prstGeom prst="rect">
            <a:avLst/>
          </a:prstGeom>
        </p:spPr>
      </p:pic>
      <p:sp>
        <p:nvSpPr>
          <p:cNvPr id="13" name="TextBox 12">
            <a:extLst>
              <a:ext uri="{FF2B5EF4-FFF2-40B4-BE49-F238E27FC236}">
                <a16:creationId xmlns:a16="http://schemas.microsoft.com/office/drawing/2014/main" id="{8D43FF97-8472-BAE0-F6C0-41D8458ECD8E}"/>
              </a:ext>
            </a:extLst>
          </p:cNvPr>
          <p:cNvSpPr txBox="1"/>
          <p:nvPr/>
        </p:nvSpPr>
        <p:spPr>
          <a:xfrm>
            <a:off x="7972612" y="1113198"/>
            <a:ext cx="3568293" cy="2677656"/>
          </a:xfrm>
          <a:prstGeom prst="rect">
            <a:avLst/>
          </a:prstGeom>
          <a:solidFill>
            <a:schemeClr val="bg1"/>
          </a:solidFill>
        </p:spPr>
        <p:txBody>
          <a:bodyPr wrap="square">
            <a:spAutoFit/>
          </a:bodyPr>
          <a:lstStyle/>
          <a:p>
            <a:r>
              <a:rPr lang="en-US" sz="2800" dirty="0"/>
              <a:t>”mostly English-speaking people living in the United States or Southeast Asia hired via Upwork or Scale AI” </a:t>
            </a:r>
            <a:endParaRPr lang="en-GB" sz="2800" dirty="0"/>
          </a:p>
        </p:txBody>
      </p:sp>
    </p:spTree>
    <p:extLst>
      <p:ext uri="{BB962C8B-B14F-4D97-AF65-F5344CB8AC3E}">
        <p14:creationId xmlns:p14="http://schemas.microsoft.com/office/powerpoint/2010/main" val="318518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7A058-9061-0CE1-97A6-087CFB12302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5BCA93A-291D-F13A-A3ED-E7AD95CEBC7B}"/>
              </a:ext>
            </a:extLst>
          </p:cNvPr>
          <p:cNvSpPr>
            <a:spLocks noGrp="1"/>
          </p:cNvSpPr>
          <p:nvPr>
            <p:ph type="dt" sz="half" idx="10"/>
          </p:nvPr>
        </p:nvSpPr>
        <p:spPr/>
        <p:txBody>
          <a:bodyPr/>
          <a:lstStyle/>
          <a:p>
            <a:r>
              <a:rPr lang="da-DK"/>
              <a:t>06/12/2024</a:t>
            </a:r>
            <a:endParaRPr lang="en-GB"/>
          </a:p>
        </p:txBody>
      </p:sp>
      <p:sp>
        <p:nvSpPr>
          <p:cNvPr id="3" name="Title 2">
            <a:extLst>
              <a:ext uri="{FF2B5EF4-FFF2-40B4-BE49-F238E27FC236}">
                <a16:creationId xmlns:a16="http://schemas.microsoft.com/office/drawing/2014/main" id="{0CF0905A-9FAF-358B-EFDA-B40EA7CE45A6}"/>
              </a:ext>
            </a:extLst>
          </p:cNvPr>
          <p:cNvSpPr>
            <a:spLocks noGrp="1"/>
          </p:cNvSpPr>
          <p:nvPr>
            <p:ph type="title"/>
          </p:nvPr>
        </p:nvSpPr>
        <p:spPr>
          <a:xfrm>
            <a:off x="2139731" y="1628776"/>
            <a:ext cx="10000387" cy="3999626"/>
          </a:xfrm>
        </p:spPr>
        <p:txBody>
          <a:bodyPr/>
          <a:lstStyle/>
          <a:p>
            <a:r>
              <a:rPr lang="en-US" dirty="0"/>
              <a:t>Are LLMs biased?</a:t>
            </a:r>
            <a:br>
              <a:rPr lang="en-US" dirty="0"/>
            </a:br>
            <a:r>
              <a:rPr lang="en-US" b="0" dirty="0"/>
              <a:t>Yes</a:t>
            </a:r>
            <a:endParaRPr lang="en-US" dirty="0"/>
          </a:p>
        </p:txBody>
      </p:sp>
      <p:sp>
        <p:nvSpPr>
          <p:cNvPr id="4" name="Slide Number Placeholder 3">
            <a:extLst>
              <a:ext uri="{FF2B5EF4-FFF2-40B4-BE49-F238E27FC236}">
                <a16:creationId xmlns:a16="http://schemas.microsoft.com/office/drawing/2014/main" id="{36327C71-9418-40D5-6203-94854C93CDF6}"/>
              </a:ext>
            </a:extLst>
          </p:cNvPr>
          <p:cNvSpPr>
            <a:spLocks noGrp="1"/>
          </p:cNvSpPr>
          <p:nvPr>
            <p:ph type="sldNum" sz="quarter" idx="12"/>
          </p:nvPr>
        </p:nvSpPr>
        <p:spPr/>
        <p:txBody>
          <a:bodyPr/>
          <a:lstStyle/>
          <a:p>
            <a:fld id="{091A926C-488A-4E3E-9C21-57CAA120E114}" type="slidenum">
              <a:rPr lang="en-GB" dirty="0" smtClean="0"/>
              <a:t>14</a:t>
            </a:fld>
            <a:endParaRPr lang="en-GB"/>
          </a:p>
        </p:txBody>
      </p:sp>
    </p:spTree>
    <p:extLst>
      <p:ext uri="{BB962C8B-B14F-4D97-AF65-F5344CB8AC3E}">
        <p14:creationId xmlns:p14="http://schemas.microsoft.com/office/powerpoint/2010/main" val="204687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5AC9-AE83-437C-937A-79298DC34CF9}"/>
              </a:ext>
            </a:extLst>
          </p:cNvPr>
          <p:cNvSpPr>
            <a:spLocks noGrp="1"/>
          </p:cNvSpPr>
          <p:nvPr>
            <p:ph type="title"/>
          </p:nvPr>
        </p:nvSpPr>
        <p:spPr/>
        <p:txBody>
          <a:bodyPr/>
          <a:lstStyle/>
          <a:p>
            <a:r>
              <a:rPr lang="en-GB" dirty="0"/>
              <a:t>LLM word choice is socially biased</a:t>
            </a:r>
            <a:endParaRPr lang="en-US" dirty="0"/>
          </a:p>
        </p:txBody>
      </p:sp>
      <p:sp>
        <p:nvSpPr>
          <p:cNvPr id="4" name="Date Placeholder 3">
            <a:extLst>
              <a:ext uri="{FF2B5EF4-FFF2-40B4-BE49-F238E27FC236}">
                <a16:creationId xmlns:a16="http://schemas.microsoft.com/office/drawing/2014/main" id="{33A81287-C704-43C3-9FC8-2F881F0C06B4}"/>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3BC92EE3-5021-4736-9752-51806BB68F11}"/>
              </a:ext>
            </a:extLst>
          </p:cNvPr>
          <p:cNvSpPr>
            <a:spLocks noGrp="1"/>
          </p:cNvSpPr>
          <p:nvPr>
            <p:ph type="sldNum" sz="quarter" idx="12"/>
          </p:nvPr>
        </p:nvSpPr>
        <p:spPr/>
        <p:txBody>
          <a:bodyPr/>
          <a:lstStyle/>
          <a:p>
            <a:fld id="{091A926C-488A-4E3E-9C21-57CAA120E114}" type="slidenum">
              <a:rPr lang="en-GB" dirty="0" smtClean="0"/>
              <a:t>15</a:t>
            </a:fld>
            <a:endParaRPr lang="en-GB" dirty="0"/>
          </a:p>
        </p:txBody>
      </p:sp>
      <p:sp>
        <p:nvSpPr>
          <p:cNvPr id="3" name="TextBox 2">
            <a:extLst>
              <a:ext uri="{FF2B5EF4-FFF2-40B4-BE49-F238E27FC236}">
                <a16:creationId xmlns:a16="http://schemas.microsoft.com/office/drawing/2014/main" id="{FF86B753-B783-C6A2-36F1-57AA47C3EBAF}"/>
              </a:ext>
            </a:extLst>
          </p:cNvPr>
          <p:cNvSpPr txBox="1"/>
          <p:nvPr/>
        </p:nvSpPr>
        <p:spPr>
          <a:xfrm>
            <a:off x="3136694" y="5959784"/>
            <a:ext cx="8349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3"/>
              </a:rPr>
              <a:t>Sociolectal Analysis of Pretrained Language Models</a:t>
            </a:r>
            <a:endParaRPr lang="en-US" dirty="0"/>
          </a:p>
          <a:p>
            <a:r>
              <a:rPr lang="en-US" dirty="0">
                <a:ea typeface="+mn-lt"/>
                <a:cs typeface="+mn-lt"/>
              </a:rPr>
              <a:t>(Zhang et al., EMNLP 2021)</a:t>
            </a:r>
            <a:endParaRPr lang="en-US" dirty="0"/>
          </a:p>
        </p:txBody>
      </p:sp>
      <p:pic>
        <p:nvPicPr>
          <p:cNvPr id="8" name="Picture 8" descr="A picture containing diagram&#10;&#10;Description automatically generated">
            <a:extLst>
              <a:ext uri="{FF2B5EF4-FFF2-40B4-BE49-F238E27FC236}">
                <a16:creationId xmlns:a16="http://schemas.microsoft.com/office/drawing/2014/main" id="{5630056D-D158-5FB8-F872-442B73A54AB3}"/>
              </a:ext>
            </a:extLst>
          </p:cNvPr>
          <p:cNvPicPr>
            <a:picLocks noChangeAspect="1"/>
          </p:cNvPicPr>
          <p:nvPr/>
        </p:nvPicPr>
        <p:blipFill rotWithShape="1">
          <a:blip r:embed="rId4"/>
          <a:srcRect r="-95" b="3141"/>
          <a:stretch/>
        </p:blipFill>
        <p:spPr>
          <a:xfrm>
            <a:off x="2910114" y="1374551"/>
            <a:ext cx="6365730" cy="4477727"/>
          </a:xfrm>
          <a:prstGeom prst="rect">
            <a:avLst/>
          </a:prstGeom>
        </p:spPr>
      </p:pic>
    </p:spTree>
    <p:extLst>
      <p:ext uri="{BB962C8B-B14F-4D97-AF65-F5344CB8AC3E}">
        <p14:creationId xmlns:p14="http://schemas.microsoft.com/office/powerpoint/2010/main" val="375608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B9D43-A7E9-46E6-89EB-7B38D8116445}"/>
              </a:ext>
            </a:extLst>
          </p:cNvPr>
          <p:cNvSpPr>
            <a:spLocks noGrp="1"/>
          </p:cNvSpPr>
          <p:nvPr>
            <p:ph type="title"/>
          </p:nvPr>
        </p:nvSpPr>
        <p:spPr/>
        <p:txBody>
          <a:bodyPr/>
          <a:lstStyle/>
          <a:p>
            <a:r>
              <a:rPr lang="en-GB" dirty="0"/>
              <a:t>LLM word choice</a:t>
            </a:r>
            <a:r>
              <a:rPr lang="en-GB" i="1" dirty="0"/>
              <a:t> </a:t>
            </a:r>
            <a:r>
              <a:rPr lang="en-GB" dirty="0"/>
              <a:t>is </a:t>
            </a:r>
            <a:r>
              <a:rPr lang="en-GB" i="1" dirty="0"/>
              <a:t>culturally</a:t>
            </a:r>
            <a:r>
              <a:rPr lang="en-GB" dirty="0"/>
              <a:t> biased</a:t>
            </a:r>
          </a:p>
        </p:txBody>
      </p:sp>
      <p:sp>
        <p:nvSpPr>
          <p:cNvPr id="4" name="Date Placeholder 3">
            <a:extLst>
              <a:ext uri="{FF2B5EF4-FFF2-40B4-BE49-F238E27FC236}">
                <a16:creationId xmlns:a16="http://schemas.microsoft.com/office/drawing/2014/main" id="{90CACBED-FE72-7E8C-6E8E-BDA8503C3C41}"/>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1471EC64-E34F-C036-65A2-7A84CC34BE30}"/>
              </a:ext>
            </a:extLst>
          </p:cNvPr>
          <p:cNvSpPr>
            <a:spLocks noGrp="1"/>
          </p:cNvSpPr>
          <p:nvPr>
            <p:ph type="sldNum" sz="quarter" idx="12"/>
          </p:nvPr>
        </p:nvSpPr>
        <p:spPr/>
        <p:txBody>
          <a:bodyPr/>
          <a:lstStyle/>
          <a:p>
            <a:fld id="{091A926C-488A-4E3E-9C21-57CAA120E114}" type="slidenum">
              <a:rPr lang="en-GB" smtClean="0"/>
              <a:t>16</a:t>
            </a:fld>
            <a:endParaRPr lang="en-GB" dirty="0"/>
          </a:p>
        </p:txBody>
      </p:sp>
      <p:sp>
        <p:nvSpPr>
          <p:cNvPr id="6" name="TextBox 5">
            <a:extLst>
              <a:ext uri="{FF2B5EF4-FFF2-40B4-BE49-F238E27FC236}">
                <a16:creationId xmlns:a16="http://schemas.microsoft.com/office/drawing/2014/main" id="{34F6E993-7D5C-7A37-F9F3-14BAA2D80A2D}"/>
              </a:ext>
            </a:extLst>
          </p:cNvPr>
          <p:cNvSpPr txBox="1"/>
          <p:nvPr/>
        </p:nvSpPr>
        <p:spPr>
          <a:xfrm>
            <a:off x="588962" y="6246782"/>
            <a:ext cx="110124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0" i="0" u="none" strike="noStrike" dirty="0">
                <a:solidFill>
                  <a:srgbClr val="446E9B"/>
                </a:solidFill>
                <a:effectLst/>
                <a:latin typeface="-apple-system"/>
                <a:hlinkClick r:id="rId3"/>
              </a:rPr>
              <a:t>Having Beer after Prayer? Measuring Cultural Bias in Large Language Models</a:t>
            </a:r>
            <a:r>
              <a:rPr lang="en-US" sz="2000" b="0" i="0" dirty="0">
                <a:solidFill>
                  <a:srgbClr val="212529"/>
                </a:solidFill>
                <a:effectLst/>
                <a:latin typeface="-apple-system"/>
              </a:rPr>
              <a:t> (</a:t>
            </a:r>
            <a:r>
              <a:rPr lang="en-US" sz="2000" b="0" i="0" dirty="0" err="1">
                <a:solidFill>
                  <a:srgbClr val="212529"/>
                </a:solidFill>
                <a:effectLst/>
                <a:latin typeface="-apple-system"/>
              </a:rPr>
              <a:t>Naous</a:t>
            </a:r>
            <a:r>
              <a:rPr lang="en-US" sz="2000" b="0" i="0" dirty="0">
                <a:solidFill>
                  <a:srgbClr val="212529"/>
                </a:solidFill>
                <a:effectLst/>
                <a:latin typeface="-apple-system"/>
              </a:rPr>
              <a:t> et al., ACL 2024)</a:t>
            </a:r>
            <a:endParaRPr lang="en-US" sz="2000" dirty="0">
              <a:cs typeface="Microsoft New Tai Lue"/>
            </a:endParaRPr>
          </a:p>
        </p:txBody>
      </p:sp>
      <p:pic>
        <p:nvPicPr>
          <p:cNvPr id="7" name="Picture 6">
            <a:extLst>
              <a:ext uri="{FF2B5EF4-FFF2-40B4-BE49-F238E27FC236}">
                <a16:creationId xmlns:a16="http://schemas.microsoft.com/office/drawing/2014/main" id="{4C031BC4-C916-E076-026C-C2F1ECB19FD3}"/>
              </a:ext>
            </a:extLst>
          </p:cNvPr>
          <p:cNvPicPr>
            <a:picLocks noChangeAspect="1"/>
          </p:cNvPicPr>
          <p:nvPr/>
        </p:nvPicPr>
        <p:blipFill>
          <a:blip r:embed="rId4"/>
          <a:stretch>
            <a:fillRect/>
          </a:stretch>
        </p:blipFill>
        <p:spPr>
          <a:xfrm>
            <a:off x="3622430" y="1282813"/>
            <a:ext cx="4503771" cy="4850700"/>
          </a:xfrm>
          <a:prstGeom prst="rect">
            <a:avLst/>
          </a:prstGeom>
        </p:spPr>
      </p:pic>
    </p:spTree>
    <p:extLst>
      <p:ext uri="{BB962C8B-B14F-4D97-AF65-F5344CB8AC3E}">
        <p14:creationId xmlns:p14="http://schemas.microsoft.com/office/powerpoint/2010/main" val="3712688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ultural axes and examples">
            <a:extLst>
              <a:ext uri="{FF2B5EF4-FFF2-40B4-BE49-F238E27FC236}">
                <a16:creationId xmlns:a16="http://schemas.microsoft.com/office/drawing/2014/main" id="{C9D74E1C-3485-D689-5709-4A6276036839}"/>
              </a:ext>
            </a:extLst>
          </p:cNvPr>
          <p:cNvPicPr>
            <a:picLocks noGrp="1" noChangeAspect="1"/>
          </p:cNvPicPr>
          <p:nvPr>
            <p:ph idx="1"/>
          </p:nvPr>
        </p:nvPicPr>
        <p:blipFill rotWithShape="1">
          <a:blip r:embed="rId3"/>
          <a:stretch/>
        </p:blipFill>
        <p:spPr>
          <a:xfrm>
            <a:off x="410846" y="884901"/>
            <a:ext cx="10505970" cy="5908897"/>
          </a:xfrm>
          <a:noFill/>
        </p:spPr>
      </p:pic>
      <p:sp>
        <p:nvSpPr>
          <p:cNvPr id="12" name="Title 1">
            <a:extLst>
              <a:ext uri="{FF2B5EF4-FFF2-40B4-BE49-F238E27FC236}">
                <a16:creationId xmlns:a16="http://schemas.microsoft.com/office/drawing/2014/main" id="{21BB8FA6-59E2-D754-15AB-FF1F47F5C1D1}"/>
              </a:ext>
            </a:extLst>
          </p:cNvPr>
          <p:cNvSpPr>
            <a:spLocks noGrp="1"/>
          </p:cNvSpPr>
          <p:nvPr>
            <p:ph type="title"/>
          </p:nvPr>
        </p:nvSpPr>
        <p:spPr>
          <a:xfrm>
            <a:off x="588963" y="620714"/>
            <a:ext cx="11012488" cy="863599"/>
          </a:xfrm>
        </p:spPr>
        <p:txBody>
          <a:bodyPr/>
          <a:lstStyle/>
          <a:p>
            <a:r>
              <a:rPr lang="en-US" dirty="0">
                <a:ea typeface="Open Sans Extrabold"/>
                <a:cs typeface="Microsoft New Tai Lue"/>
              </a:rPr>
              <a:t>Some Factors in Human Culture and Language</a:t>
            </a:r>
            <a:endParaRPr lang="en-US" dirty="0"/>
          </a:p>
        </p:txBody>
      </p:sp>
      <p:sp>
        <p:nvSpPr>
          <p:cNvPr id="14" name="Date Placeholder 3">
            <a:extLst>
              <a:ext uri="{FF2B5EF4-FFF2-40B4-BE49-F238E27FC236}">
                <a16:creationId xmlns:a16="http://schemas.microsoft.com/office/drawing/2014/main" id="{58303A43-4201-D7EE-E7F4-21A82FAA00E3}"/>
              </a:ext>
            </a:extLst>
          </p:cNvPr>
          <p:cNvSpPr>
            <a:spLocks noGrp="1"/>
          </p:cNvSpPr>
          <p:nvPr>
            <p:ph type="dt" sz="half" idx="10"/>
          </p:nvPr>
        </p:nvSpPr>
        <p:spPr>
          <a:xfrm>
            <a:off x="10329111" y="85745"/>
            <a:ext cx="814976" cy="176797"/>
          </a:xfrm>
        </p:spPr>
        <p:txBody>
          <a:bodyPr/>
          <a:lstStyle/>
          <a:p>
            <a:pPr>
              <a:spcAft>
                <a:spcPts val="600"/>
              </a:spcAft>
            </a:pPr>
            <a:r>
              <a:rPr lang="da-DK"/>
              <a:t>06/12/2024</a:t>
            </a:r>
            <a:endParaRPr lang="en-GB"/>
          </a:p>
        </p:txBody>
      </p:sp>
      <p:sp>
        <p:nvSpPr>
          <p:cNvPr id="16" name="Slide Number Placeholder 4">
            <a:extLst>
              <a:ext uri="{FF2B5EF4-FFF2-40B4-BE49-F238E27FC236}">
                <a16:creationId xmlns:a16="http://schemas.microsoft.com/office/drawing/2014/main" id="{3DCF980E-95B6-9B80-7348-F026A51786BF}"/>
              </a:ext>
            </a:extLst>
          </p:cNvPr>
          <p:cNvSpPr>
            <a:spLocks noGrp="1"/>
          </p:cNvSpPr>
          <p:nvPr>
            <p:ph type="sldNum" sz="quarter" idx="12"/>
          </p:nvPr>
        </p:nvSpPr>
        <p:spPr>
          <a:xfrm>
            <a:off x="11219691" y="85745"/>
            <a:ext cx="381759" cy="176797"/>
          </a:xfrm>
        </p:spPr>
        <p:txBody>
          <a:bodyPr/>
          <a:lstStyle/>
          <a:p>
            <a:pPr>
              <a:spcAft>
                <a:spcPts val="600"/>
              </a:spcAft>
            </a:pPr>
            <a:fld id="{091A926C-488A-4E3E-9C21-57CAA120E114}" type="slidenum">
              <a:rPr lang="en-GB" smtClean="0"/>
              <a:pPr>
                <a:spcAft>
                  <a:spcPts val="600"/>
                </a:spcAft>
              </a:pPr>
              <a:t>17</a:t>
            </a:fld>
            <a:endParaRPr lang="en-GB"/>
          </a:p>
        </p:txBody>
      </p:sp>
      <p:sp>
        <p:nvSpPr>
          <p:cNvPr id="2" name="Date Placeholder 1" hidden="1">
            <a:extLst>
              <a:ext uri="{FF2B5EF4-FFF2-40B4-BE49-F238E27FC236}">
                <a16:creationId xmlns:a16="http://schemas.microsoft.com/office/drawing/2014/main" id="{CB3716D6-12A9-6848-9732-186C35C727AC}"/>
              </a:ext>
            </a:extLst>
          </p:cNvPr>
          <p:cNvSpPr>
            <a:spLocks noGrp="1"/>
          </p:cNvSpPr>
          <p:nvPr>
            <p:ph type="dt" sz="half" idx="10"/>
          </p:nvPr>
        </p:nvSpPr>
        <p:spPr/>
        <p:txBody>
          <a:bodyPr/>
          <a:lstStyle/>
          <a:p>
            <a:pPr>
              <a:spcAft>
                <a:spcPts val="600"/>
              </a:spcAft>
            </a:pPr>
            <a:r>
              <a:rPr lang="en-GB"/>
              <a:t>5/05/2023</a:t>
            </a:r>
          </a:p>
        </p:txBody>
      </p:sp>
      <p:sp>
        <p:nvSpPr>
          <p:cNvPr id="3" name="Slide Number Placeholder 2" hidden="1">
            <a:extLst>
              <a:ext uri="{FF2B5EF4-FFF2-40B4-BE49-F238E27FC236}">
                <a16:creationId xmlns:a16="http://schemas.microsoft.com/office/drawing/2014/main" id="{2A59EDD3-1818-064E-95C1-FCEF1BC9CCB9}"/>
              </a:ext>
            </a:extLst>
          </p:cNvPr>
          <p:cNvSpPr>
            <a:spLocks noGrp="1"/>
          </p:cNvSpPr>
          <p:nvPr>
            <p:ph type="sldNum" sz="quarter" idx="12"/>
          </p:nvPr>
        </p:nvSpPr>
        <p:spPr/>
        <p:txBody>
          <a:bodyPr/>
          <a:lstStyle/>
          <a:p>
            <a:pPr>
              <a:spcAft>
                <a:spcPts val="600"/>
              </a:spcAft>
            </a:pPr>
            <a:fld id="{091A926C-488A-4E3E-9C21-57CAA120E114}" type="slidenum">
              <a:rPr lang="en-GB" smtClean="0"/>
              <a:pPr>
                <a:spcAft>
                  <a:spcPts val="600"/>
                </a:spcAft>
              </a:pPr>
              <a:t>17</a:t>
            </a:fld>
            <a:endParaRPr lang="en-GB"/>
          </a:p>
        </p:txBody>
      </p:sp>
      <p:sp>
        <p:nvSpPr>
          <p:cNvPr id="4" name="Rectangle 3">
            <a:extLst>
              <a:ext uri="{FF2B5EF4-FFF2-40B4-BE49-F238E27FC236}">
                <a16:creationId xmlns:a16="http://schemas.microsoft.com/office/drawing/2014/main" id="{E20D94A5-106F-0581-03D1-7ED099722405}"/>
              </a:ext>
            </a:extLst>
          </p:cNvPr>
          <p:cNvSpPr/>
          <p:nvPr/>
        </p:nvSpPr>
        <p:spPr>
          <a:xfrm>
            <a:off x="1729273" y="1231641"/>
            <a:ext cx="1486678" cy="1113453"/>
          </a:xfrm>
          <a:prstGeom prst="rect">
            <a:avLst/>
          </a:prstGeom>
          <a:solidFill>
            <a:schemeClr val="bg1"/>
          </a:solidFill>
          <a:ln w="6350">
            <a:noFill/>
          </a:ln>
        </p:spPr>
        <p:txBody>
          <a:bodyPr wrap="square" rtlCol="0" anchor="ctr">
            <a:noAutofit/>
          </a:bodyPr>
          <a:lstStyle/>
          <a:p>
            <a:pPr algn="l"/>
            <a:endParaRPr lang="en-GB" sz="2400" dirty="0" err="1">
              <a:solidFill>
                <a:schemeClr val="bg1"/>
              </a:solidFill>
            </a:endParaRPr>
          </a:p>
        </p:txBody>
      </p:sp>
      <p:sp>
        <p:nvSpPr>
          <p:cNvPr id="6" name="Rectangle 5">
            <a:extLst>
              <a:ext uri="{FF2B5EF4-FFF2-40B4-BE49-F238E27FC236}">
                <a16:creationId xmlns:a16="http://schemas.microsoft.com/office/drawing/2014/main" id="{7BDECCF2-A57B-821A-565A-5DAEDD7C0D5E}"/>
              </a:ext>
            </a:extLst>
          </p:cNvPr>
          <p:cNvSpPr/>
          <p:nvPr/>
        </p:nvSpPr>
        <p:spPr>
          <a:xfrm>
            <a:off x="5893836" y="2422850"/>
            <a:ext cx="4127241" cy="2049623"/>
          </a:xfrm>
          <a:prstGeom prst="rect">
            <a:avLst/>
          </a:prstGeom>
          <a:solidFill>
            <a:schemeClr val="bg1"/>
          </a:solidFill>
          <a:ln w="6350">
            <a:noFill/>
          </a:ln>
        </p:spPr>
        <p:txBody>
          <a:bodyPr wrap="square" rtlCol="0" anchor="ctr">
            <a:noAutofit/>
          </a:bodyPr>
          <a:lstStyle/>
          <a:p>
            <a:pPr algn="l"/>
            <a:endParaRPr lang="en-GB" sz="2400" dirty="0" err="1">
              <a:solidFill>
                <a:schemeClr val="bg1"/>
              </a:solidFill>
            </a:endParaRPr>
          </a:p>
        </p:txBody>
      </p:sp>
      <p:sp>
        <p:nvSpPr>
          <p:cNvPr id="8" name="Rectangle 7">
            <a:extLst>
              <a:ext uri="{FF2B5EF4-FFF2-40B4-BE49-F238E27FC236}">
                <a16:creationId xmlns:a16="http://schemas.microsoft.com/office/drawing/2014/main" id="{F9E4A166-6DA8-939D-058E-52B68A36B0CA}"/>
              </a:ext>
            </a:extLst>
          </p:cNvPr>
          <p:cNvSpPr/>
          <p:nvPr/>
        </p:nvSpPr>
        <p:spPr>
          <a:xfrm>
            <a:off x="1244813" y="4300268"/>
            <a:ext cx="3395612" cy="863599"/>
          </a:xfrm>
          <a:prstGeom prst="rect">
            <a:avLst/>
          </a:prstGeom>
          <a:solidFill>
            <a:schemeClr val="bg1"/>
          </a:solidFill>
          <a:ln w="6350">
            <a:noFill/>
          </a:ln>
        </p:spPr>
        <p:txBody>
          <a:bodyPr wrap="square" rtlCol="0" anchor="ctr">
            <a:noAutofit/>
          </a:bodyPr>
          <a:lstStyle/>
          <a:p>
            <a:pPr algn="l"/>
            <a:endParaRPr lang="en-GB" sz="2400" dirty="0" err="1">
              <a:solidFill>
                <a:schemeClr val="bg1"/>
              </a:solidFill>
            </a:endParaRPr>
          </a:p>
        </p:txBody>
      </p:sp>
      <p:sp>
        <p:nvSpPr>
          <p:cNvPr id="9" name="Rectangle 8">
            <a:extLst>
              <a:ext uri="{FF2B5EF4-FFF2-40B4-BE49-F238E27FC236}">
                <a16:creationId xmlns:a16="http://schemas.microsoft.com/office/drawing/2014/main" id="{83F04AD8-5A71-BD14-B998-51D6ACACC469}"/>
              </a:ext>
            </a:extLst>
          </p:cNvPr>
          <p:cNvSpPr/>
          <p:nvPr/>
        </p:nvSpPr>
        <p:spPr>
          <a:xfrm>
            <a:off x="3998178" y="5055000"/>
            <a:ext cx="343668" cy="373054"/>
          </a:xfrm>
          <a:prstGeom prst="rect">
            <a:avLst/>
          </a:prstGeom>
          <a:solidFill>
            <a:schemeClr val="bg1"/>
          </a:solidFill>
          <a:ln w="6350">
            <a:noFill/>
          </a:ln>
        </p:spPr>
        <p:txBody>
          <a:bodyPr wrap="square" rtlCol="0" anchor="ctr">
            <a:noAutofit/>
          </a:bodyPr>
          <a:lstStyle/>
          <a:p>
            <a:pPr algn="l"/>
            <a:endParaRPr lang="en-GB" sz="2400" dirty="0" err="1">
              <a:solidFill>
                <a:schemeClr val="bg1"/>
              </a:solidFill>
            </a:endParaRPr>
          </a:p>
        </p:txBody>
      </p:sp>
      <p:sp>
        <p:nvSpPr>
          <p:cNvPr id="10" name="Rectangle 9">
            <a:extLst>
              <a:ext uri="{FF2B5EF4-FFF2-40B4-BE49-F238E27FC236}">
                <a16:creationId xmlns:a16="http://schemas.microsoft.com/office/drawing/2014/main" id="{9D7F3638-1742-863A-6B18-129EEEFE0F59}"/>
              </a:ext>
            </a:extLst>
          </p:cNvPr>
          <p:cNvSpPr/>
          <p:nvPr/>
        </p:nvSpPr>
        <p:spPr>
          <a:xfrm>
            <a:off x="6266351" y="4868472"/>
            <a:ext cx="1453176" cy="991151"/>
          </a:xfrm>
          <a:prstGeom prst="rect">
            <a:avLst/>
          </a:prstGeom>
          <a:solidFill>
            <a:schemeClr val="bg1"/>
          </a:solidFill>
          <a:ln w="6350">
            <a:noFill/>
          </a:ln>
        </p:spPr>
        <p:txBody>
          <a:bodyPr wrap="square" rtlCol="0" anchor="ctr">
            <a:noAutofit/>
          </a:bodyPr>
          <a:lstStyle/>
          <a:p>
            <a:pPr algn="l"/>
            <a:endParaRPr lang="en-GB" sz="2400" dirty="0" err="1">
              <a:solidFill>
                <a:schemeClr val="bg1"/>
              </a:solidFill>
            </a:endParaRPr>
          </a:p>
        </p:txBody>
      </p:sp>
      <p:sp>
        <p:nvSpPr>
          <p:cNvPr id="11" name="Rectangle 10">
            <a:extLst>
              <a:ext uri="{FF2B5EF4-FFF2-40B4-BE49-F238E27FC236}">
                <a16:creationId xmlns:a16="http://schemas.microsoft.com/office/drawing/2014/main" id="{ED45E9E3-BF87-2B3B-99CA-0AB04B7F4015}"/>
              </a:ext>
            </a:extLst>
          </p:cNvPr>
          <p:cNvSpPr/>
          <p:nvPr/>
        </p:nvSpPr>
        <p:spPr>
          <a:xfrm>
            <a:off x="4453813" y="5559866"/>
            <a:ext cx="2351314" cy="753848"/>
          </a:xfrm>
          <a:prstGeom prst="rect">
            <a:avLst/>
          </a:prstGeom>
          <a:solidFill>
            <a:schemeClr val="bg1"/>
          </a:solidFill>
          <a:ln w="6350">
            <a:noFill/>
          </a:ln>
        </p:spPr>
        <p:txBody>
          <a:bodyPr wrap="square" rtlCol="0" anchor="ctr">
            <a:noAutofit/>
          </a:bodyPr>
          <a:lstStyle/>
          <a:p>
            <a:pPr algn="l"/>
            <a:endParaRPr lang="en-GB" sz="2400" dirty="0" err="1">
              <a:solidFill>
                <a:schemeClr val="bg1"/>
              </a:solidFill>
            </a:endParaRPr>
          </a:p>
        </p:txBody>
      </p:sp>
      <p:sp>
        <p:nvSpPr>
          <p:cNvPr id="13" name="Rectangle 12">
            <a:extLst>
              <a:ext uri="{FF2B5EF4-FFF2-40B4-BE49-F238E27FC236}">
                <a16:creationId xmlns:a16="http://schemas.microsoft.com/office/drawing/2014/main" id="{243183DE-1F2B-39BE-8FF7-32B383381129}"/>
              </a:ext>
            </a:extLst>
          </p:cNvPr>
          <p:cNvSpPr/>
          <p:nvPr/>
        </p:nvSpPr>
        <p:spPr>
          <a:xfrm>
            <a:off x="4170012" y="3176651"/>
            <a:ext cx="1596306" cy="753848"/>
          </a:xfrm>
          <a:prstGeom prst="rect">
            <a:avLst/>
          </a:prstGeom>
          <a:solidFill>
            <a:schemeClr val="bg1"/>
          </a:solidFill>
          <a:ln w="6350">
            <a:noFill/>
          </a:ln>
        </p:spPr>
        <p:txBody>
          <a:bodyPr wrap="square" rtlCol="0" anchor="ctr">
            <a:noAutofit/>
          </a:bodyPr>
          <a:lstStyle/>
          <a:p>
            <a:pPr algn="l"/>
            <a:endParaRPr lang="en-GB" sz="2400" dirty="0" err="1">
              <a:solidFill>
                <a:schemeClr val="bg1"/>
              </a:solidFill>
            </a:endParaRPr>
          </a:p>
        </p:txBody>
      </p:sp>
      <p:sp>
        <p:nvSpPr>
          <p:cNvPr id="5" name="TextBox 4">
            <a:extLst>
              <a:ext uri="{FF2B5EF4-FFF2-40B4-BE49-F238E27FC236}">
                <a16:creationId xmlns:a16="http://schemas.microsoft.com/office/drawing/2014/main" id="{6780D2CB-CC0E-468B-64B5-3B59965DC043}"/>
              </a:ext>
            </a:extLst>
          </p:cNvPr>
          <p:cNvSpPr txBox="1"/>
          <p:nvPr/>
        </p:nvSpPr>
        <p:spPr>
          <a:xfrm>
            <a:off x="8814847" y="498434"/>
            <a:ext cx="3355380" cy="3970318"/>
          </a:xfrm>
          <a:prstGeom prst="rect">
            <a:avLst/>
          </a:prstGeom>
          <a:noFill/>
        </p:spPr>
        <p:txBody>
          <a:bodyPr wrap="square">
            <a:spAutoFit/>
          </a:bodyPr>
          <a:lstStyle/>
          <a:p>
            <a:r>
              <a:rPr lang="da-DK" b="0" i="0" dirty="0">
                <a:solidFill>
                  <a:srgbClr val="212529"/>
                </a:solidFill>
                <a:effectLst/>
                <a:latin typeface="-apple-system"/>
              </a:rPr>
              <a:t>Daniel Hershcovich, Stella Frank, Heather </a:t>
            </a:r>
            <a:r>
              <a:rPr lang="da-DK" b="0" i="0" dirty="0" err="1">
                <a:solidFill>
                  <a:srgbClr val="212529"/>
                </a:solidFill>
                <a:effectLst/>
                <a:latin typeface="-apple-system"/>
              </a:rPr>
              <a:t>Lent</a:t>
            </a:r>
            <a:r>
              <a:rPr lang="da-DK" b="0" i="0" dirty="0">
                <a:solidFill>
                  <a:srgbClr val="212529"/>
                </a:solidFill>
                <a:effectLst/>
                <a:latin typeface="-apple-system"/>
              </a:rPr>
              <a:t>, Miryam de Lhoneux, Mostafa </a:t>
            </a:r>
            <a:r>
              <a:rPr lang="da-DK" b="0" i="0" dirty="0" err="1">
                <a:solidFill>
                  <a:srgbClr val="212529"/>
                </a:solidFill>
                <a:effectLst/>
                <a:latin typeface="-apple-system"/>
              </a:rPr>
              <a:t>Abdou</a:t>
            </a:r>
            <a:r>
              <a:rPr lang="da-DK" b="0" i="0" dirty="0">
                <a:solidFill>
                  <a:srgbClr val="212529"/>
                </a:solidFill>
                <a:effectLst/>
                <a:latin typeface="-apple-system"/>
              </a:rPr>
              <a:t>, Stephanie Brandl, Emanuele </a:t>
            </a:r>
            <a:r>
              <a:rPr lang="da-DK" b="0" i="0" dirty="0" err="1">
                <a:solidFill>
                  <a:srgbClr val="212529"/>
                </a:solidFill>
                <a:effectLst/>
                <a:latin typeface="-apple-system"/>
              </a:rPr>
              <a:t>Bugliarello</a:t>
            </a:r>
            <a:r>
              <a:rPr lang="da-DK" b="0" i="0" dirty="0">
                <a:solidFill>
                  <a:srgbClr val="212529"/>
                </a:solidFill>
                <a:effectLst/>
                <a:latin typeface="-apple-system"/>
              </a:rPr>
              <a:t>, Laura Cabello Piqueras, Ilias Chalkidis, Ruixiang Cui, Constanza Fierro, Katerina </a:t>
            </a:r>
            <a:r>
              <a:rPr lang="da-DK" b="0" i="0" dirty="0" err="1">
                <a:solidFill>
                  <a:srgbClr val="212529"/>
                </a:solidFill>
                <a:effectLst/>
                <a:latin typeface="-apple-system"/>
              </a:rPr>
              <a:t>Margatina</a:t>
            </a:r>
            <a:r>
              <a:rPr lang="da-DK" b="0" i="0" dirty="0">
                <a:solidFill>
                  <a:srgbClr val="212529"/>
                </a:solidFill>
                <a:effectLst/>
                <a:latin typeface="-apple-system"/>
              </a:rPr>
              <a:t>, Phillip Rust, and Anders Søgaard. 2022. </a:t>
            </a:r>
            <a:r>
              <a:rPr lang="da-DK" b="0" i="0" u="none" strike="noStrike" dirty="0">
                <a:solidFill>
                  <a:srgbClr val="446E9B"/>
                </a:solidFill>
                <a:effectLst/>
                <a:latin typeface="-apple-system"/>
                <a:hlinkClick r:id="rId4"/>
              </a:rPr>
              <a:t>Challenges and Strategies in Cross-</a:t>
            </a:r>
            <a:r>
              <a:rPr lang="da-DK" b="0" i="0" u="none" strike="noStrike" dirty="0" err="1">
                <a:solidFill>
                  <a:srgbClr val="446E9B"/>
                </a:solidFill>
                <a:effectLst/>
                <a:latin typeface="-apple-system"/>
                <a:hlinkClick r:id="rId4"/>
              </a:rPr>
              <a:t>Cultural</a:t>
            </a:r>
            <a:r>
              <a:rPr lang="da-DK" b="0" i="0" u="none" strike="noStrike" dirty="0">
                <a:solidFill>
                  <a:srgbClr val="446E9B"/>
                </a:solidFill>
                <a:effectLst/>
                <a:latin typeface="-apple-system"/>
                <a:hlinkClick r:id="rId4"/>
              </a:rPr>
              <a:t> NLP</a:t>
            </a:r>
            <a:r>
              <a:rPr lang="da-DK" b="0" i="0" dirty="0">
                <a:solidFill>
                  <a:srgbClr val="212529"/>
                </a:solidFill>
                <a:effectLst/>
                <a:latin typeface="-apple-system"/>
              </a:rPr>
              <a:t>. In </a:t>
            </a:r>
            <a:r>
              <a:rPr lang="da-DK" b="0" i="1" dirty="0" err="1">
                <a:solidFill>
                  <a:srgbClr val="212529"/>
                </a:solidFill>
                <a:effectLst/>
                <a:latin typeface="-apple-system"/>
              </a:rPr>
              <a:t>Proceedings</a:t>
            </a:r>
            <a:r>
              <a:rPr lang="da-DK" b="0" i="1" dirty="0">
                <a:solidFill>
                  <a:srgbClr val="212529"/>
                </a:solidFill>
                <a:effectLst/>
                <a:latin typeface="-apple-system"/>
              </a:rPr>
              <a:t> of the 60th </a:t>
            </a:r>
            <a:r>
              <a:rPr lang="da-DK" b="0" i="1" dirty="0" err="1">
                <a:solidFill>
                  <a:srgbClr val="212529"/>
                </a:solidFill>
                <a:effectLst/>
                <a:latin typeface="-apple-system"/>
              </a:rPr>
              <a:t>Annual</a:t>
            </a:r>
            <a:r>
              <a:rPr lang="da-DK" b="0" i="1" dirty="0">
                <a:solidFill>
                  <a:srgbClr val="212529"/>
                </a:solidFill>
                <a:effectLst/>
                <a:latin typeface="-apple-system"/>
              </a:rPr>
              <a:t> Meeting of the Association for </a:t>
            </a:r>
            <a:r>
              <a:rPr lang="da-DK" b="0" i="1" dirty="0" err="1">
                <a:solidFill>
                  <a:srgbClr val="212529"/>
                </a:solidFill>
                <a:effectLst/>
                <a:latin typeface="-apple-system"/>
              </a:rPr>
              <a:t>Computational</a:t>
            </a:r>
            <a:r>
              <a:rPr lang="da-DK" b="0" i="1" dirty="0">
                <a:solidFill>
                  <a:srgbClr val="212529"/>
                </a:solidFill>
                <a:effectLst/>
                <a:latin typeface="-apple-system"/>
              </a:rPr>
              <a:t> </a:t>
            </a:r>
            <a:r>
              <a:rPr lang="da-DK" b="0" i="1" dirty="0" err="1">
                <a:solidFill>
                  <a:srgbClr val="212529"/>
                </a:solidFill>
                <a:effectLst/>
                <a:latin typeface="-apple-system"/>
              </a:rPr>
              <a:t>Linguistics</a:t>
            </a:r>
            <a:endParaRPr lang="en-GB" dirty="0"/>
          </a:p>
        </p:txBody>
      </p:sp>
    </p:spTree>
    <p:extLst>
      <p:ext uri="{BB962C8B-B14F-4D97-AF65-F5344CB8AC3E}">
        <p14:creationId xmlns:p14="http://schemas.microsoft.com/office/powerpoint/2010/main" val="1741429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9711E-3C4F-4D7C-F0F9-4AEB536B3093}"/>
              </a:ext>
            </a:extLst>
          </p:cNvPr>
          <p:cNvSpPr>
            <a:spLocks noGrp="1"/>
          </p:cNvSpPr>
          <p:nvPr>
            <p:ph type="title"/>
          </p:nvPr>
        </p:nvSpPr>
        <p:spPr>
          <a:xfrm>
            <a:off x="588964" y="620714"/>
            <a:ext cx="11012486" cy="865186"/>
          </a:xfrm>
        </p:spPr>
        <p:txBody>
          <a:bodyPr vert="horz" lIns="0" tIns="0" rIns="0" bIns="0" rtlCol="0" anchor="t" anchorCtr="0">
            <a:normAutofit/>
          </a:bodyPr>
          <a:lstStyle/>
          <a:p>
            <a:r>
              <a:rPr lang="en-GB" b="0" i="0" kern="1200" spc="60" baseline="0" dirty="0"/>
              <a:t>Human values</a:t>
            </a:r>
          </a:p>
        </p:txBody>
      </p:sp>
      <p:sp>
        <p:nvSpPr>
          <p:cNvPr id="4" name="Date Placeholder 3">
            <a:extLst>
              <a:ext uri="{FF2B5EF4-FFF2-40B4-BE49-F238E27FC236}">
                <a16:creationId xmlns:a16="http://schemas.microsoft.com/office/drawing/2014/main" id="{3FDD8440-51F6-0342-A648-85B651495C43}"/>
              </a:ext>
            </a:extLst>
          </p:cNvPr>
          <p:cNvSpPr>
            <a:spLocks noGrp="1"/>
          </p:cNvSpPr>
          <p:nvPr>
            <p:ph type="dt" sz="half" idx="10"/>
          </p:nvPr>
        </p:nvSpPr>
        <p:spPr>
          <a:xfrm>
            <a:off x="10329111" y="85745"/>
            <a:ext cx="814976" cy="176797"/>
          </a:xfrm>
        </p:spPr>
        <p:txBody>
          <a:bodyPr vert="horz" lIns="0" tIns="0" rIns="0" bIns="0" rtlCol="0" anchor="b" anchorCtr="0">
            <a:normAutofit/>
          </a:bodyPr>
          <a:lstStyle/>
          <a:p>
            <a:pPr>
              <a:spcAft>
                <a:spcPts val="600"/>
              </a:spcAft>
            </a:pPr>
            <a:r>
              <a:rPr lang="da-DK" kern="1200"/>
              <a:t>06/12/2024</a:t>
            </a:r>
            <a:endParaRPr lang="en-GB" kern="1200"/>
          </a:p>
        </p:txBody>
      </p:sp>
      <p:sp>
        <p:nvSpPr>
          <p:cNvPr id="5" name="Slide Number Placeholder 4">
            <a:extLst>
              <a:ext uri="{FF2B5EF4-FFF2-40B4-BE49-F238E27FC236}">
                <a16:creationId xmlns:a16="http://schemas.microsoft.com/office/drawing/2014/main" id="{5A79CE54-8EB2-925E-D8CC-5D13726CE342}"/>
              </a:ext>
            </a:extLst>
          </p:cNvPr>
          <p:cNvSpPr>
            <a:spLocks noGrp="1"/>
          </p:cNvSpPr>
          <p:nvPr>
            <p:ph type="sldNum" sz="quarter" idx="12"/>
          </p:nvPr>
        </p:nvSpPr>
        <p:spPr>
          <a:xfrm>
            <a:off x="11219691" y="85745"/>
            <a:ext cx="381759" cy="176797"/>
          </a:xfrm>
        </p:spPr>
        <p:txBody>
          <a:bodyPr vert="horz" lIns="0" tIns="0" rIns="0" bIns="0" rtlCol="0" anchor="b" anchorCtr="0">
            <a:normAutofit/>
          </a:bodyPr>
          <a:lstStyle/>
          <a:p>
            <a:pPr>
              <a:spcAft>
                <a:spcPts val="600"/>
              </a:spcAft>
            </a:pPr>
            <a:fld id="{091A926C-488A-4E3E-9C21-57CAA120E114}" type="slidenum">
              <a:rPr lang="en-GB" smtClean="0"/>
              <a:pPr>
                <a:spcAft>
                  <a:spcPts val="600"/>
                </a:spcAft>
              </a:pPr>
              <a:t>18</a:t>
            </a:fld>
            <a:endParaRPr lang="en-GB"/>
          </a:p>
        </p:txBody>
      </p:sp>
      <p:graphicFrame>
        <p:nvGraphicFramePr>
          <p:cNvPr id="10" name="Content Placeholder 2">
            <a:extLst>
              <a:ext uri="{FF2B5EF4-FFF2-40B4-BE49-F238E27FC236}">
                <a16:creationId xmlns:a16="http://schemas.microsoft.com/office/drawing/2014/main" id="{6EC01928-B99B-9B43-5725-5D2E5447B446}"/>
              </a:ext>
            </a:extLst>
          </p:cNvPr>
          <p:cNvGraphicFramePr>
            <a:graphicFrameLocks noGrp="1"/>
          </p:cNvGraphicFramePr>
          <p:nvPr>
            <p:ph idx="1"/>
          </p:nvPr>
        </p:nvGraphicFramePr>
        <p:xfrm>
          <a:off x="588963" y="3693359"/>
          <a:ext cx="5640003" cy="297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3585F9D-A637-2C3F-9B76-31B314B208C1}"/>
              </a:ext>
            </a:extLst>
          </p:cNvPr>
          <p:cNvSpPr txBox="1"/>
          <p:nvPr/>
        </p:nvSpPr>
        <p:spPr>
          <a:xfrm>
            <a:off x="6799699" y="5771765"/>
            <a:ext cx="4522906" cy="646331"/>
          </a:xfrm>
          <a:prstGeom prst="rect">
            <a:avLst/>
          </a:prstGeom>
          <a:noFill/>
        </p:spPr>
        <p:txBody>
          <a:bodyPr wrap="square">
            <a:spAutoFit/>
          </a:bodyPr>
          <a:lstStyle/>
          <a:p>
            <a:r>
              <a:rPr lang="en-US" b="0" i="0" u="none" strike="noStrike" dirty="0">
                <a:solidFill>
                  <a:srgbClr val="446E9B"/>
                </a:solidFill>
                <a:effectLst/>
                <a:latin typeface="-apple-system"/>
                <a:hlinkClick r:id="rId8"/>
              </a:rPr>
              <a:t>Identifying the Human Values behind Arguments</a:t>
            </a:r>
            <a:r>
              <a:rPr lang="en-US" b="0" i="0" dirty="0">
                <a:solidFill>
                  <a:srgbClr val="212529"/>
                </a:solidFill>
                <a:effectLst/>
                <a:latin typeface="-apple-system"/>
              </a:rPr>
              <a:t> (</a:t>
            </a:r>
            <a:r>
              <a:rPr lang="en-US" b="0" i="0" dirty="0" err="1">
                <a:solidFill>
                  <a:srgbClr val="212529"/>
                </a:solidFill>
                <a:effectLst/>
                <a:latin typeface="-apple-system"/>
              </a:rPr>
              <a:t>Kiesel</a:t>
            </a:r>
            <a:r>
              <a:rPr lang="en-US" b="0" i="0" dirty="0">
                <a:solidFill>
                  <a:srgbClr val="212529"/>
                </a:solidFill>
                <a:effectLst/>
                <a:latin typeface="-apple-system"/>
              </a:rPr>
              <a:t> et al., ACL 2022)</a:t>
            </a:r>
            <a:endParaRPr lang="en-GB" dirty="0"/>
          </a:p>
        </p:txBody>
      </p:sp>
      <p:graphicFrame>
        <p:nvGraphicFramePr>
          <p:cNvPr id="9" name="Content Placeholder 2">
            <a:extLst>
              <a:ext uri="{FF2B5EF4-FFF2-40B4-BE49-F238E27FC236}">
                <a16:creationId xmlns:a16="http://schemas.microsoft.com/office/drawing/2014/main" id="{7A926321-FE6B-0572-AC16-D8410B1AFA36}"/>
              </a:ext>
            </a:extLst>
          </p:cNvPr>
          <p:cNvGraphicFramePr>
            <a:graphicFrameLocks/>
          </p:cNvGraphicFramePr>
          <p:nvPr/>
        </p:nvGraphicFramePr>
        <p:xfrm>
          <a:off x="588963" y="1238635"/>
          <a:ext cx="5640003" cy="25284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Content Placeholder 2">
            <a:extLst>
              <a:ext uri="{FF2B5EF4-FFF2-40B4-BE49-F238E27FC236}">
                <a16:creationId xmlns:a16="http://schemas.microsoft.com/office/drawing/2014/main" id="{9A12BEF0-7ED1-E3C2-E688-9495C0DEBA6E}"/>
              </a:ext>
            </a:extLst>
          </p:cNvPr>
          <p:cNvGraphicFramePr>
            <a:graphicFrameLocks/>
          </p:cNvGraphicFramePr>
          <p:nvPr/>
        </p:nvGraphicFramePr>
        <p:xfrm>
          <a:off x="6960841" y="1232568"/>
          <a:ext cx="3775758" cy="130086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8" name="Picture 7">
            <a:extLst>
              <a:ext uri="{FF2B5EF4-FFF2-40B4-BE49-F238E27FC236}">
                <a16:creationId xmlns:a16="http://schemas.microsoft.com/office/drawing/2014/main" id="{737691A7-6F68-DB64-EA90-9C32C65AE5D6}"/>
              </a:ext>
            </a:extLst>
          </p:cNvPr>
          <p:cNvPicPr>
            <a:picLocks noChangeAspect="1"/>
          </p:cNvPicPr>
          <p:nvPr/>
        </p:nvPicPr>
        <p:blipFill>
          <a:blip r:embed="rId19"/>
          <a:stretch>
            <a:fillRect/>
          </a:stretch>
        </p:blipFill>
        <p:spPr>
          <a:xfrm>
            <a:off x="6960841" y="1746926"/>
            <a:ext cx="3775758" cy="3892866"/>
          </a:xfrm>
          <a:prstGeom prst="rect">
            <a:avLst/>
          </a:prstGeom>
        </p:spPr>
      </p:pic>
    </p:spTree>
    <p:extLst>
      <p:ext uri="{BB962C8B-B14F-4D97-AF65-F5344CB8AC3E}">
        <p14:creationId xmlns:p14="http://schemas.microsoft.com/office/powerpoint/2010/main" val="3548385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0EB6-417D-43A3-44CD-EAA1ED4737EA}"/>
              </a:ext>
            </a:extLst>
          </p:cNvPr>
          <p:cNvSpPr>
            <a:spLocks noGrp="1"/>
          </p:cNvSpPr>
          <p:nvPr>
            <p:ph type="title"/>
          </p:nvPr>
        </p:nvSpPr>
        <p:spPr/>
        <p:txBody>
          <a:bodyPr/>
          <a:lstStyle/>
          <a:p>
            <a:r>
              <a:rPr lang="en-GB" dirty="0"/>
              <a:t>Assessing knowledge of values in LLMs</a:t>
            </a:r>
            <a:endParaRPr lang="en-GB" dirty="0">
              <a:ea typeface="Open Sans Extrabold"/>
              <a:cs typeface="Microsoft New Tai Lue"/>
            </a:endParaRPr>
          </a:p>
        </p:txBody>
      </p:sp>
      <p:sp>
        <p:nvSpPr>
          <p:cNvPr id="4" name="Date Placeholder 3">
            <a:extLst>
              <a:ext uri="{FF2B5EF4-FFF2-40B4-BE49-F238E27FC236}">
                <a16:creationId xmlns:a16="http://schemas.microsoft.com/office/drawing/2014/main" id="{44E006C6-F78E-7CC3-EA3D-EC4D45FC483E}"/>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104C46F7-58BB-6CAA-7EA3-473D3B8F2346}"/>
              </a:ext>
            </a:extLst>
          </p:cNvPr>
          <p:cNvSpPr>
            <a:spLocks noGrp="1"/>
          </p:cNvSpPr>
          <p:nvPr>
            <p:ph type="sldNum" sz="quarter" idx="12"/>
          </p:nvPr>
        </p:nvSpPr>
        <p:spPr/>
        <p:txBody>
          <a:bodyPr/>
          <a:lstStyle/>
          <a:p>
            <a:fld id="{091A926C-488A-4E3E-9C21-57CAA120E114}" type="slidenum">
              <a:rPr lang="en-GB" smtClean="0"/>
              <a:t>19</a:t>
            </a:fld>
            <a:endParaRPr lang="en-GB" dirty="0"/>
          </a:p>
        </p:txBody>
      </p:sp>
      <p:pic>
        <p:nvPicPr>
          <p:cNvPr id="7" name="Picture 6">
            <a:extLst>
              <a:ext uri="{FF2B5EF4-FFF2-40B4-BE49-F238E27FC236}">
                <a16:creationId xmlns:a16="http://schemas.microsoft.com/office/drawing/2014/main" id="{BF5F4CC6-9105-4CF5-DC4B-FCB2DD0E4EFC}"/>
              </a:ext>
            </a:extLst>
          </p:cNvPr>
          <p:cNvPicPr>
            <a:picLocks noChangeAspect="1"/>
          </p:cNvPicPr>
          <p:nvPr/>
        </p:nvPicPr>
        <p:blipFill>
          <a:blip r:embed="rId3"/>
          <a:stretch>
            <a:fillRect/>
          </a:stretch>
        </p:blipFill>
        <p:spPr>
          <a:xfrm>
            <a:off x="419634" y="1550190"/>
            <a:ext cx="10996241" cy="3163300"/>
          </a:xfrm>
          <a:prstGeom prst="rect">
            <a:avLst/>
          </a:prstGeom>
        </p:spPr>
      </p:pic>
      <p:sp>
        <p:nvSpPr>
          <p:cNvPr id="6" name="TextBox 5">
            <a:extLst>
              <a:ext uri="{FF2B5EF4-FFF2-40B4-BE49-F238E27FC236}">
                <a16:creationId xmlns:a16="http://schemas.microsoft.com/office/drawing/2014/main" id="{F3B2A98E-9A1E-E757-EA12-D29A016FC4B5}"/>
              </a:ext>
            </a:extLst>
          </p:cNvPr>
          <p:cNvSpPr txBox="1"/>
          <p:nvPr/>
        </p:nvSpPr>
        <p:spPr>
          <a:xfrm>
            <a:off x="175098" y="5090809"/>
            <a:ext cx="11919625" cy="158885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lnSpcReduction="10000"/>
          </a:bodyPr>
          <a:lstStyle/>
          <a:p>
            <a:pPr>
              <a:lnSpc>
                <a:spcPct val="150000"/>
              </a:lnSpc>
              <a:spcAft>
                <a:spcPts val="600"/>
              </a:spcAft>
            </a:pPr>
            <a:r>
              <a:rPr lang="da-DK" sz="2400" b="0" i="0" dirty="0">
                <a:solidFill>
                  <a:srgbClr val="212529"/>
                </a:solidFill>
                <a:effectLst/>
                <a:latin typeface="-apple-system"/>
              </a:rPr>
              <a:t>Yong Cao, Li Zhou, </a:t>
            </a:r>
            <a:r>
              <a:rPr lang="da-DK" sz="2400" b="0" i="0" dirty="0" err="1">
                <a:solidFill>
                  <a:srgbClr val="212529"/>
                </a:solidFill>
                <a:effectLst/>
                <a:latin typeface="-apple-system"/>
              </a:rPr>
              <a:t>Seolhwa</a:t>
            </a:r>
            <a:r>
              <a:rPr lang="da-DK" sz="2400" b="0" i="0" dirty="0">
                <a:solidFill>
                  <a:srgbClr val="212529"/>
                </a:solidFill>
                <a:effectLst/>
                <a:latin typeface="-apple-system"/>
              </a:rPr>
              <a:t> Lee, Laura Cabello, Min Chen, and Daniel Hershcovich. 2023. </a:t>
            </a:r>
            <a:r>
              <a:rPr lang="da-DK" sz="2400" b="0" i="0" u="none" strike="noStrike" dirty="0" err="1">
                <a:solidFill>
                  <a:srgbClr val="446E9B"/>
                </a:solidFill>
                <a:effectLst/>
                <a:latin typeface="-apple-system"/>
                <a:hlinkClick r:id="rId4"/>
              </a:rPr>
              <a:t>Assessing</a:t>
            </a:r>
            <a:r>
              <a:rPr lang="da-DK" sz="2400" b="0" i="0" u="none" strike="noStrike" dirty="0">
                <a:solidFill>
                  <a:srgbClr val="446E9B"/>
                </a:solidFill>
                <a:effectLst/>
                <a:latin typeface="-apple-system"/>
                <a:hlinkClick r:id="rId4"/>
              </a:rPr>
              <a:t> Cross-</a:t>
            </a:r>
            <a:r>
              <a:rPr lang="da-DK" sz="2400" b="0" i="0" u="none" strike="noStrike" dirty="0" err="1">
                <a:solidFill>
                  <a:srgbClr val="446E9B"/>
                </a:solidFill>
                <a:effectLst/>
                <a:latin typeface="-apple-system"/>
                <a:hlinkClick r:id="rId4"/>
              </a:rPr>
              <a:t>Cultural</a:t>
            </a:r>
            <a:r>
              <a:rPr lang="da-DK" sz="2400" b="0" i="0" u="none" strike="noStrike" dirty="0">
                <a:solidFill>
                  <a:srgbClr val="446E9B"/>
                </a:solidFill>
                <a:effectLst/>
                <a:latin typeface="-apple-system"/>
                <a:hlinkClick r:id="rId4"/>
              </a:rPr>
              <a:t> Alignment </a:t>
            </a:r>
            <a:r>
              <a:rPr lang="da-DK" sz="2400" b="0" i="0" u="none" strike="noStrike" dirty="0" err="1">
                <a:solidFill>
                  <a:srgbClr val="446E9B"/>
                </a:solidFill>
                <a:effectLst/>
                <a:latin typeface="-apple-system"/>
                <a:hlinkClick r:id="rId4"/>
              </a:rPr>
              <a:t>between</a:t>
            </a:r>
            <a:r>
              <a:rPr lang="da-DK" sz="2400" b="0" i="0" u="none" strike="noStrike" dirty="0">
                <a:solidFill>
                  <a:srgbClr val="446E9B"/>
                </a:solidFill>
                <a:effectLst/>
                <a:latin typeface="-apple-system"/>
                <a:hlinkClick r:id="rId4"/>
              </a:rPr>
              <a:t> </a:t>
            </a:r>
            <a:r>
              <a:rPr lang="da-DK" sz="2400" b="0" i="0" u="none" strike="noStrike" dirty="0" err="1">
                <a:solidFill>
                  <a:srgbClr val="446E9B"/>
                </a:solidFill>
                <a:effectLst/>
                <a:latin typeface="-apple-system"/>
                <a:hlinkClick r:id="rId4"/>
              </a:rPr>
              <a:t>ChatGPT</a:t>
            </a:r>
            <a:r>
              <a:rPr lang="da-DK" sz="2400" b="0" i="0" u="none" strike="noStrike" dirty="0">
                <a:solidFill>
                  <a:srgbClr val="446E9B"/>
                </a:solidFill>
                <a:effectLst/>
                <a:latin typeface="-apple-system"/>
                <a:hlinkClick r:id="rId4"/>
              </a:rPr>
              <a:t> and Human </a:t>
            </a:r>
            <a:r>
              <a:rPr lang="da-DK" sz="2400" b="0" i="0" u="none" strike="noStrike" dirty="0" err="1">
                <a:solidFill>
                  <a:srgbClr val="446E9B"/>
                </a:solidFill>
                <a:effectLst/>
                <a:latin typeface="-apple-system"/>
                <a:hlinkClick r:id="rId4"/>
              </a:rPr>
              <a:t>Societies</a:t>
            </a:r>
            <a:r>
              <a:rPr lang="da-DK" sz="2400" b="0" i="0" u="none" strike="noStrike" dirty="0">
                <a:solidFill>
                  <a:srgbClr val="446E9B"/>
                </a:solidFill>
                <a:effectLst/>
                <a:latin typeface="-apple-system"/>
                <a:hlinkClick r:id="rId4"/>
              </a:rPr>
              <a:t>: An </a:t>
            </a:r>
            <a:r>
              <a:rPr lang="da-DK" sz="2400" b="0" i="0" u="none" strike="noStrike" dirty="0" err="1">
                <a:solidFill>
                  <a:srgbClr val="446E9B"/>
                </a:solidFill>
                <a:effectLst/>
                <a:latin typeface="-apple-system"/>
                <a:hlinkClick r:id="rId4"/>
              </a:rPr>
              <a:t>Empirical</a:t>
            </a:r>
            <a:r>
              <a:rPr lang="da-DK" sz="2400" b="0" i="0" u="none" strike="noStrike" dirty="0">
                <a:solidFill>
                  <a:srgbClr val="446E9B"/>
                </a:solidFill>
                <a:effectLst/>
                <a:latin typeface="-apple-system"/>
                <a:hlinkClick r:id="rId4"/>
              </a:rPr>
              <a:t> </a:t>
            </a:r>
            <a:r>
              <a:rPr lang="da-DK" sz="2400" b="0" i="0" u="none" strike="noStrike" dirty="0" err="1">
                <a:solidFill>
                  <a:srgbClr val="446E9B"/>
                </a:solidFill>
                <a:effectLst/>
                <a:latin typeface="-apple-system"/>
                <a:hlinkClick r:id="rId4"/>
              </a:rPr>
              <a:t>Study</a:t>
            </a:r>
            <a:r>
              <a:rPr lang="da-DK" sz="2400" b="0" i="0" dirty="0">
                <a:solidFill>
                  <a:srgbClr val="212529"/>
                </a:solidFill>
                <a:effectLst/>
                <a:latin typeface="-apple-system"/>
              </a:rPr>
              <a:t>. In </a:t>
            </a:r>
            <a:r>
              <a:rPr lang="da-DK" sz="2400" b="0" i="1" dirty="0" err="1">
                <a:solidFill>
                  <a:srgbClr val="212529"/>
                </a:solidFill>
                <a:effectLst/>
                <a:latin typeface="-apple-system"/>
              </a:rPr>
              <a:t>Proceedings</a:t>
            </a:r>
            <a:r>
              <a:rPr lang="da-DK" sz="2400" b="0" i="1" dirty="0">
                <a:solidFill>
                  <a:srgbClr val="212529"/>
                </a:solidFill>
                <a:effectLst/>
                <a:latin typeface="-apple-system"/>
              </a:rPr>
              <a:t> of the First Workshop on Cross-</a:t>
            </a:r>
            <a:r>
              <a:rPr lang="da-DK" sz="2400" b="0" i="1" dirty="0" err="1">
                <a:solidFill>
                  <a:srgbClr val="212529"/>
                </a:solidFill>
                <a:effectLst/>
                <a:latin typeface="-apple-system"/>
              </a:rPr>
              <a:t>Cultural</a:t>
            </a:r>
            <a:r>
              <a:rPr lang="da-DK" sz="2400" b="0" i="1" dirty="0">
                <a:solidFill>
                  <a:srgbClr val="212529"/>
                </a:solidFill>
                <a:effectLst/>
                <a:latin typeface="-apple-system"/>
              </a:rPr>
              <a:t> </a:t>
            </a:r>
            <a:r>
              <a:rPr lang="da-DK" sz="2400" b="0" i="1" dirty="0" err="1">
                <a:solidFill>
                  <a:srgbClr val="212529"/>
                </a:solidFill>
                <a:effectLst/>
                <a:latin typeface="-apple-system"/>
              </a:rPr>
              <a:t>Considerations</a:t>
            </a:r>
            <a:r>
              <a:rPr lang="da-DK" sz="2400" b="0" i="1" dirty="0">
                <a:solidFill>
                  <a:srgbClr val="212529"/>
                </a:solidFill>
                <a:effectLst/>
                <a:latin typeface="-apple-system"/>
              </a:rPr>
              <a:t> in NLP (C3NLP)</a:t>
            </a:r>
            <a:endParaRPr lang="en-GB" sz="2400" dirty="0">
              <a:cs typeface="Microsoft New Tai Lue" panose="020B0502040204020203" pitchFamily="34" charset="0"/>
            </a:endParaRPr>
          </a:p>
        </p:txBody>
      </p:sp>
    </p:spTree>
    <p:extLst>
      <p:ext uri="{BB962C8B-B14F-4D97-AF65-F5344CB8AC3E}">
        <p14:creationId xmlns:p14="http://schemas.microsoft.com/office/powerpoint/2010/main" val="6634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E987B-BC43-D139-C5E3-89296507D690}"/>
              </a:ext>
            </a:extLst>
          </p:cNvPr>
          <p:cNvSpPr>
            <a:spLocks noGrp="1"/>
          </p:cNvSpPr>
          <p:nvPr>
            <p:ph type="title"/>
          </p:nvPr>
        </p:nvSpPr>
        <p:spPr>
          <a:xfrm>
            <a:off x="588963" y="620714"/>
            <a:ext cx="11012488" cy="863599"/>
          </a:xfrm>
        </p:spPr>
        <p:txBody>
          <a:bodyPr anchor="t">
            <a:normAutofit/>
          </a:bodyPr>
          <a:lstStyle/>
          <a:p>
            <a:r>
              <a:rPr lang="en-GB" dirty="0"/>
              <a:t>Outline</a:t>
            </a:r>
          </a:p>
        </p:txBody>
      </p:sp>
      <p:sp>
        <p:nvSpPr>
          <p:cNvPr id="4" name="Date Placeholder 3">
            <a:extLst>
              <a:ext uri="{FF2B5EF4-FFF2-40B4-BE49-F238E27FC236}">
                <a16:creationId xmlns:a16="http://schemas.microsoft.com/office/drawing/2014/main" id="{7180E33E-3D30-5500-3E36-2E5D91422749}"/>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2FAD69D1-0A61-C133-267A-1E4C410ADA8F}"/>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2</a:t>
            </a:fld>
            <a:endParaRPr lang="en-GB"/>
          </a:p>
        </p:txBody>
      </p:sp>
      <p:graphicFrame>
        <p:nvGraphicFramePr>
          <p:cNvPr id="7" name="Content Placeholder 2">
            <a:extLst>
              <a:ext uri="{FF2B5EF4-FFF2-40B4-BE49-F238E27FC236}">
                <a16:creationId xmlns:a16="http://schemas.microsoft.com/office/drawing/2014/main" id="{38CD3F72-5A85-AAAB-4A72-3AA38360120A}"/>
              </a:ext>
            </a:extLst>
          </p:cNvPr>
          <p:cNvGraphicFramePr>
            <a:graphicFrameLocks noGrp="1"/>
          </p:cNvGraphicFramePr>
          <p:nvPr>
            <p:ph idx="1"/>
            <p:extLst>
              <p:ext uri="{D42A27DB-BD31-4B8C-83A1-F6EECF244321}">
                <p14:modId xmlns:p14="http://schemas.microsoft.com/office/powerpoint/2010/main" val="3965504210"/>
              </p:ext>
            </p:extLst>
          </p:nvPr>
        </p:nvGraphicFramePr>
        <p:xfrm>
          <a:off x="588963" y="1628775"/>
          <a:ext cx="11012488"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808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A6400-DBF9-09CC-F62F-88913FE825F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97726F38-76A6-5AC1-DE28-47227A041F2B}"/>
              </a:ext>
            </a:extLst>
          </p:cNvPr>
          <p:cNvSpPr>
            <a:spLocks noGrp="1"/>
          </p:cNvSpPr>
          <p:nvPr>
            <p:ph type="dt" sz="half" idx="10"/>
          </p:nvPr>
        </p:nvSpPr>
        <p:spPr/>
        <p:txBody>
          <a:bodyPr/>
          <a:lstStyle/>
          <a:p>
            <a:r>
              <a:rPr lang="da-DK"/>
              <a:t>06/12/2024</a:t>
            </a:r>
            <a:endParaRPr lang="en-GB"/>
          </a:p>
        </p:txBody>
      </p:sp>
      <p:sp>
        <p:nvSpPr>
          <p:cNvPr id="3" name="Title 2">
            <a:extLst>
              <a:ext uri="{FF2B5EF4-FFF2-40B4-BE49-F238E27FC236}">
                <a16:creationId xmlns:a16="http://schemas.microsoft.com/office/drawing/2014/main" id="{64160085-8689-B466-1E90-C3846D80105C}"/>
              </a:ext>
            </a:extLst>
          </p:cNvPr>
          <p:cNvSpPr>
            <a:spLocks noGrp="1"/>
          </p:cNvSpPr>
          <p:nvPr>
            <p:ph type="title"/>
          </p:nvPr>
        </p:nvSpPr>
        <p:spPr/>
        <p:txBody>
          <a:bodyPr/>
          <a:lstStyle/>
          <a:p>
            <a:r>
              <a:rPr lang="en-US" dirty="0">
                <a:ea typeface="Open Sans Extrabold"/>
                <a:cs typeface="Microsoft New Tai Lue"/>
              </a:rPr>
              <a:t>Can we mitigate bias?</a:t>
            </a:r>
            <a:br>
              <a:rPr lang="en-US" dirty="0">
                <a:ea typeface="Open Sans Extrabold"/>
                <a:cs typeface="Microsoft New Tai Lue"/>
              </a:rPr>
            </a:br>
            <a:r>
              <a:rPr lang="en-US" b="0" dirty="0">
                <a:ea typeface="Open Sans Extrabold"/>
                <a:cs typeface="Microsoft New Tai Lue"/>
              </a:rPr>
              <a:t>Using surveys</a:t>
            </a:r>
            <a:endParaRPr lang="en-US" dirty="0"/>
          </a:p>
        </p:txBody>
      </p:sp>
      <p:sp>
        <p:nvSpPr>
          <p:cNvPr id="4" name="Slide Number Placeholder 3">
            <a:extLst>
              <a:ext uri="{FF2B5EF4-FFF2-40B4-BE49-F238E27FC236}">
                <a16:creationId xmlns:a16="http://schemas.microsoft.com/office/drawing/2014/main" id="{884B394A-4364-B0A3-2B5D-ACD5A9111CFA}"/>
              </a:ext>
            </a:extLst>
          </p:cNvPr>
          <p:cNvSpPr>
            <a:spLocks noGrp="1"/>
          </p:cNvSpPr>
          <p:nvPr>
            <p:ph type="sldNum" sz="quarter" idx="12"/>
          </p:nvPr>
        </p:nvSpPr>
        <p:spPr/>
        <p:txBody>
          <a:bodyPr/>
          <a:lstStyle/>
          <a:p>
            <a:fld id="{091A926C-488A-4E3E-9C21-57CAA120E114}" type="slidenum">
              <a:rPr lang="en-GB" dirty="0" smtClean="0"/>
              <a:t>20</a:t>
            </a:fld>
            <a:endParaRPr lang="en-GB"/>
          </a:p>
        </p:txBody>
      </p:sp>
    </p:spTree>
    <p:extLst>
      <p:ext uri="{BB962C8B-B14F-4D97-AF65-F5344CB8AC3E}">
        <p14:creationId xmlns:p14="http://schemas.microsoft.com/office/powerpoint/2010/main" val="384303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6FDB-DFF9-5B4C-6D53-6F8E39DE8995}"/>
              </a:ext>
            </a:extLst>
          </p:cNvPr>
          <p:cNvSpPr>
            <a:spLocks noGrp="1"/>
          </p:cNvSpPr>
          <p:nvPr>
            <p:ph type="title"/>
          </p:nvPr>
        </p:nvSpPr>
        <p:spPr/>
        <p:txBody>
          <a:bodyPr/>
          <a:lstStyle/>
          <a:p>
            <a:r>
              <a:rPr lang="en-GB" dirty="0"/>
              <a:t>Transfer learning: offensive language detection</a:t>
            </a:r>
          </a:p>
        </p:txBody>
      </p:sp>
      <p:sp>
        <p:nvSpPr>
          <p:cNvPr id="4" name="Date Placeholder 3">
            <a:extLst>
              <a:ext uri="{FF2B5EF4-FFF2-40B4-BE49-F238E27FC236}">
                <a16:creationId xmlns:a16="http://schemas.microsoft.com/office/drawing/2014/main" id="{F0778A52-B536-CD24-701E-E92D9D9049AE}"/>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7F271F17-BC96-6106-85A3-60C614D3F478}"/>
              </a:ext>
            </a:extLst>
          </p:cNvPr>
          <p:cNvSpPr>
            <a:spLocks noGrp="1"/>
          </p:cNvSpPr>
          <p:nvPr>
            <p:ph type="sldNum" sz="quarter" idx="12"/>
          </p:nvPr>
        </p:nvSpPr>
        <p:spPr/>
        <p:txBody>
          <a:bodyPr/>
          <a:lstStyle/>
          <a:p>
            <a:fld id="{091A926C-488A-4E3E-9C21-57CAA120E114}" type="slidenum">
              <a:rPr lang="en-GB" smtClean="0"/>
              <a:t>21</a:t>
            </a:fld>
            <a:endParaRPr lang="en-GB" dirty="0"/>
          </a:p>
        </p:txBody>
      </p:sp>
      <p:pic>
        <p:nvPicPr>
          <p:cNvPr id="8" name="Picture 7">
            <a:extLst>
              <a:ext uri="{FF2B5EF4-FFF2-40B4-BE49-F238E27FC236}">
                <a16:creationId xmlns:a16="http://schemas.microsoft.com/office/drawing/2014/main" id="{31A25D5A-339C-99EE-379F-7B1100B7ACCE}"/>
              </a:ext>
            </a:extLst>
          </p:cNvPr>
          <p:cNvPicPr>
            <a:picLocks noChangeAspect="1"/>
          </p:cNvPicPr>
          <p:nvPr/>
        </p:nvPicPr>
        <p:blipFill rotWithShape="1">
          <a:blip r:embed="rId3"/>
          <a:srcRect r="-81" b="5459"/>
          <a:stretch/>
        </p:blipFill>
        <p:spPr>
          <a:xfrm>
            <a:off x="529871" y="1655188"/>
            <a:ext cx="4873507" cy="3415576"/>
          </a:xfrm>
          <a:prstGeom prst="rect">
            <a:avLst/>
          </a:prstGeom>
        </p:spPr>
      </p:pic>
      <p:sp>
        <p:nvSpPr>
          <p:cNvPr id="10" name="TextBox 9">
            <a:extLst>
              <a:ext uri="{FF2B5EF4-FFF2-40B4-BE49-F238E27FC236}">
                <a16:creationId xmlns:a16="http://schemas.microsoft.com/office/drawing/2014/main" id="{21867056-E339-4953-A5EB-7F260F2BA775}"/>
              </a:ext>
            </a:extLst>
          </p:cNvPr>
          <p:cNvSpPr txBox="1"/>
          <p:nvPr/>
        </p:nvSpPr>
        <p:spPr>
          <a:xfrm>
            <a:off x="329" y="5715533"/>
            <a:ext cx="6094878" cy="1200329"/>
          </a:xfrm>
          <a:prstGeom prst="rect">
            <a:avLst/>
          </a:prstGeom>
          <a:noFill/>
        </p:spPr>
        <p:txBody>
          <a:bodyPr wrap="square">
            <a:spAutoFit/>
          </a:bodyPr>
          <a:lstStyle/>
          <a:p>
            <a:r>
              <a:rPr lang="da-DK" b="0" i="0" dirty="0">
                <a:solidFill>
                  <a:srgbClr val="212529"/>
                </a:solidFill>
                <a:effectLst/>
                <a:latin typeface="-apple-system"/>
              </a:rPr>
              <a:t>Li Zhou, Laura Cabello, Yong Cao, and Daniel Hershcovich. 2023. </a:t>
            </a:r>
            <a:r>
              <a:rPr lang="da-DK" b="0" i="0" u="none" strike="noStrike" dirty="0">
                <a:solidFill>
                  <a:srgbClr val="446E9B"/>
                </a:solidFill>
                <a:effectLst/>
                <a:latin typeface="-apple-system"/>
                <a:hlinkClick r:id="rId4"/>
              </a:rPr>
              <a:t>Cross-</a:t>
            </a:r>
            <a:r>
              <a:rPr lang="da-DK" b="0" i="0" u="none" strike="noStrike" dirty="0" err="1">
                <a:solidFill>
                  <a:srgbClr val="446E9B"/>
                </a:solidFill>
                <a:effectLst/>
                <a:latin typeface="-apple-system"/>
                <a:hlinkClick r:id="rId4"/>
              </a:rPr>
              <a:t>Cultural</a:t>
            </a:r>
            <a:r>
              <a:rPr lang="da-DK" b="0" i="0" u="none" strike="noStrike" dirty="0">
                <a:solidFill>
                  <a:srgbClr val="446E9B"/>
                </a:solidFill>
                <a:effectLst/>
                <a:latin typeface="-apple-system"/>
                <a:hlinkClick r:id="rId4"/>
              </a:rPr>
              <a:t> Transfer Learning for </a:t>
            </a:r>
            <a:r>
              <a:rPr lang="da-DK" b="0" i="0" u="none" strike="noStrike" dirty="0" err="1">
                <a:solidFill>
                  <a:srgbClr val="446E9B"/>
                </a:solidFill>
                <a:effectLst/>
                <a:latin typeface="-apple-system"/>
                <a:hlinkClick r:id="rId4"/>
              </a:rPr>
              <a:t>Chinese</a:t>
            </a:r>
            <a:r>
              <a:rPr lang="da-DK" b="0" i="0" u="none" strike="noStrike" dirty="0">
                <a:solidFill>
                  <a:srgbClr val="446E9B"/>
                </a:solidFill>
                <a:effectLst/>
                <a:latin typeface="-apple-system"/>
                <a:hlinkClick r:id="rId4"/>
              </a:rPr>
              <a:t> Offensive Language </a:t>
            </a:r>
            <a:r>
              <a:rPr lang="da-DK" b="0" i="0" u="none" strike="noStrike" dirty="0" err="1">
                <a:solidFill>
                  <a:srgbClr val="446E9B"/>
                </a:solidFill>
                <a:effectLst/>
                <a:latin typeface="-apple-system"/>
                <a:hlinkClick r:id="rId4"/>
              </a:rPr>
              <a:t>Detection</a:t>
            </a:r>
            <a:r>
              <a:rPr lang="da-DK" b="0" i="0" dirty="0">
                <a:solidFill>
                  <a:srgbClr val="212529"/>
                </a:solidFill>
                <a:effectLst/>
                <a:latin typeface="-apple-system"/>
              </a:rPr>
              <a:t>. In </a:t>
            </a:r>
            <a:r>
              <a:rPr lang="da-DK" b="0" i="1" dirty="0" err="1">
                <a:solidFill>
                  <a:srgbClr val="212529"/>
                </a:solidFill>
                <a:effectLst/>
                <a:latin typeface="-apple-system"/>
              </a:rPr>
              <a:t>Proceedings</a:t>
            </a:r>
            <a:r>
              <a:rPr lang="da-DK" b="0" i="1" dirty="0">
                <a:solidFill>
                  <a:srgbClr val="212529"/>
                </a:solidFill>
                <a:effectLst/>
                <a:latin typeface="-apple-system"/>
              </a:rPr>
              <a:t> of the First Workshop on Cross-</a:t>
            </a:r>
            <a:r>
              <a:rPr lang="da-DK" b="0" i="1" dirty="0" err="1">
                <a:solidFill>
                  <a:srgbClr val="212529"/>
                </a:solidFill>
                <a:effectLst/>
                <a:latin typeface="-apple-system"/>
              </a:rPr>
              <a:t>Cultural</a:t>
            </a:r>
            <a:r>
              <a:rPr lang="da-DK" b="0" i="1" dirty="0">
                <a:solidFill>
                  <a:srgbClr val="212529"/>
                </a:solidFill>
                <a:effectLst/>
                <a:latin typeface="-apple-system"/>
              </a:rPr>
              <a:t> </a:t>
            </a:r>
            <a:r>
              <a:rPr lang="da-DK" b="0" i="1" dirty="0" err="1">
                <a:solidFill>
                  <a:srgbClr val="212529"/>
                </a:solidFill>
                <a:effectLst/>
                <a:latin typeface="-apple-system"/>
              </a:rPr>
              <a:t>Considerations</a:t>
            </a:r>
            <a:r>
              <a:rPr lang="da-DK" b="0" i="1" dirty="0">
                <a:solidFill>
                  <a:srgbClr val="212529"/>
                </a:solidFill>
                <a:effectLst/>
                <a:latin typeface="-apple-system"/>
              </a:rPr>
              <a:t> in NLP (C3NLP)</a:t>
            </a:r>
            <a:endParaRPr lang="en-GB" dirty="0"/>
          </a:p>
        </p:txBody>
      </p:sp>
      <p:pic>
        <p:nvPicPr>
          <p:cNvPr id="12" name="Picture 11">
            <a:extLst>
              <a:ext uri="{FF2B5EF4-FFF2-40B4-BE49-F238E27FC236}">
                <a16:creationId xmlns:a16="http://schemas.microsoft.com/office/drawing/2014/main" id="{EF71C65C-C3A6-0259-6E50-AB0557E38D7B}"/>
              </a:ext>
            </a:extLst>
          </p:cNvPr>
          <p:cNvPicPr>
            <a:picLocks noChangeAspect="1"/>
          </p:cNvPicPr>
          <p:nvPr/>
        </p:nvPicPr>
        <p:blipFill>
          <a:blip r:embed="rId5"/>
          <a:stretch>
            <a:fillRect/>
          </a:stretch>
        </p:blipFill>
        <p:spPr>
          <a:xfrm>
            <a:off x="6361889" y="1543792"/>
            <a:ext cx="4645572" cy="3975800"/>
          </a:xfrm>
          <a:prstGeom prst="rect">
            <a:avLst/>
          </a:prstGeom>
        </p:spPr>
      </p:pic>
      <p:grpSp>
        <p:nvGrpSpPr>
          <p:cNvPr id="13" name="Group 12">
            <a:extLst>
              <a:ext uri="{FF2B5EF4-FFF2-40B4-BE49-F238E27FC236}">
                <a16:creationId xmlns:a16="http://schemas.microsoft.com/office/drawing/2014/main" id="{69551951-898C-4170-E321-8BF55DF16E87}"/>
              </a:ext>
            </a:extLst>
          </p:cNvPr>
          <p:cNvGrpSpPr/>
          <p:nvPr/>
        </p:nvGrpSpPr>
        <p:grpSpPr>
          <a:xfrm>
            <a:off x="321767" y="5141914"/>
            <a:ext cx="5716836" cy="502469"/>
            <a:chOff x="0" y="11575"/>
            <a:chExt cx="5514110" cy="1221480"/>
          </a:xfrm>
        </p:grpSpPr>
        <p:sp>
          <p:nvSpPr>
            <p:cNvPr id="14" name="Rectangle: Rounded Corners 13">
              <a:extLst>
                <a:ext uri="{FF2B5EF4-FFF2-40B4-BE49-F238E27FC236}">
                  <a16:creationId xmlns:a16="http://schemas.microsoft.com/office/drawing/2014/main" id="{75ED660D-E080-15A2-4608-910414A6ABAA}"/>
                </a:ext>
              </a:extLst>
            </p:cNvPr>
            <p:cNvSpPr/>
            <p:nvPr/>
          </p:nvSpPr>
          <p:spPr>
            <a:xfrm>
              <a:off x="0" y="11575"/>
              <a:ext cx="5514110" cy="1221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5" name="Rectangle: Rounded Corners 4">
              <a:extLst>
                <a:ext uri="{FF2B5EF4-FFF2-40B4-BE49-F238E27FC236}">
                  <a16:creationId xmlns:a16="http://schemas.microsoft.com/office/drawing/2014/main" id="{FB85D481-3A8A-ECE8-2FE3-1D1EF01C8E07}"/>
                </a:ext>
              </a:extLst>
            </p:cNvPr>
            <p:cNvSpPr txBox="1"/>
            <p:nvPr/>
          </p:nvSpPr>
          <p:spPr>
            <a:xfrm>
              <a:off x="59628" y="71203"/>
              <a:ext cx="5394854" cy="110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Better to train on similar culture</a:t>
              </a:r>
              <a:endParaRPr lang="en-US" sz="2900" kern="1200" dirty="0"/>
            </a:p>
          </p:txBody>
        </p:sp>
      </p:grpSp>
      <p:grpSp>
        <p:nvGrpSpPr>
          <p:cNvPr id="16" name="Group 15">
            <a:extLst>
              <a:ext uri="{FF2B5EF4-FFF2-40B4-BE49-F238E27FC236}">
                <a16:creationId xmlns:a16="http://schemas.microsoft.com/office/drawing/2014/main" id="{FEE07587-215C-601D-8FC2-2FA3D95B5511}"/>
              </a:ext>
            </a:extLst>
          </p:cNvPr>
          <p:cNvGrpSpPr/>
          <p:nvPr/>
        </p:nvGrpSpPr>
        <p:grpSpPr>
          <a:xfrm>
            <a:off x="5641853" y="1138835"/>
            <a:ext cx="5716836" cy="502469"/>
            <a:chOff x="0" y="11575"/>
            <a:chExt cx="5514110" cy="1221480"/>
          </a:xfrm>
        </p:grpSpPr>
        <p:sp>
          <p:nvSpPr>
            <p:cNvPr id="17" name="Rectangle: Rounded Corners 16">
              <a:extLst>
                <a:ext uri="{FF2B5EF4-FFF2-40B4-BE49-F238E27FC236}">
                  <a16:creationId xmlns:a16="http://schemas.microsoft.com/office/drawing/2014/main" id="{6BBA0A45-5FB7-C0BB-C1DB-91F631D07834}"/>
                </a:ext>
              </a:extLst>
            </p:cNvPr>
            <p:cNvSpPr/>
            <p:nvPr/>
          </p:nvSpPr>
          <p:spPr>
            <a:xfrm>
              <a:off x="0" y="11575"/>
              <a:ext cx="5514110" cy="1221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8" name="Rectangle: Rounded Corners 4">
              <a:extLst>
                <a:ext uri="{FF2B5EF4-FFF2-40B4-BE49-F238E27FC236}">
                  <a16:creationId xmlns:a16="http://schemas.microsoft.com/office/drawing/2014/main" id="{10AAA914-9AD6-E889-40E0-49DFF32917B0}"/>
                </a:ext>
              </a:extLst>
            </p:cNvPr>
            <p:cNvSpPr txBox="1"/>
            <p:nvPr/>
          </p:nvSpPr>
          <p:spPr>
            <a:xfrm>
              <a:off x="59628" y="71203"/>
              <a:ext cx="5394854" cy="110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Can be predicted by survey data</a:t>
              </a:r>
              <a:endParaRPr lang="en-US" sz="2900" kern="1200" dirty="0"/>
            </a:p>
          </p:txBody>
        </p:sp>
      </p:grpSp>
      <p:sp>
        <p:nvSpPr>
          <p:cNvPr id="7" name="TextBox 6">
            <a:extLst>
              <a:ext uri="{FF2B5EF4-FFF2-40B4-BE49-F238E27FC236}">
                <a16:creationId xmlns:a16="http://schemas.microsoft.com/office/drawing/2014/main" id="{45132F6B-CA43-EC64-FA51-8AD9E7BEB4BE}"/>
              </a:ext>
            </a:extLst>
          </p:cNvPr>
          <p:cNvSpPr txBox="1"/>
          <p:nvPr/>
        </p:nvSpPr>
        <p:spPr>
          <a:xfrm>
            <a:off x="5976783" y="5393148"/>
            <a:ext cx="6215218" cy="1477328"/>
          </a:xfrm>
          <a:prstGeom prst="rect">
            <a:avLst/>
          </a:prstGeom>
          <a:noFill/>
        </p:spPr>
        <p:txBody>
          <a:bodyPr wrap="square">
            <a:spAutoFit/>
          </a:bodyPr>
          <a:lstStyle/>
          <a:p>
            <a:r>
              <a:rPr lang="da-DK" b="0" i="0" dirty="0">
                <a:solidFill>
                  <a:srgbClr val="212529"/>
                </a:solidFill>
                <a:effectLst/>
                <a:latin typeface="-apple-system"/>
              </a:rPr>
              <a:t>Li Zhou, Antonia Karamolegkou, </a:t>
            </a:r>
            <a:r>
              <a:rPr lang="da-DK" b="0" i="0" dirty="0" err="1">
                <a:solidFill>
                  <a:srgbClr val="212529"/>
                </a:solidFill>
                <a:effectLst/>
                <a:latin typeface="-apple-system"/>
              </a:rPr>
              <a:t>Wenyu</a:t>
            </a:r>
            <a:r>
              <a:rPr lang="da-DK" b="0" i="0" dirty="0">
                <a:solidFill>
                  <a:srgbClr val="212529"/>
                </a:solidFill>
                <a:effectLst/>
                <a:latin typeface="-apple-system"/>
              </a:rPr>
              <a:t> Chen, and Daniel Hershcovich. 2023. </a:t>
            </a:r>
            <a:r>
              <a:rPr lang="da-DK" b="0" i="0" u="none" strike="noStrike" dirty="0" err="1">
                <a:solidFill>
                  <a:srgbClr val="446E9B"/>
                </a:solidFill>
                <a:effectLst/>
                <a:latin typeface="-apple-system"/>
                <a:hlinkClick r:id="rId6"/>
              </a:rPr>
              <a:t>Cultural</a:t>
            </a:r>
            <a:r>
              <a:rPr lang="da-DK" b="0" i="0" u="none" strike="noStrike" dirty="0">
                <a:solidFill>
                  <a:srgbClr val="446E9B"/>
                </a:solidFill>
                <a:effectLst/>
                <a:latin typeface="-apple-system"/>
                <a:hlinkClick r:id="rId6"/>
              </a:rPr>
              <a:t> Compass: </a:t>
            </a:r>
            <a:r>
              <a:rPr lang="da-DK" b="0" i="0" u="none" strike="noStrike" dirty="0" err="1">
                <a:solidFill>
                  <a:srgbClr val="446E9B"/>
                </a:solidFill>
                <a:effectLst/>
                <a:latin typeface="-apple-system"/>
                <a:hlinkClick r:id="rId6"/>
              </a:rPr>
              <a:t>Predicting</a:t>
            </a:r>
            <a:r>
              <a:rPr lang="da-DK" b="0" i="0" u="none" strike="noStrike" dirty="0">
                <a:solidFill>
                  <a:srgbClr val="446E9B"/>
                </a:solidFill>
                <a:effectLst/>
                <a:latin typeface="-apple-system"/>
                <a:hlinkClick r:id="rId6"/>
              </a:rPr>
              <a:t> Transfer Learning Success in Offensive Language </a:t>
            </a:r>
            <a:r>
              <a:rPr lang="da-DK" b="0" i="0" u="none" strike="noStrike" dirty="0" err="1">
                <a:solidFill>
                  <a:srgbClr val="446E9B"/>
                </a:solidFill>
                <a:effectLst/>
                <a:latin typeface="-apple-system"/>
                <a:hlinkClick r:id="rId6"/>
              </a:rPr>
              <a:t>Detection</a:t>
            </a:r>
            <a:r>
              <a:rPr lang="da-DK" b="0" i="0" u="none" strike="noStrike" dirty="0">
                <a:solidFill>
                  <a:srgbClr val="446E9B"/>
                </a:solidFill>
                <a:effectLst/>
                <a:latin typeface="-apple-system"/>
                <a:hlinkClick r:id="rId6"/>
              </a:rPr>
              <a:t> with </a:t>
            </a:r>
            <a:r>
              <a:rPr lang="da-DK" b="0" i="0" u="none" strike="noStrike" dirty="0" err="1">
                <a:solidFill>
                  <a:srgbClr val="446E9B"/>
                </a:solidFill>
                <a:effectLst/>
                <a:latin typeface="-apple-system"/>
                <a:hlinkClick r:id="rId6"/>
              </a:rPr>
              <a:t>Cultural</a:t>
            </a:r>
            <a:r>
              <a:rPr lang="da-DK" b="0" i="0" u="none" strike="noStrike" dirty="0">
                <a:solidFill>
                  <a:srgbClr val="446E9B"/>
                </a:solidFill>
                <a:effectLst/>
                <a:latin typeface="-apple-system"/>
                <a:hlinkClick r:id="rId6"/>
              </a:rPr>
              <a:t> Features</a:t>
            </a:r>
            <a:r>
              <a:rPr lang="da-DK" b="0" i="0" dirty="0">
                <a:solidFill>
                  <a:srgbClr val="212529"/>
                </a:solidFill>
                <a:effectLst/>
                <a:latin typeface="-apple-system"/>
              </a:rPr>
              <a:t>. In </a:t>
            </a:r>
            <a:r>
              <a:rPr lang="da-DK" b="0" i="1" dirty="0" err="1">
                <a:solidFill>
                  <a:srgbClr val="212529"/>
                </a:solidFill>
                <a:effectLst/>
                <a:latin typeface="-apple-system"/>
              </a:rPr>
              <a:t>Findings</a:t>
            </a:r>
            <a:r>
              <a:rPr lang="da-DK" b="0" i="1" dirty="0">
                <a:solidFill>
                  <a:srgbClr val="212529"/>
                </a:solidFill>
                <a:effectLst/>
                <a:latin typeface="-apple-system"/>
              </a:rPr>
              <a:t> of the Association for </a:t>
            </a:r>
            <a:r>
              <a:rPr lang="da-DK" b="0" i="1" dirty="0" err="1">
                <a:solidFill>
                  <a:srgbClr val="212529"/>
                </a:solidFill>
                <a:effectLst/>
                <a:latin typeface="-apple-system"/>
              </a:rPr>
              <a:t>Computational</a:t>
            </a:r>
            <a:r>
              <a:rPr lang="da-DK" b="0" i="1" dirty="0">
                <a:solidFill>
                  <a:srgbClr val="212529"/>
                </a:solidFill>
                <a:effectLst/>
                <a:latin typeface="-apple-system"/>
              </a:rPr>
              <a:t> </a:t>
            </a:r>
            <a:r>
              <a:rPr lang="da-DK" b="0" i="1" dirty="0" err="1">
                <a:solidFill>
                  <a:srgbClr val="212529"/>
                </a:solidFill>
                <a:effectLst/>
                <a:latin typeface="-apple-system"/>
              </a:rPr>
              <a:t>Linguistics</a:t>
            </a:r>
            <a:r>
              <a:rPr lang="da-DK" b="0" i="1" dirty="0">
                <a:solidFill>
                  <a:srgbClr val="212529"/>
                </a:solidFill>
                <a:effectLst/>
                <a:latin typeface="-apple-system"/>
              </a:rPr>
              <a:t>: EMNLP 2023</a:t>
            </a:r>
            <a:endParaRPr lang="en-GB" dirty="0"/>
          </a:p>
        </p:txBody>
      </p:sp>
    </p:spTree>
    <p:extLst>
      <p:ext uri="{BB962C8B-B14F-4D97-AF65-F5344CB8AC3E}">
        <p14:creationId xmlns:p14="http://schemas.microsoft.com/office/powerpoint/2010/main" val="38573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1177-06DA-FB8D-B8F3-488F6F0CB925}"/>
              </a:ext>
            </a:extLst>
          </p:cNvPr>
          <p:cNvSpPr>
            <a:spLocks noGrp="1"/>
          </p:cNvSpPr>
          <p:nvPr>
            <p:ph type="title"/>
          </p:nvPr>
        </p:nvSpPr>
        <p:spPr/>
        <p:txBody>
          <a:bodyPr/>
          <a:lstStyle/>
          <a:p>
            <a:r>
              <a:rPr lang="en-GB" dirty="0"/>
              <a:t>Feature injection: dialogue generation</a:t>
            </a:r>
          </a:p>
        </p:txBody>
      </p:sp>
      <p:sp>
        <p:nvSpPr>
          <p:cNvPr id="4" name="Date Placeholder 3">
            <a:extLst>
              <a:ext uri="{FF2B5EF4-FFF2-40B4-BE49-F238E27FC236}">
                <a16:creationId xmlns:a16="http://schemas.microsoft.com/office/drawing/2014/main" id="{A4E63588-8D9E-2C61-3912-2285DAB6D047}"/>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2BD130B7-2BE8-648B-3341-20EA7299E5D9}"/>
              </a:ext>
            </a:extLst>
          </p:cNvPr>
          <p:cNvSpPr>
            <a:spLocks noGrp="1"/>
          </p:cNvSpPr>
          <p:nvPr>
            <p:ph type="sldNum" sz="quarter" idx="12"/>
          </p:nvPr>
        </p:nvSpPr>
        <p:spPr/>
        <p:txBody>
          <a:bodyPr/>
          <a:lstStyle/>
          <a:p>
            <a:fld id="{091A926C-488A-4E3E-9C21-57CAA120E114}" type="slidenum">
              <a:rPr lang="en-GB" smtClean="0"/>
              <a:t>22</a:t>
            </a:fld>
            <a:endParaRPr lang="en-GB" dirty="0"/>
          </a:p>
        </p:txBody>
      </p:sp>
      <p:sp>
        <p:nvSpPr>
          <p:cNvPr id="6" name="TextBox 5">
            <a:extLst>
              <a:ext uri="{FF2B5EF4-FFF2-40B4-BE49-F238E27FC236}">
                <a16:creationId xmlns:a16="http://schemas.microsoft.com/office/drawing/2014/main" id="{4B16AF0C-D538-50D3-5FBA-CAA854B1B705}"/>
              </a:ext>
            </a:extLst>
          </p:cNvPr>
          <p:cNvSpPr txBox="1"/>
          <p:nvPr/>
        </p:nvSpPr>
        <p:spPr>
          <a:xfrm>
            <a:off x="588963" y="5612061"/>
            <a:ext cx="10674781" cy="1200329"/>
          </a:xfrm>
          <a:prstGeom prst="rect">
            <a:avLst/>
          </a:prstGeom>
          <a:noFill/>
        </p:spPr>
        <p:txBody>
          <a:bodyPr wrap="square">
            <a:spAutoFit/>
          </a:bodyPr>
          <a:lstStyle/>
          <a:p>
            <a:r>
              <a:rPr lang="da-DK" sz="2400" b="0" i="0" dirty="0">
                <a:solidFill>
                  <a:srgbClr val="212529"/>
                </a:solidFill>
                <a:effectLst/>
                <a:latin typeface="-apple-system"/>
              </a:rPr>
              <a:t>Yong Cao, Min Chen, and Daniel Hershcovich. 2024. </a:t>
            </a:r>
            <a:r>
              <a:rPr lang="da-DK" sz="2400" b="0" i="0" u="none" strike="noStrike" dirty="0" err="1">
                <a:solidFill>
                  <a:srgbClr val="446E9B"/>
                </a:solidFill>
                <a:effectLst/>
                <a:latin typeface="-apple-system"/>
                <a:hlinkClick r:id="rId3"/>
              </a:rPr>
              <a:t>Bridging</a:t>
            </a:r>
            <a:r>
              <a:rPr lang="da-DK" sz="2400" b="0" i="0" u="none" strike="noStrike" dirty="0">
                <a:solidFill>
                  <a:srgbClr val="446E9B"/>
                </a:solidFill>
                <a:effectLst/>
                <a:latin typeface="-apple-system"/>
                <a:hlinkClick r:id="rId3"/>
              </a:rPr>
              <a:t> </a:t>
            </a:r>
            <a:r>
              <a:rPr lang="da-DK" sz="2400" b="0" i="0" u="none" strike="noStrike" dirty="0" err="1">
                <a:solidFill>
                  <a:srgbClr val="446E9B"/>
                </a:solidFill>
                <a:effectLst/>
                <a:latin typeface="-apple-system"/>
                <a:hlinkClick r:id="rId3"/>
              </a:rPr>
              <a:t>Cultural</a:t>
            </a:r>
            <a:r>
              <a:rPr lang="da-DK" sz="2400" b="0" i="0" u="none" strike="noStrike" dirty="0">
                <a:solidFill>
                  <a:srgbClr val="446E9B"/>
                </a:solidFill>
                <a:effectLst/>
                <a:latin typeface="-apple-system"/>
                <a:hlinkClick r:id="rId3"/>
              </a:rPr>
              <a:t> Nuances in </a:t>
            </a:r>
            <a:r>
              <a:rPr lang="da-DK" sz="2400" b="0" i="0" u="none" strike="noStrike" dirty="0" err="1">
                <a:solidFill>
                  <a:srgbClr val="446E9B"/>
                </a:solidFill>
                <a:effectLst/>
                <a:latin typeface="-apple-system"/>
                <a:hlinkClick r:id="rId3"/>
              </a:rPr>
              <a:t>Dialogue</a:t>
            </a:r>
            <a:r>
              <a:rPr lang="da-DK" sz="2400" b="0" i="0" u="none" strike="noStrike" dirty="0">
                <a:solidFill>
                  <a:srgbClr val="446E9B"/>
                </a:solidFill>
                <a:effectLst/>
                <a:latin typeface="-apple-system"/>
                <a:hlinkClick r:id="rId3"/>
              </a:rPr>
              <a:t> Agents </a:t>
            </a:r>
            <a:r>
              <a:rPr lang="da-DK" sz="2400" b="0" i="0" u="none" strike="noStrike" dirty="0" err="1">
                <a:solidFill>
                  <a:srgbClr val="446E9B"/>
                </a:solidFill>
                <a:effectLst/>
                <a:latin typeface="-apple-system"/>
                <a:hlinkClick r:id="rId3"/>
              </a:rPr>
              <a:t>through</a:t>
            </a:r>
            <a:r>
              <a:rPr lang="da-DK" sz="2400" b="0" i="0" u="none" strike="noStrike" dirty="0">
                <a:solidFill>
                  <a:srgbClr val="446E9B"/>
                </a:solidFill>
                <a:effectLst/>
                <a:latin typeface="-apple-system"/>
                <a:hlinkClick r:id="rId3"/>
              </a:rPr>
              <a:t> </a:t>
            </a:r>
            <a:r>
              <a:rPr lang="da-DK" sz="2400" b="0" i="0" u="none" strike="noStrike" dirty="0" err="1">
                <a:solidFill>
                  <a:srgbClr val="446E9B"/>
                </a:solidFill>
                <a:effectLst/>
                <a:latin typeface="-apple-system"/>
                <a:hlinkClick r:id="rId3"/>
              </a:rPr>
              <a:t>Cultural</a:t>
            </a:r>
            <a:r>
              <a:rPr lang="da-DK" sz="2400" b="0" i="0" u="none" strike="noStrike" dirty="0">
                <a:solidFill>
                  <a:srgbClr val="446E9B"/>
                </a:solidFill>
                <a:effectLst/>
                <a:latin typeface="-apple-system"/>
                <a:hlinkClick r:id="rId3"/>
              </a:rPr>
              <a:t> Value </a:t>
            </a:r>
            <a:r>
              <a:rPr lang="da-DK" sz="2400" b="0" i="0" u="none" strike="noStrike" dirty="0" err="1">
                <a:solidFill>
                  <a:srgbClr val="446E9B"/>
                </a:solidFill>
                <a:effectLst/>
                <a:latin typeface="-apple-system"/>
                <a:hlinkClick r:id="rId3"/>
              </a:rPr>
              <a:t>Surveys</a:t>
            </a:r>
            <a:r>
              <a:rPr lang="da-DK" sz="2400" b="0" i="0" dirty="0">
                <a:solidFill>
                  <a:srgbClr val="212529"/>
                </a:solidFill>
                <a:effectLst/>
                <a:latin typeface="-apple-system"/>
              </a:rPr>
              <a:t>. In </a:t>
            </a:r>
            <a:r>
              <a:rPr lang="da-DK" sz="2400" b="0" i="1" dirty="0" err="1">
                <a:solidFill>
                  <a:srgbClr val="212529"/>
                </a:solidFill>
                <a:effectLst/>
                <a:latin typeface="-apple-system"/>
              </a:rPr>
              <a:t>Findings</a:t>
            </a:r>
            <a:r>
              <a:rPr lang="da-DK" sz="2400" b="0" i="1" dirty="0">
                <a:solidFill>
                  <a:srgbClr val="212529"/>
                </a:solidFill>
                <a:effectLst/>
                <a:latin typeface="-apple-system"/>
              </a:rPr>
              <a:t> of the Association for </a:t>
            </a:r>
            <a:r>
              <a:rPr lang="da-DK" sz="2400" b="0" i="1" dirty="0" err="1">
                <a:solidFill>
                  <a:srgbClr val="212529"/>
                </a:solidFill>
                <a:effectLst/>
                <a:latin typeface="-apple-system"/>
              </a:rPr>
              <a:t>Computational</a:t>
            </a:r>
            <a:r>
              <a:rPr lang="da-DK" sz="2400" b="0" i="1" dirty="0">
                <a:solidFill>
                  <a:srgbClr val="212529"/>
                </a:solidFill>
                <a:effectLst/>
                <a:latin typeface="-apple-system"/>
              </a:rPr>
              <a:t> </a:t>
            </a:r>
            <a:r>
              <a:rPr lang="da-DK" sz="2400" b="0" i="1" dirty="0" err="1">
                <a:solidFill>
                  <a:srgbClr val="212529"/>
                </a:solidFill>
                <a:effectLst/>
                <a:latin typeface="-apple-system"/>
              </a:rPr>
              <a:t>Linguistics</a:t>
            </a:r>
            <a:r>
              <a:rPr lang="da-DK" sz="2400" b="0" i="1" dirty="0">
                <a:solidFill>
                  <a:srgbClr val="212529"/>
                </a:solidFill>
                <a:effectLst/>
                <a:latin typeface="-apple-system"/>
              </a:rPr>
              <a:t>: EACL 2024</a:t>
            </a:r>
            <a:endParaRPr lang="en-GB" sz="2400" dirty="0"/>
          </a:p>
        </p:txBody>
      </p:sp>
      <p:pic>
        <p:nvPicPr>
          <p:cNvPr id="8" name="Picture 7">
            <a:extLst>
              <a:ext uri="{FF2B5EF4-FFF2-40B4-BE49-F238E27FC236}">
                <a16:creationId xmlns:a16="http://schemas.microsoft.com/office/drawing/2014/main" id="{B1AAA02B-6C72-BE20-22AE-C61D61D3FA51}"/>
              </a:ext>
            </a:extLst>
          </p:cNvPr>
          <p:cNvPicPr>
            <a:picLocks noChangeAspect="1"/>
          </p:cNvPicPr>
          <p:nvPr/>
        </p:nvPicPr>
        <p:blipFill>
          <a:blip r:embed="rId4"/>
          <a:stretch>
            <a:fillRect/>
          </a:stretch>
        </p:blipFill>
        <p:spPr>
          <a:xfrm>
            <a:off x="2599179" y="1392368"/>
            <a:ext cx="6993642" cy="4219693"/>
          </a:xfrm>
          <a:prstGeom prst="rect">
            <a:avLst/>
          </a:prstGeom>
        </p:spPr>
      </p:pic>
    </p:spTree>
    <p:extLst>
      <p:ext uri="{BB962C8B-B14F-4D97-AF65-F5344CB8AC3E}">
        <p14:creationId xmlns:p14="http://schemas.microsoft.com/office/powerpoint/2010/main" val="505349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44A84-07C9-CFA3-ADD5-770A58E0A77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C9EAC60-2E0D-F13B-7D7D-B7C85C7FB699}"/>
              </a:ext>
            </a:extLst>
          </p:cNvPr>
          <p:cNvSpPr>
            <a:spLocks noGrp="1"/>
          </p:cNvSpPr>
          <p:nvPr>
            <p:ph type="dt" sz="half" idx="10"/>
          </p:nvPr>
        </p:nvSpPr>
        <p:spPr/>
        <p:txBody>
          <a:bodyPr/>
          <a:lstStyle/>
          <a:p>
            <a:r>
              <a:rPr lang="da-DK"/>
              <a:t>06/12/2024</a:t>
            </a:r>
            <a:endParaRPr lang="en-GB"/>
          </a:p>
        </p:txBody>
      </p:sp>
      <p:sp>
        <p:nvSpPr>
          <p:cNvPr id="3" name="Title 2">
            <a:extLst>
              <a:ext uri="{FF2B5EF4-FFF2-40B4-BE49-F238E27FC236}">
                <a16:creationId xmlns:a16="http://schemas.microsoft.com/office/drawing/2014/main" id="{9021CEC6-680B-F6D1-C037-0D5229E4F16C}"/>
              </a:ext>
            </a:extLst>
          </p:cNvPr>
          <p:cNvSpPr>
            <a:spLocks noGrp="1"/>
          </p:cNvSpPr>
          <p:nvPr>
            <p:ph type="title"/>
          </p:nvPr>
        </p:nvSpPr>
        <p:spPr/>
        <p:txBody>
          <a:bodyPr/>
          <a:lstStyle/>
          <a:p>
            <a:r>
              <a:rPr lang="en-US" dirty="0">
                <a:ea typeface="Open Sans Extrabold"/>
                <a:cs typeface="Microsoft New Tai Lue"/>
              </a:rPr>
              <a:t>Can we simulate survey responses?</a:t>
            </a:r>
            <a:br>
              <a:rPr lang="en-US" dirty="0">
                <a:ea typeface="Open Sans Extrabold"/>
                <a:cs typeface="Microsoft New Tai Lue"/>
              </a:rPr>
            </a:br>
            <a:r>
              <a:rPr lang="en-US" b="0" dirty="0">
                <a:ea typeface="Open Sans Extrabold"/>
                <a:cs typeface="Microsoft New Tai Lue"/>
              </a:rPr>
              <a:t>A new task</a:t>
            </a:r>
            <a:endParaRPr lang="en-US" dirty="0"/>
          </a:p>
        </p:txBody>
      </p:sp>
      <p:sp>
        <p:nvSpPr>
          <p:cNvPr id="4" name="Slide Number Placeholder 3">
            <a:extLst>
              <a:ext uri="{FF2B5EF4-FFF2-40B4-BE49-F238E27FC236}">
                <a16:creationId xmlns:a16="http://schemas.microsoft.com/office/drawing/2014/main" id="{320F9C55-28EA-1EE7-B31C-B3FADC29784C}"/>
              </a:ext>
            </a:extLst>
          </p:cNvPr>
          <p:cNvSpPr>
            <a:spLocks noGrp="1"/>
          </p:cNvSpPr>
          <p:nvPr>
            <p:ph type="sldNum" sz="quarter" idx="12"/>
          </p:nvPr>
        </p:nvSpPr>
        <p:spPr/>
        <p:txBody>
          <a:bodyPr/>
          <a:lstStyle/>
          <a:p>
            <a:fld id="{091A926C-488A-4E3E-9C21-57CAA120E114}" type="slidenum">
              <a:rPr lang="en-GB" dirty="0" smtClean="0"/>
              <a:t>23</a:t>
            </a:fld>
            <a:endParaRPr lang="en-GB"/>
          </a:p>
        </p:txBody>
      </p:sp>
    </p:spTree>
    <p:extLst>
      <p:ext uri="{BB962C8B-B14F-4D97-AF65-F5344CB8AC3E}">
        <p14:creationId xmlns:p14="http://schemas.microsoft.com/office/powerpoint/2010/main" val="1766233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EBC83-4EF1-600A-2106-1C61943B49A6}"/>
              </a:ext>
            </a:extLst>
          </p:cNvPr>
          <p:cNvSpPr>
            <a:spLocks noGrp="1"/>
          </p:cNvSpPr>
          <p:nvPr>
            <p:ph type="title"/>
          </p:nvPr>
        </p:nvSpPr>
        <p:spPr/>
        <p:txBody>
          <a:bodyPr>
            <a:normAutofit/>
          </a:bodyPr>
          <a:lstStyle/>
          <a:p>
            <a:r>
              <a:rPr lang="zh-CN" sz="4000" dirty="0">
                <a:latin typeface="Microsoft New Tai Lue (Headings)"/>
                <a:ea typeface="宋体"/>
                <a:cs typeface="+mj-lt"/>
              </a:rPr>
              <a:t>Society Surveys: Challenges and Opportunities</a:t>
            </a:r>
            <a:endParaRPr lang="zh-CN" sz="4000" dirty="0">
              <a:latin typeface="Microsoft New Tai Lue (Headings)"/>
            </a:endParaRPr>
          </a:p>
        </p:txBody>
      </p:sp>
      <p:pic>
        <p:nvPicPr>
          <p:cNvPr id="4" name="内容占位符 3" descr="图表, 直方图&#10;&#10;已自动生成说明">
            <a:extLst>
              <a:ext uri="{FF2B5EF4-FFF2-40B4-BE49-F238E27FC236}">
                <a16:creationId xmlns:a16="http://schemas.microsoft.com/office/drawing/2014/main" id="{CC56A0A7-C87E-F272-72B7-50E80017FE51}"/>
              </a:ext>
            </a:extLst>
          </p:cNvPr>
          <p:cNvPicPr>
            <a:picLocks noGrp="1" noChangeAspect="1"/>
          </p:cNvPicPr>
          <p:nvPr>
            <p:ph idx="1"/>
          </p:nvPr>
        </p:nvPicPr>
        <p:blipFill>
          <a:blip r:embed="rId3"/>
          <a:stretch>
            <a:fillRect/>
          </a:stretch>
        </p:blipFill>
        <p:spPr>
          <a:xfrm>
            <a:off x="187347" y="1643888"/>
            <a:ext cx="6634392" cy="4738851"/>
          </a:xfrm>
        </p:spPr>
      </p:pic>
      <p:sp>
        <p:nvSpPr>
          <p:cNvPr id="3" name="文本框 2">
            <a:extLst>
              <a:ext uri="{FF2B5EF4-FFF2-40B4-BE49-F238E27FC236}">
                <a16:creationId xmlns:a16="http://schemas.microsoft.com/office/drawing/2014/main" id="{DEFD087C-935F-5310-36D2-F12B6523869E}"/>
              </a:ext>
            </a:extLst>
          </p:cNvPr>
          <p:cNvSpPr txBox="1"/>
          <p:nvPr/>
        </p:nvSpPr>
        <p:spPr>
          <a:xfrm>
            <a:off x="526831" y="6386348"/>
            <a:ext cx="94960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200" dirty="0">
                <a:hlinkClick r:id="rId4"/>
              </a:rPr>
              <a:t>https://www.worldvaluessurvey.org/WVSDocumentationWV7.jsp</a:t>
            </a:r>
            <a:r>
              <a:rPr lang="en-US" altLang="zh-CN" sz="1200" dirty="0"/>
              <a:t> </a:t>
            </a:r>
          </a:p>
        </p:txBody>
      </p:sp>
      <p:graphicFrame>
        <p:nvGraphicFramePr>
          <p:cNvPr id="21" name="图示 20">
            <a:extLst>
              <a:ext uri="{FF2B5EF4-FFF2-40B4-BE49-F238E27FC236}">
                <a16:creationId xmlns:a16="http://schemas.microsoft.com/office/drawing/2014/main" id="{682989D6-0388-D60F-A533-1B338D72A612}"/>
              </a:ext>
            </a:extLst>
          </p:cNvPr>
          <p:cNvGraphicFramePr/>
          <p:nvPr/>
        </p:nvGraphicFramePr>
        <p:xfrm>
          <a:off x="6897945" y="2204154"/>
          <a:ext cx="5192597" cy="3657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Date Placeholder 4">
            <a:extLst>
              <a:ext uri="{FF2B5EF4-FFF2-40B4-BE49-F238E27FC236}">
                <a16:creationId xmlns:a16="http://schemas.microsoft.com/office/drawing/2014/main" id="{F3A3B821-066B-A7BC-147A-327213C53559}"/>
              </a:ext>
            </a:extLst>
          </p:cNvPr>
          <p:cNvSpPr>
            <a:spLocks noGrp="1"/>
          </p:cNvSpPr>
          <p:nvPr>
            <p:ph type="dt" sz="half" idx="10"/>
          </p:nvPr>
        </p:nvSpPr>
        <p:spPr/>
        <p:txBody>
          <a:bodyPr/>
          <a:lstStyle/>
          <a:p>
            <a:r>
              <a:rPr lang="da-DK"/>
              <a:t>06/12/2024</a:t>
            </a:r>
            <a:endParaRPr lang="en-GB" dirty="0"/>
          </a:p>
        </p:txBody>
      </p:sp>
      <p:sp>
        <p:nvSpPr>
          <p:cNvPr id="6" name="Slide Number Placeholder 5">
            <a:extLst>
              <a:ext uri="{FF2B5EF4-FFF2-40B4-BE49-F238E27FC236}">
                <a16:creationId xmlns:a16="http://schemas.microsoft.com/office/drawing/2014/main" id="{FB3C621B-EF07-E79C-43CE-C041C76B932D}"/>
              </a:ext>
            </a:extLst>
          </p:cNvPr>
          <p:cNvSpPr>
            <a:spLocks noGrp="1"/>
          </p:cNvSpPr>
          <p:nvPr>
            <p:ph type="sldNum" sz="quarter" idx="12"/>
          </p:nvPr>
        </p:nvSpPr>
        <p:spPr/>
        <p:txBody>
          <a:bodyPr/>
          <a:lstStyle/>
          <a:p>
            <a:fld id="{091A926C-488A-4E3E-9C21-57CAA120E114}" type="slidenum">
              <a:rPr lang="en-GB" smtClean="0"/>
              <a:t>24</a:t>
            </a:fld>
            <a:endParaRPr lang="en-GB" dirty="0"/>
          </a:p>
        </p:txBody>
      </p:sp>
    </p:spTree>
    <p:extLst>
      <p:ext uri="{BB962C8B-B14F-4D97-AF65-F5344CB8AC3E}">
        <p14:creationId xmlns:p14="http://schemas.microsoft.com/office/powerpoint/2010/main" val="415697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EBC83-4EF1-600A-2106-1C61943B49A6}"/>
              </a:ext>
            </a:extLst>
          </p:cNvPr>
          <p:cNvSpPr>
            <a:spLocks noGrp="1"/>
          </p:cNvSpPr>
          <p:nvPr>
            <p:ph type="title"/>
          </p:nvPr>
        </p:nvSpPr>
        <p:spPr/>
        <p:txBody>
          <a:bodyPr>
            <a:normAutofit/>
          </a:bodyPr>
          <a:lstStyle/>
          <a:p>
            <a:r>
              <a:rPr lang="en-US" altLang="zh-CN" sz="3600" dirty="0">
                <a:ea typeface="+mj-lt"/>
                <a:cs typeface="+mj-lt"/>
              </a:rPr>
              <a:t>Method: First-Token Probability Alignment</a:t>
            </a:r>
            <a:endParaRPr lang="zh-CN" altLang="en-US" sz="3600" dirty="0">
              <a:ea typeface="+mj-lt"/>
              <a:cs typeface="+mj-lt"/>
            </a:endParaRPr>
          </a:p>
        </p:txBody>
      </p:sp>
      <p:sp>
        <p:nvSpPr>
          <p:cNvPr id="20" name="内容占位符 19">
            <a:extLst>
              <a:ext uri="{FF2B5EF4-FFF2-40B4-BE49-F238E27FC236}">
                <a16:creationId xmlns:a16="http://schemas.microsoft.com/office/drawing/2014/main" id="{B2B1A14F-D573-AAB1-4C2F-E0FC9121CEBB}"/>
              </a:ext>
            </a:extLst>
          </p:cNvPr>
          <p:cNvSpPr>
            <a:spLocks noGrp="1"/>
          </p:cNvSpPr>
          <p:nvPr>
            <p:ph idx="1"/>
          </p:nvPr>
        </p:nvSpPr>
        <p:spPr>
          <a:xfrm>
            <a:off x="838200" y="1825625"/>
            <a:ext cx="4817763" cy="4351338"/>
          </a:xfrm>
        </p:spPr>
        <p:txBody>
          <a:bodyPr vert="horz" lIns="91440" tIns="45720" rIns="91440" bIns="45720" rtlCol="0" anchor="t">
            <a:normAutofit/>
          </a:bodyPr>
          <a:lstStyle/>
          <a:p>
            <a:r>
              <a:rPr lang="en-US" altLang="zh-CN" dirty="0">
                <a:solidFill>
                  <a:schemeClr val="accent2">
                    <a:lumMod val="76000"/>
                  </a:schemeClr>
                </a:solidFill>
                <a:ea typeface="+mn-lt"/>
                <a:cs typeface="+mn-lt"/>
              </a:rPr>
              <a:t>T</a:t>
            </a:r>
            <a:r>
              <a:rPr lang="zh-CN" dirty="0">
                <a:solidFill>
                  <a:schemeClr val="accent2">
                    <a:lumMod val="76000"/>
                  </a:schemeClr>
                </a:solidFill>
                <a:ea typeface="+mn-lt"/>
                <a:cs typeface="+mn-lt"/>
              </a:rPr>
              <a:t>rain </a:t>
            </a:r>
            <a:r>
              <a:rPr lang="zh-CN" dirty="0">
                <a:ea typeface="+mn-lt"/>
                <a:cs typeface="+mn-lt"/>
              </a:rPr>
              <a:t>models on one set of questions and countries from the WVS</a:t>
            </a:r>
            <a:r>
              <a:rPr lang="en-US" altLang="zh-CN" dirty="0">
                <a:ea typeface="+mn-lt"/>
                <a:cs typeface="+mn-lt"/>
              </a:rPr>
              <a:t>.</a:t>
            </a:r>
            <a:endParaRPr lang="zh-CN" altLang="en-US" dirty="0">
              <a:ea typeface="宋体" panose="02010600030101010101" pitchFamily="2" charset="-122"/>
              <a:cs typeface="+mn-lt"/>
            </a:endParaRPr>
          </a:p>
          <a:p>
            <a:r>
              <a:rPr lang="en-US" altLang="en-US" dirty="0">
                <a:solidFill>
                  <a:schemeClr val="accent2">
                    <a:lumMod val="76000"/>
                  </a:schemeClr>
                </a:solidFill>
                <a:ea typeface="+mn-lt"/>
                <a:cs typeface="+mn-lt"/>
              </a:rPr>
              <a:t>E</a:t>
            </a:r>
            <a:r>
              <a:rPr lang="zh-CN" dirty="0">
                <a:solidFill>
                  <a:schemeClr val="accent2">
                    <a:lumMod val="76000"/>
                  </a:schemeClr>
                </a:solidFill>
                <a:ea typeface="+mn-lt"/>
                <a:cs typeface="+mn-lt"/>
              </a:rPr>
              <a:t>valuate </a:t>
            </a:r>
            <a:r>
              <a:rPr lang="zh-CN" dirty="0">
                <a:ea typeface="+mn-lt"/>
                <a:cs typeface="+mn-lt"/>
              </a:rPr>
              <a:t>on both seen and unseen countries and questions</a:t>
            </a:r>
            <a:r>
              <a:rPr lang="en-US" altLang="zh-CN" dirty="0">
                <a:ea typeface="+mn-lt"/>
                <a:cs typeface="+mn-lt"/>
              </a:rPr>
              <a:t>,</a:t>
            </a:r>
            <a:r>
              <a:rPr lang="zh-CN" dirty="0">
                <a:ea typeface="+mn-lt"/>
                <a:cs typeface="+mn-lt"/>
              </a:rPr>
              <a:t> a</a:t>
            </a:r>
            <a:r>
              <a:rPr lang="en-US" altLang="zh-CN" dirty="0" err="1">
                <a:ea typeface="+mn-lt"/>
                <a:cs typeface="+mn-lt"/>
              </a:rPr>
              <a:t>nd</a:t>
            </a:r>
            <a:r>
              <a:rPr lang="zh-CN" dirty="0">
                <a:ea typeface="+mn-lt"/>
                <a:cs typeface="+mn-lt"/>
              </a:rPr>
              <a:t> unseen survey.</a:t>
            </a:r>
          </a:p>
          <a:p>
            <a:r>
              <a:rPr lang="en-US" altLang="zh-CN" dirty="0">
                <a:solidFill>
                  <a:schemeClr val="accent2">
                    <a:lumMod val="76000"/>
                  </a:schemeClr>
                </a:solidFill>
                <a:ea typeface="+mn-lt"/>
                <a:cs typeface="+mn-lt"/>
              </a:rPr>
              <a:t>Align</a:t>
            </a:r>
            <a:r>
              <a:rPr lang="zh-CN" altLang="en-US" dirty="0">
                <a:solidFill>
                  <a:schemeClr val="accent2">
                    <a:lumMod val="76000"/>
                  </a:schemeClr>
                </a:solidFill>
                <a:ea typeface="+mn-lt"/>
                <a:cs typeface="+mn-lt"/>
              </a:rPr>
              <a:t> </a:t>
            </a:r>
            <a:r>
              <a:rPr lang="en-US" altLang="zh-CN" dirty="0">
                <a:ea typeface="+mn-lt"/>
                <a:cs typeface="+mn-lt"/>
              </a:rPr>
              <a:t>model</a:t>
            </a:r>
            <a:r>
              <a:rPr lang="zh-CN" altLang="en-US" dirty="0">
                <a:ea typeface="+mn-lt"/>
                <a:cs typeface="+mn-lt"/>
              </a:rPr>
              <a:t> </a:t>
            </a:r>
            <a:r>
              <a:rPr lang="en-US" altLang="zh-CN" dirty="0">
                <a:ea typeface="+mn-lt"/>
                <a:cs typeface="+mn-lt"/>
              </a:rPr>
              <a:t>outputs</a:t>
            </a:r>
            <a:r>
              <a:rPr lang="zh-CN" altLang="en-US" dirty="0">
                <a:ea typeface="+mn-lt"/>
                <a:cs typeface="+mn-lt"/>
              </a:rPr>
              <a:t> </a:t>
            </a:r>
            <a:r>
              <a:rPr lang="en-US" altLang="zh-CN" dirty="0">
                <a:ea typeface="+mn-lt"/>
                <a:cs typeface="+mn-lt"/>
              </a:rPr>
              <a:t>with</a:t>
            </a:r>
            <a:r>
              <a:rPr lang="zh-CN" altLang="en-US" dirty="0">
                <a:ea typeface="+mn-lt"/>
                <a:cs typeface="+mn-lt"/>
              </a:rPr>
              <a:t> </a:t>
            </a:r>
            <a:r>
              <a:rPr lang="en-US" altLang="zh-CN" dirty="0">
                <a:ea typeface="+mn-lt"/>
                <a:cs typeface="+mn-lt"/>
              </a:rPr>
              <a:t>the</a:t>
            </a:r>
            <a:r>
              <a:rPr lang="zh-CN" altLang="en-US" dirty="0">
                <a:ea typeface="+mn-lt"/>
                <a:cs typeface="+mn-lt"/>
              </a:rPr>
              <a:t> </a:t>
            </a:r>
            <a:r>
              <a:rPr lang="en-US" altLang="zh-CN" dirty="0">
                <a:solidFill>
                  <a:schemeClr val="accent2">
                    <a:lumMod val="76000"/>
                  </a:schemeClr>
                </a:solidFill>
                <a:ea typeface="+mn-lt"/>
                <a:cs typeface="+mn-lt"/>
              </a:rPr>
              <a:t>reference</a:t>
            </a:r>
            <a:r>
              <a:rPr lang="zh-CN" altLang="en-US" dirty="0">
                <a:solidFill>
                  <a:schemeClr val="accent2">
                    <a:lumMod val="76000"/>
                  </a:schemeClr>
                </a:solidFill>
                <a:ea typeface="+mn-lt"/>
                <a:cs typeface="+mn-lt"/>
              </a:rPr>
              <a:t> </a:t>
            </a:r>
            <a:r>
              <a:rPr lang="en-US" altLang="zh-CN" dirty="0">
                <a:solidFill>
                  <a:schemeClr val="accent2">
                    <a:lumMod val="76000"/>
                  </a:schemeClr>
                </a:solidFill>
                <a:ea typeface="+mn-lt"/>
                <a:cs typeface="+mn-lt"/>
              </a:rPr>
              <a:t>distributions</a:t>
            </a:r>
            <a:r>
              <a:rPr lang="en-US" altLang="zh-CN" dirty="0">
                <a:ea typeface="+mn-lt"/>
                <a:cs typeface="+mn-lt"/>
              </a:rPr>
              <a:t>.</a:t>
            </a:r>
            <a:endParaRPr lang="zh-CN" dirty="0">
              <a:ea typeface="宋体"/>
            </a:endParaRPr>
          </a:p>
          <a:p>
            <a:endParaRPr lang="zh-CN" altLang="en-US" dirty="0">
              <a:ea typeface="宋体"/>
            </a:endParaRPr>
          </a:p>
        </p:txBody>
      </p:sp>
      <p:pic>
        <p:nvPicPr>
          <p:cNvPr id="30" name="内容占位符 3" descr="图示&#10;&#10;已自动生成说明">
            <a:extLst>
              <a:ext uri="{FF2B5EF4-FFF2-40B4-BE49-F238E27FC236}">
                <a16:creationId xmlns:a16="http://schemas.microsoft.com/office/drawing/2014/main" id="{23997817-E527-D4E0-7724-263917185733}"/>
              </a:ext>
            </a:extLst>
          </p:cNvPr>
          <p:cNvPicPr>
            <a:picLocks noChangeAspect="1"/>
          </p:cNvPicPr>
          <p:nvPr/>
        </p:nvPicPr>
        <p:blipFill>
          <a:blip r:embed="rId3"/>
          <a:stretch>
            <a:fillRect/>
          </a:stretch>
        </p:blipFill>
        <p:spPr>
          <a:xfrm>
            <a:off x="5877906" y="1552641"/>
            <a:ext cx="6204129" cy="4893530"/>
          </a:xfrm>
          <a:prstGeom prst="rect">
            <a:avLst/>
          </a:prstGeom>
        </p:spPr>
      </p:pic>
      <p:sp>
        <p:nvSpPr>
          <p:cNvPr id="3" name="Date Placeholder 2">
            <a:extLst>
              <a:ext uri="{FF2B5EF4-FFF2-40B4-BE49-F238E27FC236}">
                <a16:creationId xmlns:a16="http://schemas.microsoft.com/office/drawing/2014/main" id="{98D6346D-46DB-4892-16BD-680C1CEE64F3}"/>
              </a:ext>
            </a:extLst>
          </p:cNvPr>
          <p:cNvSpPr>
            <a:spLocks noGrp="1"/>
          </p:cNvSpPr>
          <p:nvPr>
            <p:ph type="dt" sz="half" idx="10"/>
          </p:nvPr>
        </p:nvSpPr>
        <p:spPr/>
        <p:txBody>
          <a:bodyPr/>
          <a:lstStyle/>
          <a:p>
            <a:r>
              <a:rPr lang="da-DK"/>
              <a:t>06/12/2024</a:t>
            </a:r>
            <a:endParaRPr lang="en-GB" dirty="0"/>
          </a:p>
        </p:txBody>
      </p:sp>
      <p:sp>
        <p:nvSpPr>
          <p:cNvPr id="4" name="Slide Number Placeholder 3">
            <a:extLst>
              <a:ext uri="{FF2B5EF4-FFF2-40B4-BE49-F238E27FC236}">
                <a16:creationId xmlns:a16="http://schemas.microsoft.com/office/drawing/2014/main" id="{3A6D4F2B-3743-6C29-4AE0-D39A06E5DB9D}"/>
              </a:ext>
            </a:extLst>
          </p:cNvPr>
          <p:cNvSpPr>
            <a:spLocks noGrp="1"/>
          </p:cNvSpPr>
          <p:nvPr>
            <p:ph type="sldNum" sz="quarter" idx="12"/>
          </p:nvPr>
        </p:nvSpPr>
        <p:spPr/>
        <p:txBody>
          <a:bodyPr/>
          <a:lstStyle/>
          <a:p>
            <a:fld id="{091A926C-488A-4E3E-9C21-57CAA120E114}" type="slidenum">
              <a:rPr lang="en-GB" smtClean="0"/>
              <a:t>25</a:t>
            </a:fld>
            <a:endParaRPr lang="en-GB" dirty="0"/>
          </a:p>
        </p:txBody>
      </p:sp>
      <p:sp>
        <p:nvSpPr>
          <p:cNvPr id="7" name="TextBox 6">
            <a:extLst>
              <a:ext uri="{FF2B5EF4-FFF2-40B4-BE49-F238E27FC236}">
                <a16:creationId xmlns:a16="http://schemas.microsoft.com/office/drawing/2014/main" id="{8BE5602B-A2F9-0449-4852-2EB121D488F6}"/>
              </a:ext>
            </a:extLst>
          </p:cNvPr>
          <p:cNvSpPr txBox="1"/>
          <p:nvPr/>
        </p:nvSpPr>
        <p:spPr>
          <a:xfrm>
            <a:off x="109965" y="5295721"/>
            <a:ext cx="5687720" cy="1477328"/>
          </a:xfrm>
          <a:prstGeom prst="rect">
            <a:avLst/>
          </a:prstGeom>
          <a:noFill/>
        </p:spPr>
        <p:txBody>
          <a:bodyPr wrap="square">
            <a:spAutoFit/>
          </a:bodyPr>
          <a:lstStyle/>
          <a:p>
            <a:r>
              <a:rPr lang="en-US" altLang="zh-CN" dirty="0">
                <a:ea typeface="宋体"/>
              </a:rPr>
              <a:t>Yong Cao, Haijiang Liu, Arnav Arora, Isabelle Augenstein, Paul </a:t>
            </a:r>
            <a:r>
              <a:rPr lang="en-US" altLang="zh-CN" dirty="0" err="1">
                <a:ea typeface="宋体"/>
              </a:rPr>
              <a:t>Röttger</a:t>
            </a:r>
            <a:r>
              <a:rPr lang="en-US" altLang="zh-CN" dirty="0">
                <a:ea typeface="宋体"/>
              </a:rPr>
              <a:t>, and Daniel Hershcovich. </a:t>
            </a:r>
            <a:r>
              <a:rPr lang="zh-CN" sz="1800" u="sng" dirty="0">
                <a:ea typeface="+mj-lt"/>
                <a:cs typeface="+mj-lt"/>
              </a:rPr>
              <a:t>Specializing Large Language Models to Simulate Survey Response Distributions for Global Populations</a:t>
            </a:r>
            <a:r>
              <a:rPr lang="da-DK" altLang="zh-CN" sz="1800" u="sng" dirty="0">
                <a:ea typeface="+mj-lt"/>
                <a:cs typeface="+mj-lt"/>
              </a:rPr>
              <a:t>. </a:t>
            </a:r>
            <a:r>
              <a:rPr lang="da-DK" altLang="zh-CN" sz="1800" i="1" dirty="0">
                <a:ea typeface="+mj-lt"/>
                <a:cs typeface="+mj-lt"/>
              </a:rPr>
              <a:t>Under submission</a:t>
            </a:r>
            <a:endParaRPr lang="zh-CN" altLang="en-US" i="1" baseline="30000" dirty="0">
              <a:ea typeface="宋体"/>
            </a:endParaRPr>
          </a:p>
        </p:txBody>
      </p:sp>
    </p:spTree>
    <p:extLst>
      <p:ext uri="{BB962C8B-B14F-4D97-AF65-F5344CB8AC3E}">
        <p14:creationId xmlns:p14="http://schemas.microsoft.com/office/powerpoint/2010/main" val="3010854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17AB72-E4EE-720D-3D12-B89DAC3647AC}"/>
              </a:ext>
            </a:extLst>
          </p:cNvPr>
          <p:cNvSpPr>
            <a:spLocks noGrp="1"/>
          </p:cNvSpPr>
          <p:nvPr>
            <p:ph type="title"/>
          </p:nvPr>
        </p:nvSpPr>
        <p:spPr/>
        <p:txBody>
          <a:bodyPr/>
          <a:lstStyle/>
          <a:p>
            <a:r>
              <a:rPr lang="zh-CN" altLang="en-US">
                <a:ea typeface="宋体"/>
              </a:rPr>
              <a:t>Benchmark Construction</a:t>
            </a:r>
          </a:p>
        </p:txBody>
      </p:sp>
      <p:pic>
        <p:nvPicPr>
          <p:cNvPr id="4" name="内容占位符 3" descr="地图&#10;&#10;已自动生成说明">
            <a:extLst>
              <a:ext uri="{FF2B5EF4-FFF2-40B4-BE49-F238E27FC236}">
                <a16:creationId xmlns:a16="http://schemas.microsoft.com/office/drawing/2014/main" id="{8BACE3D1-99A6-E5E3-FAE6-CECB8B2BA376}"/>
              </a:ext>
            </a:extLst>
          </p:cNvPr>
          <p:cNvPicPr>
            <a:picLocks noGrp="1" noChangeAspect="1"/>
          </p:cNvPicPr>
          <p:nvPr>
            <p:ph idx="1"/>
          </p:nvPr>
        </p:nvPicPr>
        <p:blipFill>
          <a:blip r:embed="rId3"/>
          <a:srcRect l="391" t="666" r="29224" b="26206"/>
          <a:stretch/>
        </p:blipFill>
        <p:spPr>
          <a:xfrm>
            <a:off x="151389" y="3380635"/>
            <a:ext cx="7406029" cy="3014476"/>
          </a:xfrm>
        </p:spPr>
      </p:pic>
      <p:pic>
        <p:nvPicPr>
          <p:cNvPr id="7" name="内容占位符 3" descr="地图&#10;&#10;已自动生成说明">
            <a:extLst>
              <a:ext uri="{FF2B5EF4-FFF2-40B4-BE49-F238E27FC236}">
                <a16:creationId xmlns:a16="http://schemas.microsoft.com/office/drawing/2014/main" id="{0C83F8B6-62C6-123B-66A9-E132F338AC3B}"/>
              </a:ext>
            </a:extLst>
          </p:cNvPr>
          <p:cNvPicPr>
            <a:picLocks noChangeAspect="1"/>
          </p:cNvPicPr>
          <p:nvPr/>
        </p:nvPicPr>
        <p:blipFill>
          <a:blip r:embed="rId3"/>
          <a:srcRect l="69781" r="84" b="28817"/>
          <a:stretch/>
        </p:blipFill>
        <p:spPr>
          <a:xfrm>
            <a:off x="8965693" y="629776"/>
            <a:ext cx="2890074" cy="2636785"/>
          </a:xfrm>
          <a:prstGeom prst="rect">
            <a:avLst/>
          </a:prstGeom>
        </p:spPr>
      </p:pic>
      <p:pic>
        <p:nvPicPr>
          <p:cNvPr id="17" name="图片 16" descr="表格&#10;&#10;已自动生成说明">
            <a:extLst>
              <a:ext uri="{FF2B5EF4-FFF2-40B4-BE49-F238E27FC236}">
                <a16:creationId xmlns:a16="http://schemas.microsoft.com/office/drawing/2014/main" id="{5CCA9076-F265-9F91-BD2B-7698B4AA091A}"/>
              </a:ext>
            </a:extLst>
          </p:cNvPr>
          <p:cNvPicPr>
            <a:picLocks noChangeAspect="1"/>
          </p:cNvPicPr>
          <p:nvPr/>
        </p:nvPicPr>
        <p:blipFill>
          <a:blip r:embed="rId4"/>
          <a:stretch>
            <a:fillRect/>
          </a:stretch>
        </p:blipFill>
        <p:spPr>
          <a:xfrm>
            <a:off x="7998283" y="3429917"/>
            <a:ext cx="3744541" cy="3062378"/>
          </a:xfrm>
          <a:prstGeom prst="rect">
            <a:avLst/>
          </a:prstGeom>
        </p:spPr>
      </p:pic>
      <p:sp>
        <p:nvSpPr>
          <p:cNvPr id="3" name="文本框 2">
            <a:extLst>
              <a:ext uri="{FF2B5EF4-FFF2-40B4-BE49-F238E27FC236}">
                <a16:creationId xmlns:a16="http://schemas.microsoft.com/office/drawing/2014/main" id="{109AADB4-7540-9223-342B-9F28AD3A044A}"/>
              </a:ext>
            </a:extLst>
          </p:cNvPr>
          <p:cNvSpPr txBox="1"/>
          <p:nvPr/>
        </p:nvSpPr>
        <p:spPr>
          <a:xfrm>
            <a:off x="583513" y="1558324"/>
            <a:ext cx="906573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The dataset is split by questions and countries, with tests on </a:t>
            </a:r>
            <a:r>
              <a:rPr lang="en-US" sz="2800" dirty="0">
                <a:solidFill>
                  <a:schemeClr val="accent2">
                    <a:lumMod val="76000"/>
                  </a:schemeClr>
                </a:solidFill>
                <a:ea typeface="+mn-lt"/>
                <a:cs typeface="+mn-lt"/>
              </a:rPr>
              <a:t>unseen questions</a:t>
            </a:r>
            <a:r>
              <a:rPr lang="en-US" sz="2800" dirty="0">
                <a:ea typeface="+mn-lt"/>
                <a:cs typeface="+mn-lt"/>
              </a:rPr>
              <a:t> and regions like </a:t>
            </a:r>
            <a:r>
              <a:rPr lang="en-US" sz="2800" dirty="0">
                <a:solidFill>
                  <a:schemeClr val="accent2">
                    <a:lumMod val="76000"/>
                  </a:schemeClr>
                </a:solidFill>
                <a:ea typeface="+mn-lt"/>
                <a:cs typeface="+mn-lt"/>
              </a:rPr>
              <a:t>Africa and medium-GDP countries</a:t>
            </a:r>
            <a:r>
              <a:rPr lang="en-US" sz="2800" dirty="0">
                <a:ea typeface="+mn-lt"/>
                <a:cs typeface="+mn-lt"/>
              </a:rPr>
              <a:t>.</a:t>
            </a:r>
          </a:p>
        </p:txBody>
      </p:sp>
      <p:sp>
        <p:nvSpPr>
          <p:cNvPr id="5" name="Date Placeholder 4">
            <a:extLst>
              <a:ext uri="{FF2B5EF4-FFF2-40B4-BE49-F238E27FC236}">
                <a16:creationId xmlns:a16="http://schemas.microsoft.com/office/drawing/2014/main" id="{7BEEDAB5-1EC6-46FE-845E-3FE01399FD1D}"/>
              </a:ext>
            </a:extLst>
          </p:cNvPr>
          <p:cNvSpPr>
            <a:spLocks noGrp="1"/>
          </p:cNvSpPr>
          <p:nvPr>
            <p:ph type="dt" sz="half" idx="10"/>
          </p:nvPr>
        </p:nvSpPr>
        <p:spPr/>
        <p:txBody>
          <a:bodyPr/>
          <a:lstStyle/>
          <a:p>
            <a:r>
              <a:rPr lang="da-DK"/>
              <a:t>06/12/2024</a:t>
            </a:r>
            <a:endParaRPr lang="en-GB" dirty="0"/>
          </a:p>
        </p:txBody>
      </p:sp>
      <p:sp>
        <p:nvSpPr>
          <p:cNvPr id="6" name="Slide Number Placeholder 5">
            <a:extLst>
              <a:ext uri="{FF2B5EF4-FFF2-40B4-BE49-F238E27FC236}">
                <a16:creationId xmlns:a16="http://schemas.microsoft.com/office/drawing/2014/main" id="{432EA9C2-2EF4-217B-C0A6-59186881CD60}"/>
              </a:ext>
            </a:extLst>
          </p:cNvPr>
          <p:cNvSpPr>
            <a:spLocks noGrp="1"/>
          </p:cNvSpPr>
          <p:nvPr>
            <p:ph type="sldNum" sz="quarter" idx="12"/>
          </p:nvPr>
        </p:nvSpPr>
        <p:spPr/>
        <p:txBody>
          <a:bodyPr/>
          <a:lstStyle/>
          <a:p>
            <a:fld id="{091A926C-488A-4E3E-9C21-57CAA120E114}" type="slidenum">
              <a:rPr lang="en-GB" smtClean="0"/>
              <a:t>26</a:t>
            </a:fld>
            <a:endParaRPr lang="en-GB" dirty="0"/>
          </a:p>
        </p:txBody>
      </p:sp>
    </p:spTree>
    <p:extLst>
      <p:ext uri="{BB962C8B-B14F-4D97-AF65-F5344CB8AC3E}">
        <p14:creationId xmlns:p14="http://schemas.microsoft.com/office/powerpoint/2010/main" val="3669513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488494-1010-61E9-0852-1B56906F0EA7}"/>
              </a:ext>
            </a:extLst>
          </p:cNvPr>
          <p:cNvSpPr>
            <a:spLocks noGrp="1"/>
          </p:cNvSpPr>
          <p:nvPr>
            <p:ph type="title"/>
          </p:nvPr>
        </p:nvSpPr>
        <p:spPr/>
        <p:txBody>
          <a:bodyPr/>
          <a:lstStyle/>
          <a:p>
            <a:r>
              <a:rPr lang="zh-CN" altLang="en-US">
                <a:ea typeface="宋体"/>
              </a:rPr>
              <a:t>Experimental Results</a:t>
            </a:r>
            <a:endParaRPr lang="zh-CN" altLang="en-US"/>
          </a:p>
        </p:txBody>
      </p:sp>
      <p:pic>
        <p:nvPicPr>
          <p:cNvPr id="5" name="内容占位符 3">
            <a:extLst>
              <a:ext uri="{FF2B5EF4-FFF2-40B4-BE49-F238E27FC236}">
                <a16:creationId xmlns:a16="http://schemas.microsoft.com/office/drawing/2014/main" id="{6AE9BAB6-5ED0-6B70-B412-712A06927AED}"/>
              </a:ext>
            </a:extLst>
          </p:cNvPr>
          <p:cNvPicPr>
            <a:picLocks noChangeAspect="1"/>
          </p:cNvPicPr>
          <p:nvPr/>
        </p:nvPicPr>
        <p:blipFill>
          <a:blip r:embed="rId3"/>
          <a:stretch>
            <a:fillRect/>
          </a:stretch>
        </p:blipFill>
        <p:spPr>
          <a:xfrm>
            <a:off x="4836801" y="1780004"/>
            <a:ext cx="6946975" cy="4706917"/>
          </a:xfrm>
          <a:prstGeom prst="rect">
            <a:avLst/>
          </a:prstGeom>
        </p:spPr>
      </p:pic>
      <p:pic>
        <p:nvPicPr>
          <p:cNvPr id="3" name="图片 2" descr="形状&#10;&#10;已自动生成说明">
            <a:extLst>
              <a:ext uri="{FF2B5EF4-FFF2-40B4-BE49-F238E27FC236}">
                <a16:creationId xmlns:a16="http://schemas.microsoft.com/office/drawing/2014/main" id="{38F04279-EE96-2A04-DA88-850F2B02B922}"/>
              </a:ext>
            </a:extLst>
          </p:cNvPr>
          <p:cNvPicPr>
            <a:picLocks noChangeAspect="1"/>
          </p:cNvPicPr>
          <p:nvPr/>
        </p:nvPicPr>
        <p:blipFill>
          <a:blip r:embed="rId4"/>
          <a:stretch>
            <a:fillRect/>
          </a:stretch>
        </p:blipFill>
        <p:spPr>
          <a:xfrm>
            <a:off x="734326" y="1782933"/>
            <a:ext cx="3762375" cy="1095375"/>
          </a:xfrm>
          <a:prstGeom prst="rect">
            <a:avLst/>
          </a:prstGeom>
        </p:spPr>
      </p:pic>
      <p:sp>
        <p:nvSpPr>
          <p:cNvPr id="6" name="文本框 5">
            <a:extLst>
              <a:ext uri="{FF2B5EF4-FFF2-40B4-BE49-F238E27FC236}">
                <a16:creationId xmlns:a16="http://schemas.microsoft.com/office/drawing/2014/main" id="{35457BF1-F910-5468-8EE5-251036EFDA78}"/>
              </a:ext>
            </a:extLst>
          </p:cNvPr>
          <p:cNvSpPr txBox="1"/>
          <p:nvPr/>
        </p:nvSpPr>
        <p:spPr>
          <a:xfrm>
            <a:off x="384431" y="3075458"/>
            <a:ext cx="4452548"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ea typeface="+mn-lt"/>
                <a:cs typeface="+mn-lt"/>
              </a:rPr>
              <a:t>While models are robust in handling </a:t>
            </a:r>
            <a:r>
              <a:rPr lang="en-US" sz="2400" dirty="0">
                <a:solidFill>
                  <a:schemeClr val="accent2">
                    <a:lumMod val="76000"/>
                  </a:schemeClr>
                </a:solidFill>
                <a:ea typeface="+mn-lt"/>
                <a:cs typeface="+mn-lt"/>
              </a:rPr>
              <a:t>new countries</a:t>
            </a:r>
            <a:r>
              <a:rPr lang="en-US" sz="2400" dirty="0">
                <a:ea typeface="+mn-lt"/>
                <a:cs typeface="+mn-lt"/>
              </a:rPr>
              <a:t>, they struggle more with </a:t>
            </a:r>
            <a:r>
              <a:rPr lang="en-US" sz="2400" dirty="0">
                <a:solidFill>
                  <a:schemeClr val="accent2">
                    <a:lumMod val="76000"/>
                  </a:schemeClr>
                </a:solidFill>
                <a:ea typeface="+mn-lt"/>
                <a:cs typeface="+mn-lt"/>
              </a:rPr>
              <a:t>unseen questions</a:t>
            </a:r>
            <a:r>
              <a:rPr lang="en-US" sz="2400" dirty="0">
                <a:ea typeface="+mn-lt"/>
                <a:cs typeface="+mn-lt"/>
              </a:rPr>
              <a:t>. </a:t>
            </a:r>
          </a:p>
          <a:p>
            <a:pPr marL="285750" indent="-285750">
              <a:buFont typeface="Arial"/>
              <a:buChar char="•"/>
            </a:pPr>
            <a:endParaRPr lang="en-US" sz="1400" dirty="0">
              <a:ea typeface="+mn-lt"/>
              <a:cs typeface="+mn-lt"/>
            </a:endParaRPr>
          </a:p>
          <a:p>
            <a:pPr marL="285750" indent="-285750">
              <a:buFont typeface="Arial"/>
              <a:buChar char="•"/>
            </a:pPr>
            <a:r>
              <a:rPr lang="en-US" sz="2400" dirty="0">
                <a:solidFill>
                  <a:schemeClr val="accent2">
                    <a:lumMod val="76000"/>
                  </a:schemeClr>
                </a:solidFill>
                <a:ea typeface="+mn-lt"/>
                <a:cs typeface="+mn-lt"/>
              </a:rPr>
              <a:t>Larger models</a:t>
            </a:r>
            <a:r>
              <a:rPr lang="en-US" sz="2400" dirty="0">
                <a:ea typeface="+mn-lt"/>
                <a:cs typeface="+mn-lt"/>
              </a:rPr>
              <a:t> are more adept at capturing complex cultural patterns and </a:t>
            </a:r>
            <a:r>
              <a:rPr lang="en-US" sz="2400" dirty="0">
                <a:solidFill>
                  <a:schemeClr val="accent2">
                    <a:lumMod val="76000"/>
                  </a:schemeClr>
                </a:solidFill>
                <a:ea typeface="+mn-lt"/>
                <a:cs typeface="+mn-lt"/>
              </a:rPr>
              <a:t>Llama3_Instruct</a:t>
            </a:r>
            <a:r>
              <a:rPr lang="en-US" sz="2400" dirty="0">
                <a:ea typeface="+mn-lt"/>
                <a:cs typeface="+mn-lt"/>
              </a:rPr>
              <a:t> achieve the best scores. </a:t>
            </a:r>
          </a:p>
          <a:p>
            <a:pPr marL="285750" indent="-285750">
              <a:buFont typeface="Arial"/>
              <a:buChar char="•"/>
            </a:pPr>
            <a:endParaRPr lang="en-US" sz="2400" dirty="0">
              <a:ea typeface="+mn-lt"/>
              <a:cs typeface="+mn-lt"/>
            </a:endParaRPr>
          </a:p>
        </p:txBody>
      </p:sp>
      <p:sp>
        <p:nvSpPr>
          <p:cNvPr id="4" name="Date Placeholder 3">
            <a:extLst>
              <a:ext uri="{FF2B5EF4-FFF2-40B4-BE49-F238E27FC236}">
                <a16:creationId xmlns:a16="http://schemas.microsoft.com/office/drawing/2014/main" id="{EB59997D-44D5-FB17-E658-467CEA330601}"/>
              </a:ext>
            </a:extLst>
          </p:cNvPr>
          <p:cNvSpPr>
            <a:spLocks noGrp="1"/>
          </p:cNvSpPr>
          <p:nvPr>
            <p:ph type="dt" sz="half" idx="10"/>
          </p:nvPr>
        </p:nvSpPr>
        <p:spPr/>
        <p:txBody>
          <a:bodyPr/>
          <a:lstStyle/>
          <a:p>
            <a:r>
              <a:rPr lang="da-DK"/>
              <a:t>06/12/2024</a:t>
            </a:r>
            <a:endParaRPr lang="en-GB" dirty="0"/>
          </a:p>
        </p:txBody>
      </p:sp>
      <p:sp>
        <p:nvSpPr>
          <p:cNvPr id="7" name="Slide Number Placeholder 6">
            <a:extLst>
              <a:ext uri="{FF2B5EF4-FFF2-40B4-BE49-F238E27FC236}">
                <a16:creationId xmlns:a16="http://schemas.microsoft.com/office/drawing/2014/main" id="{CD4A6827-EA37-C9F9-AC06-78361721E075}"/>
              </a:ext>
            </a:extLst>
          </p:cNvPr>
          <p:cNvSpPr>
            <a:spLocks noGrp="1"/>
          </p:cNvSpPr>
          <p:nvPr>
            <p:ph type="sldNum" sz="quarter" idx="12"/>
          </p:nvPr>
        </p:nvSpPr>
        <p:spPr/>
        <p:txBody>
          <a:bodyPr/>
          <a:lstStyle/>
          <a:p>
            <a:fld id="{091A926C-488A-4E3E-9C21-57CAA120E114}" type="slidenum">
              <a:rPr lang="en-GB" smtClean="0"/>
              <a:t>27</a:t>
            </a:fld>
            <a:endParaRPr lang="en-GB" dirty="0"/>
          </a:p>
        </p:txBody>
      </p:sp>
    </p:spTree>
    <p:extLst>
      <p:ext uri="{BB962C8B-B14F-4D97-AF65-F5344CB8AC3E}">
        <p14:creationId xmlns:p14="http://schemas.microsoft.com/office/powerpoint/2010/main" val="3312791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3A47F-A02B-21A5-01F2-82DD19CC1640}"/>
              </a:ext>
            </a:extLst>
          </p:cNvPr>
          <p:cNvSpPr>
            <a:spLocks noGrp="1"/>
          </p:cNvSpPr>
          <p:nvPr>
            <p:ph type="title"/>
          </p:nvPr>
        </p:nvSpPr>
        <p:spPr/>
        <p:txBody>
          <a:bodyPr/>
          <a:lstStyle/>
          <a:p>
            <a:r>
              <a:rPr lang="zh-CN" altLang="en-US">
                <a:ea typeface="宋体"/>
              </a:rPr>
              <a:t>Better Simulation while LLMs are Still Weak</a:t>
            </a:r>
            <a:endParaRPr lang="zh-CN" altLang="en-US"/>
          </a:p>
        </p:txBody>
      </p:sp>
      <p:pic>
        <p:nvPicPr>
          <p:cNvPr id="11" name="内容占位符 3" descr="图片包含 图表&#10;&#10;已自动生成说明">
            <a:extLst>
              <a:ext uri="{FF2B5EF4-FFF2-40B4-BE49-F238E27FC236}">
                <a16:creationId xmlns:a16="http://schemas.microsoft.com/office/drawing/2014/main" id="{D815D1FD-627E-D643-9A04-23B1067E9970}"/>
              </a:ext>
            </a:extLst>
          </p:cNvPr>
          <p:cNvPicPr>
            <a:picLocks noChangeAspect="1"/>
          </p:cNvPicPr>
          <p:nvPr/>
        </p:nvPicPr>
        <p:blipFill>
          <a:blip r:embed="rId3"/>
          <a:stretch>
            <a:fillRect/>
          </a:stretch>
        </p:blipFill>
        <p:spPr>
          <a:xfrm>
            <a:off x="4823884" y="1658334"/>
            <a:ext cx="7104040" cy="4929822"/>
          </a:xfrm>
          <a:prstGeom prst="rect">
            <a:avLst/>
          </a:prstGeom>
        </p:spPr>
      </p:pic>
      <p:pic>
        <p:nvPicPr>
          <p:cNvPr id="13" name="图片 12" descr="图表, 条形图&#10;&#10;已自动生成说明">
            <a:extLst>
              <a:ext uri="{FF2B5EF4-FFF2-40B4-BE49-F238E27FC236}">
                <a16:creationId xmlns:a16="http://schemas.microsoft.com/office/drawing/2014/main" id="{F77EEFDF-76A0-3F43-615A-C50D7E36B5C1}"/>
              </a:ext>
            </a:extLst>
          </p:cNvPr>
          <p:cNvPicPr>
            <a:picLocks noChangeAspect="1"/>
          </p:cNvPicPr>
          <p:nvPr/>
        </p:nvPicPr>
        <p:blipFill>
          <a:blip r:embed="rId4"/>
          <a:stretch>
            <a:fillRect/>
          </a:stretch>
        </p:blipFill>
        <p:spPr>
          <a:xfrm>
            <a:off x="229140" y="1465592"/>
            <a:ext cx="4400550" cy="2667000"/>
          </a:xfrm>
          <a:prstGeom prst="rect">
            <a:avLst/>
          </a:prstGeom>
        </p:spPr>
      </p:pic>
      <p:pic>
        <p:nvPicPr>
          <p:cNvPr id="15" name="图片 14" descr="图表, 条形图&#10;&#10;已自动生成说明">
            <a:extLst>
              <a:ext uri="{FF2B5EF4-FFF2-40B4-BE49-F238E27FC236}">
                <a16:creationId xmlns:a16="http://schemas.microsoft.com/office/drawing/2014/main" id="{EA27CF43-D2FF-B8BD-445A-D560FEC759F3}"/>
              </a:ext>
            </a:extLst>
          </p:cNvPr>
          <p:cNvPicPr>
            <a:picLocks noChangeAspect="1"/>
          </p:cNvPicPr>
          <p:nvPr/>
        </p:nvPicPr>
        <p:blipFill>
          <a:blip r:embed="rId5"/>
          <a:stretch>
            <a:fillRect/>
          </a:stretch>
        </p:blipFill>
        <p:spPr>
          <a:xfrm>
            <a:off x="229140" y="4102938"/>
            <a:ext cx="4400909" cy="2672032"/>
          </a:xfrm>
          <a:prstGeom prst="rect">
            <a:avLst/>
          </a:prstGeom>
        </p:spPr>
      </p:pic>
      <p:sp>
        <p:nvSpPr>
          <p:cNvPr id="3" name="Date Placeholder 2">
            <a:extLst>
              <a:ext uri="{FF2B5EF4-FFF2-40B4-BE49-F238E27FC236}">
                <a16:creationId xmlns:a16="http://schemas.microsoft.com/office/drawing/2014/main" id="{C6B52EE0-6D8E-F4C7-9BEA-F8574679FBD3}"/>
              </a:ext>
            </a:extLst>
          </p:cNvPr>
          <p:cNvSpPr>
            <a:spLocks noGrp="1"/>
          </p:cNvSpPr>
          <p:nvPr>
            <p:ph type="dt" sz="half" idx="10"/>
          </p:nvPr>
        </p:nvSpPr>
        <p:spPr/>
        <p:txBody>
          <a:bodyPr/>
          <a:lstStyle/>
          <a:p>
            <a:r>
              <a:rPr lang="da-DK"/>
              <a:t>06/12/2024</a:t>
            </a:r>
            <a:endParaRPr lang="en-GB" dirty="0"/>
          </a:p>
        </p:txBody>
      </p:sp>
      <p:sp>
        <p:nvSpPr>
          <p:cNvPr id="4" name="Slide Number Placeholder 3">
            <a:extLst>
              <a:ext uri="{FF2B5EF4-FFF2-40B4-BE49-F238E27FC236}">
                <a16:creationId xmlns:a16="http://schemas.microsoft.com/office/drawing/2014/main" id="{6DA698AB-9FE1-5558-752D-1B26D23B3562}"/>
              </a:ext>
            </a:extLst>
          </p:cNvPr>
          <p:cNvSpPr>
            <a:spLocks noGrp="1"/>
          </p:cNvSpPr>
          <p:nvPr>
            <p:ph type="sldNum" sz="quarter" idx="12"/>
          </p:nvPr>
        </p:nvSpPr>
        <p:spPr/>
        <p:txBody>
          <a:bodyPr/>
          <a:lstStyle/>
          <a:p>
            <a:fld id="{091A926C-488A-4E3E-9C21-57CAA120E114}" type="slidenum">
              <a:rPr lang="en-GB" smtClean="0"/>
              <a:t>28</a:t>
            </a:fld>
            <a:endParaRPr lang="en-GB" dirty="0"/>
          </a:p>
        </p:txBody>
      </p:sp>
    </p:spTree>
    <p:extLst>
      <p:ext uri="{BB962C8B-B14F-4D97-AF65-F5344CB8AC3E}">
        <p14:creationId xmlns:p14="http://schemas.microsoft.com/office/powerpoint/2010/main" val="855977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C5155-D738-B4CE-B3B0-C2F14B766AF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D4C0AEC-7714-0075-C564-C4DC073748D3}"/>
              </a:ext>
            </a:extLst>
          </p:cNvPr>
          <p:cNvSpPr>
            <a:spLocks noGrp="1"/>
          </p:cNvSpPr>
          <p:nvPr>
            <p:ph type="dt" sz="half" idx="10"/>
          </p:nvPr>
        </p:nvSpPr>
        <p:spPr/>
        <p:txBody>
          <a:bodyPr/>
          <a:lstStyle/>
          <a:p>
            <a:r>
              <a:rPr lang="da-DK"/>
              <a:t>06/12/2024</a:t>
            </a:r>
            <a:endParaRPr lang="en-GB"/>
          </a:p>
        </p:txBody>
      </p:sp>
      <p:sp>
        <p:nvSpPr>
          <p:cNvPr id="3" name="Title 2">
            <a:extLst>
              <a:ext uri="{FF2B5EF4-FFF2-40B4-BE49-F238E27FC236}">
                <a16:creationId xmlns:a16="http://schemas.microsoft.com/office/drawing/2014/main" id="{FF5BAABD-3E2A-930D-4351-4EAA73F5F9B6}"/>
              </a:ext>
            </a:extLst>
          </p:cNvPr>
          <p:cNvSpPr>
            <a:spLocks noGrp="1"/>
          </p:cNvSpPr>
          <p:nvPr>
            <p:ph type="title"/>
          </p:nvPr>
        </p:nvSpPr>
        <p:spPr/>
        <p:txBody>
          <a:bodyPr/>
          <a:lstStyle/>
          <a:p>
            <a:r>
              <a:rPr lang="en-US" sz="8800" dirty="0">
                <a:ea typeface="Open Sans Extrabold"/>
                <a:cs typeface="Microsoft New Tai Lue"/>
              </a:rPr>
              <a:t>Can LLMs facilitate intercultural communication? </a:t>
            </a:r>
            <a:br>
              <a:rPr lang="en-US" sz="8800" dirty="0">
                <a:ea typeface="Open Sans Extrabold"/>
                <a:cs typeface="Microsoft New Tai Lue"/>
              </a:rPr>
            </a:br>
            <a:r>
              <a:rPr lang="en-US" sz="8800" b="0" dirty="0">
                <a:ea typeface="Open Sans Extrabold"/>
                <a:cs typeface="Microsoft New Tai Lue"/>
              </a:rPr>
              <a:t>The case of food</a:t>
            </a:r>
            <a:endParaRPr lang="en-US" sz="8800" b="0" dirty="0"/>
          </a:p>
        </p:txBody>
      </p:sp>
      <p:sp>
        <p:nvSpPr>
          <p:cNvPr id="4" name="Slide Number Placeholder 3">
            <a:extLst>
              <a:ext uri="{FF2B5EF4-FFF2-40B4-BE49-F238E27FC236}">
                <a16:creationId xmlns:a16="http://schemas.microsoft.com/office/drawing/2014/main" id="{379BA820-5994-C647-AB20-6C652B2D8F16}"/>
              </a:ext>
            </a:extLst>
          </p:cNvPr>
          <p:cNvSpPr>
            <a:spLocks noGrp="1"/>
          </p:cNvSpPr>
          <p:nvPr>
            <p:ph type="sldNum" sz="quarter" idx="12"/>
          </p:nvPr>
        </p:nvSpPr>
        <p:spPr/>
        <p:txBody>
          <a:bodyPr/>
          <a:lstStyle/>
          <a:p>
            <a:fld id="{091A926C-488A-4E3E-9C21-57CAA120E114}" type="slidenum">
              <a:rPr lang="en-GB" dirty="0" smtClean="0"/>
              <a:t>29</a:t>
            </a:fld>
            <a:endParaRPr lang="en-GB"/>
          </a:p>
        </p:txBody>
      </p:sp>
    </p:spTree>
    <p:extLst>
      <p:ext uri="{BB962C8B-B14F-4D97-AF65-F5344CB8AC3E}">
        <p14:creationId xmlns:p14="http://schemas.microsoft.com/office/powerpoint/2010/main" val="2302084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B69C1E-A548-8A6D-C3DD-21C0A1F0621C}"/>
              </a:ext>
            </a:extLst>
          </p:cNvPr>
          <p:cNvSpPr>
            <a:spLocks noGrp="1"/>
          </p:cNvSpPr>
          <p:nvPr>
            <p:ph type="dt" sz="half" idx="10"/>
          </p:nvPr>
        </p:nvSpPr>
        <p:spPr/>
        <p:txBody>
          <a:bodyPr/>
          <a:lstStyle/>
          <a:p>
            <a:r>
              <a:rPr lang="da-DK"/>
              <a:t>06/12/2024</a:t>
            </a:r>
            <a:endParaRPr lang="en-GB"/>
          </a:p>
        </p:txBody>
      </p:sp>
      <p:sp>
        <p:nvSpPr>
          <p:cNvPr id="3" name="Title 2">
            <a:extLst>
              <a:ext uri="{FF2B5EF4-FFF2-40B4-BE49-F238E27FC236}">
                <a16:creationId xmlns:a16="http://schemas.microsoft.com/office/drawing/2014/main" id="{AB413366-382A-EB1E-5B78-EB3D4F0DED64}"/>
              </a:ext>
            </a:extLst>
          </p:cNvPr>
          <p:cNvSpPr>
            <a:spLocks noGrp="1"/>
          </p:cNvSpPr>
          <p:nvPr>
            <p:ph type="title"/>
          </p:nvPr>
        </p:nvSpPr>
        <p:spPr/>
        <p:txBody>
          <a:bodyPr/>
          <a:lstStyle/>
          <a:p>
            <a:r>
              <a:rPr lang="en-US" dirty="0">
                <a:ea typeface="Open Sans Extrabold"/>
                <a:cs typeface="Microsoft New Tai Lue"/>
              </a:rPr>
              <a:t>What is an LLM?</a:t>
            </a:r>
            <a:br>
              <a:rPr lang="en-US" dirty="0">
                <a:ea typeface="Open Sans Extrabold"/>
                <a:cs typeface="Microsoft New Tai Lue"/>
              </a:rPr>
            </a:br>
            <a:r>
              <a:rPr lang="en-US" b="0" dirty="0">
                <a:ea typeface="Open Sans Extrabold"/>
                <a:cs typeface="Microsoft New Tai Lue"/>
              </a:rPr>
              <a:t>Large Language Model</a:t>
            </a:r>
            <a:endParaRPr lang="en-US" b="0" dirty="0"/>
          </a:p>
        </p:txBody>
      </p:sp>
      <p:sp>
        <p:nvSpPr>
          <p:cNvPr id="4" name="Slide Number Placeholder 3">
            <a:extLst>
              <a:ext uri="{FF2B5EF4-FFF2-40B4-BE49-F238E27FC236}">
                <a16:creationId xmlns:a16="http://schemas.microsoft.com/office/drawing/2014/main" id="{79A504E9-A904-1847-5A83-39C708D5A8F9}"/>
              </a:ext>
            </a:extLst>
          </p:cNvPr>
          <p:cNvSpPr>
            <a:spLocks noGrp="1"/>
          </p:cNvSpPr>
          <p:nvPr>
            <p:ph type="sldNum" sz="quarter" idx="12"/>
          </p:nvPr>
        </p:nvSpPr>
        <p:spPr/>
        <p:txBody>
          <a:bodyPr/>
          <a:lstStyle/>
          <a:p>
            <a:fld id="{091A926C-488A-4E3E-9C21-57CAA120E114}" type="slidenum">
              <a:rPr lang="en-GB" smtClean="0"/>
              <a:t>3</a:t>
            </a:fld>
            <a:endParaRPr lang="en-GB"/>
          </a:p>
        </p:txBody>
      </p:sp>
    </p:spTree>
    <p:extLst>
      <p:ext uri="{BB962C8B-B14F-4D97-AF65-F5344CB8AC3E}">
        <p14:creationId xmlns:p14="http://schemas.microsoft.com/office/powerpoint/2010/main" val="3447234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375D-37E8-1CC9-2616-CECB6D62C23D}"/>
              </a:ext>
            </a:extLst>
          </p:cNvPr>
          <p:cNvSpPr>
            <a:spLocks noGrp="1"/>
          </p:cNvSpPr>
          <p:nvPr>
            <p:ph type="title"/>
          </p:nvPr>
        </p:nvSpPr>
        <p:spPr/>
        <p:txBody>
          <a:bodyPr/>
          <a:lstStyle/>
          <a:p>
            <a:r>
              <a:rPr lang="en-GB" dirty="0"/>
              <a:t>Adapting linguistic </a:t>
            </a:r>
            <a:r>
              <a:rPr lang="en-GB" b="1" dirty="0"/>
              <a:t>content</a:t>
            </a:r>
          </a:p>
        </p:txBody>
      </p:sp>
      <p:sp>
        <p:nvSpPr>
          <p:cNvPr id="4" name="Date Placeholder 3">
            <a:extLst>
              <a:ext uri="{FF2B5EF4-FFF2-40B4-BE49-F238E27FC236}">
                <a16:creationId xmlns:a16="http://schemas.microsoft.com/office/drawing/2014/main" id="{F310A28E-DB80-1AD2-AEBC-C27FB2D2CE95}"/>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BEED961C-DF13-AC46-72BB-1F77860946DE}"/>
              </a:ext>
            </a:extLst>
          </p:cNvPr>
          <p:cNvSpPr>
            <a:spLocks noGrp="1"/>
          </p:cNvSpPr>
          <p:nvPr>
            <p:ph type="sldNum" sz="quarter" idx="12"/>
          </p:nvPr>
        </p:nvSpPr>
        <p:spPr/>
        <p:txBody>
          <a:bodyPr/>
          <a:lstStyle/>
          <a:p>
            <a:fld id="{091A926C-488A-4E3E-9C21-57CAA120E114}" type="slidenum">
              <a:rPr lang="en-GB" smtClean="0"/>
              <a:t>30</a:t>
            </a:fld>
            <a:endParaRPr lang="en-GB" dirty="0"/>
          </a:p>
        </p:txBody>
      </p:sp>
      <p:pic>
        <p:nvPicPr>
          <p:cNvPr id="6" name="Content Placeholder 6" descr="Cultural axes and examples">
            <a:extLst>
              <a:ext uri="{FF2B5EF4-FFF2-40B4-BE49-F238E27FC236}">
                <a16:creationId xmlns:a16="http://schemas.microsoft.com/office/drawing/2014/main" id="{9BD3A08E-EE1A-BD51-7EDA-00787311516D}"/>
              </a:ext>
            </a:extLst>
          </p:cNvPr>
          <p:cNvPicPr>
            <a:picLocks noGrp="1" noChangeAspect="1"/>
          </p:cNvPicPr>
          <p:nvPr>
            <p:ph idx="1"/>
          </p:nvPr>
        </p:nvPicPr>
        <p:blipFill rotWithShape="1">
          <a:blip r:embed="rId3"/>
          <a:stretch/>
        </p:blipFill>
        <p:spPr>
          <a:xfrm>
            <a:off x="1356348" y="1200804"/>
            <a:ext cx="9655169" cy="5430379"/>
          </a:xfrm>
          <a:noFill/>
        </p:spPr>
      </p:pic>
      <p:grpSp>
        <p:nvGrpSpPr>
          <p:cNvPr id="7" name="Group 6">
            <a:extLst>
              <a:ext uri="{FF2B5EF4-FFF2-40B4-BE49-F238E27FC236}">
                <a16:creationId xmlns:a16="http://schemas.microsoft.com/office/drawing/2014/main" id="{4F8FEFC9-B3F5-45E1-794C-BA528A31861B}"/>
              </a:ext>
            </a:extLst>
          </p:cNvPr>
          <p:cNvGrpSpPr/>
          <p:nvPr/>
        </p:nvGrpSpPr>
        <p:grpSpPr>
          <a:xfrm>
            <a:off x="8264030" y="842632"/>
            <a:ext cx="3717300" cy="502469"/>
            <a:chOff x="0" y="11575"/>
            <a:chExt cx="5514110" cy="1221480"/>
          </a:xfrm>
        </p:grpSpPr>
        <p:sp>
          <p:nvSpPr>
            <p:cNvPr id="8" name="Rectangle: Rounded Corners 7">
              <a:extLst>
                <a:ext uri="{FF2B5EF4-FFF2-40B4-BE49-F238E27FC236}">
                  <a16:creationId xmlns:a16="http://schemas.microsoft.com/office/drawing/2014/main" id="{1EA719F7-E684-D23F-6A2C-D6FF0EE2F08D}"/>
                </a:ext>
              </a:extLst>
            </p:cNvPr>
            <p:cNvSpPr/>
            <p:nvPr/>
          </p:nvSpPr>
          <p:spPr>
            <a:xfrm>
              <a:off x="0" y="11575"/>
              <a:ext cx="5514110" cy="1221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9" name="Rectangle: Rounded Corners 4">
              <a:extLst>
                <a:ext uri="{FF2B5EF4-FFF2-40B4-BE49-F238E27FC236}">
                  <a16:creationId xmlns:a16="http://schemas.microsoft.com/office/drawing/2014/main" id="{128F9141-C149-DB56-3516-F66DB19F82BC}"/>
                </a:ext>
              </a:extLst>
            </p:cNvPr>
            <p:cNvSpPr txBox="1"/>
            <p:nvPr/>
          </p:nvSpPr>
          <p:spPr>
            <a:xfrm>
              <a:off x="59628" y="71203"/>
              <a:ext cx="5394854" cy="110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“cultural translation”</a:t>
              </a:r>
              <a:endParaRPr lang="en-US" sz="2900" kern="1200" dirty="0"/>
            </a:p>
          </p:txBody>
        </p:sp>
      </p:grpSp>
    </p:spTree>
    <p:extLst>
      <p:ext uri="{BB962C8B-B14F-4D97-AF65-F5344CB8AC3E}">
        <p14:creationId xmlns:p14="http://schemas.microsoft.com/office/powerpoint/2010/main" val="99021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45D791-CCB3-1E41-9275-846295D53DCF}"/>
              </a:ext>
            </a:extLst>
          </p:cNvPr>
          <p:cNvSpPr>
            <a:spLocks noGrp="1"/>
          </p:cNvSpPr>
          <p:nvPr>
            <p:ph type="title"/>
          </p:nvPr>
        </p:nvSpPr>
        <p:spPr>
          <a:xfrm>
            <a:off x="588963" y="620714"/>
            <a:ext cx="11012488" cy="863599"/>
          </a:xfrm>
        </p:spPr>
        <p:txBody>
          <a:bodyPr anchor="t">
            <a:normAutofit/>
          </a:bodyPr>
          <a:lstStyle/>
          <a:p>
            <a:pPr>
              <a:lnSpc>
                <a:spcPct val="90000"/>
              </a:lnSpc>
            </a:pPr>
            <a:r>
              <a:rPr lang="en-GB" dirty="0"/>
              <a:t>Food, language and identity</a:t>
            </a:r>
            <a:br>
              <a:rPr lang="en-GB" dirty="0"/>
            </a:br>
            <a:endParaRPr lang="en-GB" dirty="0"/>
          </a:p>
        </p:txBody>
      </p:sp>
      <p:sp>
        <p:nvSpPr>
          <p:cNvPr id="2" name="Date Placeholder 1">
            <a:extLst>
              <a:ext uri="{FF2B5EF4-FFF2-40B4-BE49-F238E27FC236}">
                <a16:creationId xmlns:a16="http://schemas.microsoft.com/office/drawing/2014/main" id="{CB3716D6-12A9-6848-9732-186C35C727AC}"/>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3" name="Slide Number Placeholder 2">
            <a:extLst>
              <a:ext uri="{FF2B5EF4-FFF2-40B4-BE49-F238E27FC236}">
                <a16:creationId xmlns:a16="http://schemas.microsoft.com/office/drawing/2014/main" id="{2A59EDD3-1818-064E-95C1-FCEF1BC9CCB9}"/>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31</a:t>
            </a:fld>
            <a:endParaRPr lang="en-GB"/>
          </a:p>
        </p:txBody>
      </p:sp>
      <p:graphicFrame>
        <p:nvGraphicFramePr>
          <p:cNvPr id="7" name="Content Placeholder 4">
            <a:extLst>
              <a:ext uri="{FF2B5EF4-FFF2-40B4-BE49-F238E27FC236}">
                <a16:creationId xmlns:a16="http://schemas.microsoft.com/office/drawing/2014/main" id="{484AEF7D-EFC0-B737-99E4-C689BB276BCB}"/>
              </a:ext>
            </a:extLst>
          </p:cNvPr>
          <p:cNvGraphicFramePr>
            <a:graphicFrameLocks noGrp="1"/>
          </p:cNvGraphicFramePr>
          <p:nvPr>
            <p:ph idx="1"/>
          </p:nvPr>
        </p:nvGraphicFramePr>
        <p:xfrm>
          <a:off x="588963" y="1628775"/>
          <a:ext cx="11012488"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6532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0BC93-7D41-10D8-C717-5BC28E46428E}"/>
              </a:ext>
            </a:extLst>
          </p:cNvPr>
          <p:cNvSpPr>
            <a:spLocks noGrp="1"/>
          </p:cNvSpPr>
          <p:nvPr>
            <p:ph type="title"/>
          </p:nvPr>
        </p:nvSpPr>
        <p:spPr>
          <a:xfrm>
            <a:off x="588963" y="620714"/>
            <a:ext cx="11012488" cy="863599"/>
          </a:xfrm>
        </p:spPr>
        <p:txBody>
          <a:bodyPr anchor="t">
            <a:normAutofit/>
          </a:bodyPr>
          <a:lstStyle/>
          <a:p>
            <a:r>
              <a:rPr lang="en-GB" dirty="0"/>
              <a:t>Recipe adaptation</a:t>
            </a:r>
          </a:p>
        </p:txBody>
      </p:sp>
      <p:sp>
        <p:nvSpPr>
          <p:cNvPr id="4" name="Date Placeholder 3">
            <a:extLst>
              <a:ext uri="{FF2B5EF4-FFF2-40B4-BE49-F238E27FC236}">
                <a16:creationId xmlns:a16="http://schemas.microsoft.com/office/drawing/2014/main" id="{F828A216-7A91-7E32-76B6-01DC36AA0DB8}"/>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12E93CEF-09E9-C790-3301-81DDACD60540}"/>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32</a:t>
            </a:fld>
            <a:endParaRPr lang="en-GB"/>
          </a:p>
        </p:txBody>
      </p:sp>
      <p:graphicFrame>
        <p:nvGraphicFramePr>
          <p:cNvPr id="7" name="Content Placeholder 2">
            <a:extLst>
              <a:ext uri="{FF2B5EF4-FFF2-40B4-BE49-F238E27FC236}">
                <a16:creationId xmlns:a16="http://schemas.microsoft.com/office/drawing/2014/main" id="{AA15E7C0-B9B4-FB4B-FBED-2B0733E22D91}"/>
              </a:ext>
            </a:extLst>
          </p:cNvPr>
          <p:cNvGraphicFramePr>
            <a:graphicFrameLocks noGrp="1"/>
          </p:cNvGraphicFramePr>
          <p:nvPr>
            <p:ph idx="1"/>
          </p:nvPr>
        </p:nvGraphicFramePr>
        <p:xfrm>
          <a:off x="588963" y="988930"/>
          <a:ext cx="5044723"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Picture 36">
            <a:extLst>
              <a:ext uri="{FF2B5EF4-FFF2-40B4-BE49-F238E27FC236}">
                <a16:creationId xmlns:a16="http://schemas.microsoft.com/office/drawing/2014/main" id="{94480F5C-C252-DA1E-6F65-3C31628BE7A2}"/>
              </a:ext>
            </a:extLst>
          </p:cNvPr>
          <p:cNvPicPr>
            <a:picLocks noChangeAspect="1"/>
          </p:cNvPicPr>
          <p:nvPr/>
        </p:nvPicPr>
        <p:blipFill>
          <a:blip r:embed="rId8"/>
          <a:stretch>
            <a:fillRect/>
          </a:stretch>
        </p:blipFill>
        <p:spPr>
          <a:xfrm>
            <a:off x="9488345" y="1979560"/>
            <a:ext cx="2381250" cy="2381250"/>
          </a:xfrm>
          <a:prstGeom prst="rect">
            <a:avLst/>
          </a:prstGeom>
        </p:spPr>
      </p:pic>
      <p:grpSp>
        <p:nvGrpSpPr>
          <p:cNvPr id="28" name="Group 27">
            <a:extLst>
              <a:ext uri="{FF2B5EF4-FFF2-40B4-BE49-F238E27FC236}">
                <a16:creationId xmlns:a16="http://schemas.microsoft.com/office/drawing/2014/main" id="{057827AE-6DA8-1791-E455-FBFA7518F9C1}"/>
              </a:ext>
            </a:extLst>
          </p:cNvPr>
          <p:cNvGrpSpPr/>
          <p:nvPr/>
        </p:nvGrpSpPr>
        <p:grpSpPr>
          <a:xfrm>
            <a:off x="6004957" y="1713631"/>
            <a:ext cx="6073128" cy="4908187"/>
            <a:chOff x="6004957" y="1713631"/>
            <a:chExt cx="6073128" cy="4908187"/>
          </a:xfrm>
        </p:grpSpPr>
        <p:sp>
          <p:nvSpPr>
            <p:cNvPr id="29" name="TextBox 28">
              <a:extLst>
                <a:ext uri="{FF2B5EF4-FFF2-40B4-BE49-F238E27FC236}">
                  <a16:creationId xmlns:a16="http://schemas.microsoft.com/office/drawing/2014/main" id="{DFC0996F-D946-E488-535A-186B4A9FD139}"/>
                </a:ext>
              </a:extLst>
            </p:cNvPr>
            <p:cNvSpPr txBox="1"/>
            <p:nvPr/>
          </p:nvSpPr>
          <p:spPr>
            <a:xfrm>
              <a:off x="6164452" y="4750230"/>
              <a:ext cx="582994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212121"/>
                  </a:solidFill>
                  <a:latin typeface="Arial"/>
                  <a:cs typeface="Arial"/>
                </a:rPr>
                <a:t>Chinese Okra Salad</a:t>
              </a:r>
            </a:p>
            <a:p>
              <a:r>
                <a:rPr lang="en-US" sz="1050" b="1" dirty="0"/>
                <a:t>Ingredients</a:t>
              </a:r>
              <a:endParaRPr lang="en-US" sz="1050">
                <a:cs typeface="Microsoft New Tai Lue"/>
              </a:endParaRPr>
            </a:p>
            <a:p>
              <a:pPr marL="285750" indent="-285750">
                <a:buFont typeface="Arial"/>
                <a:buChar char="•"/>
              </a:pPr>
              <a:r>
                <a:rPr lang="en-US" sz="1050" dirty="0">
                  <a:ea typeface="+mn-lt"/>
                  <a:cs typeface="+mn-lt"/>
                </a:rPr>
                <a:t>8 oz (225 g) okra</a:t>
              </a:r>
            </a:p>
            <a:p>
              <a:pPr marL="285750" indent="-285750">
                <a:buFont typeface="Arial"/>
                <a:buChar char="•"/>
              </a:pPr>
              <a:r>
                <a:rPr lang="en-US" sz="1050" dirty="0">
                  <a:ea typeface="+mn-lt"/>
                  <a:cs typeface="+mn-lt"/>
                </a:rPr>
                <a:t>2 teaspoons light soy sauce (or soy sauce)</a:t>
              </a:r>
              <a:endParaRPr lang="en-US" sz="1050">
                <a:cs typeface="Microsoft New Tai Lue"/>
              </a:endParaRPr>
            </a:p>
            <a:p>
              <a:pPr marL="285750" indent="-285750">
                <a:buFont typeface="Arial"/>
                <a:buChar char="•"/>
              </a:pPr>
              <a:r>
                <a:rPr lang="en-US" sz="1050" dirty="0">
                  <a:ea typeface="+mn-lt"/>
                  <a:cs typeface="+mn-lt"/>
                </a:rPr>
                <a:t>1/2 teaspoons green Sichuan pepper oil (or more to taste)</a:t>
              </a:r>
              <a:endParaRPr lang="en-US" sz="1050">
                <a:cs typeface="Microsoft New Tai Lue"/>
              </a:endParaRPr>
            </a:p>
            <a:p>
              <a:r>
                <a:rPr lang="en-US" sz="1050" b="1" dirty="0"/>
                <a:t>Instructions</a:t>
              </a:r>
              <a:endParaRPr lang="en-US" sz="1050">
                <a:cs typeface="Microsoft New Tai Lue"/>
              </a:endParaRPr>
            </a:p>
            <a:p>
              <a:pPr marL="285750" indent="-285750">
                <a:buFont typeface="Arial"/>
                <a:buChar char="•"/>
              </a:pPr>
              <a:r>
                <a:rPr lang="en-US" sz="1050" dirty="0">
                  <a:ea typeface="+mn-lt"/>
                  <a:cs typeface="+mn-lt"/>
                </a:rPr>
                <a:t>Bring a medium pot of water to a boil. Add 1 teaspoon vegetable oil and a pinch of salt...</a:t>
              </a:r>
              <a:endParaRPr lang="en-US" sz="1050">
                <a:cs typeface="Microsoft New Tai Lue"/>
              </a:endParaRPr>
            </a:p>
            <a:p>
              <a:endParaRPr lang="en-US" sz="900" b="1" dirty="0">
                <a:solidFill>
                  <a:srgbClr val="212121"/>
                </a:solidFill>
                <a:latin typeface="Arial"/>
                <a:cs typeface="Arial"/>
              </a:endParaRPr>
            </a:p>
          </p:txBody>
        </p:sp>
        <p:sp>
          <p:nvSpPr>
            <p:cNvPr id="30" name="Arrow: Down 29">
              <a:extLst>
                <a:ext uri="{FF2B5EF4-FFF2-40B4-BE49-F238E27FC236}">
                  <a16:creationId xmlns:a16="http://schemas.microsoft.com/office/drawing/2014/main" id="{A8BF5855-2D92-4430-87FE-24E5D12B1F9C}"/>
                </a:ext>
              </a:extLst>
            </p:cNvPr>
            <p:cNvSpPr/>
            <p:nvPr/>
          </p:nvSpPr>
          <p:spPr>
            <a:xfrm>
              <a:off x="7543838" y="4176481"/>
              <a:ext cx="483809" cy="4233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A11BF39-9D41-E88D-7D90-96EB06CB2104}"/>
                </a:ext>
              </a:extLst>
            </p:cNvPr>
            <p:cNvSpPr txBox="1"/>
            <p:nvPr/>
          </p:nvSpPr>
          <p:spPr>
            <a:xfrm>
              <a:off x="6164451" y="1902417"/>
              <a:ext cx="3363132"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dirty="0">
                  <a:ea typeface="+mn-lt"/>
                  <a:cs typeface="+mn-lt"/>
                </a:rPr>
                <a:t>凉拌秋葵</a:t>
              </a:r>
              <a:endParaRPr lang="en-US" sz="2800" dirty="0">
                <a:cs typeface="Microsoft New Tai Lue"/>
              </a:endParaRPr>
            </a:p>
            <a:p>
              <a:r>
                <a:rPr lang="ja-JP" altLang="en-US" sz="1050" b="1" dirty="0">
                  <a:ea typeface="+mn-lt"/>
                  <a:cs typeface="+mn-lt"/>
                </a:rPr>
                <a:t>用料</a:t>
              </a:r>
              <a:r>
                <a:rPr lang="en-US" sz="1050" b="1" dirty="0">
                  <a:ea typeface="+mn-lt"/>
                  <a:cs typeface="+mn-lt"/>
                </a:rPr>
                <a:t> </a:t>
              </a:r>
              <a:endParaRPr lang="en-US" sz="1050" b="1" dirty="0">
                <a:cs typeface="Microsoft New Tai Lue"/>
              </a:endParaRPr>
            </a:p>
            <a:p>
              <a:pPr>
                <a:buFont typeface="Arial"/>
                <a:buChar char="•"/>
              </a:pPr>
              <a:r>
                <a:rPr lang="ja-JP" altLang="en-US" sz="1050" dirty="0">
                  <a:ea typeface="+mn-lt"/>
                  <a:cs typeface="+mn-lt"/>
                </a:rPr>
                <a:t>秋葵</a:t>
              </a:r>
              <a:r>
                <a:rPr lang="en-US" sz="1050" dirty="0">
                  <a:ea typeface="+mn-lt"/>
                  <a:cs typeface="+mn-lt"/>
                </a:rPr>
                <a:t>    20</a:t>
              </a:r>
              <a:r>
                <a:rPr lang="ja-JP" altLang="en-US" sz="1050" dirty="0">
                  <a:ea typeface="+mn-lt"/>
                  <a:cs typeface="+mn-lt"/>
                </a:rPr>
                <a:t>根左右</a:t>
              </a:r>
              <a:endParaRPr lang="en-US" altLang="ja-JP" sz="1050" dirty="0">
                <a:cs typeface="Microsoft New Tai Lue"/>
              </a:endParaRPr>
            </a:p>
            <a:p>
              <a:pPr>
                <a:buFont typeface="Arial"/>
                <a:buChar char="•"/>
              </a:pPr>
              <a:r>
                <a:rPr lang="ja-JP" altLang="en-US" sz="1050" dirty="0">
                  <a:ea typeface="+mn-lt"/>
                  <a:cs typeface="+mn-lt"/>
                </a:rPr>
                <a:t>生抽</a:t>
              </a:r>
              <a:r>
                <a:rPr lang="en-US" sz="1050" dirty="0">
                  <a:ea typeface="+mn-lt"/>
                  <a:cs typeface="+mn-lt"/>
                </a:rPr>
                <a:t>    2-3</a:t>
              </a:r>
              <a:r>
                <a:rPr lang="ja-JP" altLang="en-US" sz="1050" dirty="0">
                  <a:ea typeface="+mn-lt"/>
                  <a:cs typeface="+mn-lt"/>
                </a:rPr>
                <a:t>勺</a:t>
              </a:r>
              <a:endParaRPr lang="en-US" altLang="ja-JP" sz="1050" dirty="0">
                <a:cs typeface="Microsoft New Tai Lue"/>
              </a:endParaRPr>
            </a:p>
            <a:p>
              <a:pPr>
                <a:buFont typeface="Arial"/>
                <a:buChar char="•"/>
              </a:pPr>
              <a:r>
                <a:rPr lang="ja-JP" altLang="en-US" sz="1050" dirty="0">
                  <a:ea typeface="+mn-lt"/>
                  <a:cs typeface="+mn-lt"/>
                </a:rPr>
                <a:t>醋</a:t>
              </a:r>
              <a:r>
                <a:rPr lang="en-US" sz="1050" dirty="0">
                  <a:ea typeface="+mn-lt"/>
                  <a:cs typeface="+mn-lt"/>
                </a:rPr>
                <a:t>    1</a:t>
              </a:r>
              <a:r>
                <a:rPr lang="ja-JP" altLang="en-US" sz="1050" dirty="0">
                  <a:ea typeface="+mn-lt"/>
                  <a:cs typeface="+mn-lt"/>
                </a:rPr>
                <a:t>勺</a:t>
              </a:r>
              <a:endParaRPr lang="en-US" altLang="ja-JP" sz="1050" dirty="0">
                <a:cs typeface="Microsoft New Tai Lue"/>
              </a:endParaRPr>
            </a:p>
            <a:p>
              <a:pPr>
                <a:buFont typeface="Arial"/>
                <a:buChar char="•"/>
              </a:pPr>
              <a:r>
                <a:rPr lang="ja-JP" altLang="en-US" sz="1050" dirty="0">
                  <a:ea typeface="+mn-lt"/>
                  <a:cs typeface="+mn-lt"/>
                </a:rPr>
                <a:t>蚝油</a:t>
              </a:r>
              <a:r>
                <a:rPr lang="en-US" sz="1050" dirty="0">
                  <a:ea typeface="+mn-lt"/>
                  <a:cs typeface="+mn-lt"/>
                </a:rPr>
                <a:t>    1</a:t>
              </a:r>
              <a:r>
                <a:rPr lang="ja-JP" altLang="en-US" sz="1050" dirty="0">
                  <a:ea typeface="+mn-lt"/>
                  <a:cs typeface="+mn-lt"/>
                </a:rPr>
                <a:t>勺</a:t>
              </a:r>
              <a:endParaRPr lang="en-US" altLang="ja-JP" sz="1050" dirty="0">
                <a:cs typeface="Microsoft New Tai Lue"/>
              </a:endParaRPr>
            </a:p>
            <a:p>
              <a:pPr>
                <a:buFont typeface="Arial"/>
                <a:buChar char="•"/>
              </a:pPr>
              <a:endParaRPr lang="ja-JP" altLang="en-US" sz="1050" dirty="0">
                <a:cs typeface="Microsoft New Tai Lue"/>
              </a:endParaRPr>
            </a:p>
            <a:p>
              <a:r>
                <a:rPr lang="ja-JP" altLang="en-US" sz="1050" b="1" dirty="0">
                  <a:ea typeface="+mn-lt"/>
                  <a:cs typeface="+mn-lt"/>
                </a:rPr>
                <a:t>做法</a:t>
              </a:r>
              <a:endParaRPr lang="en-US" sz="1050" b="1" dirty="0">
                <a:cs typeface="Microsoft New Tai Lue"/>
              </a:endParaRPr>
            </a:p>
            <a:p>
              <a:pPr marL="285750" indent="-285750">
                <a:buFont typeface="Arial"/>
                <a:buChar char="•"/>
              </a:pPr>
              <a:r>
                <a:rPr lang="ja-JP" altLang="en-US" sz="1050" dirty="0">
                  <a:ea typeface="+mn-lt"/>
                  <a:cs typeface="+mn-lt"/>
                </a:rPr>
                <a:t>将秋葵洗净放开水中焯</a:t>
              </a:r>
              <a:r>
                <a:rPr lang="en-US" sz="1050" dirty="0">
                  <a:ea typeface="+mn-lt"/>
                  <a:cs typeface="+mn-lt"/>
                </a:rPr>
                <a:t>2</a:t>
              </a:r>
              <a:r>
                <a:rPr lang="ja-JP" altLang="en-US" sz="1050" dirty="0">
                  <a:ea typeface="+mn-lt"/>
                  <a:cs typeface="+mn-lt"/>
                </a:rPr>
                <a:t>分钟左右。</a:t>
              </a:r>
              <a:endParaRPr lang="en-US" altLang="ja-JP" sz="1050" dirty="0">
                <a:ea typeface="+mn-lt"/>
                <a:cs typeface="+mn-lt"/>
              </a:endParaRPr>
            </a:p>
            <a:p>
              <a:pPr marL="285750" indent="-285750">
                <a:buFont typeface="Arial"/>
                <a:buChar char="•"/>
              </a:pPr>
              <a:r>
                <a:rPr lang="ja-JP" altLang="en-US" sz="1050" dirty="0">
                  <a:ea typeface="+mn-lt"/>
                  <a:cs typeface="+mn-lt"/>
                </a:rPr>
                <a:t>开水中放盐一勺，油一勺，这样秋葵颜色翠绿鲜艳）</a:t>
              </a:r>
              <a:r>
                <a:rPr lang="en-US" sz="1050" dirty="0">
                  <a:ea typeface="+mn-lt"/>
                  <a:cs typeface="+mn-lt"/>
                </a:rPr>
                <a:t>...</a:t>
              </a:r>
              <a:endParaRPr lang="en-US" sz="1050" dirty="0">
                <a:cs typeface="Microsoft New Tai Lue"/>
              </a:endParaRPr>
            </a:p>
            <a:p>
              <a:endParaRPr lang="en-US" sz="900" b="1" dirty="0">
                <a:solidFill>
                  <a:srgbClr val="212121"/>
                </a:solidFill>
                <a:latin typeface="Arial"/>
                <a:cs typeface="Arial"/>
              </a:endParaRPr>
            </a:p>
          </p:txBody>
        </p:sp>
        <p:sp>
          <p:nvSpPr>
            <p:cNvPr id="32" name="TextBox 31">
              <a:extLst>
                <a:ext uri="{FF2B5EF4-FFF2-40B4-BE49-F238E27FC236}">
                  <a16:creationId xmlns:a16="http://schemas.microsoft.com/office/drawing/2014/main" id="{E8091B6C-AE54-7C08-87FB-54AF46A48FF5}"/>
                </a:ext>
              </a:extLst>
            </p:cNvPr>
            <p:cNvSpPr txBox="1"/>
            <p:nvPr/>
          </p:nvSpPr>
          <p:spPr>
            <a:xfrm>
              <a:off x="7397856" y="2425484"/>
              <a:ext cx="1994115"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ja-JP" sz="1050">
                  <a:ea typeface="+mn-lt"/>
                  <a:cs typeface="+mn-lt"/>
                </a:rPr>
                <a:t>香油</a:t>
              </a:r>
              <a:r>
                <a:rPr lang="en-US" altLang="ja-JP" sz="1050" dirty="0">
                  <a:ea typeface="+mn-lt"/>
                  <a:cs typeface="+mn-lt"/>
                </a:rPr>
                <a:t>    </a:t>
              </a:r>
              <a:r>
                <a:rPr lang="en-US" sz="1050" dirty="0">
                  <a:ea typeface="+mn-lt"/>
                  <a:cs typeface="+mn-lt"/>
                </a:rPr>
                <a:t>1</a:t>
              </a:r>
              <a:r>
                <a:rPr lang="ja-JP" sz="1050">
                  <a:ea typeface="+mn-lt"/>
                  <a:cs typeface="+mn-lt"/>
                </a:rPr>
                <a:t>勺</a:t>
              </a:r>
              <a:endParaRPr lang="en-US" sz="1050" dirty="0">
                <a:ea typeface="+mn-lt"/>
                <a:cs typeface="+mn-lt"/>
              </a:endParaRPr>
            </a:p>
            <a:p>
              <a:pPr marL="285750" indent="-285750">
                <a:buFont typeface="Arial,Sans-Serif"/>
                <a:buChar char="•"/>
              </a:pPr>
              <a:r>
                <a:rPr lang="ja-JP" sz="1050">
                  <a:ea typeface="+mn-lt"/>
                  <a:cs typeface="+mn-lt"/>
                </a:rPr>
                <a:t>糖</a:t>
              </a:r>
              <a:r>
                <a:rPr lang="en-US" altLang="ja-JP" sz="1050" dirty="0">
                  <a:ea typeface="+mn-lt"/>
                  <a:cs typeface="+mn-lt"/>
                </a:rPr>
                <a:t>    </a:t>
              </a:r>
              <a:r>
                <a:rPr lang="en-US" sz="1050" dirty="0">
                  <a:ea typeface="+mn-lt"/>
                  <a:cs typeface="+mn-lt"/>
                </a:rPr>
                <a:t>1</a:t>
              </a:r>
              <a:r>
                <a:rPr lang="ja-JP" sz="1050">
                  <a:ea typeface="+mn-lt"/>
                  <a:cs typeface="+mn-lt"/>
                </a:rPr>
                <a:t>勺</a:t>
              </a:r>
              <a:endParaRPr lang="en-US" sz="1050" dirty="0">
                <a:ea typeface="+mn-lt"/>
                <a:cs typeface="+mn-lt"/>
              </a:endParaRPr>
            </a:p>
            <a:p>
              <a:pPr marL="285750" indent="-285750">
                <a:buFont typeface="Arial,Sans-Serif"/>
                <a:buChar char="•"/>
              </a:pPr>
              <a:r>
                <a:rPr lang="ja-JP" sz="1050">
                  <a:ea typeface="+mn-lt"/>
                  <a:cs typeface="+mn-lt"/>
                </a:rPr>
                <a:t>蒜</a:t>
              </a:r>
              <a:r>
                <a:rPr lang="en-US" altLang="ja-JP" sz="1050" dirty="0">
                  <a:ea typeface="+mn-lt"/>
                  <a:cs typeface="+mn-lt"/>
                </a:rPr>
                <a:t>    3-5</a:t>
              </a:r>
              <a:r>
                <a:rPr lang="ja-JP" sz="1050">
                  <a:ea typeface="+mn-lt"/>
                  <a:cs typeface="+mn-lt"/>
                </a:rPr>
                <a:t>瓣</a:t>
              </a:r>
              <a:endParaRPr lang="en-US" altLang="ja-JP" sz="1050" dirty="0">
                <a:ea typeface="+mn-lt"/>
                <a:cs typeface="+mn-lt"/>
              </a:endParaRPr>
            </a:p>
            <a:p>
              <a:pPr marL="285750" indent="-285750">
                <a:buFont typeface="Arial,Sans-Serif"/>
                <a:buChar char="•"/>
              </a:pPr>
              <a:r>
                <a:rPr lang="ja-JP" sz="1050">
                  <a:ea typeface="+mn-lt"/>
                  <a:cs typeface="+mn-lt"/>
                </a:rPr>
                <a:t>盐</a:t>
              </a:r>
              <a:r>
                <a:rPr lang="en-US" altLang="ja-JP" sz="1050" dirty="0">
                  <a:ea typeface="+mn-lt"/>
                  <a:cs typeface="+mn-lt"/>
                </a:rPr>
                <a:t>    </a:t>
              </a:r>
              <a:r>
                <a:rPr lang="ja-JP" sz="1050">
                  <a:ea typeface="+mn-lt"/>
                  <a:cs typeface="+mn-lt"/>
                </a:rPr>
                <a:t>酌量</a:t>
              </a:r>
              <a:endParaRPr lang="en-US" sz="1050" dirty="0">
                <a:ea typeface="+mn-lt"/>
                <a:cs typeface="+mn-lt"/>
              </a:endParaRPr>
            </a:p>
            <a:p>
              <a:pPr marL="285750" indent="-285750">
                <a:buFont typeface="Arial,Sans-Serif"/>
                <a:buChar char="•"/>
              </a:pPr>
              <a:r>
                <a:rPr lang="ja-JP" altLang="en-US" sz="1050">
                  <a:ea typeface="+mn-lt"/>
                  <a:cs typeface="+mn-lt"/>
                </a:rPr>
                <a:t>绿芥末膏不用也行</a:t>
              </a:r>
              <a:r>
                <a:rPr lang="en-US" sz="1050" dirty="0">
                  <a:ea typeface="+mn-lt"/>
                  <a:cs typeface="+mn-lt"/>
                </a:rPr>
                <a:t>   </a:t>
              </a:r>
              <a:r>
                <a:rPr lang="en-US" altLang="ja-JP" sz="1050" dirty="0">
                  <a:ea typeface="+mn-lt"/>
                  <a:cs typeface="+mn-lt"/>
                </a:rPr>
                <a:t> </a:t>
              </a:r>
              <a:r>
                <a:rPr lang="ja-JP" altLang="en-US" sz="1050">
                  <a:ea typeface="+mn-lt"/>
                  <a:cs typeface="+mn-lt"/>
                </a:rPr>
                <a:t>酌量</a:t>
              </a:r>
              <a:endParaRPr lang="en-US" sz="1050">
                <a:cs typeface="Microsoft New Tai Lue"/>
              </a:endParaRPr>
            </a:p>
          </p:txBody>
        </p:sp>
        <p:sp>
          <p:nvSpPr>
            <p:cNvPr id="33" name="Rectangle 32">
              <a:extLst>
                <a:ext uri="{FF2B5EF4-FFF2-40B4-BE49-F238E27FC236}">
                  <a16:creationId xmlns:a16="http://schemas.microsoft.com/office/drawing/2014/main" id="{CD7C0F5B-9C78-21E5-76E0-69B9E633F739}"/>
                </a:ext>
              </a:extLst>
            </p:cNvPr>
            <p:cNvSpPr/>
            <p:nvPr/>
          </p:nvSpPr>
          <p:spPr>
            <a:xfrm>
              <a:off x="6004957" y="1713631"/>
              <a:ext cx="6073128" cy="4908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F46D0CBC-0912-5754-BEA8-FF05F63665F6}"/>
              </a:ext>
            </a:extLst>
          </p:cNvPr>
          <p:cNvSpPr txBox="1"/>
          <p:nvPr/>
        </p:nvSpPr>
        <p:spPr>
          <a:xfrm>
            <a:off x="705745" y="5314566"/>
            <a:ext cx="4842024" cy="369332"/>
          </a:xfrm>
          <a:prstGeom prst="rect">
            <a:avLst/>
          </a:prstGeom>
        </p:spPr>
        <p:txBody>
          <a:bodyPr vert="horz" wrap="square" lIns="0" tIns="0" rIns="0" bIns="0" rtlCol="0" anchor="t" anchorCtr="0">
            <a:sp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2400" b="0" dirty="0">
                <a:solidFill>
                  <a:schemeClr val="tx1"/>
                </a:solidFill>
                <a:latin typeface="+mn-lt"/>
              </a:rPr>
              <a:t>Can we automate this process?</a:t>
            </a:r>
          </a:p>
        </p:txBody>
      </p:sp>
    </p:spTree>
    <p:extLst>
      <p:ext uri="{BB962C8B-B14F-4D97-AF65-F5344CB8AC3E}">
        <p14:creationId xmlns:p14="http://schemas.microsoft.com/office/powerpoint/2010/main" val="104737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9986-BA51-FE1B-E48B-89B767A46267}"/>
              </a:ext>
            </a:extLst>
          </p:cNvPr>
          <p:cNvSpPr>
            <a:spLocks noGrp="1"/>
          </p:cNvSpPr>
          <p:nvPr>
            <p:ph type="title"/>
          </p:nvPr>
        </p:nvSpPr>
        <p:spPr>
          <a:xfrm>
            <a:off x="588963" y="620714"/>
            <a:ext cx="11012488" cy="863599"/>
          </a:xfrm>
        </p:spPr>
        <p:txBody>
          <a:bodyPr anchor="t">
            <a:normAutofit/>
          </a:bodyPr>
          <a:lstStyle/>
          <a:p>
            <a:pPr>
              <a:lnSpc>
                <a:spcPct val="90000"/>
              </a:lnSpc>
            </a:pPr>
            <a:r>
              <a:rPr lang="en-GB" dirty="0"/>
              <a:t>Recipe differences across cultures</a:t>
            </a:r>
            <a:br>
              <a:rPr lang="en-GB" dirty="0"/>
            </a:br>
            <a:endParaRPr lang="en-GB" dirty="0"/>
          </a:p>
        </p:txBody>
      </p:sp>
      <p:sp>
        <p:nvSpPr>
          <p:cNvPr id="4" name="Date Placeholder 3">
            <a:extLst>
              <a:ext uri="{FF2B5EF4-FFF2-40B4-BE49-F238E27FC236}">
                <a16:creationId xmlns:a16="http://schemas.microsoft.com/office/drawing/2014/main" id="{A0116D8D-5BC7-DC75-FF38-662E2306F66C}"/>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0773369D-3665-2C4F-B5FC-3A2B122ADF3E}"/>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33</a:t>
            </a:fld>
            <a:endParaRPr lang="en-GB"/>
          </a:p>
        </p:txBody>
      </p:sp>
      <p:graphicFrame>
        <p:nvGraphicFramePr>
          <p:cNvPr id="7" name="Content Placeholder 2">
            <a:extLst>
              <a:ext uri="{FF2B5EF4-FFF2-40B4-BE49-F238E27FC236}">
                <a16:creationId xmlns:a16="http://schemas.microsoft.com/office/drawing/2014/main" id="{5491B620-487B-E6B0-BC30-3A5772C8231A}"/>
              </a:ext>
            </a:extLst>
          </p:cNvPr>
          <p:cNvGraphicFramePr>
            <a:graphicFrameLocks noGrp="1"/>
          </p:cNvGraphicFramePr>
          <p:nvPr>
            <p:ph idx="1"/>
          </p:nvPr>
        </p:nvGraphicFramePr>
        <p:xfrm>
          <a:off x="588963" y="1628775"/>
          <a:ext cx="4836925"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F8A2903-9439-A211-F835-C6BE9687A3D7}"/>
              </a:ext>
            </a:extLst>
          </p:cNvPr>
          <p:cNvPicPr>
            <a:picLocks noChangeAspect="1"/>
          </p:cNvPicPr>
          <p:nvPr/>
        </p:nvPicPr>
        <p:blipFill>
          <a:blip r:embed="rId8"/>
          <a:stretch>
            <a:fillRect/>
          </a:stretch>
        </p:blipFill>
        <p:spPr>
          <a:xfrm>
            <a:off x="6509322" y="620714"/>
            <a:ext cx="5433110" cy="6153828"/>
          </a:xfrm>
          <a:prstGeom prst="rect">
            <a:avLst/>
          </a:prstGeom>
        </p:spPr>
      </p:pic>
    </p:spTree>
    <p:extLst>
      <p:ext uri="{BB962C8B-B14F-4D97-AF65-F5344CB8AC3E}">
        <p14:creationId xmlns:p14="http://schemas.microsoft.com/office/powerpoint/2010/main" val="3305886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C5B7-437A-F460-EDF4-D186740F7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374A1-50CB-F9A6-07EC-D24B879BAE22}"/>
              </a:ext>
            </a:extLst>
          </p:cNvPr>
          <p:cNvSpPr>
            <a:spLocks noGrp="1"/>
          </p:cNvSpPr>
          <p:nvPr>
            <p:ph type="title"/>
          </p:nvPr>
        </p:nvSpPr>
        <p:spPr/>
        <p:txBody>
          <a:bodyPr/>
          <a:lstStyle/>
          <a:p>
            <a:r>
              <a:rPr lang="en-GB" dirty="0"/>
              <a:t>Adapting cooking recipes</a:t>
            </a:r>
          </a:p>
        </p:txBody>
      </p:sp>
      <p:sp>
        <p:nvSpPr>
          <p:cNvPr id="4" name="Date Placeholder 3">
            <a:extLst>
              <a:ext uri="{FF2B5EF4-FFF2-40B4-BE49-F238E27FC236}">
                <a16:creationId xmlns:a16="http://schemas.microsoft.com/office/drawing/2014/main" id="{4C50E93B-ED3E-8F5E-461B-49FD9C1FF9D0}"/>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731C5EA0-367A-626A-7903-A0B2023AE427}"/>
              </a:ext>
            </a:extLst>
          </p:cNvPr>
          <p:cNvSpPr>
            <a:spLocks noGrp="1"/>
          </p:cNvSpPr>
          <p:nvPr>
            <p:ph type="sldNum" sz="quarter" idx="12"/>
          </p:nvPr>
        </p:nvSpPr>
        <p:spPr/>
        <p:txBody>
          <a:bodyPr/>
          <a:lstStyle/>
          <a:p>
            <a:fld id="{091A926C-488A-4E3E-9C21-57CAA120E114}" type="slidenum">
              <a:rPr lang="en-GB" smtClean="0"/>
              <a:t>34</a:t>
            </a:fld>
            <a:endParaRPr lang="en-GB" dirty="0"/>
          </a:p>
        </p:txBody>
      </p:sp>
      <p:sp>
        <p:nvSpPr>
          <p:cNvPr id="11" name="TextBox 10">
            <a:extLst>
              <a:ext uri="{FF2B5EF4-FFF2-40B4-BE49-F238E27FC236}">
                <a16:creationId xmlns:a16="http://schemas.microsoft.com/office/drawing/2014/main" id="{743204F6-1756-166C-DC8F-D7FF26DCBDF6}"/>
              </a:ext>
            </a:extLst>
          </p:cNvPr>
          <p:cNvSpPr txBox="1"/>
          <p:nvPr/>
        </p:nvSpPr>
        <p:spPr>
          <a:xfrm>
            <a:off x="376136" y="5715781"/>
            <a:ext cx="12166581" cy="1200329"/>
          </a:xfrm>
          <a:prstGeom prst="rect">
            <a:avLst/>
          </a:prstGeom>
          <a:noFill/>
        </p:spPr>
        <p:txBody>
          <a:bodyPr wrap="square">
            <a:spAutoFit/>
          </a:bodyPr>
          <a:lstStyle/>
          <a:p>
            <a:r>
              <a:rPr lang="da-DK" sz="2400" b="0" i="0" dirty="0">
                <a:solidFill>
                  <a:srgbClr val="212529"/>
                </a:solidFill>
                <a:effectLst/>
                <a:latin typeface="-apple-system"/>
              </a:rPr>
              <a:t>Yong Cao, Yova Kementchedjhieva, Ruixiang Cui, Antonia Karamolegkou, Li Zhou, Megan Dare, Lucia Donatelli, and Daniel Hershcovich. 2024. </a:t>
            </a:r>
            <a:r>
              <a:rPr lang="da-DK" sz="2400" b="0" i="0" u="none" strike="noStrike" dirty="0" err="1">
                <a:solidFill>
                  <a:srgbClr val="446E9B"/>
                </a:solidFill>
                <a:effectLst/>
                <a:latin typeface="-apple-system"/>
                <a:hlinkClick r:id="rId3"/>
              </a:rPr>
              <a:t>Cultural</a:t>
            </a:r>
            <a:r>
              <a:rPr lang="da-DK" sz="2400" b="0" i="0" u="none" strike="noStrike" dirty="0">
                <a:solidFill>
                  <a:srgbClr val="446E9B"/>
                </a:solidFill>
                <a:effectLst/>
                <a:latin typeface="-apple-system"/>
                <a:hlinkClick r:id="rId3"/>
              </a:rPr>
              <a:t> Adaptation of </a:t>
            </a:r>
            <a:r>
              <a:rPr lang="da-DK" sz="2400" b="0" i="0" u="none" strike="noStrike" dirty="0" err="1">
                <a:solidFill>
                  <a:srgbClr val="446E9B"/>
                </a:solidFill>
                <a:effectLst/>
                <a:latin typeface="-apple-system"/>
                <a:hlinkClick r:id="rId3"/>
              </a:rPr>
              <a:t>Recipes</a:t>
            </a:r>
            <a:r>
              <a:rPr lang="da-DK" sz="2400" b="0" i="0" dirty="0">
                <a:solidFill>
                  <a:srgbClr val="212529"/>
                </a:solidFill>
                <a:effectLst/>
                <a:latin typeface="-apple-system"/>
              </a:rPr>
              <a:t>. </a:t>
            </a:r>
            <a:r>
              <a:rPr lang="da-DK" sz="2400" b="0" i="1" dirty="0">
                <a:solidFill>
                  <a:srgbClr val="212529"/>
                </a:solidFill>
                <a:effectLst/>
                <a:latin typeface="-apple-system"/>
              </a:rPr>
              <a:t>Transactions of the Association for </a:t>
            </a:r>
            <a:r>
              <a:rPr lang="da-DK" sz="2400" b="0" i="1" dirty="0" err="1">
                <a:solidFill>
                  <a:srgbClr val="212529"/>
                </a:solidFill>
                <a:effectLst/>
                <a:latin typeface="-apple-system"/>
              </a:rPr>
              <a:t>Computational</a:t>
            </a:r>
            <a:r>
              <a:rPr lang="da-DK" sz="2400" b="0" i="1" dirty="0">
                <a:solidFill>
                  <a:srgbClr val="212529"/>
                </a:solidFill>
                <a:effectLst/>
                <a:latin typeface="-apple-system"/>
              </a:rPr>
              <a:t> </a:t>
            </a:r>
            <a:r>
              <a:rPr lang="da-DK" sz="2400" b="0" i="1" dirty="0" err="1">
                <a:solidFill>
                  <a:srgbClr val="212529"/>
                </a:solidFill>
                <a:effectLst/>
                <a:latin typeface="-apple-system"/>
              </a:rPr>
              <a:t>Linguistics</a:t>
            </a:r>
            <a:endParaRPr lang="en-GB" sz="2400" dirty="0"/>
          </a:p>
        </p:txBody>
      </p:sp>
      <p:pic>
        <p:nvPicPr>
          <p:cNvPr id="6" name="New picture">
            <a:extLst>
              <a:ext uri="{FF2B5EF4-FFF2-40B4-BE49-F238E27FC236}">
                <a16:creationId xmlns:a16="http://schemas.microsoft.com/office/drawing/2014/main" id="{244C6D95-D451-E1E7-6D1E-F1BE957F2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0919" y="1053263"/>
            <a:ext cx="5768710" cy="468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183037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F2113-7C9E-8CBD-C91F-AAA47842ACD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6B5FCE9-9878-E604-939B-1165E07A3F1F}"/>
              </a:ext>
            </a:extLst>
          </p:cNvPr>
          <p:cNvSpPr>
            <a:spLocks noGrp="1"/>
          </p:cNvSpPr>
          <p:nvPr>
            <p:ph type="dt" sz="half" idx="10"/>
          </p:nvPr>
        </p:nvSpPr>
        <p:spPr/>
        <p:txBody>
          <a:bodyPr/>
          <a:lstStyle/>
          <a:p>
            <a:r>
              <a:rPr lang="da-DK"/>
              <a:t>06/12/2024</a:t>
            </a:r>
            <a:endParaRPr lang="en-GB"/>
          </a:p>
        </p:txBody>
      </p:sp>
      <p:sp>
        <p:nvSpPr>
          <p:cNvPr id="3" name="Title 2">
            <a:extLst>
              <a:ext uri="{FF2B5EF4-FFF2-40B4-BE49-F238E27FC236}">
                <a16:creationId xmlns:a16="http://schemas.microsoft.com/office/drawing/2014/main" id="{797CB33D-EFBB-20C8-A2BB-5968ECDAFE9A}"/>
              </a:ext>
            </a:extLst>
          </p:cNvPr>
          <p:cNvSpPr>
            <a:spLocks noGrp="1"/>
          </p:cNvSpPr>
          <p:nvPr>
            <p:ph type="title"/>
          </p:nvPr>
        </p:nvSpPr>
        <p:spPr/>
        <p:txBody>
          <a:bodyPr/>
          <a:lstStyle/>
          <a:p>
            <a:r>
              <a:rPr lang="en-US" sz="8800" dirty="0">
                <a:ea typeface="Open Sans Extrabold"/>
                <a:cs typeface="Microsoft New Tai Lue"/>
              </a:rPr>
              <a:t>Do LLMs have cultural awareness?</a:t>
            </a:r>
            <a:br>
              <a:rPr lang="en-US" sz="8800" dirty="0">
                <a:ea typeface="Open Sans Extrabold"/>
                <a:cs typeface="Microsoft New Tai Lue"/>
              </a:rPr>
            </a:br>
            <a:r>
              <a:rPr lang="en-US" sz="8800" b="0" dirty="0">
                <a:ea typeface="Open Sans Extrabold"/>
                <a:cs typeface="Microsoft New Tai Lue"/>
              </a:rPr>
              <a:t>Assessing food knowledge</a:t>
            </a:r>
            <a:endParaRPr lang="en-US" sz="8800" b="0" dirty="0"/>
          </a:p>
        </p:txBody>
      </p:sp>
      <p:sp>
        <p:nvSpPr>
          <p:cNvPr id="4" name="Slide Number Placeholder 3">
            <a:extLst>
              <a:ext uri="{FF2B5EF4-FFF2-40B4-BE49-F238E27FC236}">
                <a16:creationId xmlns:a16="http://schemas.microsoft.com/office/drawing/2014/main" id="{99906171-2996-B8FD-0B5F-1832272B8000}"/>
              </a:ext>
            </a:extLst>
          </p:cNvPr>
          <p:cNvSpPr>
            <a:spLocks noGrp="1"/>
          </p:cNvSpPr>
          <p:nvPr>
            <p:ph type="sldNum" sz="quarter" idx="12"/>
          </p:nvPr>
        </p:nvSpPr>
        <p:spPr/>
        <p:txBody>
          <a:bodyPr/>
          <a:lstStyle/>
          <a:p>
            <a:fld id="{091A926C-488A-4E3E-9C21-57CAA120E114}" type="slidenum">
              <a:rPr lang="en-GB" dirty="0" smtClean="0"/>
              <a:t>35</a:t>
            </a:fld>
            <a:endParaRPr lang="en-GB"/>
          </a:p>
        </p:txBody>
      </p:sp>
    </p:spTree>
    <p:extLst>
      <p:ext uri="{BB962C8B-B14F-4D97-AF65-F5344CB8AC3E}">
        <p14:creationId xmlns:p14="http://schemas.microsoft.com/office/powerpoint/2010/main" val="4210850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合 67">
            <a:extLst>
              <a:ext uri="{FF2B5EF4-FFF2-40B4-BE49-F238E27FC236}">
                <a16:creationId xmlns:a16="http://schemas.microsoft.com/office/drawing/2014/main" id="{E4DF16A4-CC8F-4BB1-BF86-79EB5490A996}"/>
              </a:ext>
            </a:extLst>
          </p:cNvPr>
          <p:cNvGrpSpPr/>
          <p:nvPr/>
        </p:nvGrpSpPr>
        <p:grpSpPr>
          <a:xfrm>
            <a:off x="2451932" y="1232823"/>
            <a:ext cx="8267846" cy="2134910"/>
            <a:chOff x="1813562" y="774838"/>
            <a:chExt cx="8267846" cy="2134910"/>
          </a:xfrm>
        </p:grpSpPr>
        <p:pic>
          <p:nvPicPr>
            <p:cNvPr id="7" name="图片 6">
              <a:extLst>
                <a:ext uri="{FF2B5EF4-FFF2-40B4-BE49-F238E27FC236}">
                  <a16:creationId xmlns:a16="http://schemas.microsoft.com/office/drawing/2014/main" id="{22E7B31B-E07D-40CA-94A1-3E49B92307AF}"/>
                </a:ext>
              </a:extLst>
            </p:cNvPr>
            <p:cNvPicPr>
              <a:picLocks noChangeAspect="1"/>
            </p:cNvPicPr>
            <p:nvPr/>
          </p:nvPicPr>
          <p:blipFill>
            <a:blip r:embed="rId3"/>
            <a:stretch>
              <a:fillRect/>
            </a:stretch>
          </p:blipFill>
          <p:spPr>
            <a:xfrm>
              <a:off x="1813562" y="1233742"/>
              <a:ext cx="1016000" cy="1016000"/>
            </a:xfrm>
            <a:prstGeom prst="rect">
              <a:avLst/>
            </a:prstGeom>
          </p:spPr>
        </p:pic>
        <p:sp>
          <p:nvSpPr>
            <p:cNvPr id="8" name="文本框 7">
              <a:extLst>
                <a:ext uri="{FF2B5EF4-FFF2-40B4-BE49-F238E27FC236}">
                  <a16:creationId xmlns:a16="http://schemas.microsoft.com/office/drawing/2014/main" id="{FF24DE09-D02B-42EA-8560-382828016D3B}"/>
                </a:ext>
              </a:extLst>
            </p:cNvPr>
            <p:cNvSpPr txBox="1"/>
            <p:nvPr/>
          </p:nvSpPr>
          <p:spPr>
            <a:xfrm>
              <a:off x="3135220" y="1515156"/>
              <a:ext cx="4808304"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What are the ingredients in the dish Beef Bourguignon?</a:t>
              </a:r>
              <a:endParaRPr lang="zh-CN" altLang="en-US" sz="1600" dirty="0">
                <a:latin typeface="Calibri" panose="020F0502020204030204" pitchFamily="34" charset="0"/>
                <a:cs typeface="Calibri" panose="020F0502020204030204" pitchFamily="34" charset="0"/>
              </a:endParaRPr>
            </a:p>
          </p:txBody>
        </p:sp>
        <p:cxnSp>
          <p:nvCxnSpPr>
            <p:cNvPr id="10" name="直接连接符 9">
              <a:extLst>
                <a:ext uri="{FF2B5EF4-FFF2-40B4-BE49-F238E27FC236}">
                  <a16:creationId xmlns:a16="http://schemas.microsoft.com/office/drawing/2014/main" id="{A28BA2B1-E177-40B3-BB0B-61FEDB340D2C}"/>
                </a:ext>
              </a:extLst>
            </p:cNvPr>
            <p:cNvCxnSpPr/>
            <p:nvPr/>
          </p:nvCxnSpPr>
          <p:spPr>
            <a:xfrm>
              <a:off x="3006992" y="1882231"/>
              <a:ext cx="506476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DCB1F6D8-E326-488E-B4C2-D21A901D8F38}"/>
                </a:ext>
              </a:extLst>
            </p:cNvPr>
            <p:cNvPicPr>
              <a:picLocks noChangeAspect="1"/>
            </p:cNvPicPr>
            <p:nvPr/>
          </p:nvPicPr>
          <p:blipFill>
            <a:blip r:embed="rId4"/>
            <a:stretch>
              <a:fillRect/>
            </a:stretch>
          </p:blipFill>
          <p:spPr>
            <a:xfrm>
              <a:off x="9312285" y="2169430"/>
              <a:ext cx="740318" cy="740318"/>
            </a:xfrm>
            <a:prstGeom prst="rect">
              <a:avLst/>
            </a:prstGeom>
          </p:spPr>
        </p:pic>
        <p:pic>
          <p:nvPicPr>
            <p:cNvPr id="24" name="图片 23">
              <a:extLst>
                <a:ext uri="{FF2B5EF4-FFF2-40B4-BE49-F238E27FC236}">
                  <a16:creationId xmlns:a16="http://schemas.microsoft.com/office/drawing/2014/main" id="{760D1E6C-411B-4AE6-B021-BD8C5F09E812}"/>
                </a:ext>
              </a:extLst>
            </p:cNvPr>
            <p:cNvPicPr>
              <a:picLocks noChangeAspect="1"/>
            </p:cNvPicPr>
            <p:nvPr/>
          </p:nvPicPr>
          <p:blipFill>
            <a:blip r:embed="rId5"/>
            <a:stretch>
              <a:fillRect/>
            </a:stretch>
          </p:blipFill>
          <p:spPr>
            <a:xfrm>
              <a:off x="9341090" y="774838"/>
              <a:ext cx="740318" cy="740318"/>
            </a:xfrm>
            <a:prstGeom prst="rect">
              <a:avLst/>
            </a:prstGeom>
          </p:spPr>
        </p:pic>
        <p:pic>
          <p:nvPicPr>
            <p:cNvPr id="30" name="图片 29">
              <a:extLst>
                <a:ext uri="{FF2B5EF4-FFF2-40B4-BE49-F238E27FC236}">
                  <a16:creationId xmlns:a16="http://schemas.microsoft.com/office/drawing/2014/main" id="{2D9E89CE-467D-4936-83CE-567C5BB113AB}"/>
                </a:ext>
              </a:extLst>
            </p:cNvPr>
            <p:cNvPicPr>
              <a:picLocks noChangeAspect="1"/>
            </p:cNvPicPr>
            <p:nvPr/>
          </p:nvPicPr>
          <p:blipFill>
            <a:blip r:embed="rId6"/>
            <a:stretch>
              <a:fillRect/>
            </a:stretch>
          </p:blipFill>
          <p:spPr>
            <a:xfrm rot="1708052">
              <a:off x="8451895" y="2274068"/>
              <a:ext cx="384211" cy="384211"/>
            </a:xfrm>
            <a:prstGeom prst="rect">
              <a:avLst/>
            </a:prstGeom>
          </p:spPr>
        </p:pic>
        <p:pic>
          <p:nvPicPr>
            <p:cNvPr id="32" name="图片 31">
              <a:extLst>
                <a:ext uri="{FF2B5EF4-FFF2-40B4-BE49-F238E27FC236}">
                  <a16:creationId xmlns:a16="http://schemas.microsoft.com/office/drawing/2014/main" id="{3ED1F594-E885-4FE2-B6CE-72254526ED86}"/>
                </a:ext>
              </a:extLst>
            </p:cNvPr>
            <p:cNvPicPr>
              <a:picLocks noChangeAspect="1"/>
            </p:cNvPicPr>
            <p:nvPr/>
          </p:nvPicPr>
          <p:blipFill>
            <a:blip r:embed="rId7"/>
            <a:stretch>
              <a:fillRect/>
            </a:stretch>
          </p:blipFill>
          <p:spPr>
            <a:xfrm rot="19768564">
              <a:off x="8335503" y="1025822"/>
              <a:ext cx="492760" cy="492760"/>
            </a:xfrm>
            <a:prstGeom prst="rect">
              <a:avLst/>
            </a:prstGeom>
          </p:spPr>
        </p:pic>
        <p:cxnSp>
          <p:nvCxnSpPr>
            <p:cNvPr id="34" name="直接连接符 33">
              <a:extLst>
                <a:ext uri="{FF2B5EF4-FFF2-40B4-BE49-F238E27FC236}">
                  <a16:creationId xmlns:a16="http://schemas.microsoft.com/office/drawing/2014/main" id="{27FCE5D2-8A93-4922-B517-D1245F17729F}"/>
                </a:ext>
              </a:extLst>
            </p:cNvPr>
            <p:cNvCxnSpPr>
              <a:cxnSpLocks/>
            </p:cNvCxnSpPr>
            <p:nvPr/>
          </p:nvCxnSpPr>
          <p:spPr>
            <a:xfrm flipV="1">
              <a:off x="8071752" y="1272203"/>
              <a:ext cx="1173848" cy="61002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DFBB029A-F1F7-4D8F-ADC6-CFAC9C9866E9}"/>
                </a:ext>
              </a:extLst>
            </p:cNvPr>
            <p:cNvCxnSpPr>
              <a:cxnSpLocks/>
            </p:cNvCxnSpPr>
            <p:nvPr/>
          </p:nvCxnSpPr>
          <p:spPr>
            <a:xfrm>
              <a:off x="8071752" y="1882231"/>
              <a:ext cx="1173848" cy="61002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4" name="组合 63">
            <a:extLst>
              <a:ext uri="{FF2B5EF4-FFF2-40B4-BE49-F238E27FC236}">
                <a16:creationId xmlns:a16="http://schemas.microsoft.com/office/drawing/2014/main" id="{86CAB36C-C219-485F-92D3-9BE1470B83A5}"/>
              </a:ext>
            </a:extLst>
          </p:cNvPr>
          <p:cNvGrpSpPr/>
          <p:nvPr/>
        </p:nvGrpSpPr>
        <p:grpSpPr>
          <a:xfrm>
            <a:off x="134396" y="2915141"/>
            <a:ext cx="7514128" cy="2653868"/>
            <a:chOff x="2069703" y="3171132"/>
            <a:chExt cx="7514128" cy="2653868"/>
          </a:xfrm>
        </p:grpSpPr>
        <p:grpSp>
          <p:nvGrpSpPr>
            <p:cNvPr id="46" name="组合 45">
              <a:extLst>
                <a:ext uri="{FF2B5EF4-FFF2-40B4-BE49-F238E27FC236}">
                  <a16:creationId xmlns:a16="http://schemas.microsoft.com/office/drawing/2014/main" id="{E5355AAF-57AA-4AEF-A562-0600EAD52587}"/>
                </a:ext>
              </a:extLst>
            </p:cNvPr>
            <p:cNvGrpSpPr/>
            <p:nvPr/>
          </p:nvGrpSpPr>
          <p:grpSpPr>
            <a:xfrm>
              <a:off x="2069703" y="3171132"/>
              <a:ext cx="4410947" cy="2653868"/>
              <a:chOff x="613436" y="3055985"/>
              <a:chExt cx="4410947" cy="2653868"/>
            </a:xfrm>
          </p:grpSpPr>
          <p:pic>
            <p:nvPicPr>
              <p:cNvPr id="14" name="图片 13">
                <a:extLst>
                  <a:ext uri="{FF2B5EF4-FFF2-40B4-BE49-F238E27FC236}">
                    <a16:creationId xmlns:a16="http://schemas.microsoft.com/office/drawing/2014/main" id="{2475DEED-5734-47C5-A0FF-74C3426654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8515" y="3804361"/>
                <a:ext cx="1080788" cy="324000"/>
              </a:xfrm>
              <a:prstGeom prst="rect">
                <a:avLst/>
              </a:prstGeom>
            </p:spPr>
          </p:pic>
          <p:sp>
            <p:nvSpPr>
              <p:cNvPr id="42" name="文本框 41">
                <a:extLst>
                  <a:ext uri="{FF2B5EF4-FFF2-40B4-BE49-F238E27FC236}">
                    <a16:creationId xmlns:a16="http://schemas.microsoft.com/office/drawing/2014/main" id="{17979B56-0579-41B9-B232-67F8373DAF35}"/>
                  </a:ext>
                </a:extLst>
              </p:cNvPr>
              <p:cNvSpPr txBox="1"/>
              <p:nvPr/>
            </p:nvSpPr>
            <p:spPr>
              <a:xfrm>
                <a:off x="1884189" y="3055985"/>
                <a:ext cx="1869440" cy="338554"/>
              </a:xfrm>
              <a:prstGeom prst="rect">
                <a:avLst/>
              </a:prstGeom>
              <a:noFill/>
            </p:spPr>
            <p:txBody>
              <a:bodyPr wrap="square">
                <a:spAutoFit/>
              </a:bodyPr>
              <a:lstStyle/>
              <a:p>
                <a:pPr algn="ctr"/>
                <a:r>
                  <a:rPr lang="en-US" altLang="zh-CN" sz="1600" dirty="0">
                    <a:latin typeface="Calibri Light" panose="020F0302020204030204" pitchFamily="34" charset="0"/>
                    <a:ea typeface="Calibri Light" panose="020F0302020204030204" pitchFamily="34" charset="0"/>
                    <a:cs typeface="Calibri Light" panose="020F0302020204030204" pitchFamily="34" charset="0"/>
                  </a:rPr>
                  <a:t>Beef Bourguignon</a:t>
                </a:r>
                <a:endParaRPr lang="zh-CN" altLang="en-US" sz="1600" dirty="0">
                  <a:latin typeface="Calibri Light" panose="020F0302020204030204" pitchFamily="34" charset="0"/>
                  <a:cs typeface="Calibri Light" panose="020F0302020204030204" pitchFamily="34" charset="0"/>
                </a:endParaRPr>
              </a:p>
            </p:txBody>
          </p:sp>
          <p:pic>
            <p:nvPicPr>
              <p:cNvPr id="43" name="图片 42">
                <a:extLst>
                  <a:ext uri="{FF2B5EF4-FFF2-40B4-BE49-F238E27FC236}">
                    <a16:creationId xmlns:a16="http://schemas.microsoft.com/office/drawing/2014/main" id="{0ADEBBEF-FE54-40BC-B8B0-C3EE6E6EBCBE}"/>
                  </a:ext>
                </a:extLst>
              </p:cNvPr>
              <p:cNvPicPr>
                <a:picLocks noChangeAspect="1"/>
              </p:cNvPicPr>
              <p:nvPr/>
            </p:nvPicPr>
            <p:blipFill rotWithShape="1">
              <a:blip r:embed="rId9"/>
              <a:srcRect t="8376"/>
              <a:stretch/>
            </p:blipFill>
            <p:spPr>
              <a:xfrm>
                <a:off x="1346766" y="4538183"/>
                <a:ext cx="2944287" cy="329848"/>
              </a:xfrm>
              <a:prstGeom prst="rect">
                <a:avLst/>
              </a:prstGeom>
            </p:spPr>
          </p:pic>
          <p:pic>
            <p:nvPicPr>
              <p:cNvPr id="45" name="图片 44">
                <a:extLst>
                  <a:ext uri="{FF2B5EF4-FFF2-40B4-BE49-F238E27FC236}">
                    <a16:creationId xmlns:a16="http://schemas.microsoft.com/office/drawing/2014/main" id="{531D309B-9951-4B2E-B455-90549C12BE77}"/>
                  </a:ext>
                </a:extLst>
              </p:cNvPr>
              <p:cNvPicPr>
                <a:picLocks noChangeAspect="1"/>
              </p:cNvPicPr>
              <p:nvPr/>
            </p:nvPicPr>
            <p:blipFill>
              <a:blip r:embed="rId10"/>
              <a:stretch>
                <a:fillRect/>
              </a:stretch>
            </p:blipFill>
            <p:spPr>
              <a:xfrm>
                <a:off x="613436" y="5277853"/>
                <a:ext cx="4410947" cy="432000"/>
              </a:xfrm>
              <a:prstGeom prst="rect">
                <a:avLst/>
              </a:prstGeom>
            </p:spPr>
          </p:pic>
        </p:grpSp>
        <p:sp>
          <p:nvSpPr>
            <p:cNvPr id="50" name="椭圆 49">
              <a:extLst>
                <a:ext uri="{FF2B5EF4-FFF2-40B4-BE49-F238E27FC236}">
                  <a16:creationId xmlns:a16="http://schemas.microsoft.com/office/drawing/2014/main" id="{7FD082E4-98BA-45C1-8EA1-A270340B66C4}"/>
                </a:ext>
              </a:extLst>
            </p:cNvPr>
            <p:cNvSpPr/>
            <p:nvPr/>
          </p:nvSpPr>
          <p:spPr>
            <a:xfrm>
              <a:off x="6908800" y="328930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9FBBC071-4BC0-4C1B-898B-DA96C1DED7B2}"/>
                </a:ext>
              </a:extLst>
            </p:cNvPr>
            <p:cNvSpPr/>
            <p:nvPr/>
          </p:nvSpPr>
          <p:spPr>
            <a:xfrm>
              <a:off x="6908800" y="403713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A77BFEB7-947E-4678-8E4C-9BF40481D860}"/>
                </a:ext>
              </a:extLst>
            </p:cNvPr>
            <p:cNvSpPr/>
            <p:nvPr/>
          </p:nvSpPr>
          <p:spPr>
            <a:xfrm>
              <a:off x="6908800" y="482306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48FA4D09-7FB0-4A23-9F5E-B0EC83A8D6B0}"/>
                </a:ext>
              </a:extLst>
            </p:cNvPr>
            <p:cNvSpPr/>
            <p:nvPr/>
          </p:nvSpPr>
          <p:spPr>
            <a:xfrm>
              <a:off x="6908800" y="560900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右中括号 59">
              <a:extLst>
                <a:ext uri="{FF2B5EF4-FFF2-40B4-BE49-F238E27FC236}">
                  <a16:creationId xmlns:a16="http://schemas.microsoft.com/office/drawing/2014/main" id="{19EEB6D4-E081-4FD9-B6A9-9C06F4AA2135}"/>
                </a:ext>
              </a:extLst>
            </p:cNvPr>
            <p:cNvSpPr/>
            <p:nvPr/>
          </p:nvSpPr>
          <p:spPr>
            <a:xfrm>
              <a:off x="6971186" y="3324164"/>
              <a:ext cx="104775" cy="720000"/>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2" name="右中括号 61">
              <a:extLst>
                <a:ext uri="{FF2B5EF4-FFF2-40B4-BE49-F238E27FC236}">
                  <a16:creationId xmlns:a16="http://schemas.microsoft.com/office/drawing/2014/main" id="{9AB1BCAA-3114-40BF-AF22-133B646EF7B7}"/>
                </a:ext>
              </a:extLst>
            </p:cNvPr>
            <p:cNvSpPr/>
            <p:nvPr/>
          </p:nvSpPr>
          <p:spPr>
            <a:xfrm>
              <a:off x="6973565" y="4078561"/>
              <a:ext cx="104775" cy="756000"/>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3" name="右中括号 62">
              <a:extLst>
                <a:ext uri="{FF2B5EF4-FFF2-40B4-BE49-F238E27FC236}">
                  <a16:creationId xmlns:a16="http://schemas.microsoft.com/office/drawing/2014/main" id="{2D8065A8-8D42-49AC-8BC9-AEC1FE3502DA}"/>
                </a:ext>
              </a:extLst>
            </p:cNvPr>
            <p:cNvSpPr/>
            <p:nvPr/>
          </p:nvSpPr>
          <p:spPr>
            <a:xfrm>
              <a:off x="6977165" y="4862594"/>
              <a:ext cx="104775" cy="785932"/>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5" name="文本框 64">
              <a:extLst>
                <a:ext uri="{FF2B5EF4-FFF2-40B4-BE49-F238E27FC236}">
                  <a16:creationId xmlns:a16="http://schemas.microsoft.com/office/drawing/2014/main" id="{40495188-94D9-4955-BD45-A7A00ACEAB61}"/>
                </a:ext>
              </a:extLst>
            </p:cNvPr>
            <p:cNvSpPr txBox="1"/>
            <p:nvPr/>
          </p:nvSpPr>
          <p:spPr>
            <a:xfrm>
              <a:off x="7098607" y="3437837"/>
              <a:ext cx="1471739"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L</a:t>
              </a:r>
              <a:r>
                <a:rPr lang="zh-CN" altLang="en-US" sz="1400" dirty="0">
                  <a:latin typeface="Calibri" panose="020F0502020204030204" pitchFamily="34" charset="0"/>
                  <a:cs typeface="Calibri" panose="020F0502020204030204" pitchFamily="34" charset="0"/>
                </a:rPr>
                <a:t>iteral translation</a:t>
              </a:r>
            </a:p>
          </p:txBody>
        </p:sp>
        <p:sp>
          <p:nvSpPr>
            <p:cNvPr id="66" name="文本框 65">
              <a:extLst>
                <a:ext uri="{FF2B5EF4-FFF2-40B4-BE49-F238E27FC236}">
                  <a16:creationId xmlns:a16="http://schemas.microsoft.com/office/drawing/2014/main" id="{489D6525-72AF-41EF-A17A-65F1873F0D62}"/>
                </a:ext>
              </a:extLst>
            </p:cNvPr>
            <p:cNvSpPr txBox="1"/>
            <p:nvPr/>
          </p:nvSpPr>
          <p:spPr>
            <a:xfrm>
              <a:off x="7098607" y="4288259"/>
              <a:ext cx="2290017"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Cultural-adaptive translation</a:t>
              </a:r>
              <a:endParaRPr lang="zh-CN" altLang="en-US" sz="1400" dirty="0">
                <a:latin typeface="Calibri" panose="020F0502020204030204" pitchFamily="34" charset="0"/>
                <a:cs typeface="Calibri" panose="020F0502020204030204" pitchFamily="34" charset="0"/>
              </a:endParaRPr>
            </a:p>
          </p:txBody>
        </p:sp>
        <p:sp>
          <p:nvSpPr>
            <p:cNvPr id="67" name="文本框 66">
              <a:extLst>
                <a:ext uri="{FF2B5EF4-FFF2-40B4-BE49-F238E27FC236}">
                  <a16:creationId xmlns:a16="http://schemas.microsoft.com/office/drawing/2014/main" id="{E4187A7F-7CE3-421B-9AF0-705C57A9643F}"/>
                </a:ext>
              </a:extLst>
            </p:cNvPr>
            <p:cNvSpPr txBox="1"/>
            <p:nvPr/>
          </p:nvSpPr>
          <p:spPr>
            <a:xfrm>
              <a:off x="7098607" y="5085223"/>
              <a:ext cx="2485224"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Cultural background reference</a:t>
              </a:r>
              <a:endParaRPr lang="zh-CN" altLang="en-US" sz="1400" dirty="0">
                <a:latin typeface="Calibri" panose="020F0502020204030204" pitchFamily="34" charset="0"/>
                <a:cs typeface="Calibri" panose="020F0502020204030204" pitchFamily="34" charset="0"/>
              </a:endParaRPr>
            </a:p>
          </p:txBody>
        </p:sp>
      </p:grpSp>
      <p:sp>
        <p:nvSpPr>
          <p:cNvPr id="11" name="Title 10">
            <a:extLst>
              <a:ext uri="{FF2B5EF4-FFF2-40B4-BE49-F238E27FC236}">
                <a16:creationId xmlns:a16="http://schemas.microsoft.com/office/drawing/2014/main" id="{CB8A384F-A14E-51DA-4590-16CF41C16B4C}"/>
              </a:ext>
            </a:extLst>
          </p:cNvPr>
          <p:cNvSpPr>
            <a:spLocks noGrp="1"/>
          </p:cNvSpPr>
          <p:nvPr>
            <p:ph type="title"/>
          </p:nvPr>
        </p:nvSpPr>
        <p:spPr/>
        <p:txBody>
          <a:bodyPr/>
          <a:lstStyle/>
          <a:p>
            <a:r>
              <a:rPr lang="en-GB" dirty="0"/>
              <a:t>Asking about ingredients</a:t>
            </a:r>
          </a:p>
        </p:txBody>
      </p:sp>
      <p:sp>
        <p:nvSpPr>
          <p:cNvPr id="2" name="Date Placeholder 1">
            <a:extLst>
              <a:ext uri="{FF2B5EF4-FFF2-40B4-BE49-F238E27FC236}">
                <a16:creationId xmlns:a16="http://schemas.microsoft.com/office/drawing/2014/main" id="{2C55FC5F-946E-577F-34BD-7C19FDE2E77E}"/>
              </a:ext>
            </a:extLst>
          </p:cNvPr>
          <p:cNvSpPr>
            <a:spLocks noGrp="1"/>
          </p:cNvSpPr>
          <p:nvPr>
            <p:ph type="dt" sz="half" idx="10"/>
          </p:nvPr>
        </p:nvSpPr>
        <p:spPr/>
        <p:txBody>
          <a:bodyPr/>
          <a:lstStyle/>
          <a:p>
            <a:r>
              <a:rPr lang="da-DK" altLang="zh-CN"/>
              <a:t>06/12/2024</a:t>
            </a:r>
            <a:endParaRPr lang="zh-CN" altLang="en-US"/>
          </a:p>
        </p:txBody>
      </p:sp>
      <p:sp>
        <p:nvSpPr>
          <p:cNvPr id="3" name="Slide Number Placeholder 2">
            <a:extLst>
              <a:ext uri="{FF2B5EF4-FFF2-40B4-BE49-F238E27FC236}">
                <a16:creationId xmlns:a16="http://schemas.microsoft.com/office/drawing/2014/main" id="{1B0C23B5-1EB5-E52A-23E6-EE10351D3A0E}"/>
              </a:ext>
            </a:extLst>
          </p:cNvPr>
          <p:cNvSpPr>
            <a:spLocks noGrp="1"/>
          </p:cNvSpPr>
          <p:nvPr>
            <p:ph type="sldNum" sz="quarter" idx="12"/>
          </p:nvPr>
        </p:nvSpPr>
        <p:spPr/>
        <p:txBody>
          <a:bodyPr/>
          <a:lstStyle/>
          <a:p>
            <a:fld id="{D866DD27-337C-481F-8906-C74B369A12BA}" type="slidenum">
              <a:rPr lang="zh-CN" altLang="en-US" smtClean="0"/>
              <a:t>36</a:t>
            </a:fld>
            <a:endParaRPr lang="zh-CN" altLang="en-US"/>
          </a:p>
        </p:txBody>
      </p:sp>
      <p:sp>
        <p:nvSpPr>
          <p:cNvPr id="5" name="TextBox 4">
            <a:extLst>
              <a:ext uri="{FF2B5EF4-FFF2-40B4-BE49-F238E27FC236}">
                <a16:creationId xmlns:a16="http://schemas.microsoft.com/office/drawing/2014/main" id="{0CB56283-6D1B-073B-3DC0-7FA472AAEF69}"/>
              </a:ext>
            </a:extLst>
          </p:cNvPr>
          <p:cNvSpPr txBox="1"/>
          <p:nvPr/>
        </p:nvSpPr>
        <p:spPr>
          <a:xfrm>
            <a:off x="134396" y="5834635"/>
            <a:ext cx="11279391" cy="923330"/>
          </a:xfrm>
          <a:prstGeom prst="rect">
            <a:avLst/>
          </a:prstGeom>
          <a:noFill/>
        </p:spPr>
        <p:txBody>
          <a:bodyPr wrap="square">
            <a:spAutoFit/>
          </a:bodyPr>
          <a:lstStyle/>
          <a:p>
            <a:pPr algn="l"/>
            <a:r>
              <a:rPr lang="da-DK" b="0" u="none" strike="noStrike" dirty="0">
                <a:solidFill>
                  <a:srgbClr val="2C3A4A"/>
                </a:solidFill>
                <a:effectLst/>
                <a:latin typeface="Noto Sans" panose="020B0502040504020204" pitchFamily="34" charset="0"/>
              </a:rPr>
              <a:t>Li Zhou</a:t>
            </a:r>
            <a:r>
              <a:rPr lang="da-DK" b="0" dirty="0">
                <a:solidFill>
                  <a:srgbClr val="2C3A4A"/>
                </a:solidFill>
                <a:effectLst/>
                <a:latin typeface="Noto Sans" panose="020B0502040504020204" pitchFamily="34" charset="0"/>
              </a:rPr>
              <a:t>, </a:t>
            </a:r>
            <a:r>
              <a:rPr lang="da-DK" b="0" u="none" strike="noStrike" dirty="0">
                <a:solidFill>
                  <a:srgbClr val="2C3A4A"/>
                </a:solidFill>
                <a:effectLst/>
                <a:latin typeface="Noto Sans" panose="020B0502040504020204" pitchFamily="34" charset="0"/>
              </a:rPr>
              <a:t>Taelin Karidi</a:t>
            </a:r>
            <a:r>
              <a:rPr lang="da-DK" b="0" dirty="0">
                <a:solidFill>
                  <a:srgbClr val="2C3A4A"/>
                </a:solidFill>
                <a:effectLst/>
                <a:latin typeface="Noto Sans" panose="020B0502040504020204" pitchFamily="34" charset="0"/>
              </a:rPr>
              <a:t>, </a:t>
            </a:r>
            <a:r>
              <a:rPr lang="da-DK" b="0" u="none" strike="noStrike" dirty="0">
                <a:solidFill>
                  <a:srgbClr val="2C3A4A"/>
                </a:solidFill>
                <a:effectLst/>
                <a:latin typeface="Noto Sans" panose="020B0502040504020204" pitchFamily="34" charset="0"/>
              </a:rPr>
              <a:t>Wanlong Liu</a:t>
            </a:r>
            <a:r>
              <a:rPr lang="da-DK" b="0" dirty="0">
                <a:solidFill>
                  <a:srgbClr val="2C3A4A"/>
                </a:solidFill>
                <a:effectLst/>
                <a:latin typeface="Noto Sans" panose="020B0502040504020204" pitchFamily="34" charset="0"/>
              </a:rPr>
              <a:t>, </a:t>
            </a:r>
            <a:r>
              <a:rPr lang="da-DK" b="0" u="none" strike="noStrike" dirty="0">
                <a:solidFill>
                  <a:srgbClr val="2C3A4A"/>
                </a:solidFill>
                <a:effectLst/>
                <a:latin typeface="Noto Sans" panose="020B0502040504020204" pitchFamily="34" charset="0"/>
              </a:rPr>
              <a:t>Nicolas Garneau</a:t>
            </a:r>
            <a:r>
              <a:rPr lang="da-DK" b="0" dirty="0">
                <a:solidFill>
                  <a:srgbClr val="2C3A4A"/>
                </a:solidFill>
                <a:effectLst/>
                <a:latin typeface="Noto Sans" panose="020B0502040504020204" pitchFamily="34" charset="0"/>
              </a:rPr>
              <a:t>, </a:t>
            </a:r>
            <a:r>
              <a:rPr lang="da-DK" b="0" u="none" strike="noStrike" dirty="0">
                <a:solidFill>
                  <a:srgbClr val="2C3A4A"/>
                </a:solidFill>
                <a:effectLst/>
                <a:latin typeface="Noto Sans" panose="020B0502040504020204" pitchFamily="34" charset="0"/>
              </a:rPr>
              <a:t>Yong Cao</a:t>
            </a:r>
            <a:r>
              <a:rPr lang="da-DK" b="0" dirty="0">
                <a:solidFill>
                  <a:srgbClr val="2C3A4A"/>
                </a:solidFill>
                <a:effectLst/>
                <a:latin typeface="Noto Sans" panose="020B0502040504020204" pitchFamily="34" charset="0"/>
              </a:rPr>
              <a:t>, </a:t>
            </a:r>
            <a:r>
              <a:rPr lang="da-DK" b="0" u="none" strike="noStrike" dirty="0" err="1">
                <a:solidFill>
                  <a:srgbClr val="2C3A4A"/>
                </a:solidFill>
                <a:effectLst/>
                <a:latin typeface="Noto Sans" panose="020B0502040504020204" pitchFamily="34" charset="0"/>
              </a:rPr>
              <a:t>Wenyu</a:t>
            </a:r>
            <a:r>
              <a:rPr lang="da-DK" b="0" u="none" strike="noStrike" dirty="0">
                <a:solidFill>
                  <a:srgbClr val="2C3A4A"/>
                </a:solidFill>
                <a:effectLst/>
                <a:latin typeface="Noto Sans" panose="020B0502040504020204" pitchFamily="34" charset="0"/>
              </a:rPr>
              <a:t> Chen</a:t>
            </a:r>
            <a:r>
              <a:rPr lang="da-DK" b="0" dirty="0">
                <a:solidFill>
                  <a:srgbClr val="2C3A4A"/>
                </a:solidFill>
                <a:effectLst/>
                <a:latin typeface="Noto Sans" panose="020B0502040504020204" pitchFamily="34" charset="0"/>
              </a:rPr>
              <a:t>, </a:t>
            </a:r>
            <a:r>
              <a:rPr lang="da-DK" b="0" u="none" strike="noStrike" dirty="0" err="1">
                <a:solidFill>
                  <a:srgbClr val="2C3A4A"/>
                </a:solidFill>
                <a:effectLst/>
                <a:latin typeface="Noto Sans" panose="020B0502040504020204" pitchFamily="34" charset="0"/>
              </a:rPr>
              <a:t>Haizhou</a:t>
            </a:r>
            <a:r>
              <a:rPr lang="da-DK" b="0" u="none" strike="noStrike" dirty="0">
                <a:solidFill>
                  <a:srgbClr val="2C3A4A"/>
                </a:solidFill>
                <a:effectLst/>
                <a:latin typeface="Noto Sans" panose="020B0502040504020204" pitchFamily="34" charset="0"/>
              </a:rPr>
              <a:t> Li</a:t>
            </a:r>
            <a:r>
              <a:rPr lang="da-DK" b="0" dirty="0">
                <a:solidFill>
                  <a:srgbClr val="2C3A4A"/>
                </a:solidFill>
                <a:effectLst/>
                <a:latin typeface="Noto Sans" panose="020B0502040504020204" pitchFamily="34" charset="0"/>
              </a:rPr>
              <a:t>, and </a:t>
            </a:r>
            <a:r>
              <a:rPr lang="da-DK" b="0" u="none" strike="noStrike" dirty="0">
                <a:solidFill>
                  <a:srgbClr val="2C3A4A"/>
                </a:solidFill>
                <a:effectLst/>
                <a:latin typeface="Noto Sans" panose="020B0502040504020204" pitchFamily="34" charset="0"/>
              </a:rPr>
              <a:t>Daniel Hershcovich. </a:t>
            </a:r>
            <a:r>
              <a:rPr lang="en-US" b="0" u="sng" strike="noStrike" dirty="0">
                <a:solidFill>
                  <a:srgbClr val="2C3A4A"/>
                </a:solidFill>
                <a:effectLst/>
                <a:latin typeface="Noto Sans" panose="020B0502040504020204" pitchFamily="34" charset="0"/>
              </a:rPr>
              <a:t>Does Mapo Tofu Contain Coffee? Probing LLMs for Food-related Cultural Knowledge</a:t>
            </a:r>
            <a:r>
              <a:rPr lang="da-DK" u="sng" strike="noStrike" dirty="0">
                <a:solidFill>
                  <a:srgbClr val="2C3A4A"/>
                </a:solidFill>
                <a:latin typeface="Noto Sans" panose="020B0502040504020204" pitchFamily="34" charset="0"/>
              </a:rPr>
              <a:t>. </a:t>
            </a:r>
            <a:r>
              <a:rPr lang="da-DK" i="1" u="none" strike="noStrike" dirty="0">
                <a:solidFill>
                  <a:srgbClr val="2C3A4A"/>
                </a:solidFill>
                <a:latin typeface="Noto Sans" panose="020B0502040504020204" pitchFamily="34" charset="0"/>
              </a:rPr>
              <a:t>Under submission</a:t>
            </a:r>
            <a:endParaRPr lang="en-US" b="0" u="none" strike="noStrike" dirty="0">
              <a:solidFill>
                <a:srgbClr val="2C3A4A"/>
              </a:solidFill>
              <a:effectLst/>
              <a:latin typeface="Noto Sans" panose="020B0502040504020204" pitchFamily="34" charset="0"/>
            </a:endParaRPr>
          </a:p>
        </p:txBody>
      </p:sp>
    </p:spTree>
    <p:extLst>
      <p:ext uri="{BB962C8B-B14F-4D97-AF65-F5344CB8AC3E}">
        <p14:creationId xmlns:p14="http://schemas.microsoft.com/office/powerpoint/2010/main" val="1888377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C1F9C32F-3B73-42D3-B409-E3CC42D7DF33}"/>
              </a:ext>
            </a:extLst>
          </p:cNvPr>
          <p:cNvSpPr txBox="1"/>
          <p:nvPr/>
        </p:nvSpPr>
        <p:spPr>
          <a:xfrm>
            <a:off x="1793664" y="1972816"/>
            <a:ext cx="2463752" cy="3788858"/>
          </a:xfrm>
          <a:prstGeom prst="rect">
            <a:avLst/>
          </a:prstGeom>
          <a:noFill/>
        </p:spPr>
        <p:txBody>
          <a:bodyPr wrap="square">
            <a:spAutoFit/>
          </a:bodyPr>
          <a:lstStyle/>
          <a:p>
            <a:pPr>
              <a:lnSpc>
                <a:spcPct val="150000"/>
              </a:lnSpc>
            </a:pPr>
            <a:r>
              <a:rPr lang="en-US" altLang="zh-CN" b="1" dirty="0">
                <a:latin typeface="Calibri" panose="020F0502020204030204" pitchFamily="34" charset="0"/>
                <a:ea typeface="Calibri" panose="020F0502020204030204" pitchFamily="34" charset="0"/>
                <a:cs typeface="Calibri" panose="020F0502020204030204" pitchFamily="34" charset="0"/>
              </a:rPr>
              <a:t>RQ1: </a:t>
            </a:r>
            <a:r>
              <a:rPr lang="en-US" altLang="zh-CN" dirty="0">
                <a:latin typeface="Calibri" panose="020F0502020204030204" pitchFamily="34" charset="0"/>
                <a:ea typeface="Calibri" panose="020F0502020204030204" pitchFamily="34" charset="0"/>
                <a:cs typeface="Calibri" panose="020F0502020204030204" pitchFamily="34" charset="0"/>
              </a:rPr>
              <a:t>What cultural biases exist within the cultural knowledge contained in LLMs? </a:t>
            </a:r>
          </a:p>
          <a:p>
            <a:pPr>
              <a:lnSpc>
                <a:spcPct val="150000"/>
              </a:lnSpc>
            </a:pPr>
            <a:endParaRPr lang="en-US" altLang="zh-CN"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altLang="zh-CN" b="1" dirty="0">
                <a:latin typeface="Calibri" panose="020F0502020204030204" pitchFamily="34" charset="0"/>
                <a:ea typeface="Calibri" panose="020F0502020204030204" pitchFamily="34" charset="0"/>
                <a:cs typeface="Calibri" panose="020F0502020204030204" pitchFamily="34" charset="0"/>
              </a:rPr>
              <a:t>RQ2: </a:t>
            </a:r>
            <a:r>
              <a:rPr lang="en-US" altLang="zh-CN" dirty="0">
                <a:latin typeface="Calibri" panose="020F0502020204030204" pitchFamily="34" charset="0"/>
                <a:ea typeface="Calibri" panose="020F0502020204030204" pitchFamily="34" charset="0"/>
                <a:cs typeface="Calibri" panose="020F0502020204030204" pitchFamily="34" charset="0"/>
              </a:rPr>
              <a:t>How can we best prompt and evaluate LLMs to elicit culture-specific knowledge?</a:t>
            </a:r>
            <a:endParaRPr lang="zh-CN" altLang="en-US" dirty="0">
              <a:latin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A87F86EA-ACF8-46DE-8106-562E5C3B4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033" y="580403"/>
            <a:ext cx="6123915" cy="5754336"/>
          </a:xfrm>
          <a:prstGeom prst="rect">
            <a:avLst/>
          </a:prstGeom>
        </p:spPr>
      </p:pic>
      <p:sp>
        <p:nvSpPr>
          <p:cNvPr id="5" name="Title 4">
            <a:extLst>
              <a:ext uri="{FF2B5EF4-FFF2-40B4-BE49-F238E27FC236}">
                <a16:creationId xmlns:a16="http://schemas.microsoft.com/office/drawing/2014/main" id="{08347285-B50B-05B6-A487-756333C7BCCE}"/>
              </a:ext>
            </a:extLst>
          </p:cNvPr>
          <p:cNvSpPr>
            <a:spLocks noGrp="1"/>
          </p:cNvSpPr>
          <p:nvPr>
            <p:ph type="title"/>
          </p:nvPr>
        </p:nvSpPr>
        <p:spPr/>
        <p:txBody>
          <a:bodyPr/>
          <a:lstStyle/>
          <a:p>
            <a:r>
              <a:rPr lang="en-GB" dirty="0"/>
              <a:t>Research questions</a:t>
            </a:r>
          </a:p>
        </p:txBody>
      </p:sp>
      <p:sp>
        <p:nvSpPr>
          <p:cNvPr id="2" name="Date Placeholder 1">
            <a:extLst>
              <a:ext uri="{FF2B5EF4-FFF2-40B4-BE49-F238E27FC236}">
                <a16:creationId xmlns:a16="http://schemas.microsoft.com/office/drawing/2014/main" id="{09D99007-A5E1-1F3A-46F7-3D1298F13CB7}"/>
              </a:ext>
            </a:extLst>
          </p:cNvPr>
          <p:cNvSpPr>
            <a:spLocks noGrp="1"/>
          </p:cNvSpPr>
          <p:nvPr>
            <p:ph type="dt" sz="half" idx="10"/>
          </p:nvPr>
        </p:nvSpPr>
        <p:spPr/>
        <p:txBody>
          <a:bodyPr/>
          <a:lstStyle/>
          <a:p>
            <a:r>
              <a:rPr lang="da-DK"/>
              <a:t>06/12/2024</a:t>
            </a:r>
            <a:endParaRPr lang="en-GB" dirty="0"/>
          </a:p>
        </p:txBody>
      </p:sp>
      <p:sp>
        <p:nvSpPr>
          <p:cNvPr id="3" name="Slide Number Placeholder 2">
            <a:extLst>
              <a:ext uri="{FF2B5EF4-FFF2-40B4-BE49-F238E27FC236}">
                <a16:creationId xmlns:a16="http://schemas.microsoft.com/office/drawing/2014/main" id="{E3B5A0D1-035F-7EEB-974B-265484CA7907}"/>
              </a:ext>
            </a:extLst>
          </p:cNvPr>
          <p:cNvSpPr>
            <a:spLocks noGrp="1"/>
          </p:cNvSpPr>
          <p:nvPr>
            <p:ph type="sldNum" sz="quarter" idx="12"/>
          </p:nvPr>
        </p:nvSpPr>
        <p:spPr/>
        <p:txBody>
          <a:bodyPr/>
          <a:lstStyle/>
          <a:p>
            <a:fld id="{091A926C-488A-4E3E-9C21-57CAA120E114}" type="slidenum">
              <a:rPr lang="en-GB" smtClean="0"/>
              <a:t>37</a:t>
            </a:fld>
            <a:endParaRPr lang="en-GB" dirty="0"/>
          </a:p>
        </p:txBody>
      </p:sp>
    </p:spTree>
    <p:extLst>
      <p:ext uri="{BB962C8B-B14F-4D97-AF65-F5344CB8AC3E}">
        <p14:creationId xmlns:p14="http://schemas.microsoft.com/office/powerpoint/2010/main" val="1294663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878B854-3D91-4FBF-9683-4FF90A22E82E}"/>
              </a:ext>
            </a:extLst>
          </p:cNvPr>
          <p:cNvPicPr>
            <a:picLocks noChangeAspect="1"/>
          </p:cNvPicPr>
          <p:nvPr/>
        </p:nvPicPr>
        <p:blipFill>
          <a:blip r:embed="rId3"/>
          <a:srcRect b="56711"/>
          <a:stretch/>
        </p:blipFill>
        <p:spPr>
          <a:xfrm>
            <a:off x="128693" y="1543553"/>
            <a:ext cx="11761296" cy="4698789"/>
          </a:xfrm>
          <a:prstGeom prst="rect">
            <a:avLst/>
          </a:prstGeom>
        </p:spPr>
      </p:pic>
      <p:sp>
        <p:nvSpPr>
          <p:cNvPr id="5" name="Title 4">
            <a:extLst>
              <a:ext uri="{FF2B5EF4-FFF2-40B4-BE49-F238E27FC236}">
                <a16:creationId xmlns:a16="http://schemas.microsoft.com/office/drawing/2014/main" id="{2249D1B2-0BCA-1B75-A1A6-FF72228B6F38}"/>
              </a:ext>
            </a:extLst>
          </p:cNvPr>
          <p:cNvSpPr>
            <a:spLocks noGrp="1"/>
          </p:cNvSpPr>
          <p:nvPr>
            <p:ph type="title"/>
          </p:nvPr>
        </p:nvSpPr>
        <p:spPr/>
        <p:txBody>
          <a:bodyPr/>
          <a:lstStyle/>
          <a:p>
            <a:r>
              <a:rPr lang="en-GB" dirty="0"/>
              <a:t>Results</a:t>
            </a:r>
          </a:p>
        </p:txBody>
      </p:sp>
      <p:sp>
        <p:nvSpPr>
          <p:cNvPr id="2" name="Date Placeholder 1">
            <a:extLst>
              <a:ext uri="{FF2B5EF4-FFF2-40B4-BE49-F238E27FC236}">
                <a16:creationId xmlns:a16="http://schemas.microsoft.com/office/drawing/2014/main" id="{F41D62B4-EBAC-5D96-0DCB-53038B266DE5}"/>
              </a:ext>
            </a:extLst>
          </p:cNvPr>
          <p:cNvSpPr>
            <a:spLocks noGrp="1"/>
          </p:cNvSpPr>
          <p:nvPr>
            <p:ph type="dt" sz="half" idx="10"/>
          </p:nvPr>
        </p:nvSpPr>
        <p:spPr/>
        <p:txBody>
          <a:bodyPr/>
          <a:lstStyle/>
          <a:p>
            <a:r>
              <a:rPr lang="da-DK"/>
              <a:t>06/12/2024</a:t>
            </a:r>
            <a:endParaRPr lang="en-GB" dirty="0"/>
          </a:p>
        </p:txBody>
      </p:sp>
      <p:sp>
        <p:nvSpPr>
          <p:cNvPr id="3" name="Slide Number Placeholder 2">
            <a:extLst>
              <a:ext uri="{FF2B5EF4-FFF2-40B4-BE49-F238E27FC236}">
                <a16:creationId xmlns:a16="http://schemas.microsoft.com/office/drawing/2014/main" id="{2FE2D602-8A5A-055F-28AD-82269D7096C2}"/>
              </a:ext>
            </a:extLst>
          </p:cNvPr>
          <p:cNvSpPr>
            <a:spLocks noGrp="1"/>
          </p:cNvSpPr>
          <p:nvPr>
            <p:ph type="sldNum" sz="quarter" idx="12"/>
          </p:nvPr>
        </p:nvSpPr>
        <p:spPr/>
        <p:txBody>
          <a:bodyPr/>
          <a:lstStyle/>
          <a:p>
            <a:fld id="{091A926C-488A-4E3E-9C21-57CAA120E114}" type="slidenum">
              <a:rPr lang="en-GB" smtClean="0"/>
              <a:t>38</a:t>
            </a:fld>
            <a:endParaRPr lang="en-GB" dirty="0"/>
          </a:p>
        </p:txBody>
      </p:sp>
    </p:spTree>
    <p:extLst>
      <p:ext uri="{BB962C8B-B14F-4D97-AF65-F5344CB8AC3E}">
        <p14:creationId xmlns:p14="http://schemas.microsoft.com/office/powerpoint/2010/main" val="1964433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BC31E88-4C3A-4153-8153-91090B580EE3}"/>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154516" y="2435160"/>
            <a:ext cx="3410460" cy="3267917"/>
          </a:xfrm>
          <a:prstGeom prst="rect">
            <a:avLst/>
          </a:prstGeom>
        </p:spPr>
      </p:pic>
      <p:pic>
        <p:nvPicPr>
          <p:cNvPr id="7" name="图片 6">
            <a:extLst>
              <a:ext uri="{FF2B5EF4-FFF2-40B4-BE49-F238E27FC236}">
                <a16:creationId xmlns:a16="http://schemas.microsoft.com/office/drawing/2014/main" id="{10BA7F46-020B-420B-A9D0-75F6974A58EB}"/>
              </a:ext>
            </a:extLst>
          </p:cNvPr>
          <p:cNvPicPr>
            <a:picLocks noChangeAspect="1"/>
          </p:cNvPicPr>
          <p:nvPr/>
        </p:nvPicPr>
        <p:blipFill rotWithShape="1">
          <a:blip r:embed="rId3">
            <a:extLst>
              <a:ext uri="{28A0092B-C50C-407E-A947-70E740481C1C}">
                <a14:useLocalDpi xmlns:a14="http://schemas.microsoft.com/office/drawing/2010/main" val="0"/>
              </a:ext>
            </a:extLst>
          </a:blip>
          <a:srcRect l="49175"/>
          <a:stretch/>
        </p:blipFill>
        <p:spPr>
          <a:xfrm>
            <a:off x="3825339" y="2435160"/>
            <a:ext cx="3466767" cy="3267917"/>
          </a:xfrm>
          <a:prstGeom prst="rect">
            <a:avLst/>
          </a:prstGeom>
        </p:spPr>
      </p:pic>
      <p:pic>
        <p:nvPicPr>
          <p:cNvPr id="9" name="图片 8">
            <a:extLst>
              <a:ext uri="{FF2B5EF4-FFF2-40B4-BE49-F238E27FC236}">
                <a16:creationId xmlns:a16="http://schemas.microsoft.com/office/drawing/2014/main" id="{748D6CDE-D815-4D21-8E4F-7EA6057CB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2468" y="2776134"/>
            <a:ext cx="4639532" cy="2585969"/>
          </a:xfrm>
          <a:prstGeom prst="rect">
            <a:avLst/>
          </a:prstGeom>
        </p:spPr>
      </p:pic>
      <p:sp>
        <p:nvSpPr>
          <p:cNvPr id="10" name="矩形: 圆角 9">
            <a:extLst>
              <a:ext uri="{FF2B5EF4-FFF2-40B4-BE49-F238E27FC236}">
                <a16:creationId xmlns:a16="http://schemas.microsoft.com/office/drawing/2014/main" id="{74726C23-EDAD-4A9D-B148-701023AAA994}"/>
              </a:ext>
            </a:extLst>
          </p:cNvPr>
          <p:cNvSpPr/>
          <p:nvPr/>
        </p:nvSpPr>
        <p:spPr>
          <a:xfrm>
            <a:off x="402633" y="2078847"/>
            <a:ext cx="3016336" cy="3251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dirty="0">
                <a:latin typeface="Calibri" panose="020F0502020204030204" pitchFamily="34" charset="0"/>
                <a:ea typeface="Calibri" panose="020F0502020204030204" pitchFamily="34" charset="0"/>
                <a:cs typeface="Calibri" panose="020F0502020204030204" pitchFamily="34" charset="0"/>
              </a:rPr>
              <a:t>Cultural background analysis</a:t>
            </a:r>
            <a:endParaRPr lang="zh-CN" altLang="en-US" sz="1600" dirty="0">
              <a:latin typeface="Calibri" panose="020F0502020204030204" pitchFamily="34" charset="0"/>
              <a:cs typeface="Calibri" panose="020F0502020204030204" pitchFamily="34" charset="0"/>
            </a:endParaRPr>
          </a:p>
        </p:txBody>
      </p:sp>
      <p:sp>
        <p:nvSpPr>
          <p:cNvPr id="11" name="矩形: 圆角 10">
            <a:extLst>
              <a:ext uri="{FF2B5EF4-FFF2-40B4-BE49-F238E27FC236}">
                <a16:creationId xmlns:a16="http://schemas.microsoft.com/office/drawing/2014/main" id="{DBC3185D-7C2B-476F-9782-FD125E771612}"/>
              </a:ext>
            </a:extLst>
          </p:cNvPr>
          <p:cNvSpPr/>
          <p:nvPr/>
        </p:nvSpPr>
        <p:spPr>
          <a:xfrm>
            <a:off x="4131353" y="2078847"/>
            <a:ext cx="3016336" cy="3251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dirty="0">
                <a:latin typeface="Calibri" panose="020F0502020204030204" pitchFamily="34" charset="0"/>
                <a:ea typeface="Calibri" panose="020F0502020204030204" pitchFamily="34" charset="0"/>
                <a:cs typeface="Calibri" panose="020F0502020204030204" pitchFamily="34" charset="0"/>
              </a:rPr>
              <a:t>Multilingual prompt analysis</a:t>
            </a:r>
            <a:endParaRPr lang="zh-CN" altLang="en-US" sz="1600" dirty="0">
              <a:latin typeface="Calibri" panose="020F0502020204030204" pitchFamily="34" charset="0"/>
              <a:cs typeface="Calibri" panose="020F0502020204030204" pitchFamily="34" charset="0"/>
            </a:endParaRPr>
          </a:p>
        </p:txBody>
      </p:sp>
      <p:sp>
        <p:nvSpPr>
          <p:cNvPr id="12" name="矩形: 圆角 11">
            <a:extLst>
              <a:ext uri="{FF2B5EF4-FFF2-40B4-BE49-F238E27FC236}">
                <a16:creationId xmlns:a16="http://schemas.microsoft.com/office/drawing/2014/main" id="{3C82A273-8D08-441F-9693-1F52BF59EF26}"/>
              </a:ext>
            </a:extLst>
          </p:cNvPr>
          <p:cNvSpPr/>
          <p:nvPr/>
        </p:nvSpPr>
        <p:spPr>
          <a:xfrm>
            <a:off x="7552468" y="2078847"/>
            <a:ext cx="4290028" cy="3251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dirty="0">
                <a:latin typeface="Calibri" panose="020F0502020204030204" pitchFamily="34" charset="0"/>
                <a:ea typeface="Calibri" panose="020F0502020204030204" pitchFamily="34" charset="0"/>
                <a:cs typeface="Calibri" panose="020F0502020204030204" pitchFamily="34" charset="0"/>
              </a:rPr>
              <a:t>Code-switching analysis</a:t>
            </a:r>
            <a:endParaRPr lang="zh-CN" altLang="en-US" sz="1600"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3F81F75A-9C8C-35BF-58D0-67625009E7C2}"/>
              </a:ext>
            </a:extLst>
          </p:cNvPr>
          <p:cNvSpPr>
            <a:spLocks noGrp="1"/>
          </p:cNvSpPr>
          <p:nvPr>
            <p:ph type="title"/>
          </p:nvPr>
        </p:nvSpPr>
        <p:spPr/>
        <p:txBody>
          <a:bodyPr/>
          <a:lstStyle/>
          <a:p>
            <a:r>
              <a:rPr lang="en-GB" dirty="0"/>
              <a:t>Prompt sensitivity</a:t>
            </a:r>
          </a:p>
        </p:txBody>
      </p:sp>
      <p:sp>
        <p:nvSpPr>
          <p:cNvPr id="2" name="Date Placeholder 1">
            <a:extLst>
              <a:ext uri="{FF2B5EF4-FFF2-40B4-BE49-F238E27FC236}">
                <a16:creationId xmlns:a16="http://schemas.microsoft.com/office/drawing/2014/main" id="{6166CBFE-7E85-9489-8F64-AEA8714C5AEC}"/>
              </a:ext>
            </a:extLst>
          </p:cNvPr>
          <p:cNvSpPr>
            <a:spLocks noGrp="1"/>
          </p:cNvSpPr>
          <p:nvPr>
            <p:ph type="dt" sz="half" idx="10"/>
          </p:nvPr>
        </p:nvSpPr>
        <p:spPr/>
        <p:txBody>
          <a:bodyPr/>
          <a:lstStyle/>
          <a:p>
            <a:r>
              <a:rPr lang="da-DK"/>
              <a:t>06/12/2024</a:t>
            </a:r>
            <a:endParaRPr lang="en-GB" dirty="0"/>
          </a:p>
        </p:txBody>
      </p:sp>
      <p:sp>
        <p:nvSpPr>
          <p:cNvPr id="3" name="Slide Number Placeholder 2">
            <a:extLst>
              <a:ext uri="{FF2B5EF4-FFF2-40B4-BE49-F238E27FC236}">
                <a16:creationId xmlns:a16="http://schemas.microsoft.com/office/drawing/2014/main" id="{5F6E3ED9-B2FC-1FC4-008F-070C4F69085F}"/>
              </a:ext>
            </a:extLst>
          </p:cNvPr>
          <p:cNvSpPr>
            <a:spLocks noGrp="1"/>
          </p:cNvSpPr>
          <p:nvPr>
            <p:ph type="sldNum" sz="quarter" idx="12"/>
          </p:nvPr>
        </p:nvSpPr>
        <p:spPr/>
        <p:txBody>
          <a:bodyPr/>
          <a:lstStyle/>
          <a:p>
            <a:fld id="{091A926C-488A-4E3E-9C21-57CAA120E114}" type="slidenum">
              <a:rPr lang="en-GB" smtClean="0"/>
              <a:t>39</a:t>
            </a:fld>
            <a:endParaRPr lang="en-GB" dirty="0"/>
          </a:p>
        </p:txBody>
      </p:sp>
    </p:spTree>
    <p:extLst>
      <p:ext uri="{BB962C8B-B14F-4D97-AF65-F5344CB8AC3E}">
        <p14:creationId xmlns:p14="http://schemas.microsoft.com/office/powerpoint/2010/main" val="4285388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B049A905-6E8E-EA65-5935-387423D4EE6F}"/>
              </a:ext>
            </a:extLst>
          </p:cNvPr>
          <p:cNvPicPr>
            <a:picLocks noGrp="1" noChangeAspect="1"/>
          </p:cNvPicPr>
          <p:nvPr>
            <p:ph idx="1"/>
          </p:nvPr>
        </p:nvPicPr>
        <p:blipFill>
          <a:blip r:embed="rId3"/>
          <a:stretch>
            <a:fillRect/>
          </a:stretch>
        </p:blipFill>
        <p:spPr>
          <a:xfrm>
            <a:off x="534422" y="513168"/>
            <a:ext cx="10250001" cy="6351991"/>
          </a:xfrm>
        </p:spPr>
      </p:pic>
      <p:sp>
        <p:nvSpPr>
          <p:cNvPr id="4" name="Date Placeholder 3">
            <a:extLst>
              <a:ext uri="{FF2B5EF4-FFF2-40B4-BE49-F238E27FC236}">
                <a16:creationId xmlns:a16="http://schemas.microsoft.com/office/drawing/2014/main" id="{86458547-ABCF-A64A-A0DA-B6E3521EB1C4}"/>
              </a:ext>
            </a:extLst>
          </p:cNvPr>
          <p:cNvSpPr>
            <a:spLocks noGrp="1"/>
          </p:cNvSpPr>
          <p:nvPr>
            <p:ph type="dt" sz="half" idx="10"/>
          </p:nvPr>
        </p:nvSpPr>
        <p:spPr/>
        <p:txBody>
          <a:bodyPr/>
          <a:lstStyle/>
          <a:p>
            <a:r>
              <a:rPr lang="da-DK"/>
              <a:t>06/12/2024</a:t>
            </a:r>
            <a:endParaRPr lang="en-GB"/>
          </a:p>
        </p:txBody>
      </p:sp>
      <p:sp>
        <p:nvSpPr>
          <p:cNvPr id="5" name="Slide Number Placeholder 4">
            <a:extLst>
              <a:ext uri="{FF2B5EF4-FFF2-40B4-BE49-F238E27FC236}">
                <a16:creationId xmlns:a16="http://schemas.microsoft.com/office/drawing/2014/main" id="{3887391C-2F0E-0DFE-242F-6F3CB23CB7A4}"/>
              </a:ext>
            </a:extLst>
          </p:cNvPr>
          <p:cNvSpPr>
            <a:spLocks noGrp="1"/>
          </p:cNvSpPr>
          <p:nvPr>
            <p:ph type="sldNum" sz="quarter" idx="12"/>
          </p:nvPr>
        </p:nvSpPr>
        <p:spPr/>
        <p:txBody>
          <a:bodyPr/>
          <a:lstStyle/>
          <a:p>
            <a:fld id="{091A926C-488A-4E3E-9C21-57CAA120E114}" type="slidenum">
              <a:rPr lang="en-GB" smtClean="0"/>
              <a:t>4</a:t>
            </a:fld>
            <a:endParaRPr lang="en-GB"/>
          </a:p>
        </p:txBody>
      </p:sp>
      <p:sp>
        <p:nvSpPr>
          <p:cNvPr id="10" name="TextBox 9">
            <a:extLst>
              <a:ext uri="{FF2B5EF4-FFF2-40B4-BE49-F238E27FC236}">
                <a16:creationId xmlns:a16="http://schemas.microsoft.com/office/drawing/2014/main" id="{1D9B7419-504E-C14D-F401-1858B22C1A76}"/>
              </a:ext>
            </a:extLst>
          </p:cNvPr>
          <p:cNvSpPr txBox="1"/>
          <p:nvPr/>
        </p:nvSpPr>
        <p:spPr>
          <a:xfrm>
            <a:off x="218037" y="6429117"/>
            <a:ext cx="8271434"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ct val="0"/>
              </a:spcBef>
            </a:pPr>
            <a:r>
              <a:rPr lang="en-US">
                <a:hlinkClick r:id="rId4"/>
              </a:rPr>
              <a:t>Vered Shwartz, Everything you wanted to know about ChatGPT</a:t>
            </a:r>
            <a:r>
              <a:rPr lang="en-US"/>
              <a:t> </a:t>
            </a:r>
          </a:p>
        </p:txBody>
      </p:sp>
    </p:spTree>
    <p:extLst>
      <p:ext uri="{BB962C8B-B14F-4D97-AF65-F5344CB8AC3E}">
        <p14:creationId xmlns:p14="http://schemas.microsoft.com/office/powerpoint/2010/main" val="3195898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2E299-FD2E-0A83-34B5-1ABEC2ADDB6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9D34FC3-C681-BE16-B73E-6C6DE3360174}"/>
              </a:ext>
            </a:extLst>
          </p:cNvPr>
          <p:cNvSpPr>
            <a:spLocks noGrp="1"/>
          </p:cNvSpPr>
          <p:nvPr>
            <p:ph type="dt" sz="half" idx="10"/>
          </p:nvPr>
        </p:nvSpPr>
        <p:spPr/>
        <p:txBody>
          <a:bodyPr/>
          <a:lstStyle/>
          <a:p>
            <a:r>
              <a:rPr lang="da-DK"/>
              <a:t>06/12/2024</a:t>
            </a:r>
            <a:endParaRPr lang="en-GB"/>
          </a:p>
        </p:txBody>
      </p:sp>
      <p:sp>
        <p:nvSpPr>
          <p:cNvPr id="3" name="Title 2">
            <a:extLst>
              <a:ext uri="{FF2B5EF4-FFF2-40B4-BE49-F238E27FC236}">
                <a16:creationId xmlns:a16="http://schemas.microsoft.com/office/drawing/2014/main" id="{A75A2E70-FE43-4040-3D4A-E597DAFAA66F}"/>
              </a:ext>
            </a:extLst>
          </p:cNvPr>
          <p:cNvSpPr>
            <a:spLocks noGrp="1"/>
          </p:cNvSpPr>
          <p:nvPr>
            <p:ph type="title"/>
          </p:nvPr>
        </p:nvSpPr>
        <p:spPr/>
        <p:txBody>
          <a:bodyPr/>
          <a:lstStyle/>
          <a:p>
            <a:r>
              <a:rPr lang="en-US" sz="8800" dirty="0">
                <a:ea typeface="Open Sans Extrabold"/>
                <a:cs typeface="Microsoft New Tai Lue"/>
              </a:rPr>
              <a:t>Does AI influence humans? </a:t>
            </a:r>
            <a:br>
              <a:rPr lang="en-US" sz="8800" dirty="0">
                <a:ea typeface="Open Sans Extrabold"/>
                <a:cs typeface="Microsoft New Tai Lue"/>
              </a:rPr>
            </a:br>
            <a:r>
              <a:rPr lang="en-US" sz="8800" b="0" dirty="0">
                <a:ea typeface="Open Sans Extrabold"/>
                <a:cs typeface="Microsoft New Tai Lue"/>
              </a:rPr>
              <a:t>Long-term alignment</a:t>
            </a:r>
            <a:endParaRPr lang="en-US" sz="8800" b="0" dirty="0"/>
          </a:p>
        </p:txBody>
      </p:sp>
      <p:sp>
        <p:nvSpPr>
          <p:cNvPr id="4" name="Slide Number Placeholder 3">
            <a:extLst>
              <a:ext uri="{FF2B5EF4-FFF2-40B4-BE49-F238E27FC236}">
                <a16:creationId xmlns:a16="http://schemas.microsoft.com/office/drawing/2014/main" id="{D2A57208-A537-BA5B-7FD1-2A5784021AAA}"/>
              </a:ext>
            </a:extLst>
          </p:cNvPr>
          <p:cNvSpPr>
            <a:spLocks noGrp="1"/>
          </p:cNvSpPr>
          <p:nvPr>
            <p:ph type="sldNum" sz="quarter" idx="12"/>
          </p:nvPr>
        </p:nvSpPr>
        <p:spPr/>
        <p:txBody>
          <a:bodyPr/>
          <a:lstStyle/>
          <a:p>
            <a:fld id="{091A926C-488A-4E3E-9C21-57CAA120E114}" type="slidenum">
              <a:rPr lang="en-GB" dirty="0" smtClean="0"/>
              <a:t>40</a:t>
            </a:fld>
            <a:endParaRPr lang="en-GB"/>
          </a:p>
        </p:txBody>
      </p:sp>
    </p:spTree>
    <p:extLst>
      <p:ext uri="{BB962C8B-B14F-4D97-AF65-F5344CB8AC3E}">
        <p14:creationId xmlns:p14="http://schemas.microsoft.com/office/powerpoint/2010/main" val="3691140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126E-3E20-690A-9185-90510A69B9F3}"/>
              </a:ext>
            </a:extLst>
          </p:cNvPr>
          <p:cNvSpPr>
            <a:spLocks noGrp="1"/>
          </p:cNvSpPr>
          <p:nvPr>
            <p:ph type="title"/>
          </p:nvPr>
        </p:nvSpPr>
        <p:spPr>
          <a:xfrm>
            <a:off x="588964" y="620714"/>
            <a:ext cx="11012486" cy="865186"/>
          </a:xfrm>
        </p:spPr>
        <p:txBody>
          <a:bodyPr anchor="t">
            <a:normAutofit/>
          </a:bodyPr>
          <a:lstStyle/>
          <a:p>
            <a:r>
              <a:rPr lang="en-GB" dirty="0"/>
              <a:t>Risks: Influencing Humans</a:t>
            </a:r>
          </a:p>
        </p:txBody>
      </p:sp>
      <p:sp>
        <p:nvSpPr>
          <p:cNvPr id="4" name="Date Placeholder 3">
            <a:extLst>
              <a:ext uri="{FF2B5EF4-FFF2-40B4-BE49-F238E27FC236}">
                <a16:creationId xmlns:a16="http://schemas.microsoft.com/office/drawing/2014/main" id="{B910E597-1D9D-C3DE-5C04-BE3D9B30EF55}"/>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C0E7793E-3647-3DCD-381F-3A050CB1E9BD}"/>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41</a:t>
            </a:fld>
            <a:endParaRPr lang="en-GB"/>
          </a:p>
        </p:txBody>
      </p:sp>
      <p:sp>
        <p:nvSpPr>
          <p:cNvPr id="10" name="TextBox 9">
            <a:extLst>
              <a:ext uri="{FF2B5EF4-FFF2-40B4-BE49-F238E27FC236}">
                <a16:creationId xmlns:a16="http://schemas.microsoft.com/office/drawing/2014/main" id="{F61A9093-F138-2596-4B26-E2A379D2FAA9}"/>
              </a:ext>
            </a:extLst>
          </p:cNvPr>
          <p:cNvSpPr txBox="1"/>
          <p:nvPr/>
        </p:nvSpPr>
        <p:spPr>
          <a:xfrm>
            <a:off x="284969" y="4002430"/>
            <a:ext cx="6096000" cy="1477328"/>
          </a:xfrm>
          <a:prstGeom prst="rect">
            <a:avLst/>
          </a:prstGeom>
          <a:noFill/>
        </p:spPr>
        <p:txBody>
          <a:bodyPr wrap="square">
            <a:spAutoFit/>
          </a:bodyPr>
          <a:lstStyle/>
          <a:p>
            <a:r>
              <a:rPr lang="da-DK" dirty="0">
                <a:highlight>
                  <a:srgbClr val="FFFFFF"/>
                </a:highlight>
              </a:rPr>
              <a:t>Antonia Karamolegkou, Phillip Rust, Ruixiang Cui, Yong Cao, Anders Søgaard, and Daniel Hershcovich. 2024. </a:t>
            </a:r>
            <a:r>
              <a:rPr lang="da-DK" dirty="0">
                <a:highlight>
                  <a:srgbClr val="FFFFFF"/>
                </a:highlight>
                <a:hlinkClick r:id="rId3"/>
              </a:rPr>
              <a:t>Vision-Language Models under </a:t>
            </a:r>
            <a:r>
              <a:rPr lang="da-DK" dirty="0" err="1">
                <a:highlight>
                  <a:srgbClr val="FFFFFF"/>
                </a:highlight>
                <a:hlinkClick r:id="rId3"/>
              </a:rPr>
              <a:t>Cultural</a:t>
            </a:r>
            <a:r>
              <a:rPr lang="da-DK" dirty="0">
                <a:highlight>
                  <a:srgbClr val="FFFFFF"/>
                </a:highlight>
                <a:hlinkClick r:id="rId3"/>
              </a:rPr>
              <a:t> and Inclusive </a:t>
            </a:r>
            <a:r>
              <a:rPr lang="da-DK" dirty="0" err="1">
                <a:highlight>
                  <a:srgbClr val="FFFFFF"/>
                </a:highlight>
                <a:hlinkClick r:id="rId3"/>
              </a:rPr>
              <a:t>Considerations</a:t>
            </a:r>
            <a:r>
              <a:rPr lang="da-DK" dirty="0">
                <a:highlight>
                  <a:srgbClr val="FFFFFF"/>
                </a:highlight>
              </a:rPr>
              <a:t>. In </a:t>
            </a:r>
            <a:r>
              <a:rPr lang="da-DK" i="1" dirty="0" err="1">
                <a:highlight>
                  <a:srgbClr val="FFFFFF"/>
                </a:highlight>
              </a:rPr>
              <a:t>Proceedings</a:t>
            </a:r>
            <a:r>
              <a:rPr lang="da-DK" i="1" dirty="0">
                <a:highlight>
                  <a:srgbClr val="FFFFFF"/>
                </a:highlight>
              </a:rPr>
              <a:t> of the 1st Human-</a:t>
            </a:r>
            <a:r>
              <a:rPr lang="da-DK" i="1" dirty="0" err="1">
                <a:highlight>
                  <a:srgbClr val="FFFFFF"/>
                </a:highlight>
              </a:rPr>
              <a:t>Centered</a:t>
            </a:r>
            <a:r>
              <a:rPr lang="da-DK" i="1" dirty="0">
                <a:highlight>
                  <a:srgbClr val="FFFFFF"/>
                </a:highlight>
              </a:rPr>
              <a:t> Large Language </a:t>
            </a:r>
            <a:r>
              <a:rPr lang="da-DK" i="1" dirty="0" err="1">
                <a:highlight>
                  <a:srgbClr val="FFFFFF"/>
                </a:highlight>
              </a:rPr>
              <a:t>Modeling</a:t>
            </a:r>
            <a:r>
              <a:rPr lang="da-DK" i="1" dirty="0">
                <a:highlight>
                  <a:srgbClr val="FFFFFF"/>
                </a:highlight>
              </a:rPr>
              <a:t> Workshop</a:t>
            </a:r>
            <a:endParaRPr lang="da-DK" dirty="0">
              <a:highlight>
                <a:srgbClr val="FFFFFF"/>
              </a:highlight>
            </a:endParaRPr>
          </a:p>
        </p:txBody>
      </p:sp>
      <p:pic>
        <p:nvPicPr>
          <p:cNvPr id="12" name="Picture 11">
            <a:extLst>
              <a:ext uri="{FF2B5EF4-FFF2-40B4-BE49-F238E27FC236}">
                <a16:creationId xmlns:a16="http://schemas.microsoft.com/office/drawing/2014/main" id="{4E14B427-85D9-D5CF-B00A-A821E9D6C1C9}"/>
              </a:ext>
            </a:extLst>
          </p:cNvPr>
          <p:cNvPicPr>
            <a:picLocks noChangeAspect="1"/>
          </p:cNvPicPr>
          <p:nvPr/>
        </p:nvPicPr>
        <p:blipFill>
          <a:blip r:embed="rId4"/>
          <a:stretch>
            <a:fillRect/>
          </a:stretch>
        </p:blipFill>
        <p:spPr>
          <a:xfrm>
            <a:off x="817610" y="1867190"/>
            <a:ext cx="2120629" cy="1553794"/>
          </a:xfrm>
          <a:prstGeom prst="rect">
            <a:avLst/>
          </a:prstGeom>
        </p:spPr>
      </p:pic>
      <p:pic>
        <p:nvPicPr>
          <p:cNvPr id="14" name="Picture 13">
            <a:extLst>
              <a:ext uri="{FF2B5EF4-FFF2-40B4-BE49-F238E27FC236}">
                <a16:creationId xmlns:a16="http://schemas.microsoft.com/office/drawing/2014/main" id="{0FBBDA01-C274-D48B-BF2D-8363C05DFC86}"/>
              </a:ext>
            </a:extLst>
          </p:cNvPr>
          <p:cNvPicPr>
            <a:picLocks noChangeAspect="1"/>
          </p:cNvPicPr>
          <p:nvPr/>
        </p:nvPicPr>
        <p:blipFill rotWithShape="1">
          <a:blip r:embed="rId5"/>
          <a:srcRect l="21226" t="40285" b="3871"/>
          <a:stretch/>
        </p:blipFill>
        <p:spPr>
          <a:xfrm>
            <a:off x="568525" y="3398195"/>
            <a:ext cx="2695608" cy="457125"/>
          </a:xfrm>
          <a:prstGeom prst="rect">
            <a:avLst/>
          </a:prstGeom>
        </p:spPr>
      </p:pic>
      <p:pic>
        <p:nvPicPr>
          <p:cNvPr id="17" name="Picture 16">
            <a:extLst>
              <a:ext uri="{FF2B5EF4-FFF2-40B4-BE49-F238E27FC236}">
                <a16:creationId xmlns:a16="http://schemas.microsoft.com/office/drawing/2014/main" id="{700F8074-6741-91C8-ABC6-EA29AEEF1C68}"/>
              </a:ext>
            </a:extLst>
          </p:cNvPr>
          <p:cNvPicPr>
            <a:picLocks noChangeAspect="1"/>
          </p:cNvPicPr>
          <p:nvPr/>
        </p:nvPicPr>
        <p:blipFill>
          <a:blip r:embed="rId6"/>
          <a:stretch>
            <a:fillRect/>
          </a:stretch>
        </p:blipFill>
        <p:spPr>
          <a:xfrm>
            <a:off x="3851110" y="1867190"/>
            <a:ext cx="1988049" cy="1524364"/>
          </a:xfrm>
          <a:prstGeom prst="rect">
            <a:avLst/>
          </a:prstGeom>
        </p:spPr>
      </p:pic>
      <p:pic>
        <p:nvPicPr>
          <p:cNvPr id="21" name="Picture 20">
            <a:extLst>
              <a:ext uri="{FF2B5EF4-FFF2-40B4-BE49-F238E27FC236}">
                <a16:creationId xmlns:a16="http://schemas.microsoft.com/office/drawing/2014/main" id="{B39BE4E9-E09C-1F75-A331-D94372C0660F}"/>
              </a:ext>
            </a:extLst>
          </p:cNvPr>
          <p:cNvPicPr>
            <a:picLocks noChangeAspect="1"/>
          </p:cNvPicPr>
          <p:nvPr/>
        </p:nvPicPr>
        <p:blipFill rotWithShape="1">
          <a:blip r:embed="rId7"/>
          <a:srcRect t="42873"/>
          <a:stretch/>
        </p:blipFill>
        <p:spPr>
          <a:xfrm>
            <a:off x="3288485" y="3404866"/>
            <a:ext cx="2833149" cy="457125"/>
          </a:xfrm>
          <a:prstGeom prst="rect">
            <a:avLst/>
          </a:prstGeom>
        </p:spPr>
      </p:pic>
      <p:pic>
        <p:nvPicPr>
          <p:cNvPr id="22" name="Picture 21">
            <a:extLst>
              <a:ext uri="{FF2B5EF4-FFF2-40B4-BE49-F238E27FC236}">
                <a16:creationId xmlns:a16="http://schemas.microsoft.com/office/drawing/2014/main" id="{86431C70-308E-8C08-4478-09D33B38AFA0}"/>
              </a:ext>
            </a:extLst>
          </p:cNvPr>
          <p:cNvPicPr>
            <a:picLocks noChangeAspect="1"/>
          </p:cNvPicPr>
          <p:nvPr/>
        </p:nvPicPr>
        <p:blipFill rotWithShape="1">
          <a:blip r:embed="rId5"/>
          <a:srcRect t="2" r="83228" b="3871"/>
          <a:stretch/>
        </p:blipFill>
        <p:spPr>
          <a:xfrm>
            <a:off x="41459" y="3233327"/>
            <a:ext cx="573932" cy="786860"/>
          </a:xfrm>
          <a:prstGeom prst="rect">
            <a:avLst/>
          </a:prstGeom>
        </p:spPr>
      </p:pic>
      <p:sp>
        <p:nvSpPr>
          <p:cNvPr id="23" name="Rectangle 22">
            <a:extLst>
              <a:ext uri="{FF2B5EF4-FFF2-40B4-BE49-F238E27FC236}">
                <a16:creationId xmlns:a16="http://schemas.microsoft.com/office/drawing/2014/main" id="{366FD0E7-8516-856F-F529-431257213883}"/>
              </a:ext>
            </a:extLst>
          </p:cNvPr>
          <p:cNvSpPr/>
          <p:nvPr/>
        </p:nvSpPr>
        <p:spPr>
          <a:xfrm flipV="1">
            <a:off x="41459" y="1718274"/>
            <a:ext cx="6080175" cy="3852431"/>
          </a:xfrm>
          <a:prstGeom prst="rect">
            <a:avLst/>
          </a:prstGeom>
          <a:noFill/>
          <a:ln w="6350">
            <a:solidFill>
              <a:schemeClr val="accent1"/>
            </a:solidFill>
          </a:ln>
        </p:spPr>
        <p:txBody>
          <a:bodyPr wrap="square" rtlCol="0" anchor="ctr">
            <a:noAutofit/>
          </a:bodyPr>
          <a:lstStyle/>
          <a:p>
            <a:pPr algn="l"/>
            <a:endParaRPr lang="en-GB" sz="2400" dirty="0" err="1">
              <a:solidFill>
                <a:schemeClr val="bg1"/>
              </a:solidFill>
            </a:endParaRPr>
          </a:p>
        </p:txBody>
      </p:sp>
      <p:pic>
        <p:nvPicPr>
          <p:cNvPr id="35" name="Picture 34" descr="A blue heart and compass on a white background&#10;&#10;Description automatically generated">
            <a:extLst>
              <a:ext uri="{FF2B5EF4-FFF2-40B4-BE49-F238E27FC236}">
                <a16:creationId xmlns:a16="http://schemas.microsoft.com/office/drawing/2014/main" id="{4B54AD9D-9456-14B2-F35E-A3770DDEA83C}"/>
              </a:ext>
            </a:extLst>
          </p:cNvPr>
          <p:cNvPicPr>
            <a:picLocks noChangeAspect="1"/>
          </p:cNvPicPr>
          <p:nvPr/>
        </p:nvPicPr>
        <p:blipFill rotWithShape="1">
          <a:blip r:embed="rId8"/>
          <a:srcRect r="47797"/>
          <a:stretch/>
        </p:blipFill>
        <p:spPr>
          <a:xfrm>
            <a:off x="6770532" y="1095739"/>
            <a:ext cx="4773426" cy="5143500"/>
          </a:xfrm>
          <a:prstGeom prst="rect">
            <a:avLst/>
          </a:prstGeom>
        </p:spPr>
      </p:pic>
      <p:sp>
        <p:nvSpPr>
          <p:cNvPr id="37" name="TextBox 36">
            <a:extLst>
              <a:ext uri="{FF2B5EF4-FFF2-40B4-BE49-F238E27FC236}">
                <a16:creationId xmlns:a16="http://schemas.microsoft.com/office/drawing/2014/main" id="{DD0215B4-074E-FB60-6779-E68E0E1EF0DA}"/>
              </a:ext>
            </a:extLst>
          </p:cNvPr>
          <p:cNvSpPr txBox="1"/>
          <p:nvPr/>
        </p:nvSpPr>
        <p:spPr>
          <a:xfrm>
            <a:off x="9157245" y="1844923"/>
            <a:ext cx="1737815" cy="1200329"/>
          </a:xfrm>
          <a:prstGeom prst="rect">
            <a:avLst/>
          </a:prstGeom>
          <a:noFill/>
        </p:spPr>
        <p:txBody>
          <a:bodyPr wrap="square">
            <a:spAutoFit/>
          </a:bodyPr>
          <a:lstStyle/>
          <a:p>
            <a:pPr lvl="0"/>
            <a:r>
              <a:rPr lang="en-US" sz="2400" dirty="0"/>
              <a:t>Influencing decision making</a:t>
            </a:r>
          </a:p>
        </p:txBody>
      </p:sp>
      <p:sp>
        <p:nvSpPr>
          <p:cNvPr id="39" name="TextBox 38">
            <a:extLst>
              <a:ext uri="{FF2B5EF4-FFF2-40B4-BE49-F238E27FC236}">
                <a16:creationId xmlns:a16="http://schemas.microsoft.com/office/drawing/2014/main" id="{9C35437B-4FC9-56AA-D478-A194340D74F6}"/>
              </a:ext>
            </a:extLst>
          </p:cNvPr>
          <p:cNvSpPr txBox="1"/>
          <p:nvPr/>
        </p:nvSpPr>
        <p:spPr>
          <a:xfrm>
            <a:off x="9720361" y="4509115"/>
            <a:ext cx="1905441" cy="1200329"/>
          </a:xfrm>
          <a:prstGeom prst="rect">
            <a:avLst/>
          </a:prstGeom>
          <a:noFill/>
        </p:spPr>
        <p:txBody>
          <a:bodyPr wrap="square">
            <a:spAutoFit/>
          </a:bodyPr>
          <a:lstStyle/>
          <a:p>
            <a:pPr lvl="0"/>
            <a:r>
              <a:rPr lang="en-GB" sz="2400" dirty="0"/>
              <a:t>Creating partial/false impressions</a:t>
            </a:r>
            <a:endParaRPr lang="en-US" sz="2400" dirty="0"/>
          </a:p>
        </p:txBody>
      </p:sp>
      <p:sp>
        <p:nvSpPr>
          <p:cNvPr id="41" name="TextBox 40">
            <a:extLst>
              <a:ext uri="{FF2B5EF4-FFF2-40B4-BE49-F238E27FC236}">
                <a16:creationId xmlns:a16="http://schemas.microsoft.com/office/drawing/2014/main" id="{713810A1-1B4A-4A4A-87B9-9056BDB7CAEA}"/>
              </a:ext>
            </a:extLst>
          </p:cNvPr>
          <p:cNvSpPr txBox="1"/>
          <p:nvPr/>
        </p:nvSpPr>
        <p:spPr>
          <a:xfrm>
            <a:off x="6488057" y="4279429"/>
            <a:ext cx="2349229" cy="1200329"/>
          </a:xfrm>
          <a:prstGeom prst="rect">
            <a:avLst/>
          </a:prstGeom>
          <a:noFill/>
        </p:spPr>
        <p:txBody>
          <a:bodyPr wrap="square">
            <a:spAutoFit/>
          </a:bodyPr>
          <a:lstStyle/>
          <a:p>
            <a:pPr lvl="0"/>
            <a:r>
              <a:rPr lang="en-GB" sz="2400" dirty="0"/>
              <a:t>Perpetuating bias and stereotypes</a:t>
            </a:r>
            <a:endParaRPr lang="en-US" sz="2400" dirty="0"/>
          </a:p>
        </p:txBody>
      </p:sp>
      <p:sp>
        <p:nvSpPr>
          <p:cNvPr id="43" name="TextBox 42">
            <a:extLst>
              <a:ext uri="{FF2B5EF4-FFF2-40B4-BE49-F238E27FC236}">
                <a16:creationId xmlns:a16="http://schemas.microsoft.com/office/drawing/2014/main" id="{0ED90316-BC4A-59A6-3DFF-AE655FB3AFE1}"/>
              </a:ext>
            </a:extLst>
          </p:cNvPr>
          <p:cNvSpPr txBox="1"/>
          <p:nvPr/>
        </p:nvSpPr>
        <p:spPr>
          <a:xfrm>
            <a:off x="6380969" y="1378242"/>
            <a:ext cx="2580991" cy="1200329"/>
          </a:xfrm>
          <a:prstGeom prst="rect">
            <a:avLst/>
          </a:prstGeom>
          <a:noFill/>
        </p:spPr>
        <p:txBody>
          <a:bodyPr wrap="square">
            <a:spAutoFit/>
          </a:bodyPr>
          <a:lstStyle/>
          <a:p>
            <a:pPr lvl="0"/>
            <a:r>
              <a:rPr lang="en-GB" sz="2400" dirty="0"/>
              <a:t>Restricting communicative style</a:t>
            </a:r>
            <a:endParaRPr lang="en-US" sz="2400" dirty="0"/>
          </a:p>
        </p:txBody>
      </p:sp>
    </p:spTree>
    <p:extLst>
      <p:ext uri="{BB962C8B-B14F-4D97-AF65-F5344CB8AC3E}">
        <p14:creationId xmlns:p14="http://schemas.microsoft.com/office/powerpoint/2010/main" val="133622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6D66-BA72-C29A-63F2-CAFDA445C027}"/>
              </a:ext>
            </a:extLst>
          </p:cNvPr>
          <p:cNvSpPr>
            <a:spLocks noGrp="1"/>
          </p:cNvSpPr>
          <p:nvPr>
            <p:ph type="title"/>
          </p:nvPr>
        </p:nvSpPr>
        <p:spPr/>
        <p:txBody>
          <a:bodyPr/>
          <a:lstStyle/>
          <a:p>
            <a:r>
              <a:rPr lang="en-GB" dirty="0"/>
              <a:t>Solution: Alignment?</a:t>
            </a:r>
          </a:p>
        </p:txBody>
      </p:sp>
      <p:sp>
        <p:nvSpPr>
          <p:cNvPr id="4" name="Date Placeholder 3">
            <a:extLst>
              <a:ext uri="{FF2B5EF4-FFF2-40B4-BE49-F238E27FC236}">
                <a16:creationId xmlns:a16="http://schemas.microsoft.com/office/drawing/2014/main" id="{AF98413B-8A88-EE5C-FB65-528BA1529408}"/>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83279C45-FA60-77A1-F568-FA51EFEA1F89}"/>
              </a:ext>
            </a:extLst>
          </p:cNvPr>
          <p:cNvSpPr>
            <a:spLocks noGrp="1"/>
          </p:cNvSpPr>
          <p:nvPr>
            <p:ph type="sldNum" sz="quarter" idx="12"/>
          </p:nvPr>
        </p:nvSpPr>
        <p:spPr/>
        <p:txBody>
          <a:bodyPr/>
          <a:lstStyle/>
          <a:p>
            <a:fld id="{091A926C-488A-4E3E-9C21-57CAA120E114}" type="slidenum">
              <a:rPr lang="en-GB" smtClean="0"/>
              <a:t>42</a:t>
            </a:fld>
            <a:endParaRPr lang="en-GB" dirty="0"/>
          </a:p>
        </p:txBody>
      </p:sp>
      <p:sp>
        <p:nvSpPr>
          <p:cNvPr id="7" name="TextBox 6">
            <a:extLst>
              <a:ext uri="{FF2B5EF4-FFF2-40B4-BE49-F238E27FC236}">
                <a16:creationId xmlns:a16="http://schemas.microsoft.com/office/drawing/2014/main" id="{39B37703-33F7-85CE-6793-B3F3EAF5B4B1}"/>
              </a:ext>
            </a:extLst>
          </p:cNvPr>
          <p:cNvSpPr txBox="1"/>
          <p:nvPr/>
        </p:nvSpPr>
        <p:spPr>
          <a:xfrm>
            <a:off x="0" y="6237286"/>
            <a:ext cx="12192000" cy="646331"/>
          </a:xfrm>
          <a:prstGeom prst="rect">
            <a:avLst/>
          </a:prstGeom>
          <a:noFill/>
        </p:spPr>
        <p:txBody>
          <a:bodyPr wrap="square">
            <a:spAutoFit/>
          </a:bodyPr>
          <a:lstStyle/>
          <a:p>
            <a:pPr algn="l"/>
            <a:r>
              <a:rPr lang="en-US" b="0" i="0" dirty="0">
                <a:solidFill>
                  <a:srgbClr val="212529"/>
                </a:solidFill>
                <a:effectLst/>
                <a:highlight>
                  <a:srgbClr val="FFFFFF"/>
                </a:highlight>
                <a:latin typeface="-apple-system"/>
                <a:hlinkClick r:id="rId3"/>
              </a:rPr>
              <a:t>Direct Preference Optimization: Your Language Model is Secretly a Reward Model </a:t>
            </a:r>
            <a:r>
              <a:rPr lang="en-US" b="0" i="0" dirty="0">
                <a:solidFill>
                  <a:srgbClr val="212529"/>
                </a:solidFill>
                <a:effectLst/>
                <a:highlight>
                  <a:srgbClr val="FFFFFF"/>
                </a:highlight>
                <a:latin typeface="-apple-system"/>
              </a:rPr>
              <a:t>(</a:t>
            </a:r>
            <a:r>
              <a:rPr lang="en-US" b="0" i="0" dirty="0" err="1">
                <a:solidFill>
                  <a:srgbClr val="212529"/>
                </a:solidFill>
                <a:effectLst/>
                <a:highlight>
                  <a:srgbClr val="FFFFFF"/>
                </a:highlight>
                <a:latin typeface="-apple-system"/>
              </a:rPr>
              <a:t>Rafailov</a:t>
            </a:r>
            <a:r>
              <a:rPr lang="en-US" b="0" i="0" dirty="0">
                <a:solidFill>
                  <a:srgbClr val="212529"/>
                </a:solidFill>
                <a:effectLst/>
                <a:highlight>
                  <a:srgbClr val="FFFFFF"/>
                </a:highlight>
                <a:latin typeface="-apple-system"/>
              </a:rPr>
              <a:t> et al., </a:t>
            </a:r>
            <a:r>
              <a:rPr lang="en-US" b="0" i="0" dirty="0" err="1">
                <a:solidFill>
                  <a:srgbClr val="212529"/>
                </a:solidFill>
                <a:effectLst/>
                <a:highlight>
                  <a:srgbClr val="FFFFFF"/>
                </a:highlight>
                <a:latin typeface="-apple-system"/>
              </a:rPr>
              <a:t>NeurIPS</a:t>
            </a:r>
            <a:r>
              <a:rPr lang="en-US" b="0" i="0" dirty="0">
                <a:solidFill>
                  <a:srgbClr val="212529"/>
                </a:solidFill>
                <a:effectLst/>
                <a:highlight>
                  <a:srgbClr val="FFFFFF"/>
                </a:highlight>
                <a:latin typeface="-apple-system"/>
              </a:rPr>
              <a:t> 2023)</a:t>
            </a:r>
            <a:br>
              <a:rPr lang="en-US" dirty="0"/>
            </a:br>
            <a:endParaRPr lang="en-GB" dirty="0"/>
          </a:p>
        </p:txBody>
      </p:sp>
      <p:pic>
        <p:nvPicPr>
          <p:cNvPr id="9" name="Picture 8">
            <a:extLst>
              <a:ext uri="{FF2B5EF4-FFF2-40B4-BE49-F238E27FC236}">
                <a16:creationId xmlns:a16="http://schemas.microsoft.com/office/drawing/2014/main" id="{642EDE19-0E20-886D-33DE-0C604253540D}"/>
              </a:ext>
            </a:extLst>
          </p:cNvPr>
          <p:cNvPicPr>
            <a:picLocks noChangeAspect="1"/>
          </p:cNvPicPr>
          <p:nvPr/>
        </p:nvPicPr>
        <p:blipFill>
          <a:blip r:embed="rId4"/>
          <a:stretch>
            <a:fillRect/>
          </a:stretch>
        </p:blipFill>
        <p:spPr>
          <a:xfrm>
            <a:off x="588963" y="3998746"/>
            <a:ext cx="10983929" cy="2270046"/>
          </a:xfrm>
          <a:prstGeom prst="rect">
            <a:avLst/>
          </a:prstGeom>
        </p:spPr>
      </p:pic>
      <p:pic>
        <p:nvPicPr>
          <p:cNvPr id="8" name="Picture 7">
            <a:extLst>
              <a:ext uri="{FF2B5EF4-FFF2-40B4-BE49-F238E27FC236}">
                <a16:creationId xmlns:a16="http://schemas.microsoft.com/office/drawing/2014/main" id="{E15DC0AB-FBB8-37A3-21DE-D5964E2BC0FE}"/>
              </a:ext>
            </a:extLst>
          </p:cNvPr>
          <p:cNvPicPr>
            <a:picLocks noChangeAspect="1"/>
          </p:cNvPicPr>
          <p:nvPr/>
        </p:nvPicPr>
        <p:blipFill>
          <a:blip r:embed="rId5"/>
          <a:stretch>
            <a:fillRect/>
          </a:stretch>
        </p:blipFill>
        <p:spPr>
          <a:xfrm>
            <a:off x="0" y="1059798"/>
            <a:ext cx="12192000" cy="2141692"/>
          </a:xfrm>
          <a:prstGeom prst="rect">
            <a:avLst/>
          </a:prstGeom>
        </p:spPr>
      </p:pic>
      <p:sp>
        <p:nvSpPr>
          <p:cNvPr id="6" name="TextBox 5">
            <a:extLst>
              <a:ext uri="{FF2B5EF4-FFF2-40B4-BE49-F238E27FC236}">
                <a16:creationId xmlns:a16="http://schemas.microsoft.com/office/drawing/2014/main" id="{99BF4E23-3850-8D22-9858-079BB9D1B4AD}"/>
              </a:ext>
            </a:extLst>
          </p:cNvPr>
          <p:cNvSpPr txBox="1"/>
          <p:nvPr/>
        </p:nvSpPr>
        <p:spPr>
          <a:xfrm>
            <a:off x="0" y="3201490"/>
            <a:ext cx="12192000" cy="646331"/>
          </a:xfrm>
          <a:prstGeom prst="rect">
            <a:avLst/>
          </a:prstGeom>
          <a:noFill/>
        </p:spPr>
        <p:txBody>
          <a:bodyPr wrap="square">
            <a:spAutoFit/>
          </a:bodyPr>
          <a:lstStyle/>
          <a:p>
            <a:r>
              <a:rPr lang="en-GB" dirty="0">
                <a:hlinkClick r:id="rId6"/>
              </a:rPr>
              <a:t>Towards Bidirectional Human-AI Alignment: A Systematic Review for Clarifications, Framework, and Future Directions</a:t>
            </a:r>
            <a:r>
              <a:rPr lang="en-GB" dirty="0"/>
              <a:t> (Shen et al., 2024), adapted from </a:t>
            </a:r>
            <a:r>
              <a:rPr lang="en-GB" dirty="0">
                <a:hlinkClick r:id="rId7"/>
              </a:rPr>
              <a:t>Gabriel (2020)</a:t>
            </a:r>
            <a:endParaRPr lang="en-GB" dirty="0"/>
          </a:p>
        </p:txBody>
      </p:sp>
    </p:spTree>
    <p:extLst>
      <p:ext uri="{BB962C8B-B14F-4D97-AF65-F5344CB8AC3E}">
        <p14:creationId xmlns:p14="http://schemas.microsoft.com/office/powerpoint/2010/main" val="381576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05862-30DA-783D-9AA7-1437F8CF3282}"/>
              </a:ext>
            </a:extLst>
          </p:cNvPr>
          <p:cNvSpPr>
            <a:spLocks noGrp="1"/>
          </p:cNvSpPr>
          <p:nvPr>
            <p:ph type="title"/>
          </p:nvPr>
        </p:nvSpPr>
        <p:spPr>
          <a:xfrm>
            <a:off x="588963" y="620714"/>
            <a:ext cx="11012488" cy="863599"/>
          </a:xfrm>
        </p:spPr>
        <p:txBody>
          <a:bodyPr anchor="t">
            <a:normAutofit/>
          </a:bodyPr>
          <a:lstStyle/>
          <a:p>
            <a:r>
              <a:rPr lang="en-GB" dirty="0"/>
              <a:t>But AI Alignment Discourse is Machine-</a:t>
            </a:r>
            <a:r>
              <a:rPr lang="en-GB" dirty="0" err="1"/>
              <a:t>Centered</a:t>
            </a:r>
            <a:endParaRPr lang="en-GB" dirty="0"/>
          </a:p>
        </p:txBody>
      </p:sp>
      <p:sp>
        <p:nvSpPr>
          <p:cNvPr id="4" name="Date Placeholder 3">
            <a:extLst>
              <a:ext uri="{FF2B5EF4-FFF2-40B4-BE49-F238E27FC236}">
                <a16:creationId xmlns:a16="http://schemas.microsoft.com/office/drawing/2014/main" id="{CD59CA8F-D65E-20AD-B9B5-00B27F582ACE}"/>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E37DB5CD-AACE-F310-EAF8-3BA581DC95C5}"/>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43</a:t>
            </a:fld>
            <a:endParaRPr lang="en-GB"/>
          </a:p>
        </p:txBody>
      </p:sp>
      <p:graphicFrame>
        <p:nvGraphicFramePr>
          <p:cNvPr id="7" name="Content Placeholder 2">
            <a:extLst>
              <a:ext uri="{FF2B5EF4-FFF2-40B4-BE49-F238E27FC236}">
                <a16:creationId xmlns:a16="http://schemas.microsoft.com/office/drawing/2014/main" id="{EE034C31-44C1-FF94-C4F2-DE34CD216818}"/>
              </a:ext>
            </a:extLst>
          </p:cNvPr>
          <p:cNvGraphicFramePr>
            <a:graphicFrameLocks noGrp="1"/>
          </p:cNvGraphicFramePr>
          <p:nvPr>
            <p:ph idx="1"/>
            <p:extLst>
              <p:ext uri="{D42A27DB-BD31-4B8C-83A1-F6EECF244321}">
                <p14:modId xmlns:p14="http://schemas.microsoft.com/office/powerpoint/2010/main" val="2103757501"/>
              </p:ext>
            </p:extLst>
          </p:nvPr>
        </p:nvGraphicFramePr>
        <p:xfrm>
          <a:off x="588963" y="1628775"/>
          <a:ext cx="11012488"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1376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6D66-BA72-C29A-63F2-CAFDA445C027}"/>
              </a:ext>
            </a:extLst>
          </p:cNvPr>
          <p:cNvSpPr>
            <a:spLocks noGrp="1"/>
          </p:cNvSpPr>
          <p:nvPr>
            <p:ph type="title"/>
          </p:nvPr>
        </p:nvSpPr>
        <p:spPr/>
        <p:txBody>
          <a:bodyPr/>
          <a:lstStyle/>
          <a:p>
            <a:r>
              <a:rPr lang="en-GB" dirty="0"/>
              <a:t>Reframing the Alignment Objective to be Human-</a:t>
            </a:r>
            <a:r>
              <a:rPr lang="en-GB" dirty="0" err="1"/>
              <a:t>Centered</a:t>
            </a:r>
            <a:br>
              <a:rPr lang="en-GB" dirty="0"/>
            </a:br>
            <a:endParaRPr lang="en-GB" dirty="0"/>
          </a:p>
        </p:txBody>
      </p:sp>
      <p:sp>
        <p:nvSpPr>
          <p:cNvPr id="4" name="Date Placeholder 3">
            <a:extLst>
              <a:ext uri="{FF2B5EF4-FFF2-40B4-BE49-F238E27FC236}">
                <a16:creationId xmlns:a16="http://schemas.microsoft.com/office/drawing/2014/main" id="{AF98413B-8A88-EE5C-FB65-528BA1529408}"/>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83279C45-FA60-77A1-F568-FA51EFEA1F89}"/>
              </a:ext>
            </a:extLst>
          </p:cNvPr>
          <p:cNvSpPr>
            <a:spLocks noGrp="1"/>
          </p:cNvSpPr>
          <p:nvPr>
            <p:ph type="sldNum" sz="quarter" idx="12"/>
          </p:nvPr>
        </p:nvSpPr>
        <p:spPr/>
        <p:txBody>
          <a:bodyPr/>
          <a:lstStyle/>
          <a:p>
            <a:fld id="{091A926C-488A-4E3E-9C21-57CAA120E114}" type="slidenum">
              <a:rPr lang="en-GB" smtClean="0"/>
              <a:t>44</a:t>
            </a:fld>
            <a:endParaRPr lang="en-GB" dirty="0"/>
          </a:p>
        </p:txBody>
      </p:sp>
      <p:sp>
        <p:nvSpPr>
          <p:cNvPr id="6" name="Content Placeholder 5">
            <a:extLst>
              <a:ext uri="{FF2B5EF4-FFF2-40B4-BE49-F238E27FC236}">
                <a16:creationId xmlns:a16="http://schemas.microsoft.com/office/drawing/2014/main" id="{C9218EC3-8506-ACC0-3404-E7956B910875}"/>
              </a:ext>
            </a:extLst>
          </p:cNvPr>
          <p:cNvSpPr>
            <a:spLocks noGrp="1"/>
          </p:cNvSpPr>
          <p:nvPr>
            <p:ph idx="1"/>
          </p:nvPr>
        </p:nvSpPr>
        <p:spPr/>
        <p:txBody>
          <a:bodyPr/>
          <a:lstStyle/>
          <a:p>
            <a:pPr marL="0" indent="0">
              <a:buNone/>
            </a:pPr>
            <a:r>
              <a:rPr lang="en-GB" dirty="0"/>
              <a:t>Align </a:t>
            </a:r>
            <a:r>
              <a:rPr lang="da-DK" b="0" i="0" dirty="0" err="1">
                <a:solidFill>
                  <a:srgbClr val="DE4A4D"/>
                </a:solidFill>
                <a:effectLst/>
                <a:highlight>
                  <a:srgbClr val="FFFFFF"/>
                </a:highlight>
              </a:rPr>
              <a:t>Humans</a:t>
            </a:r>
            <a:r>
              <a:rPr lang="en-GB" dirty="0"/>
              <a:t> </a:t>
            </a:r>
            <a:r>
              <a:rPr lang="da-DK" b="0" i="0" dirty="0">
                <a:solidFill>
                  <a:srgbClr val="F9AB10"/>
                </a:solidFill>
                <a:effectLst/>
                <a:highlight>
                  <a:srgbClr val="FFFFFF"/>
                </a:highlight>
              </a:rPr>
              <a:t>↦</a:t>
            </a:r>
            <a:r>
              <a:rPr lang="en-GB" dirty="0"/>
              <a:t> </a:t>
            </a:r>
            <a:r>
              <a:rPr lang="da-DK" b="0" i="0" dirty="0">
                <a:solidFill>
                  <a:srgbClr val="1271CA"/>
                </a:solidFill>
                <a:effectLst/>
                <a:highlight>
                  <a:srgbClr val="FFFFFF"/>
                </a:highlight>
              </a:rPr>
              <a:t>AI</a:t>
            </a:r>
            <a:r>
              <a:rPr lang="da-DK" b="0" i="0" dirty="0">
                <a:solidFill>
                  <a:srgbClr val="000000"/>
                </a:solidFill>
                <a:effectLst/>
                <a:highlight>
                  <a:srgbClr val="FFFFFF"/>
                </a:highlight>
              </a:rPr>
              <a:t> </a:t>
            </a:r>
            <a:r>
              <a:rPr lang="en-GB" dirty="0"/>
              <a:t>     or     Align </a:t>
            </a:r>
            <a:r>
              <a:rPr lang="da-DK" b="0" i="0" dirty="0" err="1">
                <a:solidFill>
                  <a:srgbClr val="DE4A4D"/>
                </a:solidFill>
                <a:effectLst/>
                <a:highlight>
                  <a:srgbClr val="FFFFFF"/>
                </a:highlight>
              </a:rPr>
              <a:t>Humans</a:t>
            </a:r>
            <a:r>
              <a:rPr lang="en-GB" dirty="0"/>
              <a:t> + </a:t>
            </a:r>
            <a:r>
              <a:rPr lang="da-DK" b="0" i="0" dirty="0">
                <a:solidFill>
                  <a:srgbClr val="1271CA"/>
                </a:solidFill>
                <a:effectLst/>
                <a:highlight>
                  <a:srgbClr val="FFFFFF"/>
                </a:highlight>
              </a:rPr>
              <a:t>AI</a:t>
            </a:r>
            <a:r>
              <a:rPr lang="da-DK" b="0" i="0" dirty="0">
                <a:solidFill>
                  <a:srgbClr val="000000"/>
                </a:solidFill>
                <a:effectLst/>
                <a:highlight>
                  <a:srgbClr val="FFFFFF"/>
                </a:highlight>
              </a:rPr>
              <a:t> </a:t>
            </a:r>
            <a:r>
              <a:rPr lang="en-GB" dirty="0"/>
              <a:t> </a:t>
            </a:r>
            <a:r>
              <a:rPr lang="da-DK" b="0" i="0" dirty="0">
                <a:solidFill>
                  <a:srgbClr val="F9AB10"/>
                </a:solidFill>
                <a:effectLst/>
                <a:highlight>
                  <a:srgbClr val="FFFFFF"/>
                </a:highlight>
              </a:rPr>
              <a:t>↦</a:t>
            </a:r>
            <a:r>
              <a:rPr lang="en-GB" dirty="0"/>
              <a:t> a (social) goal?</a:t>
            </a:r>
          </a:p>
        </p:txBody>
      </p:sp>
      <p:pic>
        <p:nvPicPr>
          <p:cNvPr id="7" name="Content Placeholder 8">
            <a:extLst>
              <a:ext uri="{FF2B5EF4-FFF2-40B4-BE49-F238E27FC236}">
                <a16:creationId xmlns:a16="http://schemas.microsoft.com/office/drawing/2014/main" id="{278CD80A-5B5D-CEFA-EDD8-652288D03419}"/>
              </a:ext>
            </a:extLst>
          </p:cNvPr>
          <p:cNvPicPr>
            <a:picLocks noChangeAspect="1"/>
          </p:cNvPicPr>
          <p:nvPr/>
        </p:nvPicPr>
        <p:blipFill rotWithShape="1">
          <a:blip r:embed="rId3"/>
          <a:srcRect t="7578" b="35994"/>
          <a:stretch/>
        </p:blipFill>
        <p:spPr>
          <a:xfrm>
            <a:off x="1933257" y="3141305"/>
            <a:ext cx="8219272" cy="3016607"/>
          </a:xfrm>
          <a:prstGeom prst="rect">
            <a:avLst/>
          </a:prstGeom>
        </p:spPr>
      </p:pic>
      <p:sp>
        <p:nvSpPr>
          <p:cNvPr id="8" name="TextBox 7">
            <a:extLst>
              <a:ext uri="{FF2B5EF4-FFF2-40B4-BE49-F238E27FC236}">
                <a16:creationId xmlns:a16="http://schemas.microsoft.com/office/drawing/2014/main" id="{8871E8BA-07DC-8222-E835-D17184C00226}"/>
              </a:ext>
            </a:extLst>
          </p:cNvPr>
          <p:cNvSpPr txBox="1"/>
          <p:nvPr/>
        </p:nvSpPr>
        <p:spPr>
          <a:xfrm>
            <a:off x="2328731" y="6302375"/>
            <a:ext cx="7691437" cy="369332"/>
          </a:xfrm>
          <a:prstGeom prst="rect">
            <a:avLst/>
          </a:prstGeom>
          <a:noFill/>
        </p:spPr>
        <p:txBody>
          <a:bodyPr wrap="square">
            <a:spAutoFit/>
          </a:bodyPr>
          <a:lstStyle/>
          <a:p>
            <a:r>
              <a:rPr lang="en-US" b="0" i="0" u="none" strike="noStrike" dirty="0">
                <a:effectLst/>
                <a:highlight>
                  <a:srgbClr val="FFFFFF"/>
                </a:highlight>
                <a:latin typeface="-apple-system"/>
              </a:rPr>
              <a:t>Adapted from </a:t>
            </a:r>
            <a:r>
              <a:rPr lang="en-US" b="0" i="0" u="none" strike="noStrike" dirty="0">
                <a:solidFill>
                  <a:srgbClr val="446E9B"/>
                </a:solidFill>
                <a:effectLst/>
                <a:highlight>
                  <a:srgbClr val="FFFFFF"/>
                </a:highlight>
                <a:latin typeface="-apple-system"/>
                <a:hlinkClick r:id="rId4"/>
              </a:rPr>
              <a:t>Centering the Speech Community</a:t>
            </a:r>
            <a:r>
              <a:rPr lang="en-US" b="0" i="0" dirty="0">
                <a:solidFill>
                  <a:srgbClr val="212529"/>
                </a:solidFill>
                <a:effectLst/>
                <a:highlight>
                  <a:srgbClr val="FFFFFF"/>
                </a:highlight>
                <a:latin typeface="-apple-system"/>
              </a:rPr>
              <a:t> (Bird &amp; </a:t>
            </a:r>
            <a:r>
              <a:rPr lang="en-US" b="0" i="0" dirty="0" err="1">
                <a:solidFill>
                  <a:srgbClr val="212529"/>
                </a:solidFill>
                <a:effectLst/>
                <a:highlight>
                  <a:srgbClr val="FFFFFF"/>
                </a:highlight>
                <a:latin typeface="-apple-system"/>
              </a:rPr>
              <a:t>Yibarbuk</a:t>
            </a:r>
            <a:r>
              <a:rPr lang="en-US" b="0" i="0" dirty="0">
                <a:solidFill>
                  <a:srgbClr val="212529"/>
                </a:solidFill>
                <a:effectLst/>
                <a:highlight>
                  <a:srgbClr val="FFFFFF"/>
                </a:highlight>
                <a:latin typeface="-apple-system"/>
              </a:rPr>
              <a:t>, EACL 2024)</a:t>
            </a:r>
            <a:endParaRPr lang="en-GB" dirty="0"/>
          </a:p>
        </p:txBody>
      </p:sp>
      <p:sp>
        <p:nvSpPr>
          <p:cNvPr id="9" name="TextBox 8">
            <a:extLst>
              <a:ext uri="{FF2B5EF4-FFF2-40B4-BE49-F238E27FC236}">
                <a16:creationId xmlns:a16="http://schemas.microsoft.com/office/drawing/2014/main" id="{391087B8-4298-67A9-794C-1AFBAD754B39}"/>
              </a:ext>
            </a:extLst>
          </p:cNvPr>
          <p:cNvSpPr txBox="1"/>
          <p:nvPr/>
        </p:nvSpPr>
        <p:spPr>
          <a:xfrm rot="19055468">
            <a:off x="2041008" y="3720521"/>
            <a:ext cx="1703839" cy="369332"/>
          </a:xfrm>
          <a:prstGeom prst="rect">
            <a:avLst/>
          </a:prstGeom>
        </p:spPr>
        <p:txBody>
          <a:bodyPr vert="horz" wrap="square" lIns="0" tIns="0" rIns="0" bIns="0" rtlCol="0" anchor="t" anchorCtr="0">
            <a:sp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2400" b="0" dirty="0">
                <a:solidFill>
                  <a:srgbClr val="FF0000"/>
                </a:solidFill>
                <a:latin typeface="+mn-lt"/>
              </a:rPr>
              <a:t>preferences</a:t>
            </a:r>
          </a:p>
        </p:txBody>
      </p:sp>
      <p:sp>
        <p:nvSpPr>
          <p:cNvPr id="10" name="TextBox 9">
            <a:extLst>
              <a:ext uri="{FF2B5EF4-FFF2-40B4-BE49-F238E27FC236}">
                <a16:creationId xmlns:a16="http://schemas.microsoft.com/office/drawing/2014/main" id="{A1591F8A-6D63-6D5F-C26F-F445EC7A53A9}"/>
              </a:ext>
            </a:extLst>
          </p:cNvPr>
          <p:cNvSpPr txBox="1"/>
          <p:nvPr/>
        </p:nvSpPr>
        <p:spPr>
          <a:xfrm>
            <a:off x="3114379" y="5867954"/>
            <a:ext cx="1703839" cy="369332"/>
          </a:xfrm>
          <a:prstGeom prst="rect">
            <a:avLst/>
          </a:prstGeom>
        </p:spPr>
        <p:txBody>
          <a:bodyPr vert="horz" wrap="square" lIns="0" tIns="0" rIns="0" bIns="0" rtlCol="0" anchor="t" anchorCtr="0">
            <a:sp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2400" b="0" dirty="0">
                <a:solidFill>
                  <a:srgbClr val="FF0000"/>
                </a:solidFill>
                <a:latin typeface="+mn-lt"/>
              </a:rPr>
              <a:t>optimization</a:t>
            </a:r>
          </a:p>
        </p:txBody>
      </p:sp>
      <p:sp>
        <p:nvSpPr>
          <p:cNvPr id="11" name="TextBox 10">
            <a:extLst>
              <a:ext uri="{FF2B5EF4-FFF2-40B4-BE49-F238E27FC236}">
                <a16:creationId xmlns:a16="http://schemas.microsoft.com/office/drawing/2014/main" id="{B9B3B481-765D-1659-D18A-614A7B577E38}"/>
              </a:ext>
            </a:extLst>
          </p:cNvPr>
          <p:cNvSpPr txBox="1"/>
          <p:nvPr/>
        </p:nvSpPr>
        <p:spPr>
          <a:xfrm rot="3392558">
            <a:off x="4339903" y="3985932"/>
            <a:ext cx="1703839" cy="369332"/>
          </a:xfrm>
          <a:prstGeom prst="rect">
            <a:avLst/>
          </a:prstGeom>
        </p:spPr>
        <p:txBody>
          <a:bodyPr vert="horz" wrap="square" lIns="0" tIns="0" rIns="0" bIns="0" rtlCol="0" anchor="t" anchorCtr="0">
            <a:sp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2400" b="0" dirty="0">
                <a:solidFill>
                  <a:srgbClr val="FF0000"/>
                </a:solidFill>
                <a:latin typeface="+mn-lt"/>
              </a:rPr>
              <a:t>automation</a:t>
            </a:r>
          </a:p>
        </p:txBody>
      </p:sp>
      <p:sp>
        <p:nvSpPr>
          <p:cNvPr id="12" name="TextBox 11">
            <a:extLst>
              <a:ext uri="{FF2B5EF4-FFF2-40B4-BE49-F238E27FC236}">
                <a16:creationId xmlns:a16="http://schemas.microsoft.com/office/drawing/2014/main" id="{5B2E0CDA-7DBF-4F3D-532B-22C5CD68B6BF}"/>
              </a:ext>
            </a:extLst>
          </p:cNvPr>
          <p:cNvSpPr txBox="1"/>
          <p:nvPr/>
        </p:nvSpPr>
        <p:spPr>
          <a:xfrm rot="19055468">
            <a:off x="6067349" y="3631000"/>
            <a:ext cx="1969319" cy="369332"/>
          </a:xfrm>
          <a:prstGeom prst="rect">
            <a:avLst/>
          </a:prstGeom>
        </p:spPr>
        <p:txBody>
          <a:bodyPr vert="horz" wrap="square" lIns="0" tIns="0" rIns="0" bIns="0" rtlCol="0" anchor="t" anchorCtr="0">
            <a:sp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2400" b="0" dirty="0">
                <a:solidFill>
                  <a:srgbClr val="FF0000"/>
                </a:solidFill>
                <a:latin typeface="+mn-lt"/>
              </a:rPr>
              <a:t>augmentation</a:t>
            </a:r>
          </a:p>
        </p:txBody>
      </p:sp>
      <p:sp>
        <p:nvSpPr>
          <p:cNvPr id="16" name="TextBox 15">
            <a:extLst>
              <a:ext uri="{FF2B5EF4-FFF2-40B4-BE49-F238E27FC236}">
                <a16:creationId xmlns:a16="http://schemas.microsoft.com/office/drawing/2014/main" id="{E8EE6053-A6F6-98F8-EC1D-2883AEEC2508}"/>
              </a:ext>
            </a:extLst>
          </p:cNvPr>
          <p:cNvSpPr txBox="1"/>
          <p:nvPr/>
        </p:nvSpPr>
        <p:spPr>
          <a:xfrm>
            <a:off x="6329464" y="5853669"/>
            <a:ext cx="4182893" cy="369332"/>
          </a:xfrm>
          <a:prstGeom prst="rect">
            <a:avLst/>
          </a:prstGeom>
        </p:spPr>
        <p:txBody>
          <a:bodyPr vert="horz" wrap="square" lIns="0" tIns="0" rIns="0" bIns="0" rtlCol="0" anchor="t" anchorCtr="0">
            <a:sp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2400" b="0" dirty="0">
                <a:solidFill>
                  <a:srgbClr val="FF0000"/>
                </a:solidFill>
                <a:latin typeface="+mn-lt"/>
              </a:rPr>
              <a:t>relationship &amp; communication</a:t>
            </a:r>
          </a:p>
        </p:txBody>
      </p:sp>
      <p:sp>
        <p:nvSpPr>
          <p:cNvPr id="17" name="TextBox 16">
            <a:extLst>
              <a:ext uri="{FF2B5EF4-FFF2-40B4-BE49-F238E27FC236}">
                <a16:creationId xmlns:a16="http://schemas.microsoft.com/office/drawing/2014/main" id="{1B65E8CE-76F0-91A8-CADC-C6E4519539CD}"/>
              </a:ext>
            </a:extLst>
          </p:cNvPr>
          <p:cNvSpPr txBox="1"/>
          <p:nvPr/>
        </p:nvSpPr>
        <p:spPr>
          <a:xfrm rot="3392558">
            <a:off x="8544505" y="4013360"/>
            <a:ext cx="1703839" cy="369332"/>
          </a:xfrm>
          <a:prstGeom prst="rect">
            <a:avLst/>
          </a:prstGeom>
        </p:spPr>
        <p:txBody>
          <a:bodyPr vert="horz" wrap="square" lIns="0" tIns="0" rIns="0" bIns="0" rtlCol="0" anchor="t" anchorCtr="0">
            <a:sp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2400" b="0">
                <a:solidFill>
                  <a:srgbClr val="FF0000"/>
                </a:solidFill>
                <a:latin typeface="+mn-lt"/>
              </a:rPr>
              <a:t>feedback</a:t>
            </a:r>
            <a:endParaRPr lang="en-GB" sz="2400" b="0" dirty="0">
              <a:solidFill>
                <a:srgbClr val="FF0000"/>
              </a:solidFill>
              <a:latin typeface="+mn-lt"/>
            </a:endParaRPr>
          </a:p>
        </p:txBody>
      </p:sp>
      <p:sp>
        <p:nvSpPr>
          <p:cNvPr id="3" name="Rectangle 2">
            <a:extLst>
              <a:ext uri="{FF2B5EF4-FFF2-40B4-BE49-F238E27FC236}">
                <a16:creationId xmlns:a16="http://schemas.microsoft.com/office/drawing/2014/main" id="{B7945AED-F5EC-9C4C-D50E-6A960F4B6A54}"/>
              </a:ext>
            </a:extLst>
          </p:cNvPr>
          <p:cNvSpPr/>
          <p:nvPr/>
        </p:nvSpPr>
        <p:spPr>
          <a:xfrm>
            <a:off x="447472" y="1484313"/>
            <a:ext cx="3112851" cy="642802"/>
          </a:xfrm>
          <a:prstGeom prst="rect">
            <a:avLst/>
          </a:prstGeom>
          <a:noFill/>
          <a:ln w="6350">
            <a:solidFill>
              <a:schemeClr val="accent1"/>
            </a:solidFill>
          </a:ln>
        </p:spPr>
        <p:txBody>
          <a:bodyPr wrap="square" rtlCol="0" anchor="ctr">
            <a:noAutofit/>
          </a:bodyPr>
          <a:lstStyle/>
          <a:p>
            <a:pPr algn="l"/>
            <a:endParaRPr lang="en-GB" sz="2400" dirty="0" err="1">
              <a:noFill/>
            </a:endParaRPr>
          </a:p>
        </p:txBody>
      </p:sp>
      <p:sp>
        <p:nvSpPr>
          <p:cNvPr id="13" name="Rectangle 12">
            <a:extLst>
              <a:ext uri="{FF2B5EF4-FFF2-40B4-BE49-F238E27FC236}">
                <a16:creationId xmlns:a16="http://schemas.microsoft.com/office/drawing/2014/main" id="{90AEE2C6-6EF6-E387-D87F-3BD095F4F58D}"/>
              </a:ext>
            </a:extLst>
          </p:cNvPr>
          <p:cNvSpPr/>
          <p:nvPr/>
        </p:nvSpPr>
        <p:spPr>
          <a:xfrm>
            <a:off x="4486467" y="1484313"/>
            <a:ext cx="5666062" cy="642802"/>
          </a:xfrm>
          <a:prstGeom prst="rect">
            <a:avLst/>
          </a:prstGeom>
          <a:noFill/>
          <a:ln w="6350">
            <a:solidFill>
              <a:schemeClr val="accent1"/>
            </a:solidFill>
          </a:ln>
        </p:spPr>
        <p:txBody>
          <a:bodyPr wrap="square" rtlCol="0" anchor="ctr">
            <a:noAutofit/>
          </a:bodyPr>
          <a:lstStyle/>
          <a:p>
            <a:pPr algn="l"/>
            <a:endParaRPr lang="en-GB" sz="2400" dirty="0" err="1">
              <a:noFill/>
            </a:endParaRPr>
          </a:p>
        </p:txBody>
      </p:sp>
    </p:spTree>
    <p:extLst>
      <p:ext uri="{BB962C8B-B14F-4D97-AF65-F5344CB8AC3E}">
        <p14:creationId xmlns:p14="http://schemas.microsoft.com/office/powerpoint/2010/main" val="1678563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74433-75A1-4087-7698-C1C6B91F29E8}"/>
              </a:ext>
            </a:extLst>
          </p:cNvPr>
          <p:cNvSpPr>
            <a:spLocks noGrp="1"/>
          </p:cNvSpPr>
          <p:nvPr>
            <p:ph type="title"/>
          </p:nvPr>
        </p:nvSpPr>
        <p:spPr>
          <a:xfrm>
            <a:off x="588963" y="620714"/>
            <a:ext cx="11012488" cy="863599"/>
          </a:xfrm>
        </p:spPr>
        <p:txBody>
          <a:bodyPr anchor="t">
            <a:normAutofit/>
          </a:bodyPr>
          <a:lstStyle/>
          <a:p>
            <a:r>
              <a:rPr lang="en-GB" dirty="0"/>
              <a:t>Society-</a:t>
            </a:r>
            <a:r>
              <a:rPr lang="en-GB" dirty="0" err="1"/>
              <a:t>Centered</a:t>
            </a:r>
            <a:r>
              <a:rPr lang="en-GB" dirty="0"/>
              <a:t> Alignment: Roadmap</a:t>
            </a:r>
          </a:p>
        </p:txBody>
      </p:sp>
      <p:sp>
        <p:nvSpPr>
          <p:cNvPr id="4" name="Date Placeholder 3">
            <a:extLst>
              <a:ext uri="{FF2B5EF4-FFF2-40B4-BE49-F238E27FC236}">
                <a16:creationId xmlns:a16="http://schemas.microsoft.com/office/drawing/2014/main" id="{0B823D68-00B2-C6F4-84FA-16F79B6E81A9}"/>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2DD6EF16-62BB-CCB1-AA6E-16618248D5A5}"/>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45</a:t>
            </a:fld>
            <a:endParaRPr lang="en-GB"/>
          </a:p>
        </p:txBody>
      </p:sp>
      <p:graphicFrame>
        <p:nvGraphicFramePr>
          <p:cNvPr id="7" name="Content Placeholder 2">
            <a:extLst>
              <a:ext uri="{FF2B5EF4-FFF2-40B4-BE49-F238E27FC236}">
                <a16:creationId xmlns:a16="http://schemas.microsoft.com/office/drawing/2014/main" id="{EBE69FA9-AA45-60CF-A10F-D8BC47E7200F}"/>
              </a:ext>
            </a:extLst>
          </p:cNvPr>
          <p:cNvGraphicFramePr>
            <a:graphicFrameLocks noGrp="1"/>
          </p:cNvGraphicFramePr>
          <p:nvPr>
            <p:ph idx="1"/>
            <p:extLst>
              <p:ext uri="{D42A27DB-BD31-4B8C-83A1-F6EECF244321}">
                <p14:modId xmlns:p14="http://schemas.microsoft.com/office/powerpoint/2010/main" val="4237025148"/>
              </p:ext>
            </p:extLst>
          </p:nvPr>
        </p:nvGraphicFramePr>
        <p:xfrm>
          <a:off x="588962" y="1628775"/>
          <a:ext cx="11181505"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8103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F1DF07-0843-0D6E-36C0-2A16633D8486}"/>
              </a:ext>
            </a:extLst>
          </p:cNvPr>
          <p:cNvSpPr>
            <a:spLocks noGrp="1"/>
          </p:cNvSpPr>
          <p:nvPr>
            <p:ph type="title"/>
          </p:nvPr>
        </p:nvSpPr>
        <p:spPr>
          <a:xfrm>
            <a:off x="588963" y="620714"/>
            <a:ext cx="11012488" cy="863599"/>
          </a:xfrm>
        </p:spPr>
        <p:txBody>
          <a:bodyPr anchor="t">
            <a:normAutofit/>
          </a:bodyPr>
          <a:lstStyle/>
          <a:p>
            <a:r>
              <a:rPr lang="en-US" dirty="0"/>
              <a:t>Conclusion</a:t>
            </a:r>
          </a:p>
        </p:txBody>
      </p:sp>
      <p:sp>
        <p:nvSpPr>
          <p:cNvPr id="4" name="Date Placeholder 3">
            <a:extLst>
              <a:ext uri="{FF2B5EF4-FFF2-40B4-BE49-F238E27FC236}">
                <a16:creationId xmlns:a16="http://schemas.microsoft.com/office/drawing/2014/main" id="{5EA20A3A-9EE4-697C-C24E-B6EAA2CE4B5F}"/>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dirty="0"/>
          </a:p>
        </p:txBody>
      </p:sp>
      <p:sp>
        <p:nvSpPr>
          <p:cNvPr id="5" name="Slide Number Placeholder 4">
            <a:extLst>
              <a:ext uri="{FF2B5EF4-FFF2-40B4-BE49-F238E27FC236}">
                <a16:creationId xmlns:a16="http://schemas.microsoft.com/office/drawing/2014/main" id="{FD7BC506-B5A0-CD01-2817-6476E4D89F45}"/>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46</a:t>
            </a:fld>
            <a:endParaRPr lang="en-GB" dirty="0"/>
          </a:p>
        </p:txBody>
      </p:sp>
      <p:graphicFrame>
        <p:nvGraphicFramePr>
          <p:cNvPr id="7" name="Content Placeholder 2">
            <a:extLst>
              <a:ext uri="{FF2B5EF4-FFF2-40B4-BE49-F238E27FC236}">
                <a16:creationId xmlns:a16="http://schemas.microsoft.com/office/drawing/2014/main" id="{F58EA062-5CD4-0A7E-0B8E-3B509F2E96B1}"/>
              </a:ext>
            </a:extLst>
          </p:cNvPr>
          <p:cNvGraphicFramePr>
            <a:graphicFrameLocks noGrp="1"/>
          </p:cNvGraphicFramePr>
          <p:nvPr>
            <p:ph sz="half" idx="1"/>
            <p:extLst>
              <p:ext uri="{D42A27DB-BD31-4B8C-83A1-F6EECF244321}">
                <p14:modId xmlns:p14="http://schemas.microsoft.com/office/powerpoint/2010/main" val="3933018795"/>
              </p:ext>
            </p:extLst>
          </p:nvPr>
        </p:nvGraphicFramePr>
        <p:xfrm>
          <a:off x="212447" y="1210234"/>
          <a:ext cx="7222282" cy="5472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hape 982">
            <a:extLst>
              <a:ext uri="{FF2B5EF4-FFF2-40B4-BE49-F238E27FC236}">
                <a16:creationId xmlns:a16="http://schemas.microsoft.com/office/drawing/2014/main" id="{A72E0BB2-620C-538A-07A1-93128A004DD6}"/>
              </a:ext>
            </a:extLst>
          </p:cNvPr>
          <p:cNvSpPr txBox="1">
            <a:spLocks/>
          </p:cNvSpPr>
          <p:nvPr/>
        </p:nvSpPr>
        <p:spPr>
          <a:xfrm>
            <a:off x="5867395" y="1778000"/>
            <a:ext cx="7967663" cy="4668837"/>
          </a:xfrm>
          <a:prstGeom prst="rect">
            <a:avLst/>
          </a:prstGeom>
          <a:noFill/>
          <a:ln>
            <a:noFill/>
          </a:ln>
        </p:spPr>
        <p:txBody>
          <a:bodyPr spcFirstLastPara="1" vert="horz" wrap="square" lIns="0" tIns="0" rIns="0" bIns="0" rtlCol="0" anchor="t" anchorCtr="0">
            <a:noAutofit/>
          </a:bodyPr>
          <a:lstStyle>
            <a:lvl1pPr algn="l" defTabSz="914400" rtl="0" eaLnBrk="1" latinLnBrk="0" hangingPunct="1">
              <a:lnSpc>
                <a:spcPct val="100000"/>
              </a:lnSpc>
              <a:spcBef>
                <a:spcPct val="0"/>
              </a:spcBef>
              <a:buNone/>
              <a:defRPr sz="3000" b="0" i="0" kern="1200" spc="60" baseline="0">
                <a:solidFill>
                  <a:schemeClr val="accent1"/>
                </a:solidFill>
                <a:latin typeface="+mj-lt"/>
                <a:ea typeface="Open Sans Extrabold" panose="020B0606030504020204" pitchFamily="34" charset="0"/>
                <a:cs typeface="Microsoft New Tai Lue" panose="020B0502040204020203" pitchFamily="34" charset="0"/>
              </a:defRPr>
            </a:lvl1pPr>
          </a:lstStyle>
          <a:p>
            <a:pPr algn="ctr">
              <a:lnSpc>
                <a:spcPct val="150000"/>
              </a:lnSpc>
            </a:pPr>
            <a:br>
              <a:rPr lang="en-GB" sz="3600" dirty="0">
                <a:solidFill>
                  <a:schemeClr val="tx1"/>
                </a:solidFill>
              </a:rPr>
            </a:br>
            <a:r>
              <a:rPr lang="en-GB" sz="4000" dirty="0"/>
              <a:t>danielhers.github.io</a:t>
            </a:r>
            <a:br>
              <a:rPr lang="en-GB" sz="4000" dirty="0"/>
            </a:br>
            <a:endParaRPr lang="en-GB" sz="4000" dirty="0"/>
          </a:p>
          <a:p>
            <a:pPr algn="ctr">
              <a:lnSpc>
                <a:spcPct val="150000"/>
              </a:lnSpc>
            </a:pPr>
            <a:r>
              <a:rPr lang="en-GB" sz="4000" dirty="0"/>
              <a:t>dh@di.ku.dk</a:t>
            </a:r>
            <a:br>
              <a:rPr lang="en-GB" sz="4000" dirty="0"/>
            </a:br>
            <a:endParaRPr lang="en-GB" sz="1600" dirty="0">
              <a:solidFill>
                <a:schemeClr val="tx1"/>
              </a:solidFill>
            </a:endParaRPr>
          </a:p>
        </p:txBody>
      </p:sp>
      <p:pic>
        <p:nvPicPr>
          <p:cNvPr id="8" name="Picture 6">
            <a:extLst>
              <a:ext uri="{FF2B5EF4-FFF2-40B4-BE49-F238E27FC236}">
                <a16:creationId xmlns:a16="http://schemas.microsoft.com/office/drawing/2014/main" id="{360E3D1C-E240-631C-8690-0F6101C2C9E5}"/>
              </a:ext>
            </a:extLst>
          </p:cNvPr>
          <p:cNvPicPr>
            <a:picLocks noChangeAspect="1"/>
          </p:cNvPicPr>
          <p:nvPr/>
        </p:nvPicPr>
        <p:blipFill>
          <a:blip r:embed="rId8"/>
          <a:stretch>
            <a:fillRect/>
          </a:stretch>
        </p:blipFill>
        <p:spPr>
          <a:xfrm>
            <a:off x="9428970" y="3884706"/>
            <a:ext cx="857405" cy="857405"/>
          </a:xfrm>
          <a:prstGeom prst="rect">
            <a:avLst/>
          </a:prstGeom>
        </p:spPr>
      </p:pic>
      <p:pic>
        <p:nvPicPr>
          <p:cNvPr id="9" name="Picture 7">
            <a:extLst>
              <a:ext uri="{FF2B5EF4-FFF2-40B4-BE49-F238E27FC236}">
                <a16:creationId xmlns:a16="http://schemas.microsoft.com/office/drawing/2014/main" id="{294FB177-B3C8-2EF9-5504-2D44D172277F}"/>
              </a:ext>
            </a:extLst>
          </p:cNvPr>
          <p:cNvPicPr>
            <a:picLocks noChangeAspect="1"/>
          </p:cNvPicPr>
          <p:nvPr/>
        </p:nvPicPr>
        <p:blipFill>
          <a:blip r:embed="rId9"/>
          <a:stretch>
            <a:fillRect/>
          </a:stretch>
        </p:blipFill>
        <p:spPr>
          <a:xfrm>
            <a:off x="9324668" y="1721554"/>
            <a:ext cx="1053115" cy="1053115"/>
          </a:xfrm>
          <a:prstGeom prst="rect">
            <a:avLst/>
          </a:prstGeom>
        </p:spPr>
      </p:pic>
    </p:spTree>
    <p:extLst>
      <p:ext uri="{BB962C8B-B14F-4D97-AF65-F5344CB8AC3E}">
        <p14:creationId xmlns:p14="http://schemas.microsoft.com/office/powerpoint/2010/main" val="3876735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78A8-4DA7-E214-DCA3-B878CB004320}"/>
              </a:ext>
            </a:extLst>
          </p:cNvPr>
          <p:cNvSpPr>
            <a:spLocks noGrp="1"/>
          </p:cNvSpPr>
          <p:nvPr>
            <p:ph type="title"/>
          </p:nvPr>
        </p:nvSpPr>
        <p:spPr>
          <a:xfrm>
            <a:off x="588964" y="620714"/>
            <a:ext cx="11012486" cy="865186"/>
          </a:xfrm>
        </p:spPr>
        <p:txBody>
          <a:bodyPr anchor="t">
            <a:normAutofit/>
          </a:bodyPr>
          <a:lstStyle/>
          <a:p>
            <a:r>
              <a:rPr lang="en-GB"/>
              <a:t>What is culture?</a:t>
            </a:r>
            <a:endParaRPr lang="en-GB" dirty="0"/>
          </a:p>
        </p:txBody>
      </p:sp>
      <p:sp>
        <p:nvSpPr>
          <p:cNvPr id="6" name="TextBox 5">
            <a:extLst>
              <a:ext uri="{FF2B5EF4-FFF2-40B4-BE49-F238E27FC236}">
                <a16:creationId xmlns:a16="http://schemas.microsoft.com/office/drawing/2014/main" id="{13F6F540-BD20-A5F7-A420-AC85C15E9F47}"/>
              </a:ext>
            </a:extLst>
          </p:cNvPr>
          <p:cNvSpPr txBox="1"/>
          <p:nvPr/>
        </p:nvSpPr>
        <p:spPr>
          <a:xfrm>
            <a:off x="588964" y="6074229"/>
            <a:ext cx="10787596" cy="72192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Aft>
                <a:spcPts val="600"/>
              </a:spcAft>
            </a:pPr>
            <a:r>
              <a:rPr lang="en-US" sz="2000" dirty="0">
                <a:hlinkClick r:id="rId3"/>
              </a:rPr>
              <a:t>Cultural anthropology: Asking questions about humanity</a:t>
            </a:r>
            <a:r>
              <a:rPr lang="en-US" sz="2000" dirty="0"/>
              <a:t> (Welsch and </a:t>
            </a:r>
            <a:r>
              <a:rPr lang="en-US" sz="2000" dirty="0" err="1"/>
              <a:t>Vivanco</a:t>
            </a:r>
            <a:r>
              <a:rPr lang="en-US" sz="2000" dirty="0"/>
              <a:t>, 2015)</a:t>
            </a:r>
          </a:p>
        </p:txBody>
      </p:sp>
      <p:sp>
        <p:nvSpPr>
          <p:cNvPr id="4" name="Date Placeholder 3">
            <a:extLst>
              <a:ext uri="{FF2B5EF4-FFF2-40B4-BE49-F238E27FC236}">
                <a16:creationId xmlns:a16="http://schemas.microsoft.com/office/drawing/2014/main" id="{675C5D70-B8D0-EE84-4C15-A9DD6F56966A}"/>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A075E317-6E58-A924-4DF3-C0055828455D}"/>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47</a:t>
            </a:fld>
            <a:endParaRPr lang="en-GB"/>
          </a:p>
        </p:txBody>
      </p:sp>
      <p:graphicFrame>
        <p:nvGraphicFramePr>
          <p:cNvPr id="25" name="Content Placeholder 2">
            <a:extLst>
              <a:ext uri="{FF2B5EF4-FFF2-40B4-BE49-F238E27FC236}">
                <a16:creationId xmlns:a16="http://schemas.microsoft.com/office/drawing/2014/main" id="{CA70B615-0799-9951-E715-948C314CD086}"/>
              </a:ext>
            </a:extLst>
          </p:cNvPr>
          <p:cNvGraphicFramePr>
            <a:graphicFrameLocks noGrp="1"/>
          </p:cNvGraphicFramePr>
          <p:nvPr>
            <p:ph sz="half" idx="2"/>
          </p:nvPr>
        </p:nvGraphicFramePr>
        <p:xfrm>
          <a:off x="588963" y="1628775"/>
          <a:ext cx="10787597" cy="4255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541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880180E-BB56-1A0A-9D93-BAC9ECEAFC34}"/>
              </a:ext>
            </a:extLst>
          </p:cNvPr>
          <p:cNvSpPr>
            <a:spLocks noGrp="1"/>
          </p:cNvSpPr>
          <p:nvPr>
            <p:ph type="title"/>
          </p:nvPr>
        </p:nvSpPr>
        <p:spPr>
          <a:xfrm>
            <a:off x="588963" y="620714"/>
            <a:ext cx="11012488" cy="863599"/>
          </a:xfrm>
        </p:spPr>
        <p:txBody>
          <a:bodyPr/>
          <a:lstStyle/>
          <a:p>
            <a:r>
              <a:rPr lang="en-GB" b="0" dirty="0"/>
              <a:t>Granularities of variation</a:t>
            </a:r>
            <a:endParaRPr lang="en-US" b="0" dirty="0"/>
          </a:p>
        </p:txBody>
      </p:sp>
      <p:sp>
        <p:nvSpPr>
          <p:cNvPr id="4" name="Date Placeholder 3">
            <a:extLst>
              <a:ext uri="{FF2B5EF4-FFF2-40B4-BE49-F238E27FC236}">
                <a16:creationId xmlns:a16="http://schemas.microsoft.com/office/drawing/2014/main" id="{00457282-270E-A15A-25B0-CE6895890101}"/>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56B196A9-2A0B-CA5D-7136-69E1C8F8F543}"/>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48</a:t>
            </a:fld>
            <a:endParaRPr lang="en-GB"/>
          </a:p>
        </p:txBody>
      </p:sp>
      <p:graphicFrame>
        <p:nvGraphicFramePr>
          <p:cNvPr id="15" name="Content Placeholder 2">
            <a:extLst>
              <a:ext uri="{FF2B5EF4-FFF2-40B4-BE49-F238E27FC236}">
                <a16:creationId xmlns:a16="http://schemas.microsoft.com/office/drawing/2014/main" id="{9C6FD064-55B4-BCDA-6394-8FD00D2AE111}"/>
              </a:ext>
            </a:extLst>
          </p:cNvPr>
          <p:cNvGraphicFramePr>
            <a:graphicFrameLocks noGrp="1"/>
          </p:cNvGraphicFramePr>
          <p:nvPr>
            <p:ph idx="1"/>
          </p:nvPr>
        </p:nvGraphicFramePr>
        <p:xfrm>
          <a:off x="588963" y="1628775"/>
          <a:ext cx="11012488"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4511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749C0B3-37BD-30FD-CDC6-BF1AE55F39C0}"/>
              </a:ext>
            </a:extLst>
          </p:cNvPr>
          <p:cNvPicPr>
            <a:picLocks noChangeAspect="1"/>
          </p:cNvPicPr>
          <p:nvPr/>
        </p:nvPicPr>
        <p:blipFill>
          <a:blip r:embed="rId3"/>
          <a:stretch>
            <a:fillRect/>
          </a:stretch>
        </p:blipFill>
        <p:spPr>
          <a:xfrm>
            <a:off x="6779953" y="432131"/>
            <a:ext cx="5412047" cy="5372924"/>
          </a:xfrm>
          <a:prstGeom prst="rect">
            <a:avLst/>
          </a:prstGeom>
        </p:spPr>
      </p:pic>
      <p:sp>
        <p:nvSpPr>
          <p:cNvPr id="2" name="Title 1">
            <a:extLst>
              <a:ext uri="{FF2B5EF4-FFF2-40B4-BE49-F238E27FC236}">
                <a16:creationId xmlns:a16="http://schemas.microsoft.com/office/drawing/2014/main" id="{CA2A5AA7-9908-3728-E2AB-C460297759DD}"/>
              </a:ext>
            </a:extLst>
          </p:cNvPr>
          <p:cNvSpPr>
            <a:spLocks noGrp="1"/>
          </p:cNvSpPr>
          <p:nvPr>
            <p:ph type="title"/>
          </p:nvPr>
        </p:nvSpPr>
        <p:spPr/>
        <p:txBody>
          <a:bodyPr/>
          <a:lstStyle/>
          <a:p>
            <a:r>
              <a:rPr lang="en-GB" dirty="0"/>
              <a:t>Hofstede Cultural Survey</a:t>
            </a:r>
          </a:p>
        </p:txBody>
      </p:sp>
      <p:sp>
        <p:nvSpPr>
          <p:cNvPr id="4" name="Date Placeholder 3">
            <a:extLst>
              <a:ext uri="{FF2B5EF4-FFF2-40B4-BE49-F238E27FC236}">
                <a16:creationId xmlns:a16="http://schemas.microsoft.com/office/drawing/2014/main" id="{5A5FC466-BC9A-21DE-AA42-7BF294BB3402}"/>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8193D3CC-04D3-0025-443F-2A2564F21C50}"/>
              </a:ext>
            </a:extLst>
          </p:cNvPr>
          <p:cNvSpPr>
            <a:spLocks noGrp="1"/>
          </p:cNvSpPr>
          <p:nvPr>
            <p:ph type="sldNum" sz="quarter" idx="12"/>
          </p:nvPr>
        </p:nvSpPr>
        <p:spPr/>
        <p:txBody>
          <a:bodyPr/>
          <a:lstStyle/>
          <a:p>
            <a:fld id="{091A926C-488A-4E3E-9C21-57CAA120E114}" type="slidenum">
              <a:rPr lang="en-GB" smtClean="0"/>
              <a:t>49</a:t>
            </a:fld>
            <a:endParaRPr lang="en-GB" dirty="0"/>
          </a:p>
        </p:txBody>
      </p:sp>
      <p:sp>
        <p:nvSpPr>
          <p:cNvPr id="7" name="TextBox 6">
            <a:extLst>
              <a:ext uri="{FF2B5EF4-FFF2-40B4-BE49-F238E27FC236}">
                <a16:creationId xmlns:a16="http://schemas.microsoft.com/office/drawing/2014/main" id="{DD892EE1-EA2E-E5BC-5C63-A83F2E7CB92B}"/>
              </a:ext>
            </a:extLst>
          </p:cNvPr>
          <p:cNvSpPr txBox="1"/>
          <p:nvPr/>
        </p:nvSpPr>
        <p:spPr>
          <a:xfrm>
            <a:off x="533400" y="6446837"/>
            <a:ext cx="6096000" cy="369332"/>
          </a:xfrm>
          <a:prstGeom prst="rect">
            <a:avLst/>
          </a:prstGeom>
          <a:noFill/>
        </p:spPr>
        <p:txBody>
          <a:bodyPr wrap="square">
            <a:spAutoFit/>
          </a:bodyPr>
          <a:lstStyle/>
          <a:p>
            <a:r>
              <a:rPr lang="en-GB" dirty="0">
                <a:hlinkClick r:id="rId4"/>
              </a:rPr>
              <a:t>https://geerthofstede.com/research-and-vsm/vsm-2013/</a:t>
            </a:r>
            <a:r>
              <a:rPr lang="en-GB" dirty="0"/>
              <a:t> </a:t>
            </a:r>
          </a:p>
        </p:txBody>
      </p:sp>
      <p:pic>
        <p:nvPicPr>
          <p:cNvPr id="8" name="Picture 2" descr="Hofstede's Cultural Dimensions EXPLAINED with EXAMPLES | B2U">
            <a:extLst>
              <a:ext uri="{FF2B5EF4-FFF2-40B4-BE49-F238E27FC236}">
                <a16:creationId xmlns:a16="http://schemas.microsoft.com/office/drawing/2014/main" id="{1760FB5E-80B4-10DF-4B2A-D98BBE7B2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1039" y="4613564"/>
            <a:ext cx="3166856" cy="17772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Content Placeholder 14">
            <a:extLst>
              <a:ext uri="{FF2B5EF4-FFF2-40B4-BE49-F238E27FC236}">
                <a16:creationId xmlns:a16="http://schemas.microsoft.com/office/drawing/2014/main" id="{AE097249-AB58-85F6-E5B4-C38D0B72BB7D}"/>
              </a:ext>
            </a:extLst>
          </p:cNvPr>
          <p:cNvGraphicFramePr>
            <a:graphicFrameLocks/>
          </p:cNvGraphicFramePr>
          <p:nvPr/>
        </p:nvGraphicFramePr>
        <p:xfrm>
          <a:off x="261487" y="1206292"/>
          <a:ext cx="6658858" cy="3407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5052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A15B028-5423-1A98-F7DC-0095AB76409B}"/>
              </a:ext>
            </a:extLst>
          </p:cNvPr>
          <p:cNvSpPr>
            <a:spLocks noGrp="1"/>
          </p:cNvSpPr>
          <p:nvPr>
            <p:ph type="dt" sz="half" idx="10"/>
          </p:nvPr>
        </p:nvSpPr>
        <p:spPr/>
        <p:txBody>
          <a:bodyPr/>
          <a:lstStyle/>
          <a:p>
            <a:pPr>
              <a:spcAft>
                <a:spcPts val="600"/>
              </a:spcAft>
            </a:pPr>
            <a:r>
              <a:rPr lang="da-DK"/>
              <a:t>06/12/2024</a:t>
            </a:r>
            <a:endParaRPr lang="en-GB"/>
          </a:p>
        </p:txBody>
      </p:sp>
      <p:sp>
        <p:nvSpPr>
          <p:cNvPr id="5" name="Slide Number Placeholder 4" hidden="1">
            <a:extLst>
              <a:ext uri="{FF2B5EF4-FFF2-40B4-BE49-F238E27FC236}">
                <a16:creationId xmlns:a16="http://schemas.microsoft.com/office/drawing/2014/main" id="{4F44EA86-8CF8-F2FB-D975-73DE7253D8B5}"/>
              </a:ext>
            </a:extLst>
          </p:cNvPr>
          <p:cNvSpPr>
            <a:spLocks noGrp="1"/>
          </p:cNvSpPr>
          <p:nvPr>
            <p:ph type="sldNum" sz="quarter" idx="12"/>
          </p:nvPr>
        </p:nvSpPr>
        <p:spPr/>
        <p:txBody>
          <a:bodyPr/>
          <a:lstStyle/>
          <a:p>
            <a:pPr>
              <a:spcAft>
                <a:spcPts val="600"/>
              </a:spcAft>
            </a:pPr>
            <a:fld id="{091A926C-488A-4E3E-9C21-57CAA120E114}" type="slidenum">
              <a:rPr lang="en-GB" smtClean="0"/>
              <a:pPr>
                <a:spcAft>
                  <a:spcPts val="600"/>
                </a:spcAft>
              </a:pPr>
              <a:t>5</a:t>
            </a:fld>
            <a:endParaRPr lang="en-GB"/>
          </a:p>
        </p:txBody>
      </p:sp>
      <p:sp>
        <p:nvSpPr>
          <p:cNvPr id="2" name="TextBox 1">
            <a:extLst>
              <a:ext uri="{FF2B5EF4-FFF2-40B4-BE49-F238E27FC236}">
                <a16:creationId xmlns:a16="http://schemas.microsoft.com/office/drawing/2014/main" id="{BC28225A-FAED-B725-EA9B-84F2202D781A}"/>
              </a:ext>
            </a:extLst>
          </p:cNvPr>
          <p:cNvSpPr txBox="1"/>
          <p:nvPr/>
        </p:nvSpPr>
        <p:spPr>
          <a:xfrm>
            <a:off x="516293" y="497633"/>
            <a:ext cx="5582299" cy="646331"/>
          </a:xfrm>
          <a:prstGeom prst="rect">
            <a:avLst/>
          </a:prstGeom>
          <a:noFill/>
        </p:spPr>
        <p:txBody>
          <a:bodyPr wrap="square" lIns="91440" tIns="45720" rIns="91440" bIns="45720" anchor="t">
            <a:spAutoFit/>
          </a:bodyPr>
          <a:lstStyle/>
          <a:p>
            <a:r>
              <a:rPr lang="en-US" sz="3600" b="1">
                <a:solidFill>
                  <a:srgbClr val="C00000"/>
                </a:solidFill>
                <a:ea typeface="+mj-lt"/>
                <a:cs typeface="+mj-lt"/>
              </a:rPr>
              <a:t>What is Large?</a:t>
            </a:r>
            <a:endParaRPr lang="en-GB" sz="3600" b="1">
              <a:solidFill>
                <a:srgbClr val="C00000"/>
              </a:solidFill>
            </a:endParaRPr>
          </a:p>
        </p:txBody>
      </p:sp>
      <p:pic>
        <p:nvPicPr>
          <p:cNvPr id="1026" name="Picture 2">
            <a:extLst>
              <a:ext uri="{FF2B5EF4-FFF2-40B4-BE49-F238E27FC236}">
                <a16:creationId xmlns:a16="http://schemas.microsoft.com/office/drawing/2014/main" id="{F5CE449C-BD71-693C-EE62-33B616E83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027" y="1237168"/>
            <a:ext cx="9992591" cy="562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852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340EB1A-693F-6E93-C4FF-7BA16679AB1B}"/>
              </a:ext>
            </a:extLst>
          </p:cNvPr>
          <p:cNvSpPr>
            <a:spLocks noGrp="1"/>
          </p:cNvSpPr>
          <p:nvPr>
            <p:ph type="title"/>
          </p:nvPr>
        </p:nvSpPr>
        <p:spPr>
          <a:xfrm>
            <a:off x="588963" y="620714"/>
            <a:ext cx="11012488" cy="863599"/>
          </a:xfrm>
        </p:spPr>
        <p:txBody>
          <a:bodyPr/>
          <a:lstStyle/>
          <a:p>
            <a:r>
              <a:rPr lang="en-US" dirty="0"/>
              <a:t>The 24 questions</a:t>
            </a:r>
          </a:p>
        </p:txBody>
      </p:sp>
      <p:sp>
        <p:nvSpPr>
          <p:cNvPr id="4" name="Date Placeholder 3">
            <a:extLst>
              <a:ext uri="{FF2B5EF4-FFF2-40B4-BE49-F238E27FC236}">
                <a16:creationId xmlns:a16="http://schemas.microsoft.com/office/drawing/2014/main" id="{A4651C43-FF2C-BC52-E963-CA22E99A45E8}"/>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877D9A27-1C7C-6AC9-A785-7F2B233EEEDF}"/>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50</a:t>
            </a:fld>
            <a:endParaRPr lang="en-GB"/>
          </a:p>
        </p:txBody>
      </p:sp>
      <p:graphicFrame>
        <p:nvGraphicFramePr>
          <p:cNvPr id="8" name="Content Placeholder 2">
            <a:extLst>
              <a:ext uri="{FF2B5EF4-FFF2-40B4-BE49-F238E27FC236}">
                <a16:creationId xmlns:a16="http://schemas.microsoft.com/office/drawing/2014/main" id="{5A6D1110-549F-32CE-A203-94F3B8B2C106}"/>
              </a:ext>
            </a:extLst>
          </p:cNvPr>
          <p:cNvGraphicFramePr>
            <a:graphicFrameLocks noGrp="1"/>
          </p:cNvGraphicFramePr>
          <p:nvPr>
            <p:ph idx="1"/>
          </p:nvPr>
        </p:nvGraphicFramePr>
        <p:xfrm>
          <a:off x="588963" y="1628775"/>
          <a:ext cx="11012488"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C6C2289-1E9C-61C1-DC8B-619976533435}"/>
              </a:ext>
            </a:extLst>
          </p:cNvPr>
          <p:cNvSpPr txBox="1"/>
          <p:nvPr/>
        </p:nvSpPr>
        <p:spPr>
          <a:xfrm>
            <a:off x="533400" y="6446837"/>
            <a:ext cx="6096000" cy="369332"/>
          </a:xfrm>
          <a:prstGeom prst="rect">
            <a:avLst/>
          </a:prstGeom>
          <a:noFill/>
        </p:spPr>
        <p:txBody>
          <a:bodyPr wrap="square">
            <a:spAutoFit/>
          </a:bodyPr>
          <a:lstStyle/>
          <a:p>
            <a:r>
              <a:rPr lang="en-GB" dirty="0">
                <a:hlinkClick r:id="rId8"/>
              </a:rPr>
              <a:t>https://geerthofstede.com/research-and-vsm/vsm-2013/</a:t>
            </a:r>
            <a:r>
              <a:rPr lang="en-GB" dirty="0"/>
              <a:t> </a:t>
            </a:r>
          </a:p>
        </p:txBody>
      </p:sp>
    </p:spTree>
    <p:extLst>
      <p:ext uri="{BB962C8B-B14F-4D97-AF65-F5344CB8AC3E}">
        <p14:creationId xmlns:p14="http://schemas.microsoft.com/office/powerpoint/2010/main" val="2201760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DDB4-DE47-32A0-E4C8-DD78D4A636DB}"/>
              </a:ext>
            </a:extLst>
          </p:cNvPr>
          <p:cNvSpPr>
            <a:spLocks noGrp="1"/>
          </p:cNvSpPr>
          <p:nvPr>
            <p:ph type="title"/>
          </p:nvPr>
        </p:nvSpPr>
        <p:spPr/>
        <p:txBody>
          <a:bodyPr/>
          <a:lstStyle/>
          <a:p>
            <a:r>
              <a:rPr lang="en-GB" dirty="0"/>
              <a:t>The six dimensions</a:t>
            </a:r>
          </a:p>
        </p:txBody>
      </p:sp>
      <p:sp>
        <p:nvSpPr>
          <p:cNvPr id="4" name="Date Placeholder 3">
            <a:extLst>
              <a:ext uri="{FF2B5EF4-FFF2-40B4-BE49-F238E27FC236}">
                <a16:creationId xmlns:a16="http://schemas.microsoft.com/office/drawing/2014/main" id="{D07B5D97-9496-4D48-4FC5-74A84130ED4C}"/>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19277FB1-62BA-01A8-D456-7761D1283CB2}"/>
              </a:ext>
            </a:extLst>
          </p:cNvPr>
          <p:cNvSpPr>
            <a:spLocks noGrp="1"/>
          </p:cNvSpPr>
          <p:nvPr>
            <p:ph type="sldNum" sz="quarter" idx="12"/>
          </p:nvPr>
        </p:nvSpPr>
        <p:spPr/>
        <p:txBody>
          <a:bodyPr/>
          <a:lstStyle/>
          <a:p>
            <a:fld id="{091A926C-488A-4E3E-9C21-57CAA120E114}" type="slidenum">
              <a:rPr lang="en-GB" smtClean="0"/>
              <a:t>51</a:t>
            </a:fld>
            <a:endParaRPr lang="en-GB" dirty="0"/>
          </a:p>
        </p:txBody>
      </p:sp>
      <p:graphicFrame>
        <p:nvGraphicFramePr>
          <p:cNvPr id="14" name="Table 14">
            <a:extLst>
              <a:ext uri="{FF2B5EF4-FFF2-40B4-BE49-F238E27FC236}">
                <a16:creationId xmlns:a16="http://schemas.microsoft.com/office/drawing/2014/main" id="{85E85DE6-6255-5693-F8A6-46EA02DAA0D0}"/>
              </a:ext>
            </a:extLst>
          </p:cNvPr>
          <p:cNvGraphicFramePr>
            <a:graphicFrameLocks noGrp="1"/>
          </p:cNvGraphicFramePr>
          <p:nvPr>
            <p:ph idx="1"/>
          </p:nvPr>
        </p:nvGraphicFramePr>
        <p:xfrm>
          <a:off x="588963" y="1168400"/>
          <a:ext cx="10709418" cy="5071636"/>
        </p:xfrm>
        <a:graphic>
          <a:graphicData uri="http://schemas.openxmlformats.org/drawingml/2006/table">
            <a:tbl>
              <a:tblPr firstRow="1" bandRow="1">
                <a:tableStyleId>{5C22544A-7EE6-4342-B048-85BDC9FD1C3A}</a:tableStyleId>
              </a:tblPr>
              <a:tblGrid>
                <a:gridCol w="2673782">
                  <a:extLst>
                    <a:ext uri="{9D8B030D-6E8A-4147-A177-3AD203B41FA5}">
                      <a16:colId xmlns:a16="http://schemas.microsoft.com/office/drawing/2014/main" val="1049028981"/>
                    </a:ext>
                  </a:extLst>
                </a:gridCol>
                <a:gridCol w="4465830">
                  <a:extLst>
                    <a:ext uri="{9D8B030D-6E8A-4147-A177-3AD203B41FA5}">
                      <a16:colId xmlns:a16="http://schemas.microsoft.com/office/drawing/2014/main" val="4017058536"/>
                    </a:ext>
                  </a:extLst>
                </a:gridCol>
                <a:gridCol w="3569806">
                  <a:extLst>
                    <a:ext uri="{9D8B030D-6E8A-4147-A177-3AD203B41FA5}">
                      <a16:colId xmlns:a16="http://schemas.microsoft.com/office/drawing/2014/main" val="2583615889"/>
                    </a:ext>
                  </a:extLst>
                </a:gridCol>
              </a:tblGrid>
              <a:tr h="298946">
                <a:tc>
                  <a:txBody>
                    <a:bodyPr/>
                    <a:lstStyle/>
                    <a:p>
                      <a:pPr fontAlgn="b"/>
                      <a:r>
                        <a:rPr lang="da-DK" b="1" dirty="0">
                          <a:effectLst/>
                        </a:rPr>
                        <a:t>Dimension</a:t>
                      </a:r>
                    </a:p>
                  </a:txBody>
                  <a:tcPr anchor="b"/>
                </a:tc>
                <a:tc>
                  <a:txBody>
                    <a:bodyPr/>
                    <a:lstStyle/>
                    <a:p>
                      <a:pPr fontAlgn="b"/>
                      <a:r>
                        <a:rPr lang="da-DK" b="1" dirty="0">
                          <a:effectLst/>
                        </a:rPr>
                        <a:t>Definition</a:t>
                      </a:r>
                    </a:p>
                  </a:txBody>
                  <a:tcPr anchor="b"/>
                </a:tc>
                <a:tc>
                  <a:txBody>
                    <a:bodyPr/>
                    <a:lstStyle/>
                    <a:p>
                      <a:pPr fontAlgn="b"/>
                      <a:r>
                        <a:rPr lang="da-DK" b="1">
                          <a:effectLst/>
                        </a:rPr>
                        <a:t>Formula</a:t>
                      </a:r>
                    </a:p>
                  </a:txBody>
                  <a:tcPr anchor="b"/>
                </a:tc>
                <a:extLst>
                  <a:ext uri="{0D108BD9-81ED-4DB2-BD59-A6C34878D82A}">
                    <a16:rowId xmlns:a16="http://schemas.microsoft.com/office/drawing/2014/main" val="3754907744"/>
                  </a:ext>
                </a:extLst>
              </a:tr>
              <a:tr h="787849">
                <a:tc>
                  <a:txBody>
                    <a:bodyPr/>
                    <a:lstStyle/>
                    <a:p>
                      <a:pPr fontAlgn="base"/>
                      <a:r>
                        <a:rPr lang="da-DK" dirty="0">
                          <a:effectLst/>
                        </a:rPr>
                        <a:t>Power Distance</a:t>
                      </a:r>
                    </a:p>
                  </a:txBody>
                  <a:tcPr anchor="ctr"/>
                </a:tc>
                <a:tc>
                  <a:txBody>
                    <a:bodyPr/>
                    <a:lstStyle/>
                    <a:p>
                      <a:pPr fontAlgn="base"/>
                      <a:r>
                        <a:rPr lang="en-US" dirty="0">
                          <a:effectLst/>
                        </a:rPr>
                        <a:t>Measures how less powerful members expect and accept unequal power distribution.</a:t>
                      </a:r>
                    </a:p>
                  </a:txBody>
                  <a:tcPr anchor="ctr"/>
                </a:tc>
                <a:tc>
                  <a:txBody>
                    <a:bodyPr/>
                    <a:lstStyle/>
                    <a:p>
                      <a:pPr fontAlgn="base"/>
                      <a:r>
                        <a:rPr lang="it-IT" dirty="0">
                          <a:effectLst/>
                        </a:rPr>
                        <a:t>PDI = 35(m07 - m02) + 25(m20 - m23) + C(pd)</a:t>
                      </a:r>
                    </a:p>
                  </a:txBody>
                  <a:tcPr anchor="ctr"/>
                </a:tc>
                <a:extLst>
                  <a:ext uri="{0D108BD9-81ED-4DB2-BD59-A6C34878D82A}">
                    <a16:rowId xmlns:a16="http://schemas.microsoft.com/office/drawing/2014/main" val="251374330"/>
                  </a:ext>
                </a:extLst>
              </a:tr>
              <a:tr h="787849">
                <a:tc>
                  <a:txBody>
                    <a:bodyPr/>
                    <a:lstStyle/>
                    <a:p>
                      <a:pPr fontAlgn="base"/>
                      <a:r>
                        <a:rPr lang="da-DK">
                          <a:effectLst/>
                        </a:rPr>
                        <a:t>Individualism</a:t>
                      </a:r>
                    </a:p>
                  </a:txBody>
                  <a:tcPr anchor="ctr"/>
                </a:tc>
                <a:tc>
                  <a:txBody>
                    <a:bodyPr/>
                    <a:lstStyle/>
                    <a:p>
                      <a:pPr fontAlgn="base"/>
                      <a:r>
                        <a:rPr lang="en-US">
                          <a:effectLst/>
                        </a:rPr>
                        <a:t>Assesses the degree of individualism vs. collectivism in a society.</a:t>
                      </a:r>
                    </a:p>
                  </a:txBody>
                  <a:tcPr anchor="ctr"/>
                </a:tc>
                <a:tc>
                  <a:txBody>
                    <a:bodyPr/>
                    <a:lstStyle/>
                    <a:p>
                      <a:pPr fontAlgn="base"/>
                      <a:r>
                        <a:rPr lang="da-DK">
                          <a:effectLst/>
                        </a:rPr>
                        <a:t>IDV = 35(m04 - m01) + 35(m09 - m06) + C(ic)</a:t>
                      </a:r>
                    </a:p>
                  </a:txBody>
                  <a:tcPr anchor="ctr"/>
                </a:tc>
                <a:extLst>
                  <a:ext uri="{0D108BD9-81ED-4DB2-BD59-A6C34878D82A}">
                    <a16:rowId xmlns:a16="http://schemas.microsoft.com/office/drawing/2014/main" val="3590395087"/>
                  </a:ext>
                </a:extLst>
              </a:tr>
              <a:tr h="935570">
                <a:tc>
                  <a:txBody>
                    <a:bodyPr/>
                    <a:lstStyle/>
                    <a:p>
                      <a:pPr fontAlgn="base"/>
                      <a:r>
                        <a:rPr lang="da-DK">
                          <a:effectLst/>
                        </a:rPr>
                        <a:t>Masculinity</a:t>
                      </a:r>
                    </a:p>
                  </a:txBody>
                  <a:tcPr anchor="ctr"/>
                </a:tc>
                <a:tc>
                  <a:txBody>
                    <a:bodyPr/>
                    <a:lstStyle/>
                    <a:p>
                      <a:pPr fontAlgn="base"/>
                      <a:r>
                        <a:rPr lang="en-US">
                          <a:effectLst/>
                        </a:rPr>
                        <a:t>Measures societal preference for assertiveness and material success vs. modesty and quality of life.</a:t>
                      </a:r>
                    </a:p>
                  </a:txBody>
                  <a:tcPr anchor="ctr"/>
                </a:tc>
                <a:tc>
                  <a:txBody>
                    <a:bodyPr/>
                    <a:lstStyle/>
                    <a:p>
                      <a:pPr fontAlgn="base"/>
                      <a:r>
                        <a:rPr lang="pt-BR">
                          <a:effectLst/>
                        </a:rPr>
                        <a:t>MAS = 35(m05 - m03) + 35(m08 - m10) + C(mf)</a:t>
                      </a:r>
                    </a:p>
                  </a:txBody>
                  <a:tcPr anchor="ctr"/>
                </a:tc>
                <a:extLst>
                  <a:ext uri="{0D108BD9-81ED-4DB2-BD59-A6C34878D82A}">
                    <a16:rowId xmlns:a16="http://schemas.microsoft.com/office/drawing/2014/main" val="3401389400"/>
                  </a:ext>
                </a:extLst>
              </a:tr>
              <a:tr h="787849">
                <a:tc>
                  <a:txBody>
                    <a:bodyPr/>
                    <a:lstStyle/>
                    <a:p>
                      <a:pPr fontAlgn="base"/>
                      <a:r>
                        <a:rPr lang="da-DK">
                          <a:effectLst/>
                        </a:rPr>
                        <a:t>Uncertainty Avoidance</a:t>
                      </a:r>
                    </a:p>
                  </a:txBody>
                  <a:tcPr anchor="ctr"/>
                </a:tc>
                <a:tc>
                  <a:txBody>
                    <a:bodyPr/>
                    <a:lstStyle/>
                    <a:p>
                      <a:pPr fontAlgn="base"/>
                      <a:r>
                        <a:rPr lang="en-US" dirty="0">
                          <a:effectLst/>
                        </a:rPr>
                        <a:t>Indicates how comfortable a society is with uncertainty and ambiguity.</a:t>
                      </a:r>
                    </a:p>
                  </a:txBody>
                  <a:tcPr anchor="ctr"/>
                </a:tc>
                <a:tc>
                  <a:txBody>
                    <a:bodyPr/>
                    <a:lstStyle/>
                    <a:p>
                      <a:pPr fontAlgn="base"/>
                      <a:r>
                        <a:rPr lang="nn-NO">
                          <a:effectLst/>
                        </a:rPr>
                        <a:t>UAI = 40(m18 - m15) + 25(m21 - m24) + C(ua)</a:t>
                      </a:r>
                    </a:p>
                  </a:txBody>
                  <a:tcPr anchor="ctr"/>
                </a:tc>
                <a:extLst>
                  <a:ext uri="{0D108BD9-81ED-4DB2-BD59-A6C34878D82A}">
                    <a16:rowId xmlns:a16="http://schemas.microsoft.com/office/drawing/2014/main" val="1519635698"/>
                  </a:ext>
                </a:extLst>
              </a:tr>
              <a:tr h="640128">
                <a:tc>
                  <a:txBody>
                    <a:bodyPr/>
                    <a:lstStyle/>
                    <a:p>
                      <a:pPr fontAlgn="base"/>
                      <a:r>
                        <a:rPr lang="da-DK">
                          <a:effectLst/>
                        </a:rPr>
                        <a:t>Long Term Orientation</a:t>
                      </a:r>
                    </a:p>
                  </a:txBody>
                  <a:tcPr anchor="ctr"/>
                </a:tc>
                <a:tc>
                  <a:txBody>
                    <a:bodyPr/>
                    <a:lstStyle/>
                    <a:p>
                      <a:pPr fontAlgn="base"/>
                      <a:r>
                        <a:rPr lang="en-US">
                          <a:effectLst/>
                        </a:rPr>
                        <a:t>Evaluates focus on future rewards vs. past and present orientation.</a:t>
                      </a:r>
                    </a:p>
                  </a:txBody>
                  <a:tcPr anchor="ctr"/>
                </a:tc>
                <a:tc>
                  <a:txBody>
                    <a:bodyPr/>
                    <a:lstStyle/>
                    <a:p>
                      <a:pPr fontAlgn="base"/>
                      <a:r>
                        <a:rPr lang="it-IT">
                          <a:effectLst/>
                        </a:rPr>
                        <a:t>LTO = 40(m13 - m14) + 25(m19 - m22) + C(ls)</a:t>
                      </a:r>
                    </a:p>
                  </a:txBody>
                  <a:tcPr anchor="ctr"/>
                </a:tc>
                <a:extLst>
                  <a:ext uri="{0D108BD9-81ED-4DB2-BD59-A6C34878D82A}">
                    <a16:rowId xmlns:a16="http://schemas.microsoft.com/office/drawing/2014/main" val="1956079659"/>
                  </a:ext>
                </a:extLst>
              </a:tr>
              <a:tr h="523155">
                <a:tc>
                  <a:txBody>
                    <a:bodyPr/>
                    <a:lstStyle/>
                    <a:p>
                      <a:pPr fontAlgn="base"/>
                      <a:r>
                        <a:rPr lang="da-DK">
                          <a:effectLst/>
                        </a:rPr>
                        <a:t>Indulgence vs. Restraint</a:t>
                      </a:r>
                    </a:p>
                  </a:txBody>
                  <a:tcPr anchor="ctr"/>
                </a:tc>
                <a:tc>
                  <a:txBody>
                    <a:bodyPr/>
                    <a:lstStyle/>
                    <a:p>
                      <a:pPr fontAlgn="base"/>
                      <a:r>
                        <a:rPr lang="en-US">
                          <a:effectLst/>
                        </a:rPr>
                        <a:t>Measures extent of free gratification of desires vs. control.</a:t>
                      </a:r>
                    </a:p>
                  </a:txBody>
                  <a:tcPr anchor="ctr"/>
                </a:tc>
                <a:tc>
                  <a:txBody>
                    <a:bodyPr/>
                    <a:lstStyle/>
                    <a:p>
                      <a:pPr fontAlgn="base"/>
                      <a:r>
                        <a:rPr lang="pt-BR" dirty="0">
                          <a:effectLst/>
                        </a:rPr>
                        <a:t>IVR = 35(m12 - m11) + 40(m17 - m16) + C(ir)</a:t>
                      </a:r>
                    </a:p>
                  </a:txBody>
                  <a:tcPr anchor="ctr"/>
                </a:tc>
                <a:extLst>
                  <a:ext uri="{0D108BD9-81ED-4DB2-BD59-A6C34878D82A}">
                    <a16:rowId xmlns:a16="http://schemas.microsoft.com/office/drawing/2014/main" val="1232308116"/>
                  </a:ext>
                </a:extLst>
              </a:tr>
            </a:tbl>
          </a:graphicData>
        </a:graphic>
      </p:graphicFrame>
      <p:sp>
        <p:nvSpPr>
          <p:cNvPr id="15" name="TextBox 14">
            <a:extLst>
              <a:ext uri="{FF2B5EF4-FFF2-40B4-BE49-F238E27FC236}">
                <a16:creationId xmlns:a16="http://schemas.microsoft.com/office/drawing/2014/main" id="{ACD01429-3931-55E0-8DEF-40A19F1FF28D}"/>
              </a:ext>
            </a:extLst>
          </p:cNvPr>
          <p:cNvSpPr txBox="1"/>
          <p:nvPr/>
        </p:nvSpPr>
        <p:spPr>
          <a:xfrm>
            <a:off x="533400" y="6446837"/>
            <a:ext cx="6096000" cy="369332"/>
          </a:xfrm>
          <a:prstGeom prst="rect">
            <a:avLst/>
          </a:prstGeom>
          <a:noFill/>
        </p:spPr>
        <p:txBody>
          <a:bodyPr wrap="square">
            <a:spAutoFit/>
          </a:bodyPr>
          <a:lstStyle/>
          <a:p>
            <a:r>
              <a:rPr lang="en-GB" dirty="0">
                <a:hlinkClick r:id="rId3"/>
              </a:rPr>
              <a:t>https://geerthofstede.com/research-and-vsm/vsm-2013/</a:t>
            </a:r>
            <a:r>
              <a:rPr lang="en-GB" dirty="0"/>
              <a:t> </a:t>
            </a:r>
          </a:p>
        </p:txBody>
      </p:sp>
    </p:spTree>
    <p:extLst>
      <p:ext uri="{BB962C8B-B14F-4D97-AF65-F5344CB8AC3E}">
        <p14:creationId xmlns:p14="http://schemas.microsoft.com/office/powerpoint/2010/main" val="3307257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8FC76-D09D-5CB5-9AE8-478D457CD44A}"/>
              </a:ext>
            </a:extLst>
          </p:cNvPr>
          <p:cNvSpPr>
            <a:spLocks noGrp="1"/>
          </p:cNvSpPr>
          <p:nvPr>
            <p:ph type="title"/>
          </p:nvPr>
        </p:nvSpPr>
        <p:spPr/>
        <p:txBody>
          <a:bodyPr/>
          <a:lstStyle/>
          <a:p>
            <a:r>
              <a:rPr lang="en-GB" dirty="0"/>
              <a:t>The data</a:t>
            </a:r>
          </a:p>
        </p:txBody>
      </p:sp>
      <p:pic>
        <p:nvPicPr>
          <p:cNvPr id="7" name="Content Placeholder 6" descr="A graph of different colored bars&#10;&#10;Description automatically generated">
            <a:extLst>
              <a:ext uri="{FF2B5EF4-FFF2-40B4-BE49-F238E27FC236}">
                <a16:creationId xmlns:a16="http://schemas.microsoft.com/office/drawing/2014/main" id="{825AE6BF-F030-4AA6-CE46-B3FE302A3421}"/>
              </a:ext>
            </a:extLst>
          </p:cNvPr>
          <p:cNvPicPr>
            <a:picLocks noGrp="1" noChangeAspect="1"/>
          </p:cNvPicPr>
          <p:nvPr>
            <p:ph idx="1"/>
          </p:nvPr>
        </p:nvPicPr>
        <p:blipFill>
          <a:blip r:embed="rId3"/>
          <a:stretch>
            <a:fillRect/>
          </a:stretch>
        </p:blipFill>
        <p:spPr>
          <a:xfrm>
            <a:off x="716507" y="1024102"/>
            <a:ext cx="10556544" cy="5278273"/>
          </a:xfrm>
        </p:spPr>
      </p:pic>
      <p:sp>
        <p:nvSpPr>
          <p:cNvPr id="4" name="Date Placeholder 3">
            <a:extLst>
              <a:ext uri="{FF2B5EF4-FFF2-40B4-BE49-F238E27FC236}">
                <a16:creationId xmlns:a16="http://schemas.microsoft.com/office/drawing/2014/main" id="{6B5BDE00-0EAF-AF9D-25D9-CF2FE8F3BA62}"/>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600ED70A-4CC0-037C-E8C2-DACA6D89C47C}"/>
              </a:ext>
            </a:extLst>
          </p:cNvPr>
          <p:cNvSpPr>
            <a:spLocks noGrp="1"/>
          </p:cNvSpPr>
          <p:nvPr>
            <p:ph type="sldNum" sz="quarter" idx="12"/>
          </p:nvPr>
        </p:nvSpPr>
        <p:spPr/>
        <p:txBody>
          <a:bodyPr/>
          <a:lstStyle/>
          <a:p>
            <a:fld id="{091A926C-488A-4E3E-9C21-57CAA120E114}" type="slidenum">
              <a:rPr lang="en-GB" smtClean="0"/>
              <a:t>52</a:t>
            </a:fld>
            <a:endParaRPr lang="en-GB" dirty="0"/>
          </a:p>
        </p:txBody>
      </p:sp>
      <p:sp>
        <p:nvSpPr>
          <p:cNvPr id="8" name="TextBox 7">
            <a:extLst>
              <a:ext uri="{FF2B5EF4-FFF2-40B4-BE49-F238E27FC236}">
                <a16:creationId xmlns:a16="http://schemas.microsoft.com/office/drawing/2014/main" id="{DF786D89-1D64-A195-3797-1427A485FDCF}"/>
              </a:ext>
            </a:extLst>
          </p:cNvPr>
          <p:cNvSpPr txBox="1"/>
          <p:nvPr/>
        </p:nvSpPr>
        <p:spPr>
          <a:xfrm>
            <a:off x="533400" y="6446837"/>
            <a:ext cx="6096000" cy="369332"/>
          </a:xfrm>
          <a:prstGeom prst="rect">
            <a:avLst/>
          </a:prstGeom>
          <a:noFill/>
        </p:spPr>
        <p:txBody>
          <a:bodyPr wrap="square">
            <a:spAutoFit/>
          </a:bodyPr>
          <a:lstStyle/>
          <a:p>
            <a:r>
              <a:rPr lang="en-GB" dirty="0">
                <a:hlinkClick r:id="rId4"/>
              </a:rPr>
              <a:t>https://geerthofstede.com/research-and-vsm/vsm-2013/</a:t>
            </a:r>
            <a:r>
              <a:rPr lang="en-GB" dirty="0"/>
              <a:t> </a:t>
            </a:r>
          </a:p>
        </p:txBody>
      </p:sp>
    </p:spTree>
    <p:extLst>
      <p:ext uri="{BB962C8B-B14F-4D97-AF65-F5344CB8AC3E}">
        <p14:creationId xmlns:p14="http://schemas.microsoft.com/office/powerpoint/2010/main" val="448625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4839B2-8CEC-D6F4-4EA8-F690BDF65463}"/>
              </a:ext>
            </a:extLst>
          </p:cNvPr>
          <p:cNvPicPr>
            <a:picLocks noChangeAspect="1"/>
          </p:cNvPicPr>
          <p:nvPr/>
        </p:nvPicPr>
        <p:blipFill>
          <a:blip r:embed="rId3"/>
          <a:stretch>
            <a:fillRect/>
          </a:stretch>
        </p:blipFill>
        <p:spPr>
          <a:xfrm>
            <a:off x="293167" y="1168831"/>
            <a:ext cx="5220941" cy="5183200"/>
          </a:xfrm>
          <a:prstGeom prst="rect">
            <a:avLst/>
          </a:prstGeom>
        </p:spPr>
      </p:pic>
      <p:sp>
        <p:nvSpPr>
          <p:cNvPr id="2" name="Title 1">
            <a:extLst>
              <a:ext uri="{FF2B5EF4-FFF2-40B4-BE49-F238E27FC236}">
                <a16:creationId xmlns:a16="http://schemas.microsoft.com/office/drawing/2014/main" id="{B96E68B9-F683-74E3-B847-64D19EE91670}"/>
              </a:ext>
            </a:extLst>
          </p:cNvPr>
          <p:cNvSpPr>
            <a:spLocks noGrp="1"/>
          </p:cNvSpPr>
          <p:nvPr>
            <p:ph type="title"/>
          </p:nvPr>
        </p:nvSpPr>
        <p:spPr/>
        <p:txBody>
          <a:bodyPr/>
          <a:lstStyle/>
          <a:p>
            <a:r>
              <a:rPr lang="en-GB" dirty="0"/>
              <a:t>Contextualizing by country name</a:t>
            </a:r>
          </a:p>
        </p:txBody>
      </p:sp>
      <p:sp>
        <p:nvSpPr>
          <p:cNvPr id="4" name="Date Placeholder 3">
            <a:extLst>
              <a:ext uri="{FF2B5EF4-FFF2-40B4-BE49-F238E27FC236}">
                <a16:creationId xmlns:a16="http://schemas.microsoft.com/office/drawing/2014/main" id="{B893CFCC-5C66-CDF3-4DF0-46F2D04E586B}"/>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C9B88DCF-F448-1551-7970-6DE98F5EE783}"/>
              </a:ext>
            </a:extLst>
          </p:cNvPr>
          <p:cNvSpPr>
            <a:spLocks noGrp="1"/>
          </p:cNvSpPr>
          <p:nvPr>
            <p:ph type="sldNum" sz="quarter" idx="12"/>
          </p:nvPr>
        </p:nvSpPr>
        <p:spPr/>
        <p:txBody>
          <a:bodyPr/>
          <a:lstStyle/>
          <a:p>
            <a:fld id="{091A926C-488A-4E3E-9C21-57CAA120E114}" type="slidenum">
              <a:rPr lang="en-GB" smtClean="0"/>
              <a:t>53</a:t>
            </a:fld>
            <a:endParaRPr lang="en-GB" dirty="0"/>
          </a:p>
        </p:txBody>
      </p:sp>
      <p:pic>
        <p:nvPicPr>
          <p:cNvPr id="6" name="Content Placeholder 5">
            <a:extLst>
              <a:ext uri="{FF2B5EF4-FFF2-40B4-BE49-F238E27FC236}">
                <a16:creationId xmlns:a16="http://schemas.microsoft.com/office/drawing/2014/main" id="{B4850DC2-B44B-5618-689B-B31C80A984F5}"/>
              </a:ext>
            </a:extLst>
          </p:cNvPr>
          <p:cNvPicPr>
            <a:picLocks noGrp="1" noChangeAspect="1"/>
          </p:cNvPicPr>
          <p:nvPr>
            <p:ph idx="1"/>
          </p:nvPr>
        </p:nvPicPr>
        <p:blipFill>
          <a:blip r:embed="rId4"/>
          <a:stretch>
            <a:fillRect/>
          </a:stretch>
        </p:blipFill>
        <p:spPr>
          <a:xfrm>
            <a:off x="5378850" y="2209800"/>
            <a:ext cx="6426182" cy="4095896"/>
          </a:xfrm>
          <a:prstGeom prst="rect">
            <a:avLst/>
          </a:prstGeom>
        </p:spPr>
      </p:pic>
      <p:sp>
        <p:nvSpPr>
          <p:cNvPr id="7" name="Rectangle: Rounded Corners 6">
            <a:extLst>
              <a:ext uri="{FF2B5EF4-FFF2-40B4-BE49-F238E27FC236}">
                <a16:creationId xmlns:a16="http://schemas.microsoft.com/office/drawing/2014/main" id="{4EC4D60E-2195-1D93-E3F2-82D156D346FA}"/>
              </a:ext>
            </a:extLst>
          </p:cNvPr>
          <p:cNvSpPr/>
          <p:nvPr/>
        </p:nvSpPr>
        <p:spPr>
          <a:xfrm>
            <a:off x="2486891" y="1686622"/>
            <a:ext cx="235528" cy="155863"/>
          </a:xfrm>
          <a:prstGeom prst="roundRect">
            <a:avLst/>
          </a:prstGeom>
          <a:noFill/>
          <a:ln w="28575">
            <a:solidFill>
              <a:srgbClr val="FF0000"/>
            </a:solidFill>
          </a:ln>
        </p:spPr>
        <p:txBody>
          <a:bodyPr wrap="square" rtlCol="0" anchor="ctr">
            <a:noAutofit/>
          </a:bodyPr>
          <a:lstStyle/>
          <a:p>
            <a:pPr algn="l"/>
            <a:endParaRPr lang="en-GB" sz="2400" dirty="0">
              <a:solidFill>
                <a:schemeClr val="bg1"/>
              </a:solidFill>
            </a:endParaRPr>
          </a:p>
        </p:txBody>
      </p:sp>
      <p:sp>
        <p:nvSpPr>
          <p:cNvPr id="9" name="Rectangle: Rounded Corners 8">
            <a:extLst>
              <a:ext uri="{FF2B5EF4-FFF2-40B4-BE49-F238E27FC236}">
                <a16:creationId xmlns:a16="http://schemas.microsoft.com/office/drawing/2014/main" id="{12C54BFB-74B7-D22B-1BB0-7B082A2F0E02}"/>
              </a:ext>
            </a:extLst>
          </p:cNvPr>
          <p:cNvSpPr/>
          <p:nvPr/>
        </p:nvSpPr>
        <p:spPr>
          <a:xfrm>
            <a:off x="3546763" y="1523662"/>
            <a:ext cx="221673" cy="162960"/>
          </a:xfrm>
          <a:prstGeom prst="roundRect">
            <a:avLst/>
          </a:prstGeom>
          <a:noFill/>
          <a:ln w="28575">
            <a:solidFill>
              <a:srgbClr val="FF0000"/>
            </a:solidFill>
          </a:ln>
        </p:spPr>
        <p:txBody>
          <a:bodyPr wrap="square" rtlCol="0" anchor="ctr">
            <a:noAutofit/>
          </a:bodyPr>
          <a:lstStyle/>
          <a:p>
            <a:pPr algn="l"/>
            <a:endParaRPr lang="en-GB" sz="2400" dirty="0">
              <a:solidFill>
                <a:schemeClr val="bg1"/>
              </a:solidFill>
            </a:endParaRPr>
          </a:p>
        </p:txBody>
      </p:sp>
    </p:spTree>
    <p:extLst>
      <p:ext uri="{BB962C8B-B14F-4D97-AF65-F5344CB8AC3E}">
        <p14:creationId xmlns:p14="http://schemas.microsoft.com/office/powerpoint/2010/main" val="3648992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FBA2-EF26-CEAF-8AA3-A38A04B13871}"/>
              </a:ext>
            </a:extLst>
          </p:cNvPr>
          <p:cNvSpPr>
            <a:spLocks noGrp="1"/>
          </p:cNvSpPr>
          <p:nvPr>
            <p:ph type="title"/>
          </p:nvPr>
        </p:nvSpPr>
        <p:spPr/>
        <p:txBody>
          <a:bodyPr/>
          <a:lstStyle/>
          <a:p>
            <a:r>
              <a:rPr lang="en-GB" dirty="0"/>
              <a:t>Prompt templates</a:t>
            </a:r>
          </a:p>
        </p:txBody>
      </p:sp>
      <p:graphicFrame>
        <p:nvGraphicFramePr>
          <p:cNvPr id="7" name="Table 7">
            <a:extLst>
              <a:ext uri="{FF2B5EF4-FFF2-40B4-BE49-F238E27FC236}">
                <a16:creationId xmlns:a16="http://schemas.microsoft.com/office/drawing/2014/main" id="{6607E2DD-9D07-2124-5F65-7A2347D4C344}"/>
              </a:ext>
            </a:extLst>
          </p:cNvPr>
          <p:cNvGraphicFramePr>
            <a:graphicFrameLocks noGrp="1"/>
          </p:cNvGraphicFramePr>
          <p:nvPr>
            <p:ph idx="1"/>
          </p:nvPr>
        </p:nvGraphicFramePr>
        <p:xfrm>
          <a:off x="588963" y="1294446"/>
          <a:ext cx="10630728" cy="4942840"/>
        </p:xfrm>
        <a:graphic>
          <a:graphicData uri="http://schemas.openxmlformats.org/drawingml/2006/table">
            <a:tbl>
              <a:tblPr firstRow="1" bandRow="1">
                <a:tableStyleId>{5C22544A-7EE6-4342-B048-85BDC9FD1C3A}</a:tableStyleId>
              </a:tblPr>
              <a:tblGrid>
                <a:gridCol w="1302182">
                  <a:extLst>
                    <a:ext uri="{9D8B030D-6E8A-4147-A177-3AD203B41FA5}">
                      <a16:colId xmlns:a16="http://schemas.microsoft.com/office/drawing/2014/main" val="2627823287"/>
                    </a:ext>
                  </a:extLst>
                </a:gridCol>
                <a:gridCol w="3144982">
                  <a:extLst>
                    <a:ext uri="{9D8B030D-6E8A-4147-A177-3AD203B41FA5}">
                      <a16:colId xmlns:a16="http://schemas.microsoft.com/office/drawing/2014/main" val="2334995987"/>
                    </a:ext>
                  </a:extLst>
                </a:gridCol>
                <a:gridCol w="2964873">
                  <a:extLst>
                    <a:ext uri="{9D8B030D-6E8A-4147-A177-3AD203B41FA5}">
                      <a16:colId xmlns:a16="http://schemas.microsoft.com/office/drawing/2014/main" val="443843942"/>
                    </a:ext>
                  </a:extLst>
                </a:gridCol>
                <a:gridCol w="3218691">
                  <a:extLst>
                    <a:ext uri="{9D8B030D-6E8A-4147-A177-3AD203B41FA5}">
                      <a16:colId xmlns:a16="http://schemas.microsoft.com/office/drawing/2014/main" val="738456056"/>
                    </a:ext>
                  </a:extLst>
                </a:gridCol>
              </a:tblGrid>
              <a:tr h="370840">
                <a:tc>
                  <a:txBody>
                    <a:bodyPr/>
                    <a:lstStyle/>
                    <a:p>
                      <a:r>
                        <a:rPr lang="en-GB" dirty="0"/>
                        <a:t>Country</a:t>
                      </a:r>
                    </a:p>
                  </a:txBody>
                  <a:tcPr/>
                </a:tc>
                <a:tc>
                  <a:txBody>
                    <a:bodyPr/>
                    <a:lstStyle/>
                    <a:p>
                      <a:r>
                        <a:rPr lang="en-GB" dirty="0"/>
                        <a:t>Prompt 1</a:t>
                      </a:r>
                    </a:p>
                  </a:txBody>
                  <a:tcPr/>
                </a:tc>
                <a:tc>
                  <a:txBody>
                    <a:bodyPr/>
                    <a:lstStyle/>
                    <a:p>
                      <a:r>
                        <a:rPr lang="en-GB" dirty="0"/>
                        <a:t>Prompt 2</a:t>
                      </a:r>
                    </a:p>
                  </a:txBody>
                  <a:tcPr/>
                </a:tc>
                <a:tc>
                  <a:txBody>
                    <a:bodyPr/>
                    <a:lstStyle/>
                    <a:p>
                      <a:r>
                        <a:rPr lang="en-GB" dirty="0"/>
                        <a:t>Prompt 3</a:t>
                      </a:r>
                    </a:p>
                  </a:txBody>
                  <a:tcPr/>
                </a:tc>
                <a:extLst>
                  <a:ext uri="{0D108BD9-81ED-4DB2-BD59-A6C34878D82A}">
                    <a16:rowId xmlns:a16="http://schemas.microsoft.com/office/drawing/2014/main" val="2048036596"/>
                  </a:ext>
                </a:extLst>
              </a:tr>
              <a:tr h="370840">
                <a:tc>
                  <a:txBody>
                    <a:bodyPr/>
                    <a:lstStyle/>
                    <a:p>
                      <a:r>
                        <a:rPr lang="en-GB" dirty="0"/>
                        <a:t>US</a:t>
                      </a:r>
                    </a:p>
                  </a:txBody>
                  <a:tcPr/>
                </a:tc>
                <a:tc>
                  <a:txBody>
                    <a:bodyPr/>
                    <a:lstStyle/>
                    <a:p>
                      <a:r>
                        <a:rPr lang="en-US" sz="1800" b="0" i="0" kern="1200" dirty="0">
                          <a:solidFill>
                            <a:schemeClr val="dk1"/>
                          </a:solidFill>
                          <a:effectLst/>
                          <a:latin typeface="+mn-lt"/>
                          <a:ea typeface="+mn-ea"/>
                          <a:cs typeface="+mn-cs"/>
                        </a:rPr>
                        <a:t>For an average American, [Question #] is [Options].</a:t>
                      </a:r>
                      <a:endParaRPr lang="en-GB" dirty="0"/>
                    </a:p>
                  </a:txBody>
                  <a:tcPr/>
                </a:tc>
                <a:tc>
                  <a:txBody>
                    <a:bodyPr/>
                    <a:lstStyle/>
                    <a:p>
                      <a:endParaRPr lang="en-GB" dirty="0"/>
                    </a:p>
                  </a:txBody>
                  <a:tcPr/>
                </a:tc>
                <a:tc>
                  <a:txBody>
                    <a:bodyPr/>
                    <a:lstStyle/>
                    <a:p>
                      <a:r>
                        <a:rPr lang="en-US" sz="1800" b="0" i="0" kern="1200" dirty="0">
                          <a:solidFill>
                            <a:schemeClr val="dk1"/>
                          </a:solidFill>
                          <a:effectLst/>
                          <a:latin typeface="+mn-lt"/>
                          <a:ea typeface="+mn-ea"/>
                          <a:cs typeface="+mn-cs"/>
                        </a:rPr>
                        <a:t>In the American cultural setting, [Question #] is [Options].</a:t>
                      </a:r>
                      <a:endParaRPr lang="en-GB" dirty="0"/>
                    </a:p>
                  </a:txBody>
                  <a:tcPr/>
                </a:tc>
                <a:extLst>
                  <a:ext uri="{0D108BD9-81ED-4DB2-BD59-A6C34878D82A}">
                    <a16:rowId xmlns:a16="http://schemas.microsoft.com/office/drawing/2014/main" val="2326641301"/>
                  </a:ext>
                </a:extLst>
              </a:tr>
              <a:tr h="370840">
                <a:tc>
                  <a:txBody>
                    <a:bodyPr/>
                    <a:lstStyle/>
                    <a:p>
                      <a:r>
                        <a:rPr lang="en-GB" dirty="0"/>
                        <a:t>China</a:t>
                      </a:r>
                    </a:p>
                  </a:txBody>
                  <a:tcPr/>
                </a:tc>
                <a:tc>
                  <a:txBody>
                    <a:bodyPr/>
                    <a:lstStyle/>
                    <a:p>
                      <a:r>
                        <a:rPr lang="en-US" sz="1800" b="0" i="0" kern="1200" dirty="0">
                          <a:solidFill>
                            <a:schemeClr val="dk1"/>
                          </a:solidFill>
                          <a:effectLst/>
                          <a:latin typeface="+mn-lt"/>
                          <a:ea typeface="+mn-ea"/>
                          <a:cs typeface="+mn-cs"/>
                        </a:rPr>
                        <a:t>For an average Chinese, [Question #] is [Options].</a:t>
                      </a:r>
                      <a:endParaRPr lang="en-GB" dirty="0"/>
                    </a:p>
                  </a:txBody>
                  <a:tcPr/>
                </a:tc>
                <a:tc>
                  <a:txBody>
                    <a:bodyPr/>
                    <a:lstStyle/>
                    <a:p>
                      <a:r>
                        <a:rPr lang="zh-CN" altLang="da-DK" sz="1800" b="0" i="0" kern="1200" dirty="0">
                          <a:solidFill>
                            <a:schemeClr val="dk1"/>
                          </a:solidFill>
                          <a:effectLst/>
                          <a:latin typeface="+mn-lt"/>
                          <a:ea typeface="+mn-ea"/>
                          <a:cs typeface="+mn-cs"/>
                        </a:rPr>
                        <a:t>对普通中国人来说，</a:t>
                      </a:r>
                      <a:r>
                        <a:rPr lang="da-DK" altLang="zh-CN" sz="1800" b="0" i="0" kern="1200" dirty="0">
                          <a:solidFill>
                            <a:schemeClr val="dk1"/>
                          </a:solidFill>
                          <a:effectLst/>
                          <a:latin typeface="+mn-lt"/>
                          <a:ea typeface="+mn-ea"/>
                          <a:cs typeface="+mn-cs"/>
                        </a:rPr>
                        <a:t>[</a:t>
                      </a:r>
                      <a:r>
                        <a:rPr lang="zh-CN" altLang="da-DK" sz="1800" b="0" i="0" kern="1200" dirty="0">
                          <a:solidFill>
                            <a:schemeClr val="dk1"/>
                          </a:solidFill>
                          <a:effectLst/>
                          <a:latin typeface="+mn-lt"/>
                          <a:ea typeface="+mn-ea"/>
                          <a:cs typeface="+mn-cs"/>
                        </a:rPr>
                        <a:t>问题 </a:t>
                      </a:r>
                      <a:r>
                        <a:rPr lang="da-DK" altLang="zh-CN" sz="1800" b="0" i="0" kern="1200" dirty="0">
                          <a:solidFill>
                            <a:schemeClr val="dk1"/>
                          </a:solidFill>
                          <a:effectLst/>
                          <a:latin typeface="+mn-lt"/>
                          <a:ea typeface="+mn-ea"/>
                          <a:cs typeface="+mn-cs"/>
                        </a:rPr>
                        <a:t>#] </a:t>
                      </a:r>
                      <a:r>
                        <a:rPr lang="zh-CN" altLang="da-DK" sz="1800" b="0" i="0" kern="1200" dirty="0">
                          <a:solidFill>
                            <a:schemeClr val="dk1"/>
                          </a:solidFill>
                          <a:effectLst/>
                          <a:latin typeface="+mn-lt"/>
                          <a:ea typeface="+mn-ea"/>
                          <a:cs typeface="+mn-cs"/>
                        </a:rPr>
                        <a:t>是 </a:t>
                      </a:r>
                      <a:r>
                        <a:rPr lang="da-DK" altLang="zh-CN" sz="1800" b="0" i="0" kern="1200" dirty="0">
                          <a:solidFill>
                            <a:schemeClr val="dk1"/>
                          </a:solidFill>
                          <a:effectLst/>
                          <a:latin typeface="+mn-lt"/>
                          <a:ea typeface="+mn-ea"/>
                          <a:cs typeface="+mn-cs"/>
                        </a:rPr>
                        <a:t>[</a:t>
                      </a:r>
                      <a:r>
                        <a:rPr lang="zh-CN" altLang="da-DK" sz="1800" b="0" i="0" kern="1200" dirty="0">
                          <a:solidFill>
                            <a:schemeClr val="dk1"/>
                          </a:solidFill>
                          <a:effectLst/>
                          <a:latin typeface="+mn-lt"/>
                          <a:ea typeface="+mn-ea"/>
                          <a:cs typeface="+mn-cs"/>
                        </a:rPr>
                        <a:t>选项</a:t>
                      </a:r>
                      <a:r>
                        <a:rPr lang="da-DK" altLang="zh-CN" sz="1800" b="0" i="0" kern="1200" dirty="0">
                          <a:solidFill>
                            <a:schemeClr val="dk1"/>
                          </a:solidFill>
                          <a:effectLst/>
                          <a:latin typeface="+mn-lt"/>
                          <a:ea typeface="+mn-ea"/>
                          <a:cs typeface="+mn-cs"/>
                        </a:rPr>
                        <a:t>]</a:t>
                      </a:r>
                      <a:r>
                        <a:rPr lang="zh-CN" altLang="da-DK" sz="1800" b="0" i="0" kern="1200" dirty="0">
                          <a:solidFill>
                            <a:schemeClr val="dk1"/>
                          </a:solidFill>
                          <a:effectLst/>
                          <a:latin typeface="+mn-lt"/>
                          <a:ea typeface="+mn-ea"/>
                          <a:cs typeface="+mn-cs"/>
                        </a:rPr>
                        <a:t>。</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 the Chinese cultural setting, [Question #] is [Options].</a:t>
                      </a:r>
                      <a:endParaRPr lang="en-GB" dirty="0"/>
                    </a:p>
                  </a:txBody>
                  <a:tcPr/>
                </a:tc>
                <a:extLst>
                  <a:ext uri="{0D108BD9-81ED-4DB2-BD59-A6C34878D82A}">
                    <a16:rowId xmlns:a16="http://schemas.microsoft.com/office/drawing/2014/main" val="624381578"/>
                  </a:ext>
                </a:extLst>
              </a:tr>
              <a:tr h="370840">
                <a:tc>
                  <a:txBody>
                    <a:bodyPr/>
                    <a:lstStyle/>
                    <a:p>
                      <a:r>
                        <a:rPr lang="en-GB" dirty="0"/>
                        <a:t>Germany</a:t>
                      </a:r>
                    </a:p>
                  </a:txBody>
                  <a:tcPr/>
                </a:tc>
                <a:tc>
                  <a:txBody>
                    <a:bodyPr/>
                    <a:lstStyle/>
                    <a:p>
                      <a:r>
                        <a:rPr lang="en-US" sz="1800" b="0" i="0" kern="1200" dirty="0">
                          <a:solidFill>
                            <a:schemeClr val="dk1"/>
                          </a:solidFill>
                          <a:effectLst/>
                          <a:latin typeface="+mn-lt"/>
                          <a:ea typeface="+mn-ea"/>
                          <a:cs typeface="+mn-cs"/>
                        </a:rPr>
                        <a:t>For an average German, [Question #] is [Options].</a:t>
                      </a:r>
                      <a:endParaRPr lang="en-GB" dirty="0"/>
                    </a:p>
                  </a:txBody>
                  <a:tcPr/>
                </a:tc>
                <a:tc>
                  <a:txBody>
                    <a:bodyPr/>
                    <a:lstStyle/>
                    <a:p>
                      <a:r>
                        <a:rPr lang="de-DE" sz="1800" b="0" i="0" kern="1200" dirty="0">
                          <a:solidFill>
                            <a:schemeClr val="dk1"/>
                          </a:solidFill>
                          <a:effectLst/>
                          <a:latin typeface="+mn-lt"/>
                          <a:ea typeface="+mn-ea"/>
                          <a:cs typeface="+mn-cs"/>
                        </a:rPr>
                        <a:t>[Frage] ist [Option] für den durchschnittlichen Deutschen.</a:t>
                      </a:r>
                      <a:endParaRPr lang="en-GB" dirty="0"/>
                    </a:p>
                  </a:txBody>
                  <a:tcPr/>
                </a:tc>
                <a:tc>
                  <a:txBody>
                    <a:bodyPr/>
                    <a:lstStyle/>
                    <a:p>
                      <a:r>
                        <a:rPr lang="en-US" sz="1800" b="0" i="0" kern="1200" dirty="0">
                          <a:solidFill>
                            <a:schemeClr val="dk1"/>
                          </a:solidFill>
                          <a:effectLst/>
                          <a:latin typeface="+mn-lt"/>
                          <a:ea typeface="+mn-ea"/>
                          <a:cs typeface="+mn-cs"/>
                        </a:rPr>
                        <a:t>In the German cultural setting, [Question #] is [Options].</a:t>
                      </a:r>
                      <a:endParaRPr lang="en-GB" dirty="0"/>
                    </a:p>
                  </a:txBody>
                  <a:tcPr/>
                </a:tc>
                <a:extLst>
                  <a:ext uri="{0D108BD9-81ED-4DB2-BD59-A6C34878D82A}">
                    <a16:rowId xmlns:a16="http://schemas.microsoft.com/office/drawing/2014/main" val="3832167862"/>
                  </a:ext>
                </a:extLst>
              </a:tr>
              <a:tr h="370840">
                <a:tc>
                  <a:txBody>
                    <a:bodyPr/>
                    <a:lstStyle/>
                    <a:p>
                      <a:r>
                        <a:rPr lang="en-GB" dirty="0"/>
                        <a:t>Japan</a:t>
                      </a:r>
                    </a:p>
                  </a:txBody>
                  <a:tcPr/>
                </a:tc>
                <a:tc>
                  <a:txBody>
                    <a:bodyPr/>
                    <a:lstStyle/>
                    <a:p>
                      <a:r>
                        <a:rPr lang="en-US" sz="1800" b="0" i="0" kern="1200" dirty="0">
                          <a:solidFill>
                            <a:schemeClr val="dk1"/>
                          </a:solidFill>
                          <a:effectLst/>
                          <a:latin typeface="+mn-lt"/>
                          <a:ea typeface="+mn-ea"/>
                          <a:cs typeface="+mn-cs"/>
                        </a:rPr>
                        <a:t>For an average Japanese, [Question #] is [Options].</a:t>
                      </a:r>
                      <a:endParaRPr lang="en-GB" dirty="0"/>
                    </a:p>
                  </a:txBody>
                  <a:tcPr/>
                </a:tc>
                <a:tc>
                  <a:txBody>
                    <a:bodyPr/>
                    <a:lstStyle/>
                    <a:p>
                      <a:r>
                        <a:rPr lang="ja-JP" altLang="da-DK" dirty="0"/>
                        <a:t>平均的な日本人の合、</a:t>
                      </a:r>
                      <a:r>
                        <a:rPr lang="da-DK" altLang="ja-JP" dirty="0"/>
                        <a:t>【 #】</a:t>
                      </a:r>
                      <a:r>
                        <a:rPr lang="ja-JP" altLang="da-DK" dirty="0"/>
                        <a:t>は</a:t>
                      </a:r>
                      <a:r>
                        <a:rPr lang="da-DK" altLang="ja-JP" dirty="0"/>
                        <a:t>【</a:t>
                      </a:r>
                      <a:r>
                        <a:rPr lang="ja-JP" altLang="da-DK" dirty="0"/>
                        <a:t>肢</a:t>
                      </a:r>
                      <a:r>
                        <a:rPr lang="da-DK" altLang="ja-JP" dirty="0"/>
                        <a:t>】</a:t>
                      </a:r>
                      <a:r>
                        <a:rPr lang="ja-JP" altLang="da-DK" dirty="0"/>
                        <a:t>です。</a:t>
                      </a:r>
                      <a:endParaRPr lang="en-GB" dirty="0"/>
                    </a:p>
                  </a:txBody>
                  <a:tcPr/>
                </a:tc>
                <a:tc>
                  <a:txBody>
                    <a:bodyPr/>
                    <a:lstStyle/>
                    <a:p>
                      <a:r>
                        <a:rPr lang="en-US" sz="1800" b="0" i="0" kern="1200" dirty="0">
                          <a:solidFill>
                            <a:schemeClr val="dk1"/>
                          </a:solidFill>
                          <a:effectLst/>
                          <a:latin typeface="+mn-lt"/>
                          <a:ea typeface="+mn-ea"/>
                          <a:cs typeface="+mn-cs"/>
                        </a:rPr>
                        <a:t>In the Japanese cultural setting, [Question #] is [Options].</a:t>
                      </a:r>
                      <a:endParaRPr lang="en-GB" dirty="0"/>
                    </a:p>
                  </a:txBody>
                  <a:tcPr/>
                </a:tc>
                <a:extLst>
                  <a:ext uri="{0D108BD9-81ED-4DB2-BD59-A6C34878D82A}">
                    <a16:rowId xmlns:a16="http://schemas.microsoft.com/office/drawing/2014/main" val="4212029577"/>
                  </a:ext>
                </a:extLst>
              </a:tr>
              <a:tr h="370840">
                <a:tc>
                  <a:txBody>
                    <a:bodyPr/>
                    <a:lstStyle/>
                    <a:p>
                      <a:r>
                        <a:rPr lang="en-GB" dirty="0"/>
                        <a:t>Spain</a:t>
                      </a:r>
                    </a:p>
                  </a:txBody>
                  <a:tcPr/>
                </a:tc>
                <a:tc>
                  <a:txBody>
                    <a:bodyPr/>
                    <a:lstStyle/>
                    <a:p>
                      <a:r>
                        <a:rPr lang="en-US" sz="1800" b="0" i="0" kern="1200" dirty="0">
                          <a:solidFill>
                            <a:schemeClr val="dk1"/>
                          </a:solidFill>
                          <a:effectLst/>
                          <a:latin typeface="+mn-lt"/>
                          <a:ea typeface="+mn-ea"/>
                          <a:cs typeface="+mn-cs"/>
                        </a:rPr>
                        <a:t>For an average Spanish, [Question #] is [Options].</a:t>
                      </a:r>
                    </a:p>
                    <a:p>
                      <a:endParaRPr lang="en-GB" dirty="0"/>
                    </a:p>
                  </a:txBody>
                  <a:tcPr/>
                </a:tc>
                <a:tc>
                  <a:txBody>
                    <a:bodyPr/>
                    <a:lstStyle/>
                    <a:p>
                      <a:r>
                        <a:rPr lang="es-ES" sz="1800" b="0" i="0" kern="1200" dirty="0">
                          <a:solidFill>
                            <a:schemeClr val="dk1"/>
                          </a:solidFill>
                          <a:effectLst/>
                          <a:latin typeface="+mn-lt"/>
                          <a:ea typeface="+mn-ea"/>
                          <a:cs typeface="+mn-cs"/>
                        </a:rPr>
                        <a:t>Para el español promedio, [Pregunta #] es [Opciones].</a:t>
                      </a:r>
                      <a:endParaRPr lang="en-GB" dirty="0"/>
                    </a:p>
                  </a:txBody>
                  <a:tcPr/>
                </a:tc>
                <a:tc>
                  <a:txBody>
                    <a:bodyPr/>
                    <a:lstStyle/>
                    <a:p>
                      <a:r>
                        <a:rPr lang="en-US" sz="1800" b="0" i="0" kern="1200" dirty="0">
                          <a:solidFill>
                            <a:schemeClr val="dk1"/>
                          </a:solidFill>
                          <a:effectLst/>
                          <a:latin typeface="+mn-lt"/>
                          <a:ea typeface="+mn-ea"/>
                          <a:cs typeface="+mn-cs"/>
                        </a:rPr>
                        <a:t>In the Spanish cultural setting, [Question #] is [Options].</a:t>
                      </a:r>
                      <a:endParaRPr lang="en-GB" dirty="0"/>
                    </a:p>
                  </a:txBody>
                  <a:tcPr/>
                </a:tc>
                <a:extLst>
                  <a:ext uri="{0D108BD9-81ED-4DB2-BD59-A6C34878D82A}">
                    <a16:rowId xmlns:a16="http://schemas.microsoft.com/office/drawing/2014/main" val="2010560340"/>
                  </a:ext>
                </a:extLst>
              </a:tr>
            </a:tbl>
          </a:graphicData>
        </a:graphic>
      </p:graphicFrame>
      <p:sp>
        <p:nvSpPr>
          <p:cNvPr id="4" name="Date Placeholder 3">
            <a:extLst>
              <a:ext uri="{FF2B5EF4-FFF2-40B4-BE49-F238E27FC236}">
                <a16:creationId xmlns:a16="http://schemas.microsoft.com/office/drawing/2014/main" id="{F15FEC21-B849-B658-D218-F7E6C5A9905D}"/>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7D751727-320B-5347-12D7-00081661F03B}"/>
              </a:ext>
            </a:extLst>
          </p:cNvPr>
          <p:cNvSpPr>
            <a:spLocks noGrp="1"/>
          </p:cNvSpPr>
          <p:nvPr>
            <p:ph type="sldNum" sz="quarter" idx="12"/>
          </p:nvPr>
        </p:nvSpPr>
        <p:spPr/>
        <p:txBody>
          <a:bodyPr/>
          <a:lstStyle/>
          <a:p>
            <a:fld id="{091A926C-488A-4E3E-9C21-57CAA120E114}" type="slidenum">
              <a:rPr lang="en-GB" smtClean="0"/>
              <a:t>54</a:t>
            </a:fld>
            <a:endParaRPr lang="en-GB" dirty="0"/>
          </a:p>
        </p:txBody>
      </p:sp>
      <p:pic>
        <p:nvPicPr>
          <p:cNvPr id="1026" name="Picture 2" descr="iOS 16.4">
            <a:extLst>
              <a:ext uri="{FF2B5EF4-FFF2-40B4-BE49-F238E27FC236}">
                <a16:creationId xmlns:a16="http://schemas.microsoft.com/office/drawing/2014/main" id="{E97201C0-0110-30B6-9FCC-4424D0C75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42485"/>
            <a:ext cx="665018" cy="6650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OS 16.4">
            <a:extLst>
              <a:ext uri="{FF2B5EF4-FFF2-40B4-BE49-F238E27FC236}">
                <a16:creationId xmlns:a16="http://schemas.microsoft.com/office/drawing/2014/main" id="{862E24A8-6257-810D-0151-83F435279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648200"/>
            <a:ext cx="665019" cy="6650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OS 16.4">
            <a:extLst>
              <a:ext uri="{FF2B5EF4-FFF2-40B4-BE49-F238E27FC236}">
                <a16:creationId xmlns:a16="http://schemas.microsoft.com/office/drawing/2014/main" id="{804A1878-691A-4B4D-25B6-7FFF90A48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763982"/>
            <a:ext cx="665018" cy="66501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OS 16.4">
            <a:extLst>
              <a:ext uri="{FF2B5EF4-FFF2-40B4-BE49-F238E27FC236}">
                <a16:creationId xmlns:a16="http://schemas.microsoft.com/office/drawing/2014/main" id="{3B1F8417-E602-49FA-5668-70D307E2BD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572268"/>
            <a:ext cx="665018" cy="6650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OS 16.4">
            <a:extLst>
              <a:ext uri="{FF2B5EF4-FFF2-40B4-BE49-F238E27FC236}">
                <a16:creationId xmlns:a16="http://schemas.microsoft.com/office/drawing/2014/main" id="{65D83860-55A9-E0A3-8128-BE60FC1791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3685479"/>
            <a:ext cx="703672" cy="70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403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0F7AE7D-9074-BCFA-0AD8-FFCCBA88233C}"/>
              </a:ext>
            </a:extLst>
          </p:cNvPr>
          <p:cNvPicPr>
            <a:picLocks noGrp="1" noChangeAspect="1"/>
          </p:cNvPicPr>
          <p:nvPr>
            <p:ph idx="1"/>
          </p:nvPr>
        </p:nvPicPr>
        <p:blipFill rotWithShape="1">
          <a:blip r:embed="rId3"/>
          <a:srcRect l="15926" r="16230"/>
          <a:stretch/>
        </p:blipFill>
        <p:spPr>
          <a:xfrm>
            <a:off x="6937689" y="1127731"/>
            <a:ext cx="5171600" cy="2731750"/>
          </a:xfrm>
        </p:spPr>
      </p:pic>
      <p:sp>
        <p:nvSpPr>
          <p:cNvPr id="2" name="Title 1">
            <a:extLst>
              <a:ext uri="{FF2B5EF4-FFF2-40B4-BE49-F238E27FC236}">
                <a16:creationId xmlns:a16="http://schemas.microsoft.com/office/drawing/2014/main" id="{B96E68B9-F683-74E3-B847-64D19EE91670}"/>
              </a:ext>
            </a:extLst>
          </p:cNvPr>
          <p:cNvSpPr>
            <a:spLocks noGrp="1"/>
          </p:cNvSpPr>
          <p:nvPr>
            <p:ph type="title"/>
          </p:nvPr>
        </p:nvSpPr>
        <p:spPr/>
        <p:txBody>
          <a:bodyPr/>
          <a:lstStyle/>
          <a:p>
            <a:pPr lvl="0"/>
            <a:r>
              <a:rPr lang="en-GB" dirty="0"/>
              <a:t>Major limitation: consistency</a:t>
            </a:r>
            <a:endParaRPr lang="en-US" dirty="0"/>
          </a:p>
        </p:txBody>
      </p:sp>
      <p:sp>
        <p:nvSpPr>
          <p:cNvPr id="4" name="Date Placeholder 3">
            <a:extLst>
              <a:ext uri="{FF2B5EF4-FFF2-40B4-BE49-F238E27FC236}">
                <a16:creationId xmlns:a16="http://schemas.microsoft.com/office/drawing/2014/main" id="{B893CFCC-5C66-CDF3-4DF0-46F2D04E586B}"/>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C9B88DCF-F448-1551-7970-6DE98F5EE783}"/>
              </a:ext>
            </a:extLst>
          </p:cNvPr>
          <p:cNvSpPr>
            <a:spLocks noGrp="1"/>
          </p:cNvSpPr>
          <p:nvPr>
            <p:ph type="sldNum" sz="quarter" idx="12"/>
          </p:nvPr>
        </p:nvSpPr>
        <p:spPr/>
        <p:txBody>
          <a:bodyPr/>
          <a:lstStyle/>
          <a:p>
            <a:fld id="{091A926C-488A-4E3E-9C21-57CAA120E114}" type="slidenum">
              <a:rPr lang="en-GB" smtClean="0"/>
              <a:t>55</a:t>
            </a:fld>
            <a:endParaRPr lang="en-GB" dirty="0"/>
          </a:p>
        </p:txBody>
      </p:sp>
      <p:sp>
        <p:nvSpPr>
          <p:cNvPr id="11" name="Content Placeholder 14">
            <a:extLst>
              <a:ext uri="{FF2B5EF4-FFF2-40B4-BE49-F238E27FC236}">
                <a16:creationId xmlns:a16="http://schemas.microsoft.com/office/drawing/2014/main" id="{5F7A48E1-D296-84F9-9D48-B41078516472}"/>
              </a:ext>
            </a:extLst>
          </p:cNvPr>
          <p:cNvSpPr txBox="1">
            <a:spLocks/>
          </p:cNvSpPr>
          <p:nvPr/>
        </p:nvSpPr>
        <p:spPr>
          <a:xfrm>
            <a:off x="413865" y="1484313"/>
            <a:ext cx="5194320" cy="1479775"/>
          </a:xfrm>
          <a:prstGeom prst="rect">
            <a:avLst/>
          </a:prstGeom>
        </p:spPr>
        <p:txBody>
          <a:bodyPr vert="horz" lIns="0" tIns="0" rIns="0" bIns="0" rtlCol="0">
            <a:noAutofit/>
          </a:bodyPr>
          <a:lstStyle>
            <a:lvl1pPr marL="360000" indent="-360000" algn="l" defTabSz="914400" rtl="0" eaLnBrk="1" latinLnBrk="0" hangingPunct="1">
              <a:lnSpc>
                <a:spcPct val="100000"/>
              </a:lnSpc>
              <a:spcBef>
                <a:spcPts val="1000"/>
              </a:spcBef>
              <a:buFont typeface="Arial" panose="020B0604020202020204" pitchFamily="34" charset="0"/>
              <a:buChar char="•"/>
              <a:defRPr lang="da-DK" sz="2400" b="0" i="0" kern="1200" spc="60" baseline="0" dirty="0" smtClean="0">
                <a:solidFill>
                  <a:schemeClr val="tx1"/>
                </a:solidFill>
                <a:latin typeface="+mn-lt"/>
                <a:ea typeface="+mn-ea"/>
                <a:cs typeface="Microsoft New Tai Lue" panose="020B0502040204020203" pitchFamily="34" charset="0"/>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b="0" i="0" kern="1200" spc="60" baseline="0" dirty="0" smtClean="0">
                <a:solidFill>
                  <a:schemeClr val="tx1"/>
                </a:solidFill>
                <a:latin typeface="+mn-lt"/>
                <a:ea typeface="+mn-ea"/>
                <a:cs typeface="Microsoft New Tai Lue" panose="020B0502040204020203" pitchFamily="34" charset="0"/>
              </a:defRPr>
            </a:lvl2pPr>
            <a:lvl3pPr marL="1072800" indent="-352800" algn="l" defTabSz="914400" rtl="0" eaLnBrk="1" latinLnBrk="0" hangingPunct="1">
              <a:lnSpc>
                <a:spcPct val="90000"/>
              </a:lnSpc>
              <a:spcBef>
                <a:spcPts val="500"/>
              </a:spcBef>
              <a:buFont typeface="Arial" panose="020B0604020202020204" pitchFamily="34" charset="0"/>
              <a:buChar char="•"/>
              <a:defRPr lang="da-DK" sz="1800" b="0" i="0" kern="1200" baseline="0" dirty="0" smtClean="0">
                <a:solidFill>
                  <a:schemeClr val="tx1"/>
                </a:solidFill>
                <a:latin typeface="+mn-lt"/>
                <a:ea typeface="+mn-ea"/>
                <a:cs typeface="Microsoft New Tai Lue" panose="020B0502040204020203" pitchFamily="34" charset="0"/>
              </a:defRPr>
            </a:lvl3pPr>
            <a:lvl4pPr marL="719138" indent="0" algn="l" defTabSz="914400" rtl="0" eaLnBrk="1" latinLnBrk="0" hangingPunct="1">
              <a:lnSpc>
                <a:spcPct val="90000"/>
              </a:lnSpc>
              <a:spcBef>
                <a:spcPts val="500"/>
              </a:spcBef>
              <a:buFont typeface="Arial" panose="020B0604020202020204" pitchFamily="34" charset="0"/>
              <a:buNone/>
              <a:defRPr lang="da-DK" sz="1800" b="0" i="0" kern="1200">
                <a:solidFill>
                  <a:schemeClr val="tx1"/>
                </a:solidFill>
                <a:latin typeface="+mn-lt"/>
                <a:ea typeface="+mn-ea"/>
                <a:cs typeface="Microsoft New Tai Lue" panose="020B0502040204020203" pitchFamily="34" charset="0"/>
              </a:defRPr>
            </a:lvl4pPr>
            <a:lvl5pPr marL="1072800" indent="-352800" algn="l" defTabSz="914400" rtl="0" eaLnBrk="1" latinLnBrk="0" hangingPunct="1">
              <a:lnSpc>
                <a:spcPct val="90000"/>
              </a:lnSpc>
              <a:spcBef>
                <a:spcPts val="500"/>
              </a:spcBef>
              <a:buFont typeface="Arial" panose="020B0604020202020204" pitchFamily="34" charset="0"/>
              <a:buChar char="•"/>
              <a:defRPr lang="da-DK" sz="1800" b="0" i="0" kern="1200" spc="60" baseline="0" dirty="0" smtClean="0">
                <a:solidFill>
                  <a:schemeClr val="tx1"/>
                </a:solidFill>
                <a:latin typeface="+mn-lt"/>
                <a:ea typeface="+mn-ea"/>
                <a:cs typeface="Microsoft New Tai Lue" panose="020B0502040204020203" pitchFamily="34" charset="0"/>
              </a:defRPr>
            </a:lvl5pPr>
            <a:lvl6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6pPr>
            <a:lvl7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7pPr>
            <a:lvl8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8pPr>
            <a:lvl9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9pPr>
          </a:lstStyle>
          <a:p>
            <a:pPr marL="0" indent="0">
              <a:buFont typeface="Arial" panose="020B0604020202020204" pitchFamily="34" charset="0"/>
              <a:buNone/>
            </a:pPr>
            <a:endParaRPr lang="en-GB" sz="3200" dirty="0"/>
          </a:p>
        </p:txBody>
      </p:sp>
      <p:sp>
        <p:nvSpPr>
          <p:cNvPr id="8" name="TextBox 7">
            <a:extLst>
              <a:ext uri="{FF2B5EF4-FFF2-40B4-BE49-F238E27FC236}">
                <a16:creationId xmlns:a16="http://schemas.microsoft.com/office/drawing/2014/main" id="{3ADDB50E-93D6-CB9B-43A7-7BE9810BE348}"/>
              </a:ext>
            </a:extLst>
          </p:cNvPr>
          <p:cNvSpPr txBox="1"/>
          <p:nvPr/>
        </p:nvSpPr>
        <p:spPr>
          <a:xfrm>
            <a:off x="6917504" y="5356746"/>
            <a:ext cx="4124985" cy="615553"/>
          </a:xfrm>
          <a:prstGeom prst="rect">
            <a:avLst/>
          </a:prstGeom>
          <a:solidFill>
            <a:schemeClr val="bg1"/>
          </a:solidFill>
        </p:spPr>
        <p:txBody>
          <a:bodyPr vert="horz" wrap="square" lIns="0" tIns="0" rIns="0" bIns="0" rtlCol="0" anchor="t" anchorCtr="0">
            <a:sp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2000" b="0" dirty="0">
                <a:solidFill>
                  <a:schemeClr val="tx1"/>
                </a:solidFill>
                <a:latin typeface="+mn-lt"/>
              </a:rPr>
              <a:t>Prompts 1 &amp; 3: English</a:t>
            </a:r>
          </a:p>
          <a:p>
            <a:pPr marL="0" marR="0" indent="0" algn="l" defTabSz="914400" rtl="0" eaLnBrk="1" fontAlgn="auto" latinLnBrk="0" hangingPunct="1">
              <a:lnSpc>
                <a:spcPct val="100000"/>
              </a:lnSpc>
              <a:spcBef>
                <a:spcPct val="0"/>
              </a:spcBef>
              <a:spcAft>
                <a:spcPts val="0"/>
              </a:spcAft>
              <a:buClrTx/>
              <a:buSzTx/>
              <a:buFontTx/>
              <a:buNone/>
              <a:tabLst/>
            </a:pPr>
            <a:r>
              <a:rPr lang="en-GB" sz="2000" dirty="0"/>
              <a:t>Prompt 2: Country’s language</a:t>
            </a:r>
            <a:endParaRPr lang="en-GB" sz="2000" b="0" dirty="0">
              <a:solidFill>
                <a:schemeClr val="tx1"/>
              </a:solidFill>
              <a:latin typeface="+mn-lt"/>
            </a:endParaRPr>
          </a:p>
        </p:txBody>
      </p:sp>
      <p:graphicFrame>
        <p:nvGraphicFramePr>
          <p:cNvPr id="6" name="Content Placeholder 14">
            <a:extLst>
              <a:ext uri="{FF2B5EF4-FFF2-40B4-BE49-F238E27FC236}">
                <a16:creationId xmlns:a16="http://schemas.microsoft.com/office/drawing/2014/main" id="{56C38EA2-28C6-609F-D4C4-0FEE4E09341D}"/>
              </a:ext>
            </a:extLst>
          </p:cNvPr>
          <p:cNvGraphicFramePr>
            <a:graphicFrameLocks/>
          </p:cNvGraphicFramePr>
          <p:nvPr/>
        </p:nvGraphicFramePr>
        <p:xfrm>
          <a:off x="817418" y="1246909"/>
          <a:ext cx="5514110" cy="12330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A graph of different colored rectangles&#10;&#10;Description automatically generated">
            <a:extLst>
              <a:ext uri="{FF2B5EF4-FFF2-40B4-BE49-F238E27FC236}">
                <a16:creationId xmlns:a16="http://schemas.microsoft.com/office/drawing/2014/main" id="{47EA9EFD-AF0D-15C7-7B69-325A79500CFE}"/>
              </a:ext>
            </a:extLst>
          </p:cNvPr>
          <p:cNvPicPr>
            <a:picLocks noChangeAspect="1"/>
          </p:cNvPicPr>
          <p:nvPr/>
        </p:nvPicPr>
        <p:blipFill>
          <a:blip r:embed="rId9"/>
          <a:stretch>
            <a:fillRect/>
          </a:stretch>
        </p:blipFill>
        <p:spPr>
          <a:xfrm>
            <a:off x="659456" y="2622686"/>
            <a:ext cx="6088928" cy="3653357"/>
          </a:xfrm>
          <a:prstGeom prst="rect">
            <a:avLst/>
          </a:prstGeom>
        </p:spPr>
      </p:pic>
    </p:spTree>
    <p:extLst>
      <p:ext uri="{BB962C8B-B14F-4D97-AF65-F5344CB8AC3E}">
        <p14:creationId xmlns:p14="http://schemas.microsoft.com/office/powerpoint/2010/main" val="11629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68B9-F683-74E3-B847-64D19EE91670}"/>
              </a:ext>
            </a:extLst>
          </p:cNvPr>
          <p:cNvSpPr>
            <a:spLocks noGrp="1"/>
          </p:cNvSpPr>
          <p:nvPr>
            <p:ph type="title"/>
          </p:nvPr>
        </p:nvSpPr>
        <p:spPr/>
        <p:txBody>
          <a:bodyPr/>
          <a:lstStyle/>
          <a:p>
            <a:r>
              <a:rPr lang="en-GB" dirty="0"/>
              <a:t>Estimation of cultural dimensions</a:t>
            </a:r>
          </a:p>
        </p:txBody>
      </p:sp>
      <p:sp>
        <p:nvSpPr>
          <p:cNvPr id="4" name="Date Placeholder 3">
            <a:extLst>
              <a:ext uri="{FF2B5EF4-FFF2-40B4-BE49-F238E27FC236}">
                <a16:creationId xmlns:a16="http://schemas.microsoft.com/office/drawing/2014/main" id="{B893CFCC-5C66-CDF3-4DF0-46F2D04E586B}"/>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C9B88DCF-F448-1551-7970-6DE98F5EE783}"/>
              </a:ext>
            </a:extLst>
          </p:cNvPr>
          <p:cNvSpPr>
            <a:spLocks noGrp="1"/>
          </p:cNvSpPr>
          <p:nvPr>
            <p:ph type="sldNum" sz="quarter" idx="12"/>
          </p:nvPr>
        </p:nvSpPr>
        <p:spPr/>
        <p:txBody>
          <a:bodyPr/>
          <a:lstStyle/>
          <a:p>
            <a:fld id="{091A926C-488A-4E3E-9C21-57CAA120E114}" type="slidenum">
              <a:rPr lang="en-GB" smtClean="0"/>
              <a:t>56</a:t>
            </a:fld>
            <a:endParaRPr lang="en-GB" dirty="0"/>
          </a:p>
        </p:txBody>
      </p:sp>
      <p:pic>
        <p:nvPicPr>
          <p:cNvPr id="16" name="Content Placeholder 15" descr="A graph with different colored bars&#10;&#10;Description automatically generated">
            <a:extLst>
              <a:ext uri="{FF2B5EF4-FFF2-40B4-BE49-F238E27FC236}">
                <a16:creationId xmlns:a16="http://schemas.microsoft.com/office/drawing/2014/main" id="{87F25735-5FF3-2B9E-3744-6729F67F0514}"/>
              </a:ext>
            </a:extLst>
          </p:cNvPr>
          <p:cNvPicPr>
            <a:picLocks noGrp="1" noChangeAspect="1"/>
          </p:cNvPicPr>
          <p:nvPr>
            <p:ph idx="1"/>
          </p:nvPr>
        </p:nvPicPr>
        <p:blipFill>
          <a:blip r:embed="rId3"/>
          <a:stretch>
            <a:fillRect/>
          </a:stretch>
        </p:blipFill>
        <p:spPr>
          <a:xfrm>
            <a:off x="608796" y="3613551"/>
            <a:ext cx="10972822" cy="2743205"/>
          </a:xfrm>
        </p:spPr>
      </p:pic>
      <p:pic>
        <p:nvPicPr>
          <p:cNvPr id="19" name="Picture 18" descr="A graph with different colored bars&#10;&#10;Description automatically generated">
            <a:extLst>
              <a:ext uri="{FF2B5EF4-FFF2-40B4-BE49-F238E27FC236}">
                <a16:creationId xmlns:a16="http://schemas.microsoft.com/office/drawing/2014/main" id="{40E4507D-6FEA-C0B1-A996-D74F5536B594}"/>
              </a:ext>
            </a:extLst>
          </p:cNvPr>
          <p:cNvPicPr>
            <a:picLocks noChangeAspect="1"/>
          </p:cNvPicPr>
          <p:nvPr/>
        </p:nvPicPr>
        <p:blipFill rotWithShape="1">
          <a:blip r:embed="rId4"/>
          <a:srcRect b="23416"/>
          <a:stretch/>
        </p:blipFill>
        <p:spPr>
          <a:xfrm>
            <a:off x="608796" y="1328148"/>
            <a:ext cx="10972822" cy="2100852"/>
          </a:xfrm>
          <a:prstGeom prst="rect">
            <a:avLst/>
          </a:prstGeom>
        </p:spPr>
      </p:pic>
    </p:spTree>
    <p:extLst>
      <p:ext uri="{BB962C8B-B14F-4D97-AF65-F5344CB8AC3E}">
        <p14:creationId xmlns:p14="http://schemas.microsoft.com/office/powerpoint/2010/main" val="94271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68B9-F683-74E3-B847-64D19EE91670}"/>
              </a:ext>
            </a:extLst>
          </p:cNvPr>
          <p:cNvSpPr>
            <a:spLocks noGrp="1"/>
          </p:cNvSpPr>
          <p:nvPr>
            <p:ph type="title"/>
          </p:nvPr>
        </p:nvSpPr>
        <p:spPr/>
        <p:txBody>
          <a:bodyPr/>
          <a:lstStyle/>
          <a:p>
            <a:r>
              <a:rPr lang="en-GB" dirty="0"/>
              <a:t>Comparison to human survey responses</a:t>
            </a:r>
          </a:p>
        </p:txBody>
      </p:sp>
      <p:sp>
        <p:nvSpPr>
          <p:cNvPr id="4" name="Date Placeholder 3">
            <a:extLst>
              <a:ext uri="{FF2B5EF4-FFF2-40B4-BE49-F238E27FC236}">
                <a16:creationId xmlns:a16="http://schemas.microsoft.com/office/drawing/2014/main" id="{B893CFCC-5C66-CDF3-4DF0-46F2D04E586B}"/>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C9B88DCF-F448-1551-7970-6DE98F5EE783}"/>
              </a:ext>
            </a:extLst>
          </p:cNvPr>
          <p:cNvSpPr>
            <a:spLocks noGrp="1"/>
          </p:cNvSpPr>
          <p:nvPr>
            <p:ph type="sldNum" sz="quarter" idx="12"/>
          </p:nvPr>
        </p:nvSpPr>
        <p:spPr/>
        <p:txBody>
          <a:bodyPr/>
          <a:lstStyle/>
          <a:p>
            <a:fld id="{091A926C-488A-4E3E-9C21-57CAA120E114}" type="slidenum">
              <a:rPr lang="en-GB" smtClean="0"/>
              <a:t>57</a:t>
            </a:fld>
            <a:endParaRPr lang="en-GB" dirty="0"/>
          </a:p>
        </p:txBody>
      </p:sp>
      <p:pic>
        <p:nvPicPr>
          <p:cNvPr id="18" name="Picture 17" descr="A graph of different colored bars&#10;&#10;Description automatically generated with medium confidence">
            <a:extLst>
              <a:ext uri="{FF2B5EF4-FFF2-40B4-BE49-F238E27FC236}">
                <a16:creationId xmlns:a16="http://schemas.microsoft.com/office/drawing/2014/main" id="{2B852F99-65F4-A219-11FD-CC400579C10B}"/>
              </a:ext>
            </a:extLst>
          </p:cNvPr>
          <p:cNvPicPr>
            <a:picLocks noChangeAspect="1"/>
          </p:cNvPicPr>
          <p:nvPr/>
        </p:nvPicPr>
        <p:blipFill>
          <a:blip r:embed="rId3"/>
          <a:stretch>
            <a:fillRect/>
          </a:stretch>
        </p:blipFill>
        <p:spPr>
          <a:xfrm>
            <a:off x="720434" y="1653413"/>
            <a:ext cx="4281055" cy="1511414"/>
          </a:xfrm>
          <a:prstGeom prst="rect">
            <a:avLst/>
          </a:prstGeom>
        </p:spPr>
      </p:pic>
      <p:pic>
        <p:nvPicPr>
          <p:cNvPr id="19" name="Picture 6" descr="iOS 16.4">
            <a:extLst>
              <a:ext uri="{FF2B5EF4-FFF2-40B4-BE49-F238E27FC236}">
                <a16:creationId xmlns:a16="http://schemas.microsoft.com/office/drawing/2014/main" id="{63590B6F-DD4C-4110-AE56-956864BBF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453" y="3614218"/>
            <a:ext cx="665019" cy="6650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OS 16.4">
            <a:extLst>
              <a:ext uri="{FF2B5EF4-FFF2-40B4-BE49-F238E27FC236}">
                <a16:creationId xmlns:a16="http://schemas.microsoft.com/office/drawing/2014/main" id="{400C7B55-7C8D-7FC0-3E8F-FF23816E2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096" y="1074505"/>
            <a:ext cx="665018" cy="6650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iOS 16.4">
            <a:extLst>
              <a:ext uri="{FF2B5EF4-FFF2-40B4-BE49-F238E27FC236}">
                <a16:creationId xmlns:a16="http://schemas.microsoft.com/office/drawing/2014/main" id="{9896EA5E-8B31-DC02-7B0C-72773C2F42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8852" y="3618167"/>
            <a:ext cx="665018" cy="6650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OS 16.4">
            <a:extLst>
              <a:ext uri="{FF2B5EF4-FFF2-40B4-BE49-F238E27FC236}">
                <a16:creationId xmlns:a16="http://schemas.microsoft.com/office/drawing/2014/main" id="{BE0C05A6-5E73-0F19-6188-A5ED4D4403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1723" y="1049005"/>
            <a:ext cx="703672" cy="7036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graph of different colored bars&#10;&#10;Description automatically generated with medium confidence">
            <a:extLst>
              <a:ext uri="{FF2B5EF4-FFF2-40B4-BE49-F238E27FC236}">
                <a16:creationId xmlns:a16="http://schemas.microsoft.com/office/drawing/2014/main" id="{73C50EDC-2867-A12A-3EBF-44D9692085BC}"/>
              </a:ext>
            </a:extLst>
          </p:cNvPr>
          <p:cNvPicPr>
            <a:picLocks noChangeAspect="1"/>
          </p:cNvPicPr>
          <p:nvPr/>
        </p:nvPicPr>
        <p:blipFill>
          <a:blip r:embed="rId8"/>
          <a:stretch>
            <a:fillRect/>
          </a:stretch>
        </p:blipFill>
        <p:spPr>
          <a:xfrm>
            <a:off x="6863032" y="1653413"/>
            <a:ext cx="4281055" cy="1511414"/>
          </a:xfrm>
          <a:prstGeom prst="rect">
            <a:avLst/>
          </a:prstGeom>
        </p:spPr>
      </p:pic>
      <p:pic>
        <p:nvPicPr>
          <p:cNvPr id="26" name="Picture 25" descr="A graph with different colored bars&#10;&#10;Description automatically generated">
            <a:extLst>
              <a:ext uri="{FF2B5EF4-FFF2-40B4-BE49-F238E27FC236}">
                <a16:creationId xmlns:a16="http://schemas.microsoft.com/office/drawing/2014/main" id="{5F606CA7-5EFD-DCFB-F3F5-7AC17557125A}"/>
              </a:ext>
            </a:extLst>
          </p:cNvPr>
          <p:cNvPicPr>
            <a:picLocks noChangeAspect="1"/>
          </p:cNvPicPr>
          <p:nvPr/>
        </p:nvPicPr>
        <p:blipFill>
          <a:blip r:embed="rId9"/>
          <a:stretch>
            <a:fillRect/>
          </a:stretch>
        </p:blipFill>
        <p:spPr>
          <a:xfrm>
            <a:off x="720435" y="4266434"/>
            <a:ext cx="4281056" cy="1511414"/>
          </a:xfrm>
          <a:prstGeom prst="rect">
            <a:avLst/>
          </a:prstGeom>
        </p:spPr>
      </p:pic>
      <p:pic>
        <p:nvPicPr>
          <p:cNvPr id="28" name="Picture 27" descr="A graph of different colored bars&#10;&#10;Description automatically generated with medium confidence">
            <a:extLst>
              <a:ext uri="{FF2B5EF4-FFF2-40B4-BE49-F238E27FC236}">
                <a16:creationId xmlns:a16="http://schemas.microsoft.com/office/drawing/2014/main" id="{DF88BADE-BA25-3ED6-B2BB-EFCE11DA5420}"/>
              </a:ext>
            </a:extLst>
          </p:cNvPr>
          <p:cNvPicPr>
            <a:picLocks noChangeAspect="1"/>
          </p:cNvPicPr>
          <p:nvPr/>
        </p:nvPicPr>
        <p:blipFill>
          <a:blip r:embed="rId10"/>
          <a:stretch>
            <a:fillRect/>
          </a:stretch>
        </p:blipFill>
        <p:spPr>
          <a:xfrm>
            <a:off x="6863032" y="4253088"/>
            <a:ext cx="4356659" cy="1538105"/>
          </a:xfrm>
          <a:prstGeom prst="rect">
            <a:avLst/>
          </a:prstGeom>
        </p:spPr>
      </p:pic>
    </p:spTree>
    <p:extLst>
      <p:ext uri="{BB962C8B-B14F-4D97-AF65-F5344CB8AC3E}">
        <p14:creationId xmlns:p14="http://schemas.microsoft.com/office/powerpoint/2010/main" val="106016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68B9-F683-74E3-B847-64D19EE91670}"/>
              </a:ext>
            </a:extLst>
          </p:cNvPr>
          <p:cNvSpPr>
            <a:spLocks noGrp="1"/>
          </p:cNvSpPr>
          <p:nvPr>
            <p:ph type="title"/>
          </p:nvPr>
        </p:nvSpPr>
        <p:spPr/>
        <p:txBody>
          <a:bodyPr/>
          <a:lstStyle/>
          <a:p>
            <a:r>
              <a:rPr lang="en-GB" dirty="0"/>
              <a:t>US bias</a:t>
            </a:r>
          </a:p>
        </p:txBody>
      </p:sp>
      <p:sp>
        <p:nvSpPr>
          <p:cNvPr id="4" name="Date Placeholder 3">
            <a:extLst>
              <a:ext uri="{FF2B5EF4-FFF2-40B4-BE49-F238E27FC236}">
                <a16:creationId xmlns:a16="http://schemas.microsoft.com/office/drawing/2014/main" id="{B893CFCC-5C66-CDF3-4DF0-46F2D04E586B}"/>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C9B88DCF-F448-1551-7970-6DE98F5EE783}"/>
              </a:ext>
            </a:extLst>
          </p:cNvPr>
          <p:cNvSpPr>
            <a:spLocks noGrp="1"/>
          </p:cNvSpPr>
          <p:nvPr>
            <p:ph type="sldNum" sz="quarter" idx="12"/>
          </p:nvPr>
        </p:nvSpPr>
        <p:spPr/>
        <p:txBody>
          <a:bodyPr/>
          <a:lstStyle/>
          <a:p>
            <a:fld id="{091A926C-488A-4E3E-9C21-57CAA120E114}" type="slidenum">
              <a:rPr lang="en-GB" smtClean="0"/>
              <a:t>58</a:t>
            </a:fld>
            <a:endParaRPr lang="en-GB" dirty="0"/>
          </a:p>
        </p:txBody>
      </p:sp>
      <p:pic>
        <p:nvPicPr>
          <p:cNvPr id="9" name="Content Placeholder 8" descr="A graph of blue squares&#10;&#10;Description automatically generated with medium confidence">
            <a:extLst>
              <a:ext uri="{FF2B5EF4-FFF2-40B4-BE49-F238E27FC236}">
                <a16:creationId xmlns:a16="http://schemas.microsoft.com/office/drawing/2014/main" id="{7C0F24E8-9919-9E7A-CAB8-507A1B411321}"/>
              </a:ext>
            </a:extLst>
          </p:cNvPr>
          <p:cNvPicPr>
            <a:picLocks noGrp="1" noChangeAspect="1"/>
          </p:cNvPicPr>
          <p:nvPr>
            <p:ph idx="1"/>
          </p:nvPr>
        </p:nvPicPr>
        <p:blipFill>
          <a:blip r:embed="rId3"/>
          <a:stretch>
            <a:fillRect/>
          </a:stretch>
        </p:blipFill>
        <p:spPr>
          <a:xfrm>
            <a:off x="1421606" y="1628775"/>
            <a:ext cx="9347200" cy="4673600"/>
          </a:xfrm>
        </p:spPr>
      </p:pic>
    </p:spTree>
    <p:extLst>
      <p:ext uri="{BB962C8B-B14F-4D97-AF65-F5344CB8AC3E}">
        <p14:creationId xmlns:p14="http://schemas.microsoft.com/office/powerpoint/2010/main" val="594253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68B9-F683-74E3-B847-64D19EE91670}"/>
              </a:ext>
            </a:extLst>
          </p:cNvPr>
          <p:cNvSpPr>
            <a:spLocks noGrp="1"/>
          </p:cNvSpPr>
          <p:nvPr>
            <p:ph type="title"/>
          </p:nvPr>
        </p:nvSpPr>
        <p:spPr/>
        <p:txBody>
          <a:bodyPr/>
          <a:lstStyle/>
          <a:p>
            <a:r>
              <a:rPr lang="en-GB" dirty="0"/>
              <a:t>Effect of prompting language</a:t>
            </a:r>
          </a:p>
        </p:txBody>
      </p:sp>
      <p:sp>
        <p:nvSpPr>
          <p:cNvPr id="4" name="Date Placeholder 3">
            <a:extLst>
              <a:ext uri="{FF2B5EF4-FFF2-40B4-BE49-F238E27FC236}">
                <a16:creationId xmlns:a16="http://schemas.microsoft.com/office/drawing/2014/main" id="{B893CFCC-5C66-CDF3-4DF0-46F2D04E586B}"/>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C9B88DCF-F448-1551-7970-6DE98F5EE783}"/>
              </a:ext>
            </a:extLst>
          </p:cNvPr>
          <p:cNvSpPr>
            <a:spLocks noGrp="1"/>
          </p:cNvSpPr>
          <p:nvPr>
            <p:ph type="sldNum" sz="quarter" idx="12"/>
          </p:nvPr>
        </p:nvSpPr>
        <p:spPr/>
        <p:txBody>
          <a:bodyPr/>
          <a:lstStyle/>
          <a:p>
            <a:fld id="{091A926C-488A-4E3E-9C21-57CAA120E114}" type="slidenum">
              <a:rPr lang="en-GB" smtClean="0"/>
              <a:t>59</a:t>
            </a:fld>
            <a:endParaRPr lang="en-GB" dirty="0"/>
          </a:p>
        </p:txBody>
      </p:sp>
      <p:pic>
        <p:nvPicPr>
          <p:cNvPr id="12" name="Content Placeholder 11">
            <a:extLst>
              <a:ext uri="{FF2B5EF4-FFF2-40B4-BE49-F238E27FC236}">
                <a16:creationId xmlns:a16="http://schemas.microsoft.com/office/drawing/2014/main" id="{6F8EBD4B-B491-15D5-E650-59DB1C1DE9D1}"/>
              </a:ext>
            </a:extLst>
          </p:cNvPr>
          <p:cNvPicPr>
            <a:picLocks noGrp="1" noChangeAspect="1"/>
          </p:cNvPicPr>
          <p:nvPr>
            <p:ph idx="1"/>
          </p:nvPr>
        </p:nvPicPr>
        <p:blipFill rotWithShape="1">
          <a:blip r:embed="rId3"/>
          <a:srcRect t="7399" b="3543"/>
          <a:stretch/>
        </p:blipFill>
        <p:spPr>
          <a:xfrm>
            <a:off x="452237" y="1238491"/>
            <a:ext cx="9578454" cy="5118265"/>
          </a:xfrm>
        </p:spPr>
      </p:pic>
    </p:spTree>
    <p:extLst>
      <p:ext uri="{BB962C8B-B14F-4D97-AF65-F5344CB8AC3E}">
        <p14:creationId xmlns:p14="http://schemas.microsoft.com/office/powerpoint/2010/main" val="340844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B69C1E-A548-8A6D-C3DD-21C0A1F0621C}"/>
              </a:ext>
            </a:extLst>
          </p:cNvPr>
          <p:cNvSpPr>
            <a:spLocks noGrp="1"/>
          </p:cNvSpPr>
          <p:nvPr>
            <p:ph type="dt" sz="half" idx="10"/>
          </p:nvPr>
        </p:nvSpPr>
        <p:spPr/>
        <p:txBody>
          <a:bodyPr/>
          <a:lstStyle/>
          <a:p>
            <a:r>
              <a:rPr lang="da-DK"/>
              <a:t>06/12/2024</a:t>
            </a:r>
            <a:endParaRPr lang="en-GB"/>
          </a:p>
        </p:txBody>
      </p:sp>
      <p:sp>
        <p:nvSpPr>
          <p:cNvPr id="3" name="Title 2">
            <a:extLst>
              <a:ext uri="{FF2B5EF4-FFF2-40B4-BE49-F238E27FC236}">
                <a16:creationId xmlns:a16="http://schemas.microsoft.com/office/drawing/2014/main" id="{AB413366-382A-EB1E-5B78-EB3D4F0DED64}"/>
              </a:ext>
            </a:extLst>
          </p:cNvPr>
          <p:cNvSpPr>
            <a:spLocks noGrp="1"/>
          </p:cNvSpPr>
          <p:nvPr>
            <p:ph type="title"/>
          </p:nvPr>
        </p:nvSpPr>
        <p:spPr/>
        <p:txBody>
          <a:bodyPr/>
          <a:lstStyle/>
          <a:p>
            <a:r>
              <a:rPr lang="en-US">
                <a:ea typeface="Open Sans Extrabold"/>
                <a:cs typeface="Microsoft New Tai Lue"/>
              </a:rPr>
              <a:t>What is a GPT?</a:t>
            </a:r>
            <a:br>
              <a:rPr lang="en-US">
                <a:ea typeface="Open Sans Extrabold"/>
                <a:cs typeface="Microsoft New Tai Lue"/>
              </a:rPr>
            </a:br>
            <a:r>
              <a:rPr lang="en-US" b="0">
                <a:ea typeface="+mj-lt"/>
                <a:cs typeface="+mj-lt"/>
              </a:rPr>
              <a:t>Generative Pre-trained Transformer</a:t>
            </a:r>
            <a:endParaRPr lang="en-US" b="0"/>
          </a:p>
        </p:txBody>
      </p:sp>
      <p:sp>
        <p:nvSpPr>
          <p:cNvPr id="4" name="Slide Number Placeholder 3">
            <a:extLst>
              <a:ext uri="{FF2B5EF4-FFF2-40B4-BE49-F238E27FC236}">
                <a16:creationId xmlns:a16="http://schemas.microsoft.com/office/drawing/2014/main" id="{79A504E9-A904-1847-5A83-39C708D5A8F9}"/>
              </a:ext>
            </a:extLst>
          </p:cNvPr>
          <p:cNvSpPr>
            <a:spLocks noGrp="1"/>
          </p:cNvSpPr>
          <p:nvPr>
            <p:ph type="sldNum" sz="quarter" idx="12"/>
          </p:nvPr>
        </p:nvSpPr>
        <p:spPr/>
        <p:txBody>
          <a:bodyPr/>
          <a:lstStyle/>
          <a:p>
            <a:fld id="{091A926C-488A-4E3E-9C21-57CAA120E114}" type="slidenum">
              <a:rPr lang="en-GB" dirty="0" smtClean="0"/>
              <a:t>6</a:t>
            </a:fld>
            <a:endParaRPr lang="en-GB"/>
          </a:p>
        </p:txBody>
      </p:sp>
    </p:spTree>
    <p:extLst>
      <p:ext uri="{BB962C8B-B14F-4D97-AF65-F5344CB8AC3E}">
        <p14:creationId xmlns:p14="http://schemas.microsoft.com/office/powerpoint/2010/main" val="12306494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5CAC-1618-2011-0FBB-4E927A98560E}"/>
              </a:ext>
            </a:extLst>
          </p:cNvPr>
          <p:cNvSpPr>
            <a:spLocks noGrp="1"/>
          </p:cNvSpPr>
          <p:nvPr>
            <p:ph type="title"/>
          </p:nvPr>
        </p:nvSpPr>
        <p:spPr>
          <a:xfrm>
            <a:off x="588963" y="620714"/>
            <a:ext cx="11012488" cy="863599"/>
          </a:xfrm>
        </p:spPr>
        <p:txBody>
          <a:bodyPr anchor="t">
            <a:normAutofit/>
          </a:bodyPr>
          <a:lstStyle/>
          <a:p>
            <a:r>
              <a:rPr lang="en-GB" dirty="0">
                <a:ea typeface="Open Sans Extrabold"/>
                <a:cs typeface="Microsoft New Tai Lue"/>
              </a:rPr>
              <a:t>Assessment by surveys: remaining open questions</a:t>
            </a:r>
          </a:p>
        </p:txBody>
      </p:sp>
      <p:sp>
        <p:nvSpPr>
          <p:cNvPr id="4" name="Date Placeholder 3">
            <a:extLst>
              <a:ext uri="{FF2B5EF4-FFF2-40B4-BE49-F238E27FC236}">
                <a16:creationId xmlns:a16="http://schemas.microsoft.com/office/drawing/2014/main" id="{BE3A6677-A63D-C5D1-C4A0-DD7E14875FBA}"/>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441C8B38-76D7-A51B-ECB4-1E23B0115120}"/>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60</a:t>
            </a:fld>
            <a:endParaRPr lang="en-GB"/>
          </a:p>
        </p:txBody>
      </p:sp>
      <p:graphicFrame>
        <p:nvGraphicFramePr>
          <p:cNvPr id="7" name="Content Placeholder 2">
            <a:extLst>
              <a:ext uri="{FF2B5EF4-FFF2-40B4-BE49-F238E27FC236}">
                <a16:creationId xmlns:a16="http://schemas.microsoft.com/office/drawing/2014/main" id="{B5AFFBA3-A654-7274-5CC6-C8E4F581F453}"/>
              </a:ext>
            </a:extLst>
          </p:cNvPr>
          <p:cNvGraphicFramePr>
            <a:graphicFrameLocks noGrp="1"/>
          </p:cNvGraphicFramePr>
          <p:nvPr>
            <p:ph idx="1"/>
          </p:nvPr>
        </p:nvGraphicFramePr>
        <p:xfrm>
          <a:off x="588963" y="1628775"/>
          <a:ext cx="11012488"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87117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233A-6981-A304-98FF-E4088CD0E527}"/>
              </a:ext>
            </a:extLst>
          </p:cNvPr>
          <p:cNvSpPr>
            <a:spLocks noGrp="1"/>
          </p:cNvSpPr>
          <p:nvPr>
            <p:ph type="title"/>
          </p:nvPr>
        </p:nvSpPr>
        <p:spPr>
          <a:xfrm>
            <a:off x="588963" y="620714"/>
            <a:ext cx="11012488" cy="863599"/>
          </a:xfrm>
        </p:spPr>
        <p:txBody>
          <a:bodyPr anchor="t">
            <a:normAutofit/>
          </a:bodyPr>
          <a:lstStyle/>
          <a:p>
            <a:r>
              <a:rPr lang="en-GB" dirty="0"/>
              <a:t>Recipes</a:t>
            </a:r>
          </a:p>
        </p:txBody>
      </p:sp>
      <p:sp>
        <p:nvSpPr>
          <p:cNvPr id="4" name="Date Placeholder 3">
            <a:extLst>
              <a:ext uri="{FF2B5EF4-FFF2-40B4-BE49-F238E27FC236}">
                <a16:creationId xmlns:a16="http://schemas.microsoft.com/office/drawing/2014/main" id="{2E2489FB-EDEF-A8DC-EBEA-B6200F56C604}"/>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4C6A744D-4DC8-49D0-2877-FFE842428F7B}"/>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61</a:t>
            </a:fld>
            <a:endParaRPr lang="en-GB"/>
          </a:p>
        </p:txBody>
      </p:sp>
      <p:graphicFrame>
        <p:nvGraphicFramePr>
          <p:cNvPr id="9" name="Content Placeholder 2">
            <a:extLst>
              <a:ext uri="{FF2B5EF4-FFF2-40B4-BE49-F238E27FC236}">
                <a16:creationId xmlns:a16="http://schemas.microsoft.com/office/drawing/2014/main" id="{15DF65B1-589B-4E72-13B1-B734530C1AD1}"/>
              </a:ext>
            </a:extLst>
          </p:cNvPr>
          <p:cNvGraphicFramePr>
            <a:graphicFrameLocks noGrp="1"/>
          </p:cNvGraphicFramePr>
          <p:nvPr>
            <p:ph idx="1"/>
          </p:nvPr>
        </p:nvGraphicFramePr>
        <p:xfrm>
          <a:off x="588963" y="1628775"/>
          <a:ext cx="4823478"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83D40002-48FA-4604-0157-00340BC96C8C}"/>
              </a:ext>
            </a:extLst>
          </p:cNvPr>
          <p:cNvPicPr>
            <a:picLocks noChangeAspect="1"/>
          </p:cNvPicPr>
          <p:nvPr/>
        </p:nvPicPr>
        <p:blipFill>
          <a:blip r:embed="rId8"/>
          <a:stretch>
            <a:fillRect/>
          </a:stretch>
        </p:blipFill>
        <p:spPr>
          <a:xfrm>
            <a:off x="6028032" y="1922361"/>
            <a:ext cx="4708567" cy="4086427"/>
          </a:xfrm>
          <a:prstGeom prst="rect">
            <a:avLst/>
          </a:prstGeom>
        </p:spPr>
      </p:pic>
    </p:spTree>
    <p:extLst>
      <p:ext uri="{BB962C8B-B14F-4D97-AF65-F5344CB8AC3E}">
        <p14:creationId xmlns:p14="http://schemas.microsoft.com/office/powerpoint/2010/main" val="4252903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DA4C-9651-1217-F4F0-57184CEA6D7D}"/>
            </a:ext>
          </a:extLst>
        </p:cNvPr>
        <p:cNvGrpSpPr/>
        <p:nvPr/>
      </p:nvGrpSpPr>
      <p:grpSpPr>
        <a:xfrm>
          <a:off x="0" y="0"/>
          <a:ext cx="0" cy="0"/>
          <a:chOff x="0" y="0"/>
          <a:chExt cx="0" cy="0"/>
        </a:xfrm>
      </p:grpSpPr>
      <p:pic>
        <p:nvPicPr>
          <p:cNvPr id="2050" name="Picture 2" descr="Parchment-lined baking sheet filled with purple and green kale">
            <a:extLst>
              <a:ext uri="{FF2B5EF4-FFF2-40B4-BE49-F238E27FC236}">
                <a16:creationId xmlns:a16="http://schemas.microsoft.com/office/drawing/2014/main" id="{EB7453BD-C4C3-EAC9-6F2C-12ECD77F64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195" b="15578"/>
          <a:stretch/>
        </p:blipFill>
        <p:spPr bwMode="auto">
          <a:xfrm>
            <a:off x="6232354" y="1230407"/>
            <a:ext cx="5958062" cy="5197288"/>
          </a:xfrm>
          <a:prstGeom prst="rect">
            <a:avLst/>
          </a:prstGeom>
          <a:solidFill>
            <a:srgbClr val="FFFFFF"/>
          </a:solidFill>
        </p:spPr>
      </p:pic>
      <p:sp>
        <p:nvSpPr>
          <p:cNvPr id="2" name="Title 1">
            <a:extLst>
              <a:ext uri="{FF2B5EF4-FFF2-40B4-BE49-F238E27FC236}">
                <a16:creationId xmlns:a16="http://schemas.microsoft.com/office/drawing/2014/main" id="{4357C8F3-BE65-3611-648D-8A73BE8C705A}"/>
              </a:ext>
            </a:extLst>
          </p:cNvPr>
          <p:cNvSpPr>
            <a:spLocks noGrp="1"/>
          </p:cNvSpPr>
          <p:nvPr>
            <p:ph type="title"/>
          </p:nvPr>
        </p:nvSpPr>
        <p:spPr>
          <a:xfrm>
            <a:off x="588965" y="620712"/>
            <a:ext cx="11012486" cy="865187"/>
          </a:xfrm>
        </p:spPr>
        <p:txBody>
          <a:bodyPr anchor="t">
            <a:normAutofit/>
          </a:bodyPr>
          <a:lstStyle/>
          <a:p>
            <a:r>
              <a:rPr lang="en-GB" dirty="0"/>
              <a:t>Linguistic form</a:t>
            </a:r>
          </a:p>
        </p:txBody>
      </p:sp>
      <p:pic>
        <p:nvPicPr>
          <p:cNvPr id="15" name="Picture 14">
            <a:extLst>
              <a:ext uri="{FF2B5EF4-FFF2-40B4-BE49-F238E27FC236}">
                <a16:creationId xmlns:a16="http://schemas.microsoft.com/office/drawing/2014/main" id="{1BF99D5C-24A9-98EB-D1E3-E1A53F90EE6B}"/>
              </a:ext>
            </a:extLst>
          </p:cNvPr>
          <p:cNvPicPr>
            <a:picLocks noChangeAspect="1"/>
          </p:cNvPicPr>
          <p:nvPr/>
        </p:nvPicPr>
        <p:blipFill rotWithShape="1">
          <a:blip r:embed="rId4"/>
          <a:srcRect l="284" t="22251" r="113"/>
          <a:stretch/>
        </p:blipFill>
        <p:spPr>
          <a:xfrm>
            <a:off x="591170" y="2386852"/>
            <a:ext cx="7140225" cy="4040841"/>
          </a:xfrm>
          <a:prstGeom prst="rect">
            <a:avLst/>
          </a:prstGeom>
          <a:noFill/>
        </p:spPr>
      </p:pic>
      <p:sp>
        <p:nvSpPr>
          <p:cNvPr id="4" name="Date Placeholder 3">
            <a:extLst>
              <a:ext uri="{FF2B5EF4-FFF2-40B4-BE49-F238E27FC236}">
                <a16:creationId xmlns:a16="http://schemas.microsoft.com/office/drawing/2014/main" id="{48BC7F4E-CB02-7BF2-BC0D-B45EA2A04AB9}"/>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4525329C-04B7-BDF1-4E90-13A8AF75A39E}"/>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62</a:t>
            </a:fld>
            <a:endParaRPr lang="en-GB"/>
          </a:p>
        </p:txBody>
      </p:sp>
      <p:sp>
        <p:nvSpPr>
          <p:cNvPr id="3" name="Rectangle 1">
            <a:extLst>
              <a:ext uri="{FF2B5EF4-FFF2-40B4-BE49-F238E27FC236}">
                <a16:creationId xmlns:a16="http://schemas.microsoft.com/office/drawing/2014/main" id="{9072A71E-5065-107C-F4F2-EFC65DB08311}"/>
              </a:ext>
            </a:extLst>
          </p:cNvPr>
          <p:cNvSpPr>
            <a:spLocks noChangeArrowheads="1"/>
          </p:cNvSpPr>
          <p:nvPr/>
        </p:nvSpPr>
        <p:spPr bwMode="auto">
          <a:xfrm>
            <a:off x="537882" y="1376266"/>
            <a:ext cx="569447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0" i="0" u="none" strike="noStrike" cap="none" normalizeH="0" baseline="0" dirty="0">
                <a:ln>
                  <a:noFill/>
                </a:ln>
                <a:solidFill>
                  <a:schemeClr val="tx1"/>
                </a:solidFill>
                <a:effectLst/>
                <a:latin typeface="Söhne"/>
              </a:rPr>
              <a:t>Give </a:t>
            </a:r>
            <a:r>
              <a:rPr kumimoji="0" lang="da-DK" altLang="da-DK" sz="1600" b="0" i="0" u="none" strike="noStrike" cap="none" normalizeH="0" baseline="0" dirty="0" err="1">
                <a:ln>
                  <a:noFill/>
                </a:ln>
                <a:solidFill>
                  <a:schemeClr val="tx1"/>
                </a:solidFill>
                <a:effectLst/>
                <a:latin typeface="Söhne"/>
              </a:rPr>
              <a:t>me</a:t>
            </a:r>
            <a:r>
              <a:rPr kumimoji="0" lang="da-DK" altLang="da-DK" sz="1600" b="0" i="0" u="none" strike="noStrike" cap="none" normalizeH="0" baseline="0" dirty="0">
                <a:ln>
                  <a:noFill/>
                </a:ln>
                <a:solidFill>
                  <a:schemeClr val="tx1"/>
                </a:solidFill>
                <a:effectLst/>
                <a:latin typeface="Söhne"/>
              </a:rPr>
              <a:t> a </a:t>
            </a:r>
            <a:r>
              <a:rPr kumimoji="0" lang="da-DK" altLang="da-DK" sz="1600" b="0" i="0" u="none" strike="noStrike" cap="none" normalizeH="0" baseline="0" dirty="0" err="1">
                <a:ln>
                  <a:noFill/>
                </a:ln>
                <a:solidFill>
                  <a:schemeClr val="tx1"/>
                </a:solidFill>
                <a:effectLst/>
                <a:latin typeface="Söhne"/>
              </a:rPr>
              <a:t>one-sentence</a:t>
            </a:r>
            <a:r>
              <a:rPr kumimoji="0" lang="da-DK" altLang="da-DK" sz="1600" b="0" i="0" u="none" strike="noStrike" cap="none" normalizeH="0" baseline="0" dirty="0">
                <a:ln>
                  <a:noFill/>
                </a:ln>
                <a:solidFill>
                  <a:schemeClr val="tx1"/>
                </a:solidFill>
                <a:effectLst/>
                <a:latin typeface="Söhne"/>
              </a:rPr>
              <a:t> </a:t>
            </a:r>
            <a:r>
              <a:rPr kumimoji="0" lang="da-DK" altLang="da-DK" sz="1600" i="0" u="none" strike="noStrike" cap="none" normalizeH="0" baseline="0" dirty="0" err="1">
                <a:ln>
                  <a:noFill/>
                </a:ln>
                <a:solidFill>
                  <a:schemeClr val="tx1"/>
                </a:solidFill>
                <a:effectLst/>
                <a:highlight>
                  <a:srgbClr val="FFFF00"/>
                </a:highlight>
                <a:latin typeface="Söhne"/>
              </a:rPr>
              <a:t>kale</a:t>
            </a:r>
            <a:r>
              <a:rPr kumimoji="0" lang="da-DK" altLang="da-DK" sz="1600" i="0" u="none" strike="noStrike" cap="none" normalizeH="0" baseline="0" dirty="0">
                <a:ln>
                  <a:noFill/>
                </a:ln>
                <a:solidFill>
                  <a:schemeClr val="tx1"/>
                </a:solidFill>
                <a:effectLst/>
                <a:highlight>
                  <a:srgbClr val="FFFF00"/>
                </a:highlight>
                <a:latin typeface="Söhne"/>
              </a:rPr>
              <a:t> chips</a:t>
            </a:r>
            <a:r>
              <a:rPr kumimoji="0" lang="da-DK" altLang="da-DK" sz="1600" i="0" u="none" strike="noStrike" cap="none" normalizeH="0" baseline="0" dirty="0">
                <a:ln>
                  <a:noFill/>
                </a:ln>
                <a:solidFill>
                  <a:schemeClr val="tx1"/>
                </a:solidFill>
                <a:effectLst/>
                <a:latin typeface="Söhne"/>
              </a:rPr>
              <a:t> </a:t>
            </a:r>
            <a:r>
              <a:rPr kumimoji="0" lang="da-DK" altLang="da-DK" sz="1600" b="0" i="0" u="none" strike="noStrike" cap="none" normalizeH="0" baseline="0" dirty="0" err="1">
                <a:ln>
                  <a:noFill/>
                </a:ln>
                <a:solidFill>
                  <a:schemeClr val="tx1"/>
                </a:solidFill>
                <a:effectLst/>
                <a:latin typeface="Söhne"/>
              </a:rPr>
              <a:t>recipe</a:t>
            </a:r>
            <a:r>
              <a:rPr kumimoji="0" lang="da-DK" altLang="da-DK" sz="1600" b="0" i="0" u="none" strike="noStrike" cap="none" normalizeH="0" baseline="0" dirty="0">
                <a:ln>
                  <a:noFill/>
                </a:ln>
                <a:solidFill>
                  <a:schemeClr val="tx1"/>
                </a:solidFill>
                <a:effectLst/>
                <a:latin typeface="Söhne"/>
              </a:rPr>
              <a:t> in English, </a:t>
            </a:r>
            <a:r>
              <a:rPr kumimoji="0" lang="da-DK" altLang="da-DK" sz="1600" b="0" i="0" u="none" strike="noStrike" cap="none" normalizeH="0" baseline="0" dirty="0" err="1">
                <a:ln>
                  <a:noFill/>
                </a:ln>
                <a:solidFill>
                  <a:schemeClr val="tx1"/>
                </a:solidFill>
                <a:effectLst/>
                <a:latin typeface="Söhne"/>
              </a:rPr>
              <a:t>Hebrew</a:t>
            </a:r>
            <a:r>
              <a:rPr kumimoji="0" lang="da-DK" altLang="da-DK" sz="1600" b="0" i="0" u="none" strike="noStrike" cap="none" normalizeH="0" baseline="0" dirty="0">
                <a:ln>
                  <a:noFill/>
                </a:ln>
                <a:solidFill>
                  <a:schemeClr val="tx1"/>
                </a:solidFill>
                <a:effectLst/>
                <a:latin typeface="Söhne"/>
              </a:rPr>
              <a:t>, </a:t>
            </a:r>
            <a:r>
              <a:rPr kumimoji="0" lang="da-DK" altLang="da-DK" sz="1600" b="0" i="0" u="none" strike="noStrike" cap="none" normalizeH="0" baseline="0" dirty="0" err="1">
                <a:ln>
                  <a:noFill/>
                </a:ln>
                <a:solidFill>
                  <a:schemeClr val="tx1"/>
                </a:solidFill>
                <a:effectLst/>
                <a:latin typeface="Söhne"/>
              </a:rPr>
              <a:t>Arabic</a:t>
            </a:r>
            <a:r>
              <a:rPr kumimoji="0" lang="da-DK" altLang="da-DK" sz="1600" b="0" i="0" u="none" strike="noStrike" cap="none" normalizeH="0" baseline="0" dirty="0">
                <a:ln>
                  <a:noFill/>
                </a:ln>
                <a:solidFill>
                  <a:schemeClr val="tx1"/>
                </a:solidFill>
                <a:effectLst/>
                <a:latin typeface="Söhne"/>
              </a:rPr>
              <a:t>, Danish, Mandarin </a:t>
            </a:r>
            <a:r>
              <a:rPr kumimoji="0" lang="da-DK" altLang="da-DK" sz="1600" b="0" i="0" u="none" strike="noStrike" cap="none" normalizeH="0" baseline="0" dirty="0" err="1">
                <a:ln>
                  <a:noFill/>
                </a:ln>
                <a:solidFill>
                  <a:schemeClr val="tx1"/>
                </a:solidFill>
                <a:effectLst/>
                <a:latin typeface="Söhne"/>
              </a:rPr>
              <a:t>Chinese</a:t>
            </a:r>
            <a:r>
              <a:rPr kumimoji="0" lang="da-DK" altLang="da-DK" sz="1600" b="0" i="0" u="none" strike="noStrike" cap="none" normalizeH="0" baseline="0" dirty="0">
                <a:ln>
                  <a:noFill/>
                </a:ln>
                <a:solidFill>
                  <a:schemeClr val="tx1"/>
                </a:solidFill>
                <a:effectLst/>
                <a:latin typeface="Söhne"/>
              </a:rPr>
              <a:t>, </a:t>
            </a:r>
            <a:r>
              <a:rPr kumimoji="0" lang="da-DK" altLang="da-DK" sz="1600" b="0" i="0" u="none" strike="noStrike" cap="none" normalizeH="0" baseline="0" dirty="0" err="1">
                <a:ln>
                  <a:noFill/>
                </a:ln>
                <a:solidFill>
                  <a:schemeClr val="tx1"/>
                </a:solidFill>
                <a:effectLst/>
                <a:latin typeface="Söhne"/>
              </a:rPr>
              <a:t>Korean</a:t>
            </a:r>
            <a:r>
              <a:rPr kumimoji="0" lang="da-DK" altLang="da-DK" sz="1600" b="0" i="0" u="none" strike="noStrike" cap="none" normalizeH="0" baseline="0" dirty="0">
                <a:ln>
                  <a:noFill/>
                </a:ln>
                <a:solidFill>
                  <a:schemeClr val="tx1"/>
                </a:solidFill>
                <a:effectLst/>
                <a:latin typeface="Söhne"/>
              </a:rPr>
              <a:t>, Greek, Hindi, </a:t>
            </a:r>
            <a:r>
              <a:rPr kumimoji="0" lang="da-DK" altLang="da-DK" sz="1600" b="0" i="0" u="none" strike="noStrike" cap="none" normalizeH="0" baseline="0" dirty="0" err="1">
                <a:ln>
                  <a:noFill/>
                </a:ln>
                <a:solidFill>
                  <a:schemeClr val="tx1"/>
                </a:solidFill>
                <a:effectLst/>
                <a:latin typeface="Söhne"/>
              </a:rPr>
              <a:t>Bulgarian</a:t>
            </a:r>
            <a:r>
              <a:rPr kumimoji="0" lang="da-DK" altLang="da-DK" sz="1600" b="0" i="0" u="none" strike="noStrike" cap="none" normalizeH="0" baseline="0" dirty="0">
                <a:ln>
                  <a:noFill/>
                </a:ln>
                <a:solidFill>
                  <a:schemeClr val="tx1"/>
                </a:solidFill>
                <a:effectLst/>
                <a:latin typeface="Söhne"/>
              </a:rPr>
              <a:t> and </a:t>
            </a:r>
            <a:r>
              <a:rPr kumimoji="0" lang="da-DK" altLang="da-DK" sz="1600" b="0" i="0" u="none" strike="noStrike" cap="none" normalizeH="0" baseline="0" dirty="0" err="1">
                <a:ln>
                  <a:noFill/>
                </a:ln>
                <a:solidFill>
                  <a:schemeClr val="tx1"/>
                </a:solidFill>
                <a:effectLst/>
                <a:latin typeface="Söhne"/>
              </a:rPr>
              <a:t>Turkish</a:t>
            </a:r>
            <a:r>
              <a:rPr kumimoji="0" lang="da-DK" altLang="da-DK" sz="1600" b="0" i="0" u="none" strike="noStrike" cap="none" normalizeH="0" baseline="0" dirty="0">
                <a:ln>
                  <a:noFill/>
                </a:ln>
                <a:solidFill>
                  <a:schemeClr val="tx1"/>
                </a:solidFill>
                <a:effectLst/>
                <a:latin typeface="Söhne"/>
              </a:rPr>
              <a:t>. Do not </a:t>
            </a:r>
            <a:r>
              <a:rPr kumimoji="0" lang="da-DK" altLang="da-DK" sz="1600" b="0" i="0" u="none" strike="noStrike" cap="none" normalizeH="0" baseline="0" dirty="0" err="1">
                <a:ln>
                  <a:noFill/>
                </a:ln>
                <a:solidFill>
                  <a:schemeClr val="tx1"/>
                </a:solidFill>
                <a:effectLst/>
                <a:latin typeface="Söhne"/>
              </a:rPr>
              <a:t>say</a:t>
            </a:r>
            <a:r>
              <a:rPr kumimoji="0" lang="da-DK" altLang="da-DK" sz="1600" b="0" i="0" u="none" strike="noStrike" cap="none" normalizeH="0" baseline="0" dirty="0">
                <a:ln>
                  <a:noFill/>
                </a:ln>
                <a:solidFill>
                  <a:schemeClr val="tx1"/>
                </a:solidFill>
                <a:effectLst/>
                <a:latin typeface="Söhne"/>
              </a:rPr>
              <a:t> </a:t>
            </a:r>
            <a:r>
              <a:rPr kumimoji="0" lang="da-DK" altLang="da-DK" sz="1600" b="0" i="0" u="none" strike="noStrike" cap="none" normalizeH="0" baseline="0" dirty="0" err="1">
                <a:ln>
                  <a:noFill/>
                </a:ln>
                <a:solidFill>
                  <a:schemeClr val="tx1"/>
                </a:solidFill>
                <a:effectLst/>
                <a:latin typeface="Söhne"/>
              </a:rPr>
              <a:t>which</a:t>
            </a:r>
            <a:r>
              <a:rPr kumimoji="0" lang="da-DK" altLang="da-DK" sz="1600" b="0" i="0" u="none" strike="noStrike" cap="none" normalizeH="0" baseline="0" dirty="0">
                <a:ln>
                  <a:noFill/>
                </a:ln>
                <a:solidFill>
                  <a:schemeClr val="tx1"/>
                </a:solidFill>
                <a:effectLst/>
                <a:latin typeface="Söhne"/>
              </a:rPr>
              <a:t> </a:t>
            </a:r>
            <a:r>
              <a:rPr kumimoji="0" lang="da-DK" altLang="da-DK" sz="1600" b="0" i="0" u="none" strike="noStrike" cap="none" normalizeH="0" baseline="0" dirty="0" err="1">
                <a:ln>
                  <a:noFill/>
                </a:ln>
                <a:solidFill>
                  <a:schemeClr val="tx1"/>
                </a:solidFill>
                <a:effectLst/>
                <a:latin typeface="Söhne"/>
              </a:rPr>
              <a:t>languages</a:t>
            </a:r>
            <a:r>
              <a:rPr kumimoji="0" lang="da-DK" altLang="da-DK" sz="1600" b="0" i="0" u="none" strike="noStrike" cap="none" normalizeH="0" baseline="0" dirty="0">
                <a:ln>
                  <a:noFill/>
                </a:ln>
                <a:solidFill>
                  <a:schemeClr val="tx1"/>
                </a:solidFill>
                <a:effectLst/>
                <a:latin typeface="Söhne"/>
              </a:rPr>
              <a:t> </a:t>
            </a:r>
            <a:r>
              <a:rPr kumimoji="0" lang="da-DK" altLang="da-DK" sz="1600" b="0" i="0" u="none" strike="noStrike" cap="none" normalizeH="0" baseline="0" dirty="0" err="1">
                <a:ln>
                  <a:noFill/>
                </a:ln>
                <a:solidFill>
                  <a:schemeClr val="tx1"/>
                </a:solidFill>
                <a:effectLst/>
                <a:latin typeface="Söhne"/>
              </a:rPr>
              <a:t>they</a:t>
            </a:r>
            <a:r>
              <a:rPr kumimoji="0" lang="da-DK" altLang="da-DK" sz="1600" b="0" i="0" u="none" strike="noStrike" cap="none" normalizeH="0" baseline="0" dirty="0">
                <a:ln>
                  <a:noFill/>
                </a:ln>
                <a:solidFill>
                  <a:schemeClr val="tx1"/>
                </a:solidFill>
                <a:effectLst/>
                <a:latin typeface="Söhne"/>
              </a:rPr>
              <a:t> </a:t>
            </a:r>
            <a:r>
              <a:rPr kumimoji="0" lang="da-DK" altLang="da-DK" sz="1600" b="0" i="0" u="none" strike="noStrike" cap="none" normalizeH="0" baseline="0" dirty="0" err="1">
                <a:ln>
                  <a:noFill/>
                </a:ln>
                <a:solidFill>
                  <a:schemeClr val="tx1"/>
                </a:solidFill>
                <a:effectLst/>
                <a:latin typeface="Söhne"/>
              </a:rPr>
              <a:t>are</a:t>
            </a:r>
            <a:r>
              <a:rPr kumimoji="0" lang="da-DK" altLang="da-DK" sz="1600" b="0" i="0" u="none" strike="noStrike" cap="none" normalizeH="0" baseline="0" dirty="0">
                <a:ln>
                  <a:noFill/>
                </a:ln>
                <a:solidFill>
                  <a:schemeClr val="tx1"/>
                </a:solidFill>
                <a:effectLst/>
                <a:latin typeface="Söhne"/>
              </a:rPr>
              <a:t>.</a:t>
            </a:r>
          </a:p>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600" b="0" i="0" u="none" strike="noStrike" cap="none" normalizeH="0" baseline="0" dirty="0">
                <a:ln>
                  <a:noFill/>
                </a:ln>
                <a:solidFill>
                  <a:schemeClr val="tx1"/>
                </a:solidFill>
                <a:effectLst/>
                <a:latin typeface="Söhne"/>
              </a:rPr>
            </a:br>
            <a:endParaRPr kumimoji="0" lang="da-DK" altLang="da-DK"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90571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B3D70-F88D-9612-6CE7-664A2ABA2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7C8A1-68B5-A62D-9D92-A0F30B345164}"/>
              </a:ext>
            </a:extLst>
          </p:cNvPr>
          <p:cNvSpPr>
            <a:spLocks noGrp="1"/>
          </p:cNvSpPr>
          <p:nvPr>
            <p:ph type="title"/>
          </p:nvPr>
        </p:nvSpPr>
        <p:spPr/>
        <p:txBody>
          <a:bodyPr/>
          <a:lstStyle/>
          <a:p>
            <a:r>
              <a:rPr lang="en-GB" dirty="0"/>
              <a:t>Common ground</a:t>
            </a:r>
          </a:p>
        </p:txBody>
      </p:sp>
      <p:sp>
        <p:nvSpPr>
          <p:cNvPr id="4" name="Date Placeholder 3">
            <a:extLst>
              <a:ext uri="{FF2B5EF4-FFF2-40B4-BE49-F238E27FC236}">
                <a16:creationId xmlns:a16="http://schemas.microsoft.com/office/drawing/2014/main" id="{27758D92-9FE7-51F9-8182-13C49BA1BABA}"/>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F9873CDC-2D92-5515-3371-0B08C99FFA1E}"/>
              </a:ext>
            </a:extLst>
          </p:cNvPr>
          <p:cNvSpPr>
            <a:spLocks noGrp="1"/>
          </p:cNvSpPr>
          <p:nvPr>
            <p:ph type="sldNum" sz="quarter" idx="12"/>
          </p:nvPr>
        </p:nvSpPr>
        <p:spPr/>
        <p:txBody>
          <a:bodyPr/>
          <a:lstStyle/>
          <a:p>
            <a:fld id="{091A926C-488A-4E3E-9C21-57CAA120E114}" type="slidenum">
              <a:rPr lang="en-GB" smtClean="0"/>
              <a:t>63</a:t>
            </a:fld>
            <a:endParaRPr lang="en-GB" dirty="0"/>
          </a:p>
        </p:txBody>
      </p:sp>
      <p:pic>
        <p:nvPicPr>
          <p:cNvPr id="11" name="Picture 10">
            <a:extLst>
              <a:ext uri="{FF2B5EF4-FFF2-40B4-BE49-F238E27FC236}">
                <a16:creationId xmlns:a16="http://schemas.microsoft.com/office/drawing/2014/main" id="{95B44DBF-1BA0-F5BD-6AB1-BA69D02581FB}"/>
              </a:ext>
            </a:extLst>
          </p:cNvPr>
          <p:cNvPicPr>
            <a:picLocks noChangeAspect="1"/>
          </p:cNvPicPr>
          <p:nvPr/>
        </p:nvPicPr>
        <p:blipFill>
          <a:blip r:embed="rId3"/>
          <a:stretch>
            <a:fillRect/>
          </a:stretch>
        </p:blipFill>
        <p:spPr>
          <a:xfrm>
            <a:off x="588963" y="1619365"/>
            <a:ext cx="6089543" cy="5238635"/>
          </a:xfrm>
          <a:prstGeom prst="rect">
            <a:avLst/>
          </a:prstGeom>
        </p:spPr>
      </p:pic>
      <p:pic>
        <p:nvPicPr>
          <p:cNvPr id="3074" name="Picture 2" descr="fresh kale sauteed in frying pan">
            <a:extLst>
              <a:ext uri="{FF2B5EF4-FFF2-40B4-BE49-F238E27FC236}">
                <a16:creationId xmlns:a16="http://schemas.microsoft.com/office/drawing/2014/main" id="{2585884A-D6AA-BA42-BF27-BBC57CF6B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506" y="1051821"/>
            <a:ext cx="4292974" cy="57204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52509A0B-4D60-9930-44EE-887E93202BBF}"/>
              </a:ext>
            </a:extLst>
          </p:cNvPr>
          <p:cNvSpPr>
            <a:spLocks noChangeArrowheads="1"/>
          </p:cNvSpPr>
          <p:nvPr/>
        </p:nvSpPr>
        <p:spPr bwMode="auto">
          <a:xfrm>
            <a:off x="492585" y="1173089"/>
            <a:ext cx="628229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err="1">
                <a:ln>
                  <a:noFill/>
                </a:ln>
                <a:solidFill>
                  <a:schemeClr val="tx1"/>
                </a:solidFill>
                <a:effectLst/>
                <a:latin typeface="Söhne"/>
              </a:rPr>
              <a:t>Adapt</a:t>
            </a:r>
            <a:r>
              <a:rPr kumimoji="0" lang="da-DK" altLang="da-DK" sz="1200" b="0" i="0" u="none" strike="noStrike" cap="none" normalizeH="0" baseline="0" dirty="0">
                <a:ln>
                  <a:noFill/>
                </a:ln>
                <a:solidFill>
                  <a:schemeClr val="tx1"/>
                </a:solidFill>
                <a:effectLst/>
                <a:latin typeface="Söhne"/>
              </a:rPr>
              <a:t> the </a:t>
            </a:r>
            <a:r>
              <a:rPr kumimoji="0" lang="da-DK" altLang="da-DK" sz="1200" b="0" i="0" u="none" strike="noStrike" cap="none" normalizeH="0" baseline="0" dirty="0" err="1">
                <a:ln>
                  <a:noFill/>
                </a:ln>
                <a:solidFill>
                  <a:schemeClr val="tx1"/>
                </a:solidFill>
                <a:effectLst/>
                <a:latin typeface="Söhne"/>
              </a:rPr>
              <a:t>recipe</a:t>
            </a:r>
            <a:r>
              <a:rPr kumimoji="0" lang="da-DK" altLang="da-DK" sz="1200" b="0" i="0" u="none" strike="noStrike" cap="none" normalizeH="0" baseline="0" dirty="0">
                <a:ln>
                  <a:noFill/>
                </a:ln>
                <a:solidFill>
                  <a:schemeClr val="tx1"/>
                </a:solidFill>
                <a:effectLst/>
                <a:latin typeface="Söhne"/>
              </a:rPr>
              <a:t> to the common </a:t>
            </a:r>
            <a:r>
              <a:rPr kumimoji="0" lang="da-DK" altLang="da-DK" sz="1200" b="0" i="0" u="none" strike="noStrike" cap="none" normalizeH="0" baseline="0" dirty="0" err="1">
                <a:ln>
                  <a:noFill/>
                </a:ln>
                <a:solidFill>
                  <a:schemeClr val="tx1"/>
                </a:solidFill>
                <a:effectLst/>
                <a:highlight>
                  <a:srgbClr val="FFFF00"/>
                </a:highlight>
                <a:latin typeface="Söhne"/>
              </a:rPr>
              <a:t>ingredients</a:t>
            </a:r>
            <a:r>
              <a:rPr kumimoji="0" lang="da-DK" altLang="da-DK" sz="1200" b="0" i="0" u="none" strike="noStrike" cap="none" normalizeH="0" baseline="0" dirty="0">
                <a:ln>
                  <a:noFill/>
                </a:ln>
                <a:solidFill>
                  <a:schemeClr val="tx1"/>
                </a:solidFill>
                <a:effectLst/>
                <a:highlight>
                  <a:srgbClr val="FFFF00"/>
                </a:highlight>
                <a:latin typeface="Söhne"/>
              </a:rPr>
              <a:t>, </a:t>
            </a:r>
            <a:r>
              <a:rPr kumimoji="0" lang="da-DK" altLang="da-DK" sz="1200" b="0" i="0" u="none" strike="noStrike" cap="none" normalizeH="0" baseline="0" dirty="0" err="1">
                <a:ln>
                  <a:noFill/>
                </a:ln>
                <a:solidFill>
                  <a:schemeClr val="tx1"/>
                </a:solidFill>
                <a:effectLst/>
                <a:highlight>
                  <a:srgbClr val="FFFF00"/>
                </a:highlight>
                <a:latin typeface="Söhne"/>
              </a:rPr>
              <a:t>cooking</a:t>
            </a:r>
            <a:r>
              <a:rPr kumimoji="0" lang="da-DK" altLang="da-DK" sz="1200" b="0" i="0" u="none" strike="noStrike" cap="none" normalizeH="0" baseline="0" dirty="0">
                <a:ln>
                  <a:noFill/>
                </a:ln>
                <a:solidFill>
                  <a:schemeClr val="tx1"/>
                </a:solidFill>
                <a:effectLst/>
                <a:highlight>
                  <a:srgbClr val="FFFF00"/>
                </a:highlight>
                <a:latin typeface="Söhne"/>
              </a:rPr>
              <a:t> </a:t>
            </a:r>
            <a:r>
              <a:rPr kumimoji="0" lang="da-DK" altLang="da-DK" sz="1200" b="0" i="0" u="none" strike="noStrike" cap="none" normalizeH="0" baseline="0" dirty="0" err="1">
                <a:ln>
                  <a:noFill/>
                </a:ln>
                <a:solidFill>
                  <a:schemeClr val="tx1"/>
                </a:solidFill>
                <a:effectLst/>
                <a:highlight>
                  <a:srgbClr val="FFFF00"/>
                </a:highlight>
                <a:latin typeface="Söhne"/>
              </a:rPr>
              <a:t>methods</a:t>
            </a:r>
            <a:r>
              <a:rPr kumimoji="0" lang="da-DK" altLang="da-DK" sz="1200" b="0" i="0" u="none" strike="noStrike" cap="none" normalizeH="0" baseline="0" dirty="0">
                <a:ln>
                  <a:noFill/>
                </a:ln>
                <a:solidFill>
                  <a:schemeClr val="tx1"/>
                </a:solidFill>
                <a:effectLst/>
                <a:highlight>
                  <a:srgbClr val="FFFF00"/>
                </a:highlight>
                <a:latin typeface="Söhne"/>
              </a:rPr>
              <a:t> and </a:t>
            </a:r>
            <a:r>
              <a:rPr kumimoji="0" lang="da-DK" altLang="da-DK" sz="1200" b="0" i="0" u="none" strike="noStrike" cap="none" normalizeH="0" baseline="0" dirty="0" err="1">
                <a:ln>
                  <a:noFill/>
                </a:ln>
                <a:solidFill>
                  <a:schemeClr val="tx1"/>
                </a:solidFill>
                <a:effectLst/>
                <a:highlight>
                  <a:srgbClr val="FFFF00"/>
                </a:highlight>
                <a:latin typeface="Söhne"/>
              </a:rPr>
              <a:t>tools</a:t>
            </a:r>
            <a:r>
              <a:rPr kumimoji="0" lang="da-DK" altLang="da-DK" sz="1200" b="0" i="0" u="none" strike="noStrike" cap="none" normalizeH="0" baseline="0" dirty="0">
                <a:ln>
                  <a:noFill/>
                </a:ln>
                <a:solidFill>
                  <a:schemeClr val="tx1"/>
                </a:solidFill>
                <a:effectLst/>
                <a:latin typeface="Söhne"/>
              </a:rPr>
              <a:t> in </a:t>
            </a:r>
            <a:r>
              <a:rPr kumimoji="0" lang="da-DK" altLang="da-DK" sz="1200" b="0" i="0" u="none" strike="noStrike" cap="none" normalizeH="0" baseline="0" dirty="0" err="1">
                <a:ln>
                  <a:noFill/>
                </a:ln>
                <a:solidFill>
                  <a:schemeClr val="tx1"/>
                </a:solidFill>
                <a:effectLst/>
                <a:latin typeface="Söhne"/>
              </a:rPr>
              <a:t>each</a:t>
            </a:r>
            <a:r>
              <a:rPr kumimoji="0" lang="da-DK" altLang="da-DK" sz="1200" b="0" i="0" u="none" strike="noStrike" cap="none" normalizeH="0" baseline="0" dirty="0">
                <a:ln>
                  <a:noFill/>
                </a:ln>
                <a:solidFill>
                  <a:schemeClr val="tx1"/>
                </a:solidFill>
                <a:effectLst/>
                <a:latin typeface="Söhne"/>
              </a:rPr>
              <a:t> </a:t>
            </a:r>
            <a:r>
              <a:rPr kumimoji="0" lang="da-DK" altLang="da-DK" sz="1200" b="0" i="0" u="none" strike="noStrike" cap="none" normalizeH="0" baseline="0" dirty="0" err="1">
                <a:ln>
                  <a:noFill/>
                </a:ln>
                <a:solidFill>
                  <a:schemeClr val="tx1"/>
                </a:solidFill>
                <a:effectLst/>
                <a:latin typeface="Söhne"/>
              </a:rPr>
              <a:t>culture's</a:t>
            </a:r>
            <a:r>
              <a:rPr kumimoji="0" lang="da-DK" altLang="da-DK" sz="1200" b="0" i="0" u="none" strike="noStrike" cap="none" normalizeH="0" baseline="0" dirty="0">
                <a:ln>
                  <a:noFill/>
                </a:ln>
                <a:solidFill>
                  <a:schemeClr val="tx1"/>
                </a:solidFill>
                <a:effectLst/>
                <a:latin typeface="Söhne"/>
              </a:rPr>
              <a:t> cuisine.</a:t>
            </a:r>
          </a:p>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200" b="0" i="0" u="none" strike="noStrike" cap="none" normalizeH="0" baseline="0" dirty="0">
                <a:ln>
                  <a:noFill/>
                </a:ln>
                <a:solidFill>
                  <a:schemeClr val="tx1"/>
                </a:solidFill>
                <a:effectLst/>
                <a:latin typeface="Söhne"/>
              </a:rPr>
            </a:br>
            <a:endParaRPr kumimoji="0" lang="da-DK" altLang="da-DK" sz="2800" b="0" i="0" u="none" strike="noStrike" cap="none" normalizeH="0" baseline="0" dirty="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990FC8D2-288B-804A-2F09-62F44249FB6A}"/>
              </a:ext>
            </a:extLst>
          </p:cNvPr>
          <p:cNvSpPr/>
          <p:nvPr/>
        </p:nvSpPr>
        <p:spPr>
          <a:xfrm>
            <a:off x="5007721" y="2669557"/>
            <a:ext cx="466405" cy="257750"/>
          </a:xfrm>
          <a:prstGeom prst="rect">
            <a:avLst/>
          </a:prstGeom>
          <a:noFill/>
          <a:ln w="19050">
            <a:solidFill>
              <a:srgbClr val="FF0000"/>
            </a:solidFill>
          </a:ln>
        </p:spPr>
        <p:txBody>
          <a:bodyPr wrap="square" rtlCol="0" anchor="ctr">
            <a:noAutofit/>
          </a:bodyPr>
          <a:lstStyle/>
          <a:p>
            <a:pPr algn="l"/>
            <a:endParaRPr lang="en-GB" sz="2400" dirty="0" err="1">
              <a:solidFill>
                <a:schemeClr val="bg1"/>
              </a:solidFill>
            </a:endParaRPr>
          </a:p>
        </p:txBody>
      </p:sp>
      <p:sp>
        <p:nvSpPr>
          <p:cNvPr id="14" name="Rectangle 13">
            <a:extLst>
              <a:ext uri="{FF2B5EF4-FFF2-40B4-BE49-F238E27FC236}">
                <a16:creationId xmlns:a16="http://schemas.microsoft.com/office/drawing/2014/main" id="{9DDAA561-976B-4EE1-4A6B-882DABCB35D0}"/>
              </a:ext>
            </a:extLst>
          </p:cNvPr>
          <p:cNvSpPr/>
          <p:nvPr/>
        </p:nvSpPr>
        <p:spPr>
          <a:xfrm>
            <a:off x="6212101" y="2669557"/>
            <a:ext cx="243931" cy="257750"/>
          </a:xfrm>
          <a:prstGeom prst="rect">
            <a:avLst/>
          </a:prstGeom>
          <a:noFill/>
          <a:ln w="19050">
            <a:solidFill>
              <a:srgbClr val="FF0000"/>
            </a:solidFill>
          </a:ln>
        </p:spPr>
        <p:txBody>
          <a:bodyPr wrap="square" rtlCol="0" anchor="ctr">
            <a:noAutofit/>
          </a:bodyPr>
          <a:lstStyle/>
          <a:p>
            <a:pPr algn="l"/>
            <a:endParaRPr lang="en-GB" sz="2400" dirty="0" err="1">
              <a:solidFill>
                <a:schemeClr val="bg1"/>
              </a:solidFill>
            </a:endParaRPr>
          </a:p>
        </p:txBody>
      </p:sp>
      <p:sp>
        <p:nvSpPr>
          <p:cNvPr id="15" name="Rectangle 14">
            <a:extLst>
              <a:ext uri="{FF2B5EF4-FFF2-40B4-BE49-F238E27FC236}">
                <a16:creationId xmlns:a16="http://schemas.microsoft.com/office/drawing/2014/main" id="{4C0379E5-D2FB-0DF9-730F-CD6792087FE5}"/>
              </a:ext>
            </a:extLst>
          </p:cNvPr>
          <p:cNvSpPr/>
          <p:nvPr/>
        </p:nvSpPr>
        <p:spPr>
          <a:xfrm>
            <a:off x="745657" y="3980932"/>
            <a:ext cx="1727519" cy="257750"/>
          </a:xfrm>
          <a:prstGeom prst="rect">
            <a:avLst/>
          </a:prstGeom>
          <a:noFill/>
          <a:ln w="19050">
            <a:solidFill>
              <a:srgbClr val="FF0000"/>
            </a:solidFill>
          </a:ln>
        </p:spPr>
        <p:txBody>
          <a:bodyPr wrap="square" rtlCol="0" anchor="ctr">
            <a:noAutofit/>
          </a:bodyPr>
          <a:lstStyle/>
          <a:p>
            <a:pPr algn="l"/>
            <a:endParaRPr lang="en-GB" sz="2400" dirty="0" err="1">
              <a:solidFill>
                <a:schemeClr val="bg1"/>
              </a:solidFill>
            </a:endParaRPr>
          </a:p>
        </p:txBody>
      </p:sp>
      <p:sp>
        <p:nvSpPr>
          <p:cNvPr id="16" name="Rectangle 15">
            <a:extLst>
              <a:ext uri="{FF2B5EF4-FFF2-40B4-BE49-F238E27FC236}">
                <a16:creationId xmlns:a16="http://schemas.microsoft.com/office/drawing/2014/main" id="{1CA4F5E2-A1C6-178A-8B81-2DFF49FE4286}"/>
              </a:ext>
            </a:extLst>
          </p:cNvPr>
          <p:cNvSpPr/>
          <p:nvPr/>
        </p:nvSpPr>
        <p:spPr>
          <a:xfrm>
            <a:off x="745657" y="4452552"/>
            <a:ext cx="2494633" cy="257750"/>
          </a:xfrm>
          <a:prstGeom prst="rect">
            <a:avLst/>
          </a:prstGeom>
          <a:noFill/>
          <a:ln w="19050">
            <a:solidFill>
              <a:srgbClr val="FF0000"/>
            </a:solidFill>
          </a:ln>
        </p:spPr>
        <p:txBody>
          <a:bodyPr wrap="square" rtlCol="0" anchor="ctr">
            <a:noAutofit/>
          </a:bodyPr>
          <a:lstStyle/>
          <a:p>
            <a:pPr algn="l"/>
            <a:endParaRPr lang="en-GB" sz="2400" dirty="0" err="1">
              <a:solidFill>
                <a:schemeClr val="bg1"/>
              </a:solidFill>
            </a:endParaRPr>
          </a:p>
        </p:txBody>
      </p:sp>
      <p:sp>
        <p:nvSpPr>
          <p:cNvPr id="17" name="Rectangle 16">
            <a:extLst>
              <a:ext uri="{FF2B5EF4-FFF2-40B4-BE49-F238E27FC236}">
                <a16:creationId xmlns:a16="http://schemas.microsoft.com/office/drawing/2014/main" id="{FCC387ED-43A3-DCFA-5AF3-714AEAF41EF3}"/>
              </a:ext>
            </a:extLst>
          </p:cNvPr>
          <p:cNvSpPr/>
          <p:nvPr/>
        </p:nvSpPr>
        <p:spPr>
          <a:xfrm>
            <a:off x="745657" y="4983253"/>
            <a:ext cx="1727519" cy="257750"/>
          </a:xfrm>
          <a:prstGeom prst="rect">
            <a:avLst/>
          </a:prstGeom>
          <a:noFill/>
          <a:ln w="19050">
            <a:solidFill>
              <a:srgbClr val="FF0000"/>
            </a:solidFill>
          </a:ln>
        </p:spPr>
        <p:txBody>
          <a:bodyPr wrap="square" rtlCol="0" anchor="ctr">
            <a:noAutofit/>
          </a:bodyPr>
          <a:lstStyle/>
          <a:p>
            <a:pPr algn="l"/>
            <a:endParaRPr lang="en-GB" sz="2400" dirty="0" err="1">
              <a:solidFill>
                <a:schemeClr val="bg1"/>
              </a:solidFill>
            </a:endParaRPr>
          </a:p>
        </p:txBody>
      </p:sp>
      <p:sp>
        <p:nvSpPr>
          <p:cNvPr id="18" name="Rectangle 17">
            <a:extLst>
              <a:ext uri="{FF2B5EF4-FFF2-40B4-BE49-F238E27FC236}">
                <a16:creationId xmlns:a16="http://schemas.microsoft.com/office/drawing/2014/main" id="{A4BD854F-8A87-898E-8630-64261AED3CD9}"/>
              </a:ext>
            </a:extLst>
          </p:cNvPr>
          <p:cNvSpPr/>
          <p:nvPr/>
        </p:nvSpPr>
        <p:spPr>
          <a:xfrm>
            <a:off x="4095639" y="5238635"/>
            <a:ext cx="1581005" cy="257750"/>
          </a:xfrm>
          <a:prstGeom prst="rect">
            <a:avLst/>
          </a:prstGeom>
          <a:noFill/>
          <a:ln w="19050">
            <a:solidFill>
              <a:srgbClr val="FF0000"/>
            </a:solidFill>
          </a:ln>
        </p:spPr>
        <p:txBody>
          <a:bodyPr wrap="square" rtlCol="0" anchor="ctr">
            <a:noAutofit/>
          </a:bodyPr>
          <a:lstStyle/>
          <a:p>
            <a:pPr algn="l"/>
            <a:endParaRPr lang="en-GB" sz="2400" dirty="0" err="1">
              <a:solidFill>
                <a:schemeClr val="bg1"/>
              </a:solidFill>
            </a:endParaRPr>
          </a:p>
        </p:txBody>
      </p:sp>
      <p:sp>
        <p:nvSpPr>
          <p:cNvPr id="19" name="Rectangle 18">
            <a:extLst>
              <a:ext uri="{FF2B5EF4-FFF2-40B4-BE49-F238E27FC236}">
                <a16:creationId xmlns:a16="http://schemas.microsoft.com/office/drawing/2014/main" id="{BCD896E5-9900-1FE9-8BBA-6F1340B4B457}"/>
              </a:ext>
            </a:extLst>
          </p:cNvPr>
          <p:cNvSpPr/>
          <p:nvPr/>
        </p:nvSpPr>
        <p:spPr>
          <a:xfrm>
            <a:off x="5902462" y="5797753"/>
            <a:ext cx="694720" cy="257750"/>
          </a:xfrm>
          <a:prstGeom prst="rect">
            <a:avLst/>
          </a:prstGeom>
          <a:noFill/>
          <a:ln w="19050">
            <a:solidFill>
              <a:srgbClr val="FF0000"/>
            </a:solidFill>
          </a:ln>
        </p:spPr>
        <p:txBody>
          <a:bodyPr wrap="square" rtlCol="0" anchor="ctr">
            <a:noAutofit/>
          </a:bodyPr>
          <a:lstStyle/>
          <a:p>
            <a:pPr algn="l"/>
            <a:endParaRPr lang="en-GB" sz="2400" dirty="0" err="1">
              <a:solidFill>
                <a:schemeClr val="bg1"/>
              </a:solidFill>
            </a:endParaRPr>
          </a:p>
        </p:txBody>
      </p:sp>
      <p:sp>
        <p:nvSpPr>
          <p:cNvPr id="20" name="Rectangle 19">
            <a:extLst>
              <a:ext uri="{FF2B5EF4-FFF2-40B4-BE49-F238E27FC236}">
                <a16:creationId xmlns:a16="http://schemas.microsoft.com/office/drawing/2014/main" id="{EDB5E86D-A093-A6F2-E5A3-4855351F51E0}"/>
              </a:ext>
            </a:extLst>
          </p:cNvPr>
          <p:cNvSpPr/>
          <p:nvPr/>
        </p:nvSpPr>
        <p:spPr>
          <a:xfrm>
            <a:off x="745657" y="6578310"/>
            <a:ext cx="1199744" cy="257750"/>
          </a:xfrm>
          <a:prstGeom prst="rect">
            <a:avLst/>
          </a:prstGeom>
          <a:noFill/>
          <a:ln w="19050">
            <a:solidFill>
              <a:srgbClr val="FF0000"/>
            </a:solidFill>
          </a:ln>
        </p:spPr>
        <p:txBody>
          <a:bodyPr wrap="square" rtlCol="0" anchor="ctr">
            <a:noAutofit/>
          </a:bodyPr>
          <a:lstStyle/>
          <a:p>
            <a:pPr algn="l"/>
            <a:endParaRPr lang="en-GB" sz="2400" dirty="0" err="1">
              <a:solidFill>
                <a:schemeClr val="bg1"/>
              </a:solidFill>
            </a:endParaRPr>
          </a:p>
        </p:txBody>
      </p:sp>
      <p:sp>
        <p:nvSpPr>
          <p:cNvPr id="22" name="Rectangle 21">
            <a:extLst>
              <a:ext uri="{FF2B5EF4-FFF2-40B4-BE49-F238E27FC236}">
                <a16:creationId xmlns:a16="http://schemas.microsoft.com/office/drawing/2014/main" id="{CD8872E8-986D-3BDB-72B8-721283DB782C}"/>
              </a:ext>
            </a:extLst>
          </p:cNvPr>
          <p:cNvSpPr/>
          <p:nvPr/>
        </p:nvSpPr>
        <p:spPr>
          <a:xfrm>
            <a:off x="5711170" y="3190162"/>
            <a:ext cx="886012" cy="257750"/>
          </a:xfrm>
          <a:prstGeom prst="rect">
            <a:avLst/>
          </a:prstGeom>
          <a:noFill/>
          <a:ln w="19050">
            <a:solidFill>
              <a:srgbClr val="FF0000"/>
            </a:solidFill>
          </a:ln>
        </p:spPr>
        <p:txBody>
          <a:bodyPr wrap="square" rtlCol="0" anchor="ctr">
            <a:noAutofit/>
          </a:bodyPr>
          <a:lstStyle/>
          <a:p>
            <a:pPr algn="l"/>
            <a:endParaRPr lang="en-GB" sz="2400" dirty="0" err="1">
              <a:solidFill>
                <a:schemeClr val="bg1"/>
              </a:solidFill>
            </a:endParaRPr>
          </a:p>
        </p:txBody>
      </p:sp>
    </p:spTree>
    <p:extLst>
      <p:ext uri="{BB962C8B-B14F-4D97-AF65-F5344CB8AC3E}">
        <p14:creationId xmlns:p14="http://schemas.microsoft.com/office/powerpoint/2010/main" val="57017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A215-A538-7A72-ADA6-9AF987578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729B23-DA5C-91AA-2F90-14BB1CEF0934}"/>
              </a:ext>
            </a:extLst>
          </p:cNvPr>
          <p:cNvSpPr>
            <a:spLocks noGrp="1"/>
          </p:cNvSpPr>
          <p:nvPr>
            <p:ph type="title"/>
          </p:nvPr>
        </p:nvSpPr>
        <p:spPr/>
        <p:txBody>
          <a:bodyPr/>
          <a:lstStyle/>
          <a:p>
            <a:r>
              <a:rPr lang="en-GB" dirty="0"/>
              <a:t>Aboutness</a:t>
            </a:r>
          </a:p>
        </p:txBody>
      </p:sp>
      <p:sp>
        <p:nvSpPr>
          <p:cNvPr id="4" name="Date Placeholder 3">
            <a:extLst>
              <a:ext uri="{FF2B5EF4-FFF2-40B4-BE49-F238E27FC236}">
                <a16:creationId xmlns:a16="http://schemas.microsoft.com/office/drawing/2014/main" id="{32643C29-13C5-5C4C-9730-947A82AE2D2A}"/>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5C9544F0-428C-3842-C5B0-D0B3F5085A57}"/>
              </a:ext>
            </a:extLst>
          </p:cNvPr>
          <p:cNvSpPr>
            <a:spLocks noGrp="1"/>
          </p:cNvSpPr>
          <p:nvPr>
            <p:ph type="sldNum" sz="quarter" idx="12"/>
          </p:nvPr>
        </p:nvSpPr>
        <p:spPr/>
        <p:txBody>
          <a:bodyPr/>
          <a:lstStyle/>
          <a:p>
            <a:fld id="{091A926C-488A-4E3E-9C21-57CAA120E114}" type="slidenum">
              <a:rPr lang="en-GB" smtClean="0"/>
              <a:t>64</a:t>
            </a:fld>
            <a:endParaRPr lang="en-GB" dirty="0"/>
          </a:p>
        </p:txBody>
      </p:sp>
      <p:pic>
        <p:nvPicPr>
          <p:cNvPr id="14" name="Picture 13">
            <a:extLst>
              <a:ext uri="{FF2B5EF4-FFF2-40B4-BE49-F238E27FC236}">
                <a16:creationId xmlns:a16="http://schemas.microsoft.com/office/drawing/2014/main" id="{3650DB68-8D7D-22E8-05F2-424B216F3313}"/>
              </a:ext>
            </a:extLst>
          </p:cNvPr>
          <p:cNvPicPr>
            <a:picLocks noChangeAspect="1"/>
          </p:cNvPicPr>
          <p:nvPr/>
        </p:nvPicPr>
        <p:blipFill rotWithShape="1">
          <a:blip r:embed="rId3"/>
          <a:srcRect t="20428"/>
          <a:stretch/>
        </p:blipFill>
        <p:spPr>
          <a:xfrm>
            <a:off x="588963" y="2205317"/>
            <a:ext cx="5624922" cy="4410635"/>
          </a:xfrm>
          <a:prstGeom prst="rect">
            <a:avLst/>
          </a:prstGeom>
        </p:spPr>
      </p:pic>
      <p:pic>
        <p:nvPicPr>
          <p:cNvPr id="2050" name="Picture 2">
            <a:extLst>
              <a:ext uri="{FF2B5EF4-FFF2-40B4-BE49-F238E27FC236}">
                <a16:creationId xmlns:a16="http://schemas.microsoft.com/office/drawing/2014/main" id="{B8D0B50B-F1D4-F446-CBFE-6A6F71E79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652" y="822652"/>
            <a:ext cx="3842031" cy="576504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F8539AA7-9C4A-D380-606D-EE3A4EE849E3}"/>
              </a:ext>
            </a:extLst>
          </p:cNvPr>
          <p:cNvSpPr>
            <a:spLocks noChangeArrowheads="1"/>
          </p:cNvSpPr>
          <p:nvPr/>
        </p:nvSpPr>
        <p:spPr bwMode="auto">
          <a:xfrm>
            <a:off x="528451" y="1280574"/>
            <a:ext cx="585890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0" i="0" u="none" strike="noStrike" cap="none" normalizeH="0" baseline="0" dirty="0">
                <a:ln>
                  <a:noFill/>
                </a:ln>
                <a:solidFill>
                  <a:schemeClr val="tx1"/>
                </a:solidFill>
                <a:effectLst/>
                <a:latin typeface="Söhne"/>
              </a:rPr>
              <a:t>Give </a:t>
            </a:r>
            <a:r>
              <a:rPr kumimoji="0" lang="da-DK" altLang="da-DK" sz="1400" b="0" i="0" u="none" strike="noStrike" cap="none" normalizeH="0" baseline="0" dirty="0" err="1">
                <a:ln>
                  <a:noFill/>
                </a:ln>
                <a:solidFill>
                  <a:schemeClr val="tx1"/>
                </a:solidFill>
                <a:effectLst/>
                <a:latin typeface="Söhne"/>
              </a:rPr>
              <a:t>me</a:t>
            </a:r>
            <a:r>
              <a:rPr kumimoji="0" lang="da-DK" altLang="da-DK" sz="1400" b="0" i="0" u="none" strike="noStrike" cap="none" normalizeH="0" baseline="0" dirty="0">
                <a:ln>
                  <a:noFill/>
                </a:ln>
                <a:solidFill>
                  <a:schemeClr val="tx1"/>
                </a:solidFill>
                <a:effectLst/>
                <a:latin typeface="Söhne"/>
              </a:rPr>
              <a:t> </a:t>
            </a:r>
            <a:r>
              <a:rPr kumimoji="0" lang="da-DK" altLang="da-DK" sz="1400" b="0" i="0" u="none" strike="noStrike" cap="none" normalizeH="0" baseline="0" dirty="0" err="1">
                <a:ln>
                  <a:noFill/>
                </a:ln>
                <a:solidFill>
                  <a:schemeClr val="tx1"/>
                </a:solidFill>
                <a:effectLst/>
                <a:latin typeface="Söhne"/>
              </a:rPr>
              <a:t>one-sentence</a:t>
            </a:r>
            <a:r>
              <a:rPr kumimoji="0" lang="da-DK" altLang="da-DK" sz="1400" b="0" i="0" u="none" strike="noStrike" cap="none" normalizeH="0" baseline="0" dirty="0">
                <a:ln>
                  <a:noFill/>
                </a:ln>
                <a:solidFill>
                  <a:schemeClr val="tx1"/>
                </a:solidFill>
                <a:effectLst/>
                <a:latin typeface="Söhne"/>
              </a:rPr>
              <a:t> </a:t>
            </a:r>
            <a:r>
              <a:rPr kumimoji="0" lang="da-DK" altLang="da-DK" sz="1400" b="0" i="0" u="none" strike="noStrike" cap="none" normalizeH="0" baseline="0" dirty="0" err="1">
                <a:ln>
                  <a:noFill/>
                </a:ln>
                <a:solidFill>
                  <a:schemeClr val="tx1"/>
                </a:solidFill>
                <a:effectLst/>
                <a:latin typeface="Söhne"/>
              </a:rPr>
              <a:t>recipes</a:t>
            </a:r>
            <a:r>
              <a:rPr kumimoji="0" lang="da-DK" altLang="da-DK" sz="1400" b="0" i="0" u="none" strike="noStrike" cap="none" normalizeH="0" baseline="0" dirty="0">
                <a:ln>
                  <a:noFill/>
                </a:ln>
                <a:solidFill>
                  <a:schemeClr val="tx1"/>
                </a:solidFill>
                <a:effectLst/>
                <a:latin typeface="Söhne"/>
              </a:rPr>
              <a:t> for </a:t>
            </a:r>
            <a:r>
              <a:rPr kumimoji="0" lang="da-DK" altLang="da-DK" sz="1400" b="0" i="0" u="none" strike="noStrike" cap="none" normalizeH="0" baseline="0" dirty="0" err="1">
                <a:ln>
                  <a:noFill/>
                </a:ln>
                <a:solidFill>
                  <a:schemeClr val="tx1"/>
                </a:solidFill>
                <a:effectLst/>
                <a:latin typeface="Söhne"/>
              </a:rPr>
              <a:t>different</a:t>
            </a:r>
            <a:r>
              <a:rPr kumimoji="0" lang="da-DK" altLang="da-DK" sz="1400" b="0" i="0" u="none" strike="noStrike" cap="none" normalizeH="0" baseline="0" dirty="0">
                <a:ln>
                  <a:noFill/>
                </a:ln>
                <a:solidFill>
                  <a:schemeClr val="tx1"/>
                </a:solidFill>
                <a:effectLst/>
                <a:latin typeface="Söhne"/>
              </a:rPr>
              <a:t> </a:t>
            </a:r>
            <a:r>
              <a:rPr kumimoji="0" lang="da-DK" altLang="da-DK" sz="1400" b="0" i="0" u="none" strike="noStrike" cap="none" normalizeH="0" baseline="0" dirty="0" err="1">
                <a:ln>
                  <a:noFill/>
                </a:ln>
                <a:solidFill>
                  <a:schemeClr val="tx1"/>
                </a:solidFill>
                <a:effectLst/>
                <a:highlight>
                  <a:srgbClr val="FFFF00"/>
                </a:highlight>
                <a:latin typeface="Söhne"/>
              </a:rPr>
              <a:t>culture-specific</a:t>
            </a:r>
            <a:r>
              <a:rPr kumimoji="0" lang="da-DK" altLang="da-DK" sz="1400" b="0" i="0" u="none" strike="noStrike" cap="none" normalizeH="0" baseline="0" dirty="0">
                <a:ln>
                  <a:noFill/>
                </a:ln>
                <a:solidFill>
                  <a:schemeClr val="tx1"/>
                </a:solidFill>
                <a:effectLst/>
                <a:highlight>
                  <a:srgbClr val="FFFF00"/>
                </a:highlight>
                <a:latin typeface="Söhne"/>
              </a:rPr>
              <a:t> </a:t>
            </a:r>
            <a:r>
              <a:rPr kumimoji="0" lang="da-DK" altLang="da-DK" sz="1400" b="0" i="0" u="none" strike="noStrike" cap="none" normalizeH="0" baseline="0" dirty="0" err="1">
                <a:ln>
                  <a:noFill/>
                </a:ln>
                <a:solidFill>
                  <a:schemeClr val="tx1"/>
                </a:solidFill>
                <a:effectLst/>
                <a:highlight>
                  <a:srgbClr val="FFFF00"/>
                </a:highlight>
                <a:latin typeface="Söhne"/>
              </a:rPr>
              <a:t>dishes</a:t>
            </a:r>
            <a:r>
              <a:rPr kumimoji="0" lang="da-DK" altLang="da-DK" sz="1400" b="0" i="0" u="none" strike="noStrike" cap="none" normalizeH="0" baseline="0" dirty="0">
                <a:ln>
                  <a:noFill/>
                </a:ln>
                <a:solidFill>
                  <a:schemeClr val="tx1"/>
                </a:solidFill>
                <a:effectLst/>
                <a:latin typeface="Söhne"/>
              </a:rPr>
              <a:t> in the </a:t>
            </a:r>
            <a:r>
              <a:rPr kumimoji="0" lang="da-DK" altLang="da-DK" sz="1400" b="0" i="0" u="none" strike="noStrike" cap="none" normalizeH="0" baseline="0" dirty="0" err="1">
                <a:ln>
                  <a:noFill/>
                </a:ln>
                <a:solidFill>
                  <a:schemeClr val="tx1"/>
                </a:solidFill>
                <a:effectLst/>
                <a:latin typeface="Söhne"/>
              </a:rPr>
              <a:t>following</a:t>
            </a:r>
            <a:r>
              <a:rPr kumimoji="0" lang="da-DK" altLang="da-DK" sz="1400" b="0" i="0" u="none" strike="noStrike" cap="none" normalizeH="0" baseline="0" dirty="0">
                <a:ln>
                  <a:noFill/>
                </a:ln>
                <a:solidFill>
                  <a:schemeClr val="tx1"/>
                </a:solidFill>
                <a:effectLst/>
                <a:latin typeface="Söhne"/>
              </a:rPr>
              <a:t> </a:t>
            </a:r>
            <a:r>
              <a:rPr kumimoji="0" lang="da-DK" altLang="da-DK" sz="1400" b="0" i="0" u="none" strike="noStrike" cap="none" normalizeH="0" baseline="0" dirty="0" err="1">
                <a:ln>
                  <a:noFill/>
                </a:ln>
                <a:solidFill>
                  <a:schemeClr val="tx1"/>
                </a:solidFill>
                <a:effectLst/>
                <a:latin typeface="Söhne"/>
              </a:rPr>
              <a:t>languages</a:t>
            </a:r>
            <a:r>
              <a:rPr kumimoji="0" lang="da-DK" altLang="da-DK" sz="1400" b="0" i="0" u="none" strike="noStrike" cap="none" normalizeH="0" baseline="0" dirty="0">
                <a:ln>
                  <a:noFill/>
                </a:ln>
                <a:solidFill>
                  <a:schemeClr val="tx1"/>
                </a:solidFill>
                <a:effectLst/>
                <a:latin typeface="Söhne"/>
              </a:rPr>
              <a:t> (</a:t>
            </a:r>
            <a:r>
              <a:rPr kumimoji="0" lang="da-DK" altLang="da-DK" sz="1400" b="0" i="0" u="none" strike="noStrike" cap="none" normalizeH="0" baseline="0" dirty="0" err="1">
                <a:ln>
                  <a:noFill/>
                </a:ln>
                <a:solidFill>
                  <a:schemeClr val="tx1"/>
                </a:solidFill>
                <a:effectLst/>
                <a:latin typeface="Söhne"/>
              </a:rPr>
              <a:t>without</a:t>
            </a:r>
            <a:r>
              <a:rPr kumimoji="0" lang="da-DK" altLang="da-DK" sz="1400" b="0" i="0" u="none" strike="noStrike" cap="none" normalizeH="0" baseline="0" dirty="0">
                <a:ln>
                  <a:noFill/>
                </a:ln>
                <a:solidFill>
                  <a:schemeClr val="tx1"/>
                </a:solidFill>
                <a:effectLst/>
                <a:latin typeface="Söhne"/>
              </a:rPr>
              <a:t> </a:t>
            </a:r>
            <a:r>
              <a:rPr kumimoji="0" lang="da-DK" altLang="da-DK" sz="1400" b="0" i="0" u="none" strike="noStrike" cap="none" normalizeH="0" baseline="0" dirty="0" err="1">
                <a:ln>
                  <a:noFill/>
                </a:ln>
                <a:solidFill>
                  <a:schemeClr val="tx1"/>
                </a:solidFill>
                <a:effectLst/>
                <a:latin typeface="Söhne"/>
              </a:rPr>
              <a:t>specifying</a:t>
            </a:r>
            <a:r>
              <a:rPr kumimoji="0" lang="da-DK" altLang="da-DK" sz="1400" b="0" i="0" u="none" strike="noStrike" cap="none" normalizeH="0" baseline="0" dirty="0">
                <a:ln>
                  <a:noFill/>
                </a:ln>
                <a:solidFill>
                  <a:schemeClr val="tx1"/>
                </a:solidFill>
                <a:effectLst/>
                <a:latin typeface="Söhne"/>
              </a:rPr>
              <a:t> the </a:t>
            </a:r>
            <a:r>
              <a:rPr kumimoji="0" lang="da-DK" altLang="da-DK" sz="1400" b="0" i="0" u="none" strike="noStrike" cap="none" normalizeH="0" baseline="0" dirty="0" err="1">
                <a:ln>
                  <a:noFill/>
                </a:ln>
                <a:solidFill>
                  <a:schemeClr val="tx1"/>
                </a:solidFill>
                <a:effectLst/>
                <a:latin typeface="Söhne"/>
              </a:rPr>
              <a:t>dish</a:t>
            </a:r>
            <a:r>
              <a:rPr kumimoji="0" lang="da-DK" altLang="da-DK" sz="1400" b="0" i="0" u="none" strike="noStrike" cap="none" normalizeH="0" baseline="0" dirty="0">
                <a:ln>
                  <a:noFill/>
                </a:ln>
                <a:solidFill>
                  <a:schemeClr val="tx1"/>
                </a:solidFill>
                <a:effectLst/>
                <a:latin typeface="Söhne"/>
              </a:rPr>
              <a:t> </a:t>
            </a:r>
            <a:r>
              <a:rPr kumimoji="0" lang="da-DK" altLang="da-DK" sz="1400" b="0" i="0" u="none" strike="noStrike" cap="none" normalizeH="0" baseline="0" dirty="0" err="1">
                <a:ln>
                  <a:noFill/>
                </a:ln>
                <a:solidFill>
                  <a:schemeClr val="tx1"/>
                </a:solidFill>
                <a:effectLst/>
                <a:latin typeface="Söhne"/>
              </a:rPr>
              <a:t>names</a:t>
            </a:r>
            <a:r>
              <a:rPr kumimoji="0" lang="da-DK" altLang="da-DK" sz="1400" b="0" i="0" u="none" strike="noStrike" cap="none" normalizeH="0" baseline="0" dirty="0">
                <a:ln>
                  <a:noFill/>
                </a:ln>
                <a:solidFill>
                  <a:schemeClr val="tx1"/>
                </a:solidFill>
                <a:effectLst/>
                <a:latin typeface="Söhne"/>
              </a:rPr>
              <a:t>): English, </a:t>
            </a:r>
            <a:r>
              <a:rPr kumimoji="0" lang="da-DK" altLang="da-DK" sz="1400" b="0" i="0" u="none" strike="noStrike" cap="none" normalizeH="0" baseline="0" dirty="0" err="1">
                <a:ln>
                  <a:noFill/>
                </a:ln>
                <a:solidFill>
                  <a:schemeClr val="tx1"/>
                </a:solidFill>
                <a:effectLst/>
                <a:latin typeface="Söhne"/>
              </a:rPr>
              <a:t>Hebrew</a:t>
            </a:r>
            <a:r>
              <a:rPr kumimoji="0" lang="da-DK" altLang="da-DK" sz="1400" b="0" i="0" u="none" strike="noStrike" cap="none" normalizeH="0" baseline="0" dirty="0">
                <a:ln>
                  <a:noFill/>
                </a:ln>
                <a:solidFill>
                  <a:schemeClr val="tx1"/>
                </a:solidFill>
                <a:effectLst/>
                <a:latin typeface="Söhne"/>
              </a:rPr>
              <a:t>, </a:t>
            </a:r>
            <a:r>
              <a:rPr kumimoji="0" lang="da-DK" altLang="da-DK" sz="1400" b="0" i="0" u="none" strike="noStrike" cap="none" normalizeH="0" baseline="0" dirty="0" err="1">
                <a:ln>
                  <a:noFill/>
                </a:ln>
                <a:solidFill>
                  <a:schemeClr val="tx1"/>
                </a:solidFill>
                <a:effectLst/>
                <a:latin typeface="Söhne"/>
              </a:rPr>
              <a:t>Arabic</a:t>
            </a:r>
            <a:r>
              <a:rPr kumimoji="0" lang="da-DK" altLang="da-DK" sz="1400" b="0" i="0" u="none" strike="noStrike" cap="none" normalizeH="0" baseline="0" dirty="0">
                <a:ln>
                  <a:noFill/>
                </a:ln>
                <a:solidFill>
                  <a:schemeClr val="tx1"/>
                </a:solidFill>
                <a:effectLst/>
                <a:latin typeface="Söhne"/>
              </a:rPr>
              <a:t>, Danish, Mandarin </a:t>
            </a:r>
            <a:r>
              <a:rPr kumimoji="0" lang="da-DK" altLang="da-DK" sz="1400" b="0" i="0" u="none" strike="noStrike" cap="none" normalizeH="0" baseline="0" dirty="0" err="1">
                <a:ln>
                  <a:noFill/>
                </a:ln>
                <a:solidFill>
                  <a:schemeClr val="tx1"/>
                </a:solidFill>
                <a:effectLst/>
                <a:latin typeface="Söhne"/>
              </a:rPr>
              <a:t>Chinese</a:t>
            </a:r>
            <a:r>
              <a:rPr kumimoji="0" lang="da-DK" altLang="da-DK" sz="1400" b="0" i="0" u="none" strike="noStrike" cap="none" normalizeH="0" baseline="0" dirty="0">
                <a:ln>
                  <a:noFill/>
                </a:ln>
                <a:solidFill>
                  <a:schemeClr val="tx1"/>
                </a:solidFill>
                <a:effectLst/>
                <a:latin typeface="Söhne"/>
              </a:rPr>
              <a:t>, </a:t>
            </a:r>
            <a:r>
              <a:rPr kumimoji="0" lang="da-DK" altLang="da-DK" sz="1400" b="0" i="0" u="none" strike="noStrike" cap="none" normalizeH="0" baseline="0" dirty="0" err="1">
                <a:ln>
                  <a:noFill/>
                </a:ln>
                <a:solidFill>
                  <a:schemeClr val="tx1"/>
                </a:solidFill>
                <a:effectLst/>
                <a:latin typeface="Söhne"/>
              </a:rPr>
              <a:t>Korean</a:t>
            </a:r>
            <a:r>
              <a:rPr kumimoji="0" lang="da-DK" altLang="da-DK" sz="1400" b="0" i="0" u="none" strike="noStrike" cap="none" normalizeH="0" baseline="0" dirty="0">
                <a:ln>
                  <a:noFill/>
                </a:ln>
                <a:solidFill>
                  <a:schemeClr val="tx1"/>
                </a:solidFill>
                <a:effectLst/>
                <a:latin typeface="Söhne"/>
              </a:rPr>
              <a:t>, Greek, Hindi, </a:t>
            </a:r>
            <a:r>
              <a:rPr kumimoji="0" lang="da-DK" altLang="da-DK" sz="1400" b="0" i="0" u="none" strike="noStrike" cap="none" normalizeH="0" baseline="0" dirty="0" err="1">
                <a:ln>
                  <a:noFill/>
                </a:ln>
                <a:solidFill>
                  <a:schemeClr val="tx1"/>
                </a:solidFill>
                <a:effectLst/>
                <a:latin typeface="Söhne"/>
              </a:rPr>
              <a:t>Bulgarian</a:t>
            </a:r>
            <a:r>
              <a:rPr kumimoji="0" lang="da-DK" altLang="da-DK" sz="1400" b="0" i="0" u="none" strike="noStrike" cap="none" normalizeH="0" baseline="0" dirty="0">
                <a:ln>
                  <a:noFill/>
                </a:ln>
                <a:solidFill>
                  <a:schemeClr val="tx1"/>
                </a:solidFill>
                <a:effectLst/>
                <a:latin typeface="Söhne"/>
              </a:rPr>
              <a:t> and </a:t>
            </a:r>
            <a:r>
              <a:rPr kumimoji="0" lang="da-DK" altLang="da-DK" sz="1400" b="0" i="0" u="none" strike="noStrike" cap="none" normalizeH="0" baseline="0" dirty="0" err="1">
                <a:ln>
                  <a:noFill/>
                </a:ln>
                <a:solidFill>
                  <a:schemeClr val="tx1"/>
                </a:solidFill>
                <a:effectLst/>
                <a:latin typeface="Söhne"/>
              </a:rPr>
              <a:t>Turkish</a:t>
            </a:r>
            <a:endParaRPr kumimoji="0" lang="da-DK" altLang="da-DK" sz="1400" b="0" i="0" u="none" strike="noStrike" cap="none" normalizeH="0" baseline="0" dirty="0">
              <a:ln>
                <a:noFill/>
              </a:ln>
              <a:solidFill>
                <a:schemeClr val="tx1"/>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400" b="0" i="0" u="none" strike="noStrike" cap="none" normalizeH="0" baseline="0" dirty="0">
                <a:ln>
                  <a:noFill/>
                </a:ln>
                <a:solidFill>
                  <a:schemeClr val="tx1"/>
                </a:solidFill>
                <a:effectLst/>
                <a:latin typeface="Söhne"/>
              </a:rPr>
            </a:b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994316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D3BEA-E45C-1B71-C2DE-85E5DF89C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34D72-09DE-BBFF-8569-0A1A102CFF58}"/>
              </a:ext>
            </a:extLst>
          </p:cNvPr>
          <p:cNvSpPr>
            <a:spLocks noGrp="1"/>
          </p:cNvSpPr>
          <p:nvPr>
            <p:ph type="title"/>
          </p:nvPr>
        </p:nvSpPr>
        <p:spPr/>
        <p:txBody>
          <a:bodyPr/>
          <a:lstStyle/>
          <a:p>
            <a:r>
              <a:rPr lang="en-GB" dirty="0"/>
              <a:t>Objectives and values</a:t>
            </a:r>
          </a:p>
        </p:txBody>
      </p:sp>
      <p:sp>
        <p:nvSpPr>
          <p:cNvPr id="4" name="Date Placeholder 3">
            <a:extLst>
              <a:ext uri="{FF2B5EF4-FFF2-40B4-BE49-F238E27FC236}">
                <a16:creationId xmlns:a16="http://schemas.microsoft.com/office/drawing/2014/main" id="{7828E24A-3433-7B51-A909-4647F13B4CDC}"/>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E910CF00-10E3-1308-E396-DD4030BA75CA}"/>
              </a:ext>
            </a:extLst>
          </p:cNvPr>
          <p:cNvSpPr>
            <a:spLocks noGrp="1"/>
          </p:cNvSpPr>
          <p:nvPr>
            <p:ph type="sldNum" sz="quarter" idx="12"/>
          </p:nvPr>
        </p:nvSpPr>
        <p:spPr/>
        <p:txBody>
          <a:bodyPr/>
          <a:lstStyle/>
          <a:p>
            <a:fld id="{091A926C-488A-4E3E-9C21-57CAA120E114}" type="slidenum">
              <a:rPr lang="en-GB" smtClean="0"/>
              <a:t>65</a:t>
            </a:fld>
            <a:endParaRPr lang="en-GB" dirty="0"/>
          </a:p>
        </p:txBody>
      </p:sp>
      <p:pic>
        <p:nvPicPr>
          <p:cNvPr id="9" name="Picture 8">
            <a:extLst>
              <a:ext uri="{FF2B5EF4-FFF2-40B4-BE49-F238E27FC236}">
                <a16:creationId xmlns:a16="http://schemas.microsoft.com/office/drawing/2014/main" id="{2F160B24-D6C8-B915-13EE-821120DCE84B}"/>
              </a:ext>
            </a:extLst>
          </p:cNvPr>
          <p:cNvPicPr>
            <a:picLocks noChangeAspect="1"/>
          </p:cNvPicPr>
          <p:nvPr/>
        </p:nvPicPr>
        <p:blipFill>
          <a:blip r:embed="rId3"/>
          <a:stretch>
            <a:fillRect/>
          </a:stretch>
        </p:blipFill>
        <p:spPr>
          <a:xfrm>
            <a:off x="6024283" y="333165"/>
            <a:ext cx="6167718" cy="6524836"/>
          </a:xfrm>
          <a:prstGeom prst="rect">
            <a:avLst/>
          </a:prstGeom>
        </p:spPr>
      </p:pic>
      <p:graphicFrame>
        <p:nvGraphicFramePr>
          <p:cNvPr id="13" name="Content Placeholder 2">
            <a:extLst>
              <a:ext uri="{FF2B5EF4-FFF2-40B4-BE49-F238E27FC236}">
                <a16:creationId xmlns:a16="http://schemas.microsoft.com/office/drawing/2014/main" id="{80F8F3C1-4742-C894-BA08-CACF1CBBCF22}"/>
              </a:ext>
            </a:extLst>
          </p:cNvPr>
          <p:cNvGraphicFramePr>
            <a:graphicFrameLocks noGrp="1"/>
          </p:cNvGraphicFramePr>
          <p:nvPr>
            <p:ph idx="1"/>
          </p:nvPr>
        </p:nvGraphicFramePr>
        <p:xfrm>
          <a:off x="588963" y="2642347"/>
          <a:ext cx="3075361" cy="3660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2">
            <a:extLst>
              <a:ext uri="{FF2B5EF4-FFF2-40B4-BE49-F238E27FC236}">
                <a16:creationId xmlns:a16="http://schemas.microsoft.com/office/drawing/2014/main" id="{DA332F42-C175-B13C-5601-9586C8BE1D3F}"/>
              </a:ext>
            </a:extLst>
          </p:cNvPr>
          <p:cNvSpPr>
            <a:spLocks noChangeArrowheads="1"/>
          </p:cNvSpPr>
          <p:nvPr/>
        </p:nvSpPr>
        <p:spPr bwMode="auto">
          <a:xfrm>
            <a:off x="504265" y="1484313"/>
            <a:ext cx="538667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000" b="0" i="0" u="none" strike="noStrike" cap="none" normalizeH="0" baseline="0" dirty="0">
                <a:ln>
                  <a:noFill/>
                </a:ln>
                <a:solidFill>
                  <a:schemeClr val="tx1"/>
                </a:solidFill>
                <a:effectLst/>
                <a:latin typeface="Söhne"/>
              </a:rPr>
              <a:t>For </a:t>
            </a:r>
            <a:r>
              <a:rPr kumimoji="0" lang="da-DK" altLang="da-DK" sz="2000" b="0" i="0" u="none" strike="noStrike" cap="none" normalizeH="0" baseline="0" dirty="0" err="1">
                <a:ln>
                  <a:noFill/>
                </a:ln>
                <a:solidFill>
                  <a:schemeClr val="tx1"/>
                </a:solidFill>
                <a:effectLst/>
                <a:latin typeface="Söhne"/>
              </a:rPr>
              <a:t>each</a:t>
            </a:r>
            <a:r>
              <a:rPr kumimoji="0" lang="da-DK" altLang="da-DK" sz="2000" b="0" i="0" u="none" strike="noStrike" cap="none" normalizeH="0" baseline="0" dirty="0">
                <a:ln>
                  <a:noFill/>
                </a:ln>
                <a:solidFill>
                  <a:schemeClr val="tx1"/>
                </a:solidFill>
                <a:effectLst/>
                <a:latin typeface="Söhne"/>
              </a:rPr>
              <a:t> of </a:t>
            </a:r>
            <a:r>
              <a:rPr kumimoji="0" lang="da-DK" altLang="da-DK" sz="2000" b="0" i="0" u="none" strike="noStrike" cap="none" normalizeH="0" baseline="0" dirty="0" err="1">
                <a:ln>
                  <a:noFill/>
                </a:ln>
                <a:solidFill>
                  <a:schemeClr val="tx1"/>
                </a:solidFill>
                <a:effectLst/>
                <a:latin typeface="Söhne"/>
              </a:rPr>
              <a:t>these</a:t>
            </a:r>
            <a:r>
              <a:rPr kumimoji="0" lang="da-DK" altLang="da-DK" sz="2000" b="0" i="0" u="none" strike="noStrike" cap="none" normalizeH="0" baseline="0" dirty="0">
                <a:ln>
                  <a:noFill/>
                </a:ln>
                <a:solidFill>
                  <a:schemeClr val="tx1"/>
                </a:solidFill>
                <a:effectLst/>
                <a:latin typeface="Söhne"/>
              </a:rPr>
              <a:t> </a:t>
            </a:r>
            <a:r>
              <a:rPr kumimoji="0" lang="da-DK" altLang="da-DK" sz="2000" b="0" i="0" u="none" strike="noStrike" cap="none" normalizeH="0" baseline="0" dirty="0" err="1">
                <a:ln>
                  <a:noFill/>
                </a:ln>
                <a:solidFill>
                  <a:schemeClr val="tx1"/>
                </a:solidFill>
                <a:effectLst/>
                <a:latin typeface="Söhne"/>
              </a:rPr>
              <a:t>cultures</a:t>
            </a:r>
            <a:r>
              <a:rPr kumimoji="0" lang="da-DK" altLang="da-DK" sz="2000" b="0" i="0" u="none" strike="noStrike" cap="none" normalizeH="0" baseline="0" dirty="0">
                <a:ln>
                  <a:noFill/>
                </a:ln>
                <a:solidFill>
                  <a:schemeClr val="tx1"/>
                </a:solidFill>
                <a:effectLst/>
                <a:latin typeface="Söhne"/>
              </a:rPr>
              <a:t>, give a </a:t>
            </a:r>
            <a:r>
              <a:rPr kumimoji="0" lang="da-DK" altLang="da-DK" sz="2000" b="0" i="0" u="none" strike="noStrike" cap="none" normalizeH="0" baseline="0" dirty="0" err="1">
                <a:ln>
                  <a:noFill/>
                </a:ln>
                <a:solidFill>
                  <a:schemeClr val="tx1"/>
                </a:solidFill>
                <a:effectLst/>
                <a:latin typeface="Söhne"/>
              </a:rPr>
              <a:t>specific</a:t>
            </a:r>
            <a:r>
              <a:rPr kumimoji="0" lang="da-DK" altLang="da-DK" sz="2000" b="0" i="0" u="none" strike="noStrike" cap="none" normalizeH="0" baseline="0" dirty="0">
                <a:ln>
                  <a:noFill/>
                </a:ln>
                <a:solidFill>
                  <a:schemeClr val="tx1"/>
                </a:solidFill>
                <a:effectLst/>
                <a:latin typeface="Söhne"/>
              </a:rPr>
              <a:t> </a:t>
            </a:r>
            <a:r>
              <a:rPr kumimoji="0" lang="da-DK" altLang="da-DK" sz="2000" b="0" i="0" u="none" strike="noStrike" cap="none" normalizeH="0" baseline="0" dirty="0" err="1">
                <a:ln>
                  <a:noFill/>
                </a:ln>
                <a:solidFill>
                  <a:schemeClr val="tx1"/>
                </a:solidFill>
                <a:effectLst/>
                <a:latin typeface="Söhne"/>
              </a:rPr>
              <a:t>reason</a:t>
            </a:r>
            <a:r>
              <a:rPr kumimoji="0" lang="da-DK" altLang="da-DK" sz="2000" b="0" i="0" u="none" strike="noStrike" cap="none" normalizeH="0" baseline="0" dirty="0">
                <a:ln>
                  <a:noFill/>
                </a:ln>
                <a:solidFill>
                  <a:schemeClr val="tx1"/>
                </a:solidFill>
                <a:effectLst/>
                <a:latin typeface="Söhne"/>
              </a:rPr>
              <a:t> for </a:t>
            </a:r>
            <a:r>
              <a:rPr kumimoji="0" lang="da-DK" altLang="da-DK" sz="2000" b="0" i="0" u="none" strike="noStrike" cap="none" normalizeH="0" baseline="0" dirty="0" err="1">
                <a:ln>
                  <a:noFill/>
                </a:ln>
                <a:solidFill>
                  <a:schemeClr val="tx1"/>
                </a:solidFill>
                <a:effectLst/>
                <a:highlight>
                  <a:srgbClr val="FFFF00"/>
                </a:highlight>
                <a:latin typeface="Söhne"/>
              </a:rPr>
              <a:t>why</a:t>
            </a:r>
            <a:r>
              <a:rPr kumimoji="0" lang="da-DK" altLang="da-DK" sz="2000" b="0" i="0" u="none" strike="noStrike" cap="none" normalizeH="0" baseline="0" dirty="0">
                <a:ln>
                  <a:noFill/>
                </a:ln>
                <a:solidFill>
                  <a:schemeClr val="tx1"/>
                </a:solidFill>
                <a:effectLst/>
                <a:latin typeface="Söhne"/>
              </a:rPr>
              <a:t> </a:t>
            </a:r>
            <a:r>
              <a:rPr kumimoji="0" lang="da-DK" altLang="da-DK" sz="2000" b="0" i="0" u="none" strike="noStrike" cap="none" normalizeH="0" baseline="0" dirty="0" err="1">
                <a:ln>
                  <a:noFill/>
                </a:ln>
                <a:solidFill>
                  <a:schemeClr val="tx1"/>
                </a:solidFill>
                <a:effectLst/>
                <a:latin typeface="Söhne"/>
              </a:rPr>
              <a:t>they</a:t>
            </a:r>
            <a:r>
              <a:rPr kumimoji="0" lang="da-DK" altLang="da-DK" sz="2000" b="0" i="0" u="none" strike="noStrike" cap="none" normalizeH="0" baseline="0" dirty="0">
                <a:ln>
                  <a:noFill/>
                </a:ln>
                <a:solidFill>
                  <a:schemeClr val="tx1"/>
                </a:solidFill>
                <a:effectLst/>
                <a:latin typeface="Söhne"/>
              </a:rPr>
              <a:t> </a:t>
            </a:r>
            <a:r>
              <a:rPr kumimoji="0" lang="da-DK" altLang="da-DK" sz="2000" b="0" i="0" u="none" strike="noStrike" cap="none" normalizeH="0" baseline="0" dirty="0" err="1">
                <a:ln>
                  <a:noFill/>
                </a:ln>
                <a:solidFill>
                  <a:schemeClr val="tx1"/>
                </a:solidFill>
                <a:effectLst/>
                <a:latin typeface="Söhne"/>
              </a:rPr>
              <a:t>would</a:t>
            </a:r>
            <a:r>
              <a:rPr kumimoji="0" lang="da-DK" altLang="da-DK" sz="2000" b="0" i="0" u="none" strike="noStrike" cap="none" normalizeH="0" baseline="0" dirty="0">
                <a:ln>
                  <a:noFill/>
                </a:ln>
                <a:solidFill>
                  <a:schemeClr val="tx1"/>
                </a:solidFill>
                <a:effectLst/>
                <a:latin typeface="Söhne"/>
              </a:rPr>
              <a:t> </a:t>
            </a:r>
            <a:r>
              <a:rPr kumimoji="0" lang="da-DK" altLang="da-DK" sz="2000" b="0" i="0" u="none" strike="noStrike" cap="none" normalizeH="0" baseline="0" dirty="0" err="1">
                <a:ln>
                  <a:noFill/>
                </a:ln>
                <a:solidFill>
                  <a:schemeClr val="tx1"/>
                </a:solidFill>
                <a:effectLst/>
                <a:latin typeface="Söhne"/>
              </a:rPr>
              <a:t>even</a:t>
            </a:r>
            <a:r>
              <a:rPr kumimoji="0" lang="da-DK" altLang="da-DK" sz="2000" b="0" i="0" u="none" strike="noStrike" cap="none" normalizeH="0" baseline="0" dirty="0">
                <a:ln>
                  <a:noFill/>
                </a:ln>
                <a:solidFill>
                  <a:schemeClr val="tx1"/>
                </a:solidFill>
                <a:effectLst/>
                <a:latin typeface="Söhne"/>
              </a:rPr>
              <a:t> </a:t>
            </a:r>
            <a:r>
              <a:rPr kumimoji="0" lang="da-DK" altLang="da-DK" sz="2000" b="0" i="0" u="none" strike="noStrike" cap="none" normalizeH="0" baseline="0" dirty="0" err="1">
                <a:ln>
                  <a:noFill/>
                </a:ln>
                <a:solidFill>
                  <a:schemeClr val="tx1"/>
                </a:solidFill>
                <a:effectLst/>
                <a:latin typeface="Söhne"/>
              </a:rPr>
              <a:t>want</a:t>
            </a:r>
            <a:r>
              <a:rPr kumimoji="0" lang="da-DK" altLang="da-DK" sz="2000" b="0" i="0" u="none" strike="noStrike" cap="none" normalizeH="0" baseline="0" dirty="0">
                <a:ln>
                  <a:noFill/>
                </a:ln>
                <a:solidFill>
                  <a:schemeClr val="tx1"/>
                </a:solidFill>
                <a:effectLst/>
                <a:latin typeface="Söhne"/>
              </a:rPr>
              <a:t> to </a:t>
            </a:r>
            <a:r>
              <a:rPr kumimoji="0" lang="da-DK" altLang="da-DK" sz="2000" b="0" i="0" u="none" strike="noStrike" cap="none" normalizeH="0" baseline="0" dirty="0" err="1">
                <a:ln>
                  <a:noFill/>
                </a:ln>
                <a:solidFill>
                  <a:schemeClr val="tx1"/>
                </a:solidFill>
                <a:effectLst/>
                <a:latin typeface="Söhne"/>
              </a:rPr>
              <a:t>make</a:t>
            </a:r>
            <a:r>
              <a:rPr kumimoji="0" lang="da-DK" altLang="da-DK" sz="2000" b="0" i="0" u="none" strike="noStrike" cap="none" normalizeH="0" baseline="0" dirty="0">
                <a:ln>
                  <a:noFill/>
                </a:ln>
                <a:solidFill>
                  <a:schemeClr val="tx1"/>
                </a:solidFill>
                <a:effectLst/>
                <a:latin typeface="Söhne"/>
              </a:rPr>
              <a:t> </a:t>
            </a:r>
            <a:r>
              <a:rPr kumimoji="0" lang="da-DK" altLang="da-DK" sz="2000" b="0" i="0" u="none" strike="noStrike" cap="none" normalizeH="0" baseline="0" dirty="0" err="1">
                <a:ln>
                  <a:noFill/>
                </a:ln>
                <a:solidFill>
                  <a:schemeClr val="tx1"/>
                </a:solidFill>
                <a:effectLst/>
                <a:latin typeface="Söhne"/>
              </a:rPr>
              <a:t>kale</a:t>
            </a:r>
            <a:r>
              <a:rPr kumimoji="0" lang="da-DK" altLang="da-DK" sz="2000" b="0" i="0" u="none" strike="noStrike" cap="none" normalizeH="0" baseline="0" dirty="0">
                <a:ln>
                  <a:noFill/>
                </a:ln>
                <a:solidFill>
                  <a:schemeClr val="tx1"/>
                </a:solidFill>
                <a:effectLst/>
                <a:latin typeface="Söhne"/>
              </a:rPr>
              <a:t> chips</a:t>
            </a:r>
          </a:p>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2000" b="0" i="0" u="none" strike="noStrike" cap="none" normalizeH="0" baseline="0" dirty="0">
                <a:ln>
                  <a:noFill/>
                </a:ln>
                <a:solidFill>
                  <a:schemeClr val="tx1"/>
                </a:solidFill>
                <a:effectLst/>
                <a:latin typeface="Söhne"/>
              </a:rPr>
            </a:br>
            <a:endParaRPr kumimoji="0" lang="da-DK" altLang="da-DK"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7583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16D30-1711-CC3F-ACCB-48E231D8C68E}"/>
              </a:ext>
            </a:extLst>
          </p:cNvPr>
          <p:cNvSpPr>
            <a:spLocks noGrp="1"/>
          </p:cNvSpPr>
          <p:nvPr>
            <p:ph type="title"/>
          </p:nvPr>
        </p:nvSpPr>
        <p:spPr/>
        <p:txBody>
          <a:bodyPr/>
          <a:lstStyle/>
          <a:p>
            <a:r>
              <a:rPr lang="da-DK" altLang="zh-CN" sz="3200" dirty="0">
                <a:solidFill>
                  <a:srgbClr val="A31D20"/>
                </a:solidFill>
                <a:latin typeface="Arial"/>
                <a:ea typeface="Open Sans Extrabold"/>
                <a:cs typeface="Arial"/>
              </a:rPr>
              <a:t>Data</a:t>
            </a:r>
            <a:r>
              <a:rPr lang="da-DK" altLang="zh-CN" sz="3200" spc="60" dirty="0">
                <a:solidFill>
                  <a:srgbClr val="A31D20"/>
                </a:solidFill>
                <a:latin typeface="Arial"/>
                <a:ea typeface="Open Sans Extrabold"/>
                <a:cs typeface="Arial"/>
              </a:rPr>
              <a:t> </a:t>
            </a:r>
            <a:r>
              <a:rPr lang="da-DK" altLang="zh-CN" sz="3200" spc="60" dirty="0" err="1">
                <a:solidFill>
                  <a:srgbClr val="A31D20"/>
                </a:solidFill>
                <a:latin typeface="Arial"/>
                <a:ea typeface="Open Sans Extrabold"/>
                <a:cs typeface="Arial"/>
              </a:rPr>
              <a:t>collection</a:t>
            </a:r>
            <a:endParaRPr lang="en-GB" dirty="0">
              <a:latin typeface="Arial"/>
              <a:ea typeface="Open Sans Extrabold"/>
              <a:cs typeface="Arial"/>
            </a:endParaRPr>
          </a:p>
        </p:txBody>
      </p:sp>
      <p:sp>
        <p:nvSpPr>
          <p:cNvPr id="4" name="Date Placeholder 3">
            <a:extLst>
              <a:ext uri="{FF2B5EF4-FFF2-40B4-BE49-F238E27FC236}">
                <a16:creationId xmlns:a16="http://schemas.microsoft.com/office/drawing/2014/main" id="{5219925E-AA3A-7247-CCA7-DB9F6BF02227}"/>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D278360F-E34B-FD23-B54F-234C8EA15CA6}"/>
              </a:ext>
            </a:extLst>
          </p:cNvPr>
          <p:cNvSpPr>
            <a:spLocks noGrp="1"/>
          </p:cNvSpPr>
          <p:nvPr>
            <p:ph type="sldNum" sz="quarter" idx="12"/>
          </p:nvPr>
        </p:nvSpPr>
        <p:spPr/>
        <p:txBody>
          <a:bodyPr/>
          <a:lstStyle/>
          <a:p>
            <a:fld id="{091A926C-488A-4E3E-9C21-57CAA120E114}" type="slidenum">
              <a:rPr lang="en-GB" smtClean="0"/>
              <a:t>66</a:t>
            </a:fld>
            <a:endParaRPr lang="en-GB" dirty="0"/>
          </a:p>
        </p:txBody>
      </p:sp>
      <p:sp>
        <p:nvSpPr>
          <p:cNvPr id="11" name="Content Placeholder 10">
            <a:extLst>
              <a:ext uri="{FF2B5EF4-FFF2-40B4-BE49-F238E27FC236}">
                <a16:creationId xmlns:a16="http://schemas.microsoft.com/office/drawing/2014/main" id="{51BD85E8-343D-B4F1-7E42-7F1C8669768B}"/>
              </a:ext>
            </a:extLst>
          </p:cNvPr>
          <p:cNvSpPr>
            <a:spLocks noGrp="1"/>
          </p:cNvSpPr>
          <p:nvPr>
            <p:ph idx="1"/>
          </p:nvPr>
        </p:nvSpPr>
        <p:spPr>
          <a:xfrm>
            <a:off x="588963" y="3214302"/>
            <a:ext cx="6228696" cy="3088073"/>
          </a:xfrm>
        </p:spPr>
        <p:txBody>
          <a:bodyPr vert="horz" lIns="0" tIns="0" rIns="0" bIns="0" rtlCol="0" anchor="t">
            <a:noAutofit/>
          </a:bodyPr>
          <a:lstStyle/>
          <a:p>
            <a:pPr marL="359410" indent="-359410"/>
            <a:endParaRPr lang="en-GB" b="0" i="0" dirty="0">
              <a:effectLst/>
              <a:latin typeface="Microsoft New Tai Lue"/>
            </a:endParaRPr>
          </a:p>
          <a:p>
            <a:pPr marL="359410" indent="-359410"/>
            <a:endParaRPr lang="da-DK" b="0" i="0" dirty="0">
              <a:effectLst/>
              <a:latin typeface="Microsoft New Tai Lue (Body)"/>
            </a:endParaRPr>
          </a:p>
          <a:p>
            <a:pPr marL="0" indent="0">
              <a:buNone/>
            </a:pPr>
            <a:r>
              <a:rPr lang="da-DK" b="0" i="0" dirty="0">
                <a:effectLst/>
                <a:latin typeface="Microsoft New Tai Lue (Body)"/>
                <a:cs typeface="Microsoft New Tai Lue"/>
              </a:rPr>
              <a:t>Automatic </a:t>
            </a:r>
            <a:r>
              <a:rPr lang="da-DK" b="0" i="0" dirty="0" err="1">
                <a:effectLst/>
                <a:latin typeface="Microsoft New Tai Lue (Body)"/>
                <a:cs typeface="Microsoft New Tai Lue"/>
              </a:rPr>
              <a:t>pairin</a:t>
            </a:r>
            <a:r>
              <a:rPr lang="da-DK" dirty="0" err="1">
                <a:latin typeface="Microsoft New Tai Lue (Body)"/>
                <a:cs typeface="Microsoft New Tai Lue"/>
              </a:rPr>
              <a:t>g</a:t>
            </a:r>
            <a:r>
              <a:rPr lang="da-DK" dirty="0">
                <a:latin typeface="Microsoft New Tai Lue (Body)"/>
                <a:cs typeface="Microsoft New Tai Lue"/>
              </a:rPr>
              <a:t> </a:t>
            </a:r>
            <a:r>
              <a:rPr lang="da-DK" dirty="0" err="1">
                <a:latin typeface="Microsoft New Tai Lue (Body)"/>
                <a:cs typeface="Microsoft New Tai Lue"/>
              </a:rPr>
              <a:t>based</a:t>
            </a:r>
            <a:r>
              <a:rPr lang="da-DK" dirty="0">
                <a:latin typeface="Microsoft New Tai Lue (Body)"/>
                <a:cs typeface="Microsoft New Tai Lue"/>
              </a:rPr>
              <a:t> on </a:t>
            </a:r>
            <a:r>
              <a:rPr lang="da-DK" err="1">
                <a:latin typeface="Microsoft New Tai Lue (Body)"/>
                <a:cs typeface="Microsoft New Tai Lue"/>
              </a:rPr>
              <a:t>assumption</a:t>
            </a:r>
            <a:r>
              <a:rPr lang="da-DK">
                <a:latin typeface="Microsoft New Tai Lue (Body)"/>
                <a:cs typeface="Microsoft New Tai Lue"/>
              </a:rPr>
              <a:t>:</a:t>
            </a:r>
            <a:endParaRPr lang="da-DK" b="0" i="0">
              <a:effectLst/>
              <a:latin typeface="Microsoft New Tai Lue (Body)"/>
              <a:cs typeface="Microsoft New Tai Lue"/>
            </a:endParaRPr>
          </a:p>
          <a:p>
            <a:pPr marL="0" indent="0">
              <a:buNone/>
            </a:pPr>
            <a:endParaRPr lang="en-GB"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EDBEBAF-43C3-581D-16F2-5FB692384934}"/>
              </a:ext>
            </a:extLst>
          </p:cNvPr>
          <p:cNvSpPr txBox="1"/>
          <p:nvPr/>
        </p:nvSpPr>
        <p:spPr>
          <a:xfrm>
            <a:off x="1493901" y="4667626"/>
            <a:ext cx="9969081" cy="830997"/>
          </a:xfrm>
          <a:prstGeom prst="rect">
            <a:avLst/>
          </a:prstGeom>
          <a:noFill/>
        </p:spPr>
        <p:txBody>
          <a:bodyPr wrap="square" lIns="91440" tIns="45720" rIns="91440" bIns="45720" anchor="t">
            <a:spAutoFit/>
          </a:bodyPr>
          <a:lstStyle/>
          <a:p>
            <a:r>
              <a:rPr lang="en-US" sz="2400" dirty="0">
                <a:latin typeface="Arial"/>
                <a:cs typeface="Arial"/>
              </a:rPr>
              <a:t>If</a:t>
            </a:r>
            <a:r>
              <a:rPr lang="zh-CN" altLang="en-US" sz="2400" dirty="0">
                <a:latin typeface="Arial"/>
                <a:cs typeface="Arial"/>
              </a:rPr>
              <a:t> </a:t>
            </a:r>
            <a:r>
              <a:rPr lang="en-US" altLang="zh-CN" sz="2400" dirty="0">
                <a:latin typeface="Arial"/>
                <a:cs typeface="Arial"/>
              </a:rPr>
              <a:t>two</a:t>
            </a:r>
            <a:r>
              <a:rPr lang="en-US" sz="2400" dirty="0">
                <a:latin typeface="Arial"/>
                <a:cs typeface="Arial"/>
              </a:rPr>
              <a:t> recipe</a:t>
            </a:r>
            <a:r>
              <a:rPr lang="en-US" altLang="zh-CN" sz="2400" dirty="0">
                <a:latin typeface="Arial"/>
                <a:cs typeface="Arial"/>
              </a:rPr>
              <a:t>s</a:t>
            </a:r>
            <a:r>
              <a:rPr lang="en-US" sz="2400" dirty="0">
                <a:latin typeface="Arial"/>
                <a:cs typeface="Arial"/>
              </a:rPr>
              <a:t> have a </a:t>
            </a:r>
            <a:r>
              <a:rPr lang="en-US" sz="2400" b="1" dirty="0">
                <a:latin typeface="Arial"/>
                <a:cs typeface="Arial"/>
              </a:rPr>
              <a:t>semantically equivalent</a:t>
            </a:r>
            <a:r>
              <a:rPr lang="en-US" sz="2400" dirty="0">
                <a:latin typeface="Arial"/>
                <a:cs typeface="Arial"/>
              </a:rPr>
              <a:t> title (possibly in another language)</a:t>
            </a:r>
            <a:r>
              <a:rPr lang="en-US" altLang="zh-CN" sz="2400" dirty="0">
                <a:latin typeface="Arial"/>
                <a:cs typeface="Arial"/>
              </a:rPr>
              <a:t>,</a:t>
            </a:r>
            <a:r>
              <a:rPr lang="zh-CN" altLang="en-US" sz="2400" dirty="0">
                <a:latin typeface="Arial"/>
                <a:cs typeface="Arial"/>
              </a:rPr>
              <a:t> </a:t>
            </a:r>
            <a:r>
              <a:rPr lang="en-US" altLang="zh-CN" sz="2400" dirty="0">
                <a:latin typeface="Arial"/>
                <a:cs typeface="Arial"/>
              </a:rPr>
              <a:t>they</a:t>
            </a:r>
            <a:r>
              <a:rPr lang="zh-CN" altLang="en-US" sz="2400" dirty="0">
                <a:latin typeface="Arial"/>
                <a:cs typeface="Arial"/>
              </a:rPr>
              <a:t> </a:t>
            </a:r>
            <a:r>
              <a:rPr lang="en-US" altLang="zh-CN" sz="2400" dirty="0">
                <a:latin typeface="Arial"/>
                <a:cs typeface="Arial"/>
              </a:rPr>
              <a:t>describe</a:t>
            </a:r>
            <a:r>
              <a:rPr lang="zh-CN" altLang="en-US" sz="2400" dirty="0">
                <a:latin typeface="Arial"/>
                <a:cs typeface="Arial"/>
              </a:rPr>
              <a:t> </a:t>
            </a:r>
            <a:r>
              <a:rPr lang="en-US" altLang="zh-CN" sz="2400" dirty="0">
                <a:latin typeface="Arial"/>
                <a:cs typeface="Arial"/>
              </a:rPr>
              <a:t>the</a:t>
            </a:r>
            <a:r>
              <a:rPr lang="zh-CN" altLang="en-US" sz="2400" dirty="0">
                <a:latin typeface="Arial"/>
                <a:cs typeface="Arial"/>
              </a:rPr>
              <a:t> </a:t>
            </a:r>
            <a:r>
              <a:rPr lang="en-US" altLang="zh-CN" sz="2400" dirty="0">
                <a:latin typeface="Arial"/>
                <a:cs typeface="Arial"/>
              </a:rPr>
              <a:t>same</a:t>
            </a:r>
            <a:r>
              <a:rPr lang="zh-CN" altLang="en-US" sz="2400" dirty="0">
                <a:latin typeface="Arial"/>
                <a:cs typeface="Arial"/>
              </a:rPr>
              <a:t> </a:t>
            </a:r>
            <a:r>
              <a:rPr lang="en-US" altLang="zh-CN" sz="2400" dirty="0">
                <a:latin typeface="Arial"/>
                <a:cs typeface="Arial"/>
              </a:rPr>
              <a:t>dish.</a:t>
            </a:r>
            <a:endParaRPr lang="en-CN" sz="2400" dirty="0">
              <a:latin typeface="Arial"/>
              <a:cs typeface="Arial"/>
            </a:endParaRPr>
          </a:p>
        </p:txBody>
      </p:sp>
      <p:pic>
        <p:nvPicPr>
          <p:cNvPr id="15" name="Picture 14" descr="Training and validation (left) and test (right) silver-standard data compilation in the direction Chinese→English. The process is analogous for the opposite direction.">
            <a:extLst>
              <a:ext uri="{FF2B5EF4-FFF2-40B4-BE49-F238E27FC236}">
                <a16:creationId xmlns:a16="http://schemas.microsoft.com/office/drawing/2014/main" id="{E9E7FA22-E1E7-97C1-46FA-3D77FC117F08}"/>
              </a:ext>
            </a:extLst>
          </p:cNvPr>
          <p:cNvPicPr>
            <a:picLocks noChangeAspect="1"/>
          </p:cNvPicPr>
          <p:nvPr/>
        </p:nvPicPr>
        <p:blipFill>
          <a:blip r:embed="rId3"/>
          <a:stretch>
            <a:fillRect/>
          </a:stretch>
        </p:blipFill>
        <p:spPr>
          <a:xfrm>
            <a:off x="6447183" y="482794"/>
            <a:ext cx="5706007" cy="4046574"/>
          </a:xfrm>
          <a:prstGeom prst="rect">
            <a:avLst/>
          </a:prstGeom>
        </p:spPr>
      </p:pic>
      <p:grpSp>
        <p:nvGrpSpPr>
          <p:cNvPr id="20" name="Group 19">
            <a:extLst>
              <a:ext uri="{FF2B5EF4-FFF2-40B4-BE49-F238E27FC236}">
                <a16:creationId xmlns:a16="http://schemas.microsoft.com/office/drawing/2014/main" id="{90271EC9-9527-D5D2-1BFC-C8885E94CCAE}"/>
              </a:ext>
            </a:extLst>
          </p:cNvPr>
          <p:cNvGrpSpPr/>
          <p:nvPr/>
        </p:nvGrpSpPr>
        <p:grpSpPr>
          <a:xfrm>
            <a:off x="498804" y="1274211"/>
            <a:ext cx="5004015" cy="2529904"/>
            <a:chOff x="0" y="11575"/>
            <a:chExt cx="5514110" cy="1221480"/>
          </a:xfrm>
        </p:grpSpPr>
        <p:sp>
          <p:nvSpPr>
            <p:cNvPr id="18" name="Rectangle: Rounded Corners 17">
              <a:extLst>
                <a:ext uri="{FF2B5EF4-FFF2-40B4-BE49-F238E27FC236}">
                  <a16:creationId xmlns:a16="http://schemas.microsoft.com/office/drawing/2014/main" id="{6021AD66-5658-87A4-1813-DCA7B28553A5}"/>
                </a:ext>
              </a:extLst>
            </p:cNvPr>
            <p:cNvSpPr/>
            <p:nvPr/>
          </p:nvSpPr>
          <p:spPr>
            <a:xfrm>
              <a:off x="0" y="11575"/>
              <a:ext cx="5514110" cy="1221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solidFill>
                  <a:srgbClr val="FFFFFF"/>
                </a:solidFill>
              </a:endParaRPr>
            </a:p>
          </p:txBody>
        </p:sp>
        <p:sp>
          <p:nvSpPr>
            <p:cNvPr id="19" name="Rectangle: Rounded Corners 4">
              <a:extLst>
                <a:ext uri="{FF2B5EF4-FFF2-40B4-BE49-F238E27FC236}">
                  <a16:creationId xmlns:a16="http://schemas.microsoft.com/office/drawing/2014/main" id="{97716F5E-C585-1A90-0608-2DFA5782343B}"/>
                </a:ext>
              </a:extLst>
            </p:cNvPr>
            <p:cNvSpPr txBox="1"/>
            <p:nvPr/>
          </p:nvSpPr>
          <p:spPr>
            <a:xfrm>
              <a:off x="59628" y="71204"/>
              <a:ext cx="5394855" cy="110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359410" indent="-359410" defTabSz="1289050">
                <a:spcBef>
                  <a:spcPts val="1000"/>
                </a:spcBef>
                <a:buFont typeface="Arial"/>
                <a:buChar char="•"/>
              </a:pPr>
              <a:r>
                <a:rPr lang="en-GB" sz="2400">
                  <a:solidFill>
                    <a:srgbClr val="FFFFFF"/>
                  </a:solidFill>
                </a:rPr>
                <a:t>2M </a:t>
              </a:r>
              <a:r>
                <a:rPr lang="en-GB" sz="2400" b="1">
                  <a:solidFill>
                    <a:srgbClr val="FFFFFF"/>
                  </a:solidFill>
                </a:rPr>
                <a:t>English</a:t>
              </a:r>
              <a:r>
                <a:rPr lang="en-GB" sz="2400">
                  <a:solidFill>
                    <a:srgbClr val="FFFFFF"/>
                  </a:solidFill>
                </a:rPr>
                <a:t> recipes from various websites (e.g., </a:t>
              </a:r>
              <a:r>
                <a:rPr lang="en-GB" sz="2400">
                  <a:solidFill>
                    <a:srgbClr val="FFFFFF"/>
                  </a:solidFill>
                  <a:latin typeface="Courier New"/>
                  <a:cs typeface="Courier New"/>
                </a:rPr>
                <a:t>food.com</a:t>
              </a:r>
              <a:r>
                <a:rPr lang="en-GB" sz="2400">
                  <a:solidFill>
                    <a:srgbClr val="FFFFFF"/>
                  </a:solidFill>
                </a:rPr>
                <a:t>)</a:t>
              </a:r>
              <a:endParaRPr lang="en-US" sz="2400">
                <a:solidFill>
                  <a:srgbClr val="FFFFFF"/>
                </a:solidFill>
                <a:cs typeface="Microsoft New Tai Lue"/>
              </a:endParaRPr>
            </a:p>
            <a:p>
              <a:pPr marL="359410" indent="-359410" defTabSz="1289050">
                <a:spcBef>
                  <a:spcPts val="1000"/>
                </a:spcBef>
                <a:buFont typeface="Arial"/>
                <a:buChar char="•"/>
              </a:pPr>
              <a:r>
                <a:rPr lang="en-GB" sz="2400" dirty="0">
                  <a:solidFill>
                    <a:srgbClr val="FFFFFF"/>
                  </a:solidFill>
                </a:rPr>
                <a:t>1.5M </a:t>
              </a:r>
              <a:r>
                <a:rPr lang="en-GB" sz="2400" b="1" dirty="0">
                  <a:solidFill>
                    <a:srgbClr val="FFFFFF"/>
                  </a:solidFill>
                </a:rPr>
                <a:t>Chinese</a:t>
              </a:r>
              <a:r>
                <a:rPr lang="en-GB" sz="2400" dirty="0">
                  <a:solidFill>
                    <a:srgbClr val="FFFFFF"/>
                  </a:solidFill>
                </a:rPr>
                <a:t> recipes from </a:t>
              </a:r>
              <a:r>
                <a:rPr lang="da-DK" sz="2400" dirty="0">
                  <a:solidFill>
                    <a:srgbClr val="FFFFFF"/>
                  </a:solidFill>
                  <a:latin typeface="Courier New"/>
                  <a:cs typeface="Courier New"/>
                </a:rPr>
                <a:t>xiachufang.com</a:t>
              </a:r>
              <a:endParaRPr lang="en-US" dirty="0">
                <a:solidFill>
                  <a:srgbClr val="FFFFFF"/>
                </a:solidFill>
              </a:endParaRPr>
            </a:p>
          </p:txBody>
        </p:sp>
      </p:grpSp>
    </p:spTree>
    <p:extLst>
      <p:ext uri="{BB962C8B-B14F-4D97-AF65-F5344CB8AC3E}">
        <p14:creationId xmlns:p14="http://schemas.microsoft.com/office/powerpoint/2010/main" val="202018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FD693-849B-362F-DE1B-D72CCFDE9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68111-AFBB-3796-5E88-9619164C86A0}"/>
              </a:ext>
            </a:extLst>
          </p:cNvPr>
          <p:cNvSpPr>
            <a:spLocks noGrp="1"/>
          </p:cNvSpPr>
          <p:nvPr>
            <p:ph type="title"/>
          </p:nvPr>
        </p:nvSpPr>
        <p:spPr/>
        <p:txBody>
          <a:bodyPr/>
          <a:lstStyle/>
          <a:p>
            <a:r>
              <a:rPr lang="en-GB" dirty="0">
                <a:ea typeface="Open Sans Extrabold"/>
                <a:cs typeface="Microsoft New Tai Lue"/>
              </a:rPr>
              <a:t>Data collection</a:t>
            </a:r>
            <a:endParaRPr lang="en-US" dirty="0"/>
          </a:p>
        </p:txBody>
      </p:sp>
      <p:sp>
        <p:nvSpPr>
          <p:cNvPr id="4" name="Date Placeholder 3">
            <a:extLst>
              <a:ext uri="{FF2B5EF4-FFF2-40B4-BE49-F238E27FC236}">
                <a16:creationId xmlns:a16="http://schemas.microsoft.com/office/drawing/2014/main" id="{94F0E935-0436-B13E-5DBF-D17FCCD538FB}"/>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C005955D-DBBB-848C-97C6-DB52B71AA598}"/>
              </a:ext>
            </a:extLst>
          </p:cNvPr>
          <p:cNvSpPr>
            <a:spLocks noGrp="1"/>
          </p:cNvSpPr>
          <p:nvPr>
            <p:ph type="sldNum" sz="quarter" idx="12"/>
          </p:nvPr>
        </p:nvSpPr>
        <p:spPr/>
        <p:txBody>
          <a:bodyPr/>
          <a:lstStyle/>
          <a:p>
            <a:fld id="{091A926C-488A-4E3E-9C21-57CAA120E114}" type="slidenum">
              <a:rPr lang="en-GB" smtClean="0"/>
              <a:t>67</a:t>
            </a:fld>
            <a:endParaRPr lang="en-GB" dirty="0"/>
          </a:p>
        </p:txBody>
      </p:sp>
      <p:pic>
        <p:nvPicPr>
          <p:cNvPr id="12" name="New picture">
            <a:extLst>
              <a:ext uri="{FF2B5EF4-FFF2-40B4-BE49-F238E27FC236}">
                <a16:creationId xmlns:a16="http://schemas.microsoft.com/office/drawing/2014/main" id="{A73E1ACA-E6E6-6914-0649-F1E9D1176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78" y="1500833"/>
            <a:ext cx="5401435" cy="407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grpSp>
        <p:nvGrpSpPr>
          <p:cNvPr id="13" name="Group 12">
            <a:extLst>
              <a:ext uri="{FF2B5EF4-FFF2-40B4-BE49-F238E27FC236}">
                <a16:creationId xmlns:a16="http://schemas.microsoft.com/office/drawing/2014/main" id="{73C25935-CB72-1654-0986-DAB203BBA28F}"/>
              </a:ext>
            </a:extLst>
          </p:cNvPr>
          <p:cNvGrpSpPr/>
          <p:nvPr/>
        </p:nvGrpSpPr>
        <p:grpSpPr>
          <a:xfrm>
            <a:off x="473061" y="2674644"/>
            <a:ext cx="5004015" cy="2150759"/>
            <a:chOff x="0" y="11575"/>
            <a:chExt cx="5514110" cy="1221480"/>
          </a:xfrm>
        </p:grpSpPr>
        <p:sp>
          <p:nvSpPr>
            <p:cNvPr id="14" name="Rectangle: Rounded Corners 13">
              <a:extLst>
                <a:ext uri="{FF2B5EF4-FFF2-40B4-BE49-F238E27FC236}">
                  <a16:creationId xmlns:a16="http://schemas.microsoft.com/office/drawing/2014/main" id="{C6D805EF-8078-E4A7-10DB-77A1545EF25A}"/>
                </a:ext>
              </a:extLst>
            </p:cNvPr>
            <p:cNvSpPr/>
            <p:nvPr/>
          </p:nvSpPr>
          <p:spPr>
            <a:xfrm>
              <a:off x="0" y="11575"/>
              <a:ext cx="5514110" cy="1221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5" name="Rectangle: Rounded Corners 4">
              <a:extLst>
                <a:ext uri="{FF2B5EF4-FFF2-40B4-BE49-F238E27FC236}">
                  <a16:creationId xmlns:a16="http://schemas.microsoft.com/office/drawing/2014/main" id="{C3252156-A1F4-6DAD-C4CD-AE2EF0285716}"/>
                </a:ext>
              </a:extLst>
            </p:cNvPr>
            <p:cNvSpPr txBox="1"/>
            <p:nvPr/>
          </p:nvSpPr>
          <p:spPr>
            <a:xfrm>
              <a:off x="59628" y="71204"/>
              <a:ext cx="5394855" cy="110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359410" indent="-359410" defTabSz="1289050">
                <a:spcBef>
                  <a:spcPts val="1000"/>
                </a:spcBef>
                <a:buFont typeface="Arial"/>
                <a:buChar char="•"/>
              </a:pPr>
              <a:r>
                <a:rPr lang="en-GB" sz="2400" dirty="0">
                  <a:solidFill>
                    <a:schemeClr val="bg1"/>
                  </a:solidFill>
                  <a:cs typeface="Microsoft New Tai Lue"/>
                </a:rPr>
                <a:t>25 </a:t>
              </a:r>
              <a:r>
                <a:rPr lang="en-GB" sz="2400" b="1" dirty="0">
                  <a:solidFill>
                    <a:schemeClr val="bg1"/>
                  </a:solidFill>
                  <a:cs typeface="Microsoft New Tai Lue"/>
                </a:rPr>
                <a:t>English</a:t>
              </a:r>
              <a:r>
                <a:rPr lang="en-GB" sz="2400" dirty="0">
                  <a:solidFill>
                    <a:schemeClr val="bg1"/>
                  </a:solidFill>
                  <a:cs typeface="Microsoft New Tai Lue"/>
                </a:rPr>
                <a:t> recipes adapted to Chinese</a:t>
              </a:r>
              <a:endParaRPr lang="en-US" sz="2400" dirty="0">
                <a:solidFill>
                  <a:schemeClr val="bg1"/>
                </a:solidFill>
                <a:cs typeface="Microsoft New Tai Lue"/>
              </a:endParaRPr>
            </a:p>
            <a:p>
              <a:pPr marL="359410" indent="-359410" defTabSz="1289050">
                <a:spcBef>
                  <a:spcPts val="1000"/>
                </a:spcBef>
                <a:buFont typeface="Arial"/>
                <a:buChar char="•"/>
              </a:pPr>
              <a:r>
                <a:rPr lang="en-GB" sz="2400" dirty="0">
                  <a:solidFill>
                    <a:schemeClr val="bg1"/>
                  </a:solidFill>
                  <a:cs typeface="Microsoft New Tai Lue"/>
                </a:rPr>
                <a:t>41 </a:t>
              </a:r>
              <a:r>
                <a:rPr lang="en-GB" sz="2400" b="1" dirty="0">
                  <a:solidFill>
                    <a:schemeClr val="bg1"/>
                  </a:solidFill>
                  <a:cs typeface="Microsoft New Tai Lue"/>
                </a:rPr>
                <a:t>Chinese</a:t>
              </a:r>
              <a:r>
                <a:rPr lang="en-GB" sz="2400" dirty="0">
                  <a:solidFill>
                    <a:schemeClr val="bg1"/>
                  </a:solidFill>
                  <a:cs typeface="Microsoft New Tai Lue"/>
                </a:rPr>
                <a:t> recipes adapted to English</a:t>
              </a:r>
              <a:endParaRPr lang="en-US">
                <a:solidFill>
                  <a:schemeClr val="bg1"/>
                </a:solidFill>
                <a:cs typeface="Microsoft New Tai Lue"/>
              </a:endParaRPr>
            </a:p>
          </p:txBody>
        </p:sp>
      </p:grpSp>
      <p:sp>
        <p:nvSpPr>
          <p:cNvPr id="7" name="Content Placeholder 10">
            <a:extLst>
              <a:ext uri="{FF2B5EF4-FFF2-40B4-BE49-F238E27FC236}">
                <a16:creationId xmlns:a16="http://schemas.microsoft.com/office/drawing/2014/main" id="{65D5AB24-8ECB-9D2B-566C-87F553244BDC}"/>
              </a:ext>
            </a:extLst>
          </p:cNvPr>
          <p:cNvSpPr>
            <a:spLocks noGrp="1"/>
          </p:cNvSpPr>
          <p:nvPr>
            <p:ph idx="1"/>
          </p:nvPr>
        </p:nvSpPr>
        <p:spPr>
          <a:xfrm>
            <a:off x="588963" y="3997152"/>
            <a:ext cx="4910642" cy="2305223"/>
          </a:xfrm>
        </p:spPr>
        <p:txBody>
          <a:bodyPr vert="horz" lIns="0" tIns="0" rIns="0" bIns="0" rtlCol="0" anchor="t">
            <a:noAutofit/>
          </a:bodyPr>
          <a:lstStyle/>
          <a:p>
            <a:pPr marL="359410" indent="-359410"/>
            <a:endParaRPr lang="en-GB" b="0" i="0">
              <a:effectLst/>
              <a:latin typeface="Microsoft New Tai Lue"/>
              <a:cs typeface="Microsoft New Tai Lue"/>
            </a:endParaRPr>
          </a:p>
          <a:p>
            <a:pPr marL="359410" indent="-359410"/>
            <a:endParaRPr lang="da-DK" b="0" i="0" dirty="0">
              <a:effectLst/>
              <a:latin typeface="Microsoft New Tai Lue (Body)"/>
            </a:endParaRPr>
          </a:p>
          <a:p>
            <a:pPr marL="0" indent="0">
              <a:buNone/>
            </a:pPr>
            <a:r>
              <a:rPr lang="da-DK">
                <a:latin typeface="Microsoft New Tai Lue (Body)"/>
                <a:cs typeface="Microsoft New Tai Lue"/>
              </a:rPr>
              <a:t>Participants: </a:t>
            </a:r>
            <a:r>
              <a:rPr lang="da-DK" err="1">
                <a:latin typeface="Microsoft New Tai Lue (Body)"/>
                <a:cs typeface="Microsoft New Tai Lue"/>
              </a:rPr>
              <a:t>six</a:t>
            </a:r>
            <a:r>
              <a:rPr lang="da-DK">
                <a:latin typeface="Microsoft New Tai Lue (Body)"/>
                <a:cs typeface="Microsoft New Tai Lue"/>
              </a:rPr>
              <a:t> </a:t>
            </a:r>
            <a:r>
              <a:rPr lang="da-DK" err="1">
                <a:latin typeface="Microsoft New Tai Lue (Body)"/>
                <a:cs typeface="Microsoft New Tai Lue"/>
              </a:rPr>
              <a:t>bilingual</a:t>
            </a:r>
            <a:r>
              <a:rPr lang="da-DK">
                <a:latin typeface="Microsoft New Tai Lue (Body)"/>
                <a:cs typeface="Microsoft New Tai Lue"/>
              </a:rPr>
              <a:t> </a:t>
            </a:r>
            <a:r>
              <a:rPr lang="da-DK" err="1">
                <a:latin typeface="Microsoft New Tai Lue (Body)"/>
                <a:cs typeface="Microsoft New Tai Lue"/>
              </a:rPr>
              <a:t>foodies</a:t>
            </a:r>
            <a:endParaRPr lang="da-DK">
              <a:latin typeface="Microsoft New Tai Lue (Body)"/>
              <a:cs typeface="Microsoft New Tai Lue"/>
            </a:endParaRPr>
          </a:p>
        </p:txBody>
      </p:sp>
      <p:sp>
        <p:nvSpPr>
          <p:cNvPr id="17" name="TextBox 16">
            <a:extLst>
              <a:ext uri="{FF2B5EF4-FFF2-40B4-BE49-F238E27FC236}">
                <a16:creationId xmlns:a16="http://schemas.microsoft.com/office/drawing/2014/main" id="{365A24EE-E932-EFE8-2E8E-5B24EF57A5FD}"/>
              </a:ext>
            </a:extLst>
          </p:cNvPr>
          <p:cNvSpPr txBox="1"/>
          <p:nvPr/>
        </p:nvSpPr>
        <p:spPr>
          <a:xfrm>
            <a:off x="590035" y="1238765"/>
            <a:ext cx="4771767" cy="11131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ct val="0"/>
              </a:spcBef>
            </a:pPr>
            <a:r>
              <a:rPr lang="en-US" sz="2400" dirty="0"/>
              <a:t>Test set:​</a:t>
            </a:r>
            <a:endParaRPr lang="en-US" dirty="0"/>
          </a:p>
          <a:p>
            <a:pPr>
              <a:spcBef>
                <a:spcPct val="0"/>
              </a:spcBef>
            </a:pPr>
            <a:r>
              <a:rPr lang="en-US" sz="2400" dirty="0"/>
              <a:t>Human adaptation of selected recipes</a:t>
            </a:r>
            <a:endParaRPr lang="en-US"/>
          </a:p>
        </p:txBody>
      </p:sp>
    </p:spTree>
    <p:extLst>
      <p:ext uri="{BB962C8B-B14F-4D97-AF65-F5344CB8AC3E}">
        <p14:creationId xmlns:p14="http://schemas.microsoft.com/office/powerpoint/2010/main" val="187973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965CF-0504-1711-2F6D-126A36BE7C6D}"/>
              </a:ext>
            </a:extLst>
          </p:cNvPr>
          <p:cNvSpPr>
            <a:spLocks noGrp="1"/>
          </p:cNvSpPr>
          <p:nvPr>
            <p:ph type="title"/>
          </p:nvPr>
        </p:nvSpPr>
        <p:spPr>
          <a:xfrm>
            <a:off x="588963" y="620714"/>
            <a:ext cx="11012488" cy="863599"/>
          </a:xfrm>
        </p:spPr>
        <p:txBody>
          <a:bodyPr anchor="t">
            <a:normAutofit/>
          </a:bodyPr>
          <a:lstStyle/>
          <a:p>
            <a:r>
              <a:rPr lang="en-GB" dirty="0">
                <a:ea typeface="Open Sans Extrabold"/>
                <a:cs typeface="Microsoft New Tai Lue"/>
              </a:rPr>
              <a:t>Models and results</a:t>
            </a:r>
          </a:p>
        </p:txBody>
      </p:sp>
      <p:sp>
        <p:nvSpPr>
          <p:cNvPr id="4" name="Date Placeholder 3">
            <a:extLst>
              <a:ext uri="{FF2B5EF4-FFF2-40B4-BE49-F238E27FC236}">
                <a16:creationId xmlns:a16="http://schemas.microsoft.com/office/drawing/2014/main" id="{C628BDD5-8378-0D60-E5C2-30574E828F1C}"/>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a:extLst>
              <a:ext uri="{FF2B5EF4-FFF2-40B4-BE49-F238E27FC236}">
                <a16:creationId xmlns:a16="http://schemas.microsoft.com/office/drawing/2014/main" id="{B9960175-8E84-48A0-5BF3-6897EE1394EF}"/>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68</a:t>
            </a:fld>
            <a:endParaRPr lang="en-GB"/>
          </a:p>
        </p:txBody>
      </p:sp>
      <p:sp>
        <p:nvSpPr>
          <p:cNvPr id="7" name="Content Placeholder 6">
            <a:extLst>
              <a:ext uri="{FF2B5EF4-FFF2-40B4-BE49-F238E27FC236}">
                <a16:creationId xmlns:a16="http://schemas.microsoft.com/office/drawing/2014/main" id="{21115C5A-FBE1-F579-E7F1-DA8FD3FC7106}"/>
              </a:ext>
            </a:extLst>
          </p:cNvPr>
          <p:cNvSpPr>
            <a:spLocks noGrp="1"/>
          </p:cNvSpPr>
          <p:nvPr>
            <p:ph idx="1"/>
          </p:nvPr>
        </p:nvSpPr>
        <p:spPr>
          <a:xfrm>
            <a:off x="588963" y="1226477"/>
            <a:ext cx="6781258" cy="1530942"/>
          </a:xfrm>
        </p:spPr>
        <p:txBody>
          <a:bodyPr vert="horz" lIns="0" tIns="0" rIns="0" bIns="0" rtlCol="0" anchor="t">
            <a:noAutofit/>
          </a:bodyPr>
          <a:lstStyle/>
          <a:p>
            <a:pPr marL="359410" indent="-359410"/>
            <a:r>
              <a:rPr lang="en-US" sz="2000">
                <a:ea typeface="+mn-lt"/>
                <a:cs typeface="+mn-lt"/>
              </a:rPr>
              <a:t>Language models and machine translation systems </a:t>
            </a:r>
            <a:r>
              <a:rPr lang="en-US" sz="2000" b="1">
                <a:ea typeface="+mn-lt"/>
                <a:cs typeface="+mn-lt"/>
              </a:rPr>
              <a:t>trained </a:t>
            </a:r>
            <a:r>
              <a:rPr lang="en-US" sz="2000">
                <a:ea typeface="+mn-lt"/>
                <a:cs typeface="+mn-lt"/>
              </a:rPr>
              <a:t>on our </a:t>
            </a:r>
            <a:r>
              <a:rPr lang="en-US" sz="2000" b="1">
                <a:ea typeface="+mn-lt"/>
                <a:cs typeface="+mn-lt"/>
              </a:rPr>
              <a:t>automatically paired</a:t>
            </a:r>
            <a:r>
              <a:rPr lang="en-US" sz="2000">
                <a:ea typeface="+mn-lt"/>
                <a:cs typeface="+mn-lt"/>
              </a:rPr>
              <a:t> reference recipes </a:t>
            </a:r>
            <a:endParaRPr lang="en-US" sz="2000"/>
          </a:p>
          <a:p>
            <a:pPr marL="359410" indent="-359410"/>
            <a:r>
              <a:rPr lang="en-US" sz="2000">
                <a:ea typeface="+mn-lt"/>
                <a:cs typeface="+mn-lt"/>
              </a:rPr>
              <a:t>Language models trained on other large corpora</a:t>
            </a:r>
            <a:endParaRPr lang="en-US" sz="2000"/>
          </a:p>
          <a:p>
            <a:pPr marL="359410" indent="-359410"/>
            <a:endParaRPr lang="en-US" sz="2000"/>
          </a:p>
          <a:p>
            <a:pPr marL="359410" indent="-359410"/>
            <a:endParaRPr lang="en-US" sz="2000"/>
          </a:p>
        </p:txBody>
      </p:sp>
      <p:graphicFrame>
        <p:nvGraphicFramePr>
          <p:cNvPr id="13" name="Table 12">
            <a:extLst>
              <a:ext uri="{FF2B5EF4-FFF2-40B4-BE49-F238E27FC236}">
                <a16:creationId xmlns:a16="http://schemas.microsoft.com/office/drawing/2014/main" id="{3E49CC96-EF51-9712-EE3A-CBE2F27F09A2}"/>
              </a:ext>
            </a:extLst>
          </p:cNvPr>
          <p:cNvGraphicFramePr>
            <a:graphicFrameLocks noGrp="1"/>
          </p:cNvGraphicFramePr>
          <p:nvPr/>
        </p:nvGraphicFramePr>
        <p:xfrm>
          <a:off x="764248" y="3110381"/>
          <a:ext cx="3109939" cy="3052118"/>
        </p:xfrm>
        <a:graphic>
          <a:graphicData uri="http://schemas.openxmlformats.org/drawingml/2006/table">
            <a:tbl>
              <a:tblPr bandRow="1">
                <a:tableStyleId>{5C22544A-7EE6-4342-B048-85BDC9FD1C3A}</a:tableStyleId>
              </a:tblPr>
              <a:tblGrid>
                <a:gridCol w="1376107">
                  <a:extLst>
                    <a:ext uri="{9D8B030D-6E8A-4147-A177-3AD203B41FA5}">
                      <a16:colId xmlns:a16="http://schemas.microsoft.com/office/drawing/2014/main" val="1206292796"/>
                    </a:ext>
                  </a:extLst>
                </a:gridCol>
                <a:gridCol w="697186">
                  <a:extLst>
                    <a:ext uri="{9D8B030D-6E8A-4147-A177-3AD203B41FA5}">
                      <a16:colId xmlns:a16="http://schemas.microsoft.com/office/drawing/2014/main" val="2386399374"/>
                    </a:ext>
                  </a:extLst>
                </a:gridCol>
                <a:gridCol w="1036646">
                  <a:extLst>
                    <a:ext uri="{9D8B030D-6E8A-4147-A177-3AD203B41FA5}">
                      <a16:colId xmlns:a16="http://schemas.microsoft.com/office/drawing/2014/main" val="3445105101"/>
                    </a:ext>
                  </a:extLst>
                </a:gridCol>
              </a:tblGrid>
              <a:tr h="308918">
                <a:tc>
                  <a:txBody>
                    <a:bodyPr/>
                    <a:lstStyle/>
                    <a:p>
                      <a:pPr algn="l" fontAlgn="t"/>
                      <a:r>
                        <a:rPr lang="en-US" sz="1400" dirty="0">
                          <a:effectLst/>
                        </a:rPr>
                        <a:t>Method</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tc>
                  <a:txBody>
                    <a:bodyPr/>
                    <a:lstStyle/>
                    <a:p>
                      <a:pPr algn="l" fontAlgn="t"/>
                      <a:r>
                        <a:rPr lang="en-US" sz="1400" dirty="0">
                          <a:effectLst/>
                        </a:rPr>
                        <a:t>BLEU</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tc>
                  <a:txBody>
                    <a:bodyPr/>
                    <a:lstStyle/>
                    <a:p>
                      <a:pPr algn="l" fontAlgn="t"/>
                      <a:r>
                        <a:rPr lang="en-US" sz="1400" dirty="0" err="1">
                          <a:effectLst/>
                        </a:rPr>
                        <a:t>BERTScore</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extLst>
                  <a:ext uri="{0D108BD9-81ED-4DB2-BD59-A6C34878D82A}">
                    <a16:rowId xmlns:a16="http://schemas.microsoft.com/office/drawing/2014/main" val="1828462820"/>
                  </a:ext>
                </a:extLst>
              </a:tr>
              <a:tr h="0">
                <a:tc gridSpan="3">
                  <a:txBody>
                    <a:bodyPr/>
                    <a:lstStyle/>
                    <a:p>
                      <a:pPr fontAlgn="t"/>
                      <a:r>
                        <a:rPr lang="en-US" sz="1400" b="1" dirty="0">
                          <a:effectLst/>
                        </a:rPr>
                        <a:t>Chinese → English</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9525" cap="flat" cmpd="sng" algn="ctr">
                      <a:solidFill>
                        <a:srgbClr val="1A1A1A"/>
                      </a:solidFill>
                      <a:prstDash val="solid"/>
                      <a:round/>
                      <a:headEnd type="none" w="med" len="med"/>
                      <a:tailEnd type="none" w="med" len="med"/>
                    </a:lnL>
                    <a:lnT w="9525" cap="flat" cmpd="sng" algn="ctr">
                      <a:solidFill>
                        <a:srgbClr val="1A1A1A"/>
                      </a:solidFill>
                      <a:prstDash val="solid"/>
                      <a:round/>
                      <a:headEnd type="none" w="med" len="med"/>
                      <a:tailEnd type="none" w="med" len="med"/>
                    </a:lnT>
                  </a:tcPr>
                </a:tc>
                <a:extLst>
                  <a:ext uri="{0D108BD9-81ED-4DB2-BD59-A6C34878D82A}">
                    <a16:rowId xmlns:a16="http://schemas.microsoft.com/office/drawing/2014/main" val="4276714056"/>
                  </a:ext>
                </a:extLst>
              </a:tr>
              <a:tr h="0">
                <a:tc>
                  <a:txBody>
                    <a:bodyPr/>
                    <a:lstStyle/>
                    <a:p>
                      <a:pPr fontAlgn="t"/>
                      <a:r>
                        <a:rPr lang="en-US" sz="1400" dirty="0">
                          <a:effectLst/>
                        </a:rPr>
                        <a:t>MT-zs</a:t>
                      </a:r>
                      <a:r>
                        <a:rPr lang="en-US" sz="1400" baseline="30000" dirty="0">
                          <a:effectLst/>
                        </a:rPr>
                        <a:t>†</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5.3 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59.4 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914970211"/>
                  </a:ext>
                </a:extLst>
              </a:tr>
              <a:tr h="0">
                <a:tc>
                  <a:txBody>
                    <a:bodyPr/>
                    <a:lstStyle/>
                    <a:p>
                      <a:pPr fontAlgn="t"/>
                      <a:r>
                        <a:rPr lang="en-US" sz="1400" dirty="0">
                          <a:effectLst/>
                        </a:rPr>
                        <a:t>MT-ft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b="1" dirty="0">
                          <a:effectLst/>
                        </a:rPr>
                        <a:t>28.0</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59.9 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561660652"/>
                  </a:ext>
                </a:extLst>
              </a:tr>
              <a:tr h="0">
                <a:tc>
                  <a:txBody>
                    <a:bodyPr/>
                    <a:lstStyle/>
                    <a:p>
                      <a:pPr fontAlgn="t"/>
                      <a:r>
                        <a:rPr lang="en-US" sz="1400" dirty="0">
                          <a:effectLst/>
                        </a:rPr>
                        <a:t>mT5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14.0 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59.5 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06791195"/>
                  </a:ext>
                </a:extLst>
              </a:tr>
              <a:tr h="0">
                <a:tc>
                  <a:txBody>
                    <a:bodyPr/>
                    <a:lstStyle/>
                    <a:p>
                      <a:pPr fontAlgn="t"/>
                      <a:r>
                        <a:rPr lang="en-US" sz="1400" dirty="0">
                          <a:effectLst/>
                        </a:rPr>
                        <a:t>mBART50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10.2 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60.5 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396383425"/>
                  </a:ext>
                </a:extLst>
              </a:tr>
              <a:tr h="0">
                <a:tc>
                  <a:txBody>
                    <a:bodyPr/>
                    <a:lstStyle/>
                    <a:p>
                      <a:pPr fontAlgn="t"/>
                      <a:r>
                        <a:rPr lang="en-US" sz="1400" dirty="0">
                          <a:effectLst/>
                        </a:rPr>
                        <a:t>BLOOM</a:t>
                      </a:r>
                      <a:r>
                        <a:rPr lang="en-US" sz="1400" baseline="30000" dirty="0">
                          <a:effectLst/>
                        </a:rPr>
                        <a:t>†</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22.3 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62.5 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625685747"/>
                  </a:ext>
                </a:extLst>
              </a:tr>
              <a:tr h="0">
                <a:tc>
                  <a:txBody>
                    <a:bodyPr/>
                    <a:lstStyle/>
                    <a:p>
                      <a:pPr fontAlgn="t"/>
                      <a:r>
                        <a:rPr lang="en-US" sz="1400" dirty="0">
                          <a:effectLst/>
                        </a:rPr>
                        <a:t>ChatGLM2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18.3 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61.9 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715667164"/>
                  </a:ext>
                </a:extLst>
              </a:tr>
              <a:tr h="0">
                <a:tc>
                  <a:txBody>
                    <a:bodyPr/>
                    <a:lstStyle/>
                    <a:p>
                      <a:pPr fontAlgn="t"/>
                      <a:r>
                        <a:rPr lang="en-US" sz="1400" dirty="0">
                          <a:effectLst/>
                        </a:rPr>
                        <a:t>GPT-4</a:t>
                      </a:r>
                      <a:r>
                        <a:rPr lang="en-US" sz="1400" baseline="30000" dirty="0">
                          <a:effectLst/>
                        </a:rPr>
                        <a:t>†</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b="1" dirty="0">
                          <a:effectLst/>
                        </a:rPr>
                        <a:t>28.0</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b="1" dirty="0">
                          <a:effectLst/>
                        </a:rPr>
                        <a:t>66.5</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561354156"/>
                  </a:ext>
                </a:extLst>
              </a:tr>
              <a:tr h="0">
                <a:tc>
                  <a:txBody>
                    <a:bodyPr/>
                    <a:lstStyle/>
                    <a:p>
                      <a:pPr fontAlgn="t"/>
                      <a:r>
                        <a:rPr lang="en-US" sz="1400" dirty="0">
                          <a:effectLst/>
                        </a:rPr>
                        <a:t>Retrieval</a:t>
                      </a:r>
                      <a:r>
                        <a:rPr lang="en-US" sz="1400" baseline="30000" dirty="0">
                          <a:effectLst/>
                        </a:rPr>
                        <a:t>†</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16.8 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61.7 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272839713"/>
                  </a:ext>
                </a:extLst>
              </a:tr>
            </a:tbl>
          </a:graphicData>
        </a:graphic>
      </p:graphicFrame>
      <p:graphicFrame>
        <p:nvGraphicFramePr>
          <p:cNvPr id="15" name="Table 14">
            <a:extLst>
              <a:ext uri="{FF2B5EF4-FFF2-40B4-BE49-F238E27FC236}">
                <a16:creationId xmlns:a16="http://schemas.microsoft.com/office/drawing/2014/main" id="{177A4E45-48E6-ADFF-5011-9D003330D344}"/>
              </a:ext>
            </a:extLst>
          </p:cNvPr>
          <p:cNvGraphicFramePr>
            <a:graphicFrameLocks noGrp="1"/>
          </p:cNvGraphicFramePr>
          <p:nvPr/>
        </p:nvGraphicFramePr>
        <p:xfrm>
          <a:off x="3954236" y="3108676"/>
          <a:ext cx="3099641" cy="3048000"/>
        </p:xfrm>
        <a:graphic>
          <a:graphicData uri="http://schemas.openxmlformats.org/drawingml/2006/table">
            <a:tbl>
              <a:tblPr bandRow="1">
                <a:tableStyleId>{5C22544A-7EE6-4342-B048-85BDC9FD1C3A}</a:tableStyleId>
              </a:tblPr>
              <a:tblGrid>
                <a:gridCol w="1349952">
                  <a:extLst>
                    <a:ext uri="{9D8B030D-6E8A-4147-A177-3AD203B41FA5}">
                      <a16:colId xmlns:a16="http://schemas.microsoft.com/office/drawing/2014/main" val="395222991"/>
                    </a:ext>
                  </a:extLst>
                </a:gridCol>
                <a:gridCol w="716476">
                  <a:extLst>
                    <a:ext uri="{9D8B030D-6E8A-4147-A177-3AD203B41FA5}">
                      <a16:colId xmlns:a16="http://schemas.microsoft.com/office/drawing/2014/main" val="1568714410"/>
                    </a:ext>
                  </a:extLst>
                </a:gridCol>
                <a:gridCol w="1033213">
                  <a:extLst>
                    <a:ext uri="{9D8B030D-6E8A-4147-A177-3AD203B41FA5}">
                      <a16:colId xmlns:a16="http://schemas.microsoft.com/office/drawing/2014/main" val="320533039"/>
                    </a:ext>
                  </a:extLst>
                </a:gridCol>
              </a:tblGrid>
              <a:tr h="0">
                <a:tc>
                  <a:txBody>
                    <a:bodyPr/>
                    <a:lstStyle/>
                    <a:p>
                      <a:pPr lvl="0" algn="l">
                        <a:buNone/>
                      </a:pPr>
                      <a:r>
                        <a:rPr lang="en-US" sz="1400" dirty="0">
                          <a:effectLst/>
                        </a:rPr>
                        <a:t>Method</a:t>
                      </a:r>
                      <a:endParaRPr lang="en-US"/>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tc>
                  <a:txBody>
                    <a:bodyPr/>
                    <a:lstStyle/>
                    <a:p>
                      <a:pPr lvl="0" algn="l">
                        <a:buNone/>
                      </a:pPr>
                      <a:r>
                        <a:rPr lang="en-US" sz="1400" dirty="0">
                          <a:effectLst/>
                        </a:rPr>
                        <a:t>BLEU</a:t>
                      </a:r>
                      <a:endParaRPr lang="en-US"/>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tc>
                  <a:txBody>
                    <a:bodyPr/>
                    <a:lstStyle/>
                    <a:p>
                      <a:pPr lvl="0" algn="l">
                        <a:buNone/>
                      </a:pPr>
                      <a:r>
                        <a:rPr lang="en-US" sz="1400" err="1">
                          <a:effectLst/>
                        </a:rPr>
                        <a:t>BERTScore</a:t>
                      </a:r>
                      <a:endParaRPr lang="en-US"/>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extLst>
                  <a:ext uri="{0D108BD9-81ED-4DB2-BD59-A6C34878D82A}">
                    <a16:rowId xmlns:a16="http://schemas.microsoft.com/office/drawing/2014/main" val="1146157417"/>
                  </a:ext>
                </a:extLst>
              </a:tr>
              <a:tr h="0">
                <a:tc gridSpan="3">
                  <a:txBody>
                    <a:bodyPr/>
                    <a:lstStyle/>
                    <a:p>
                      <a:pPr fontAlgn="t"/>
                      <a:r>
                        <a:rPr lang="en-US" sz="1400" b="1" dirty="0">
                          <a:effectLst/>
                        </a:rPr>
                        <a:t>English → Chinese</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9525" cap="flat" cmpd="sng" algn="ctr">
                      <a:solidFill>
                        <a:srgbClr val="1A1A1A"/>
                      </a:solidFill>
                      <a:prstDash val="solid"/>
                      <a:round/>
                      <a:headEnd type="none" w="med" len="med"/>
                      <a:tailEnd type="none" w="med" len="med"/>
                    </a:lnL>
                  </a:tcPr>
                </a:tc>
                <a:extLst>
                  <a:ext uri="{0D108BD9-81ED-4DB2-BD59-A6C34878D82A}">
                    <a16:rowId xmlns:a16="http://schemas.microsoft.com/office/drawing/2014/main" val="2633037094"/>
                  </a:ext>
                </a:extLst>
              </a:tr>
              <a:tr h="0">
                <a:tc>
                  <a:txBody>
                    <a:bodyPr/>
                    <a:lstStyle/>
                    <a:p>
                      <a:pPr fontAlgn="t"/>
                      <a:r>
                        <a:rPr lang="en-US" sz="1400" dirty="0">
                          <a:effectLst/>
                        </a:rPr>
                        <a:t>MT-zs</a:t>
                      </a:r>
                      <a:r>
                        <a:rPr lang="en-US" sz="1400" baseline="30000" dirty="0">
                          <a:effectLst/>
                        </a:rPr>
                        <a:t>†</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10.6 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69.8 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4190701548"/>
                  </a:ext>
                </a:extLst>
              </a:tr>
              <a:tr h="0">
                <a:tc>
                  <a:txBody>
                    <a:bodyPr/>
                    <a:lstStyle/>
                    <a:p>
                      <a:pPr fontAlgn="t"/>
                      <a:r>
                        <a:rPr lang="en-US" sz="1400" dirty="0">
                          <a:effectLst/>
                        </a:rPr>
                        <a:t>MT-ft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13.6 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70.5 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710535"/>
                  </a:ext>
                </a:extLst>
              </a:tr>
              <a:tr h="0">
                <a:tc>
                  <a:txBody>
                    <a:bodyPr/>
                    <a:lstStyle/>
                    <a:p>
                      <a:pPr fontAlgn="t"/>
                      <a:r>
                        <a:rPr lang="en-US" sz="1400" dirty="0">
                          <a:effectLst/>
                        </a:rPr>
                        <a:t>mT5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16.6 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70.7 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06526931"/>
                  </a:ext>
                </a:extLst>
              </a:tr>
              <a:tr h="0">
                <a:tc>
                  <a:txBody>
                    <a:bodyPr/>
                    <a:lstStyle/>
                    <a:p>
                      <a:pPr fontAlgn="t"/>
                      <a:r>
                        <a:rPr lang="en-US" sz="1400" dirty="0">
                          <a:effectLst/>
                        </a:rPr>
                        <a:t>mBART50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11.8 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69.7 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484139483"/>
                  </a:ext>
                </a:extLst>
              </a:tr>
              <a:tr h="0">
                <a:tc>
                  <a:txBody>
                    <a:bodyPr/>
                    <a:lstStyle/>
                    <a:p>
                      <a:pPr fontAlgn="t"/>
                      <a:r>
                        <a:rPr lang="en-US" sz="1400" dirty="0">
                          <a:effectLst/>
                        </a:rPr>
                        <a:t>BLOOM</a:t>
                      </a:r>
                      <a:r>
                        <a:rPr lang="en-US" sz="1400" baseline="30000" dirty="0">
                          <a:effectLst/>
                        </a:rPr>
                        <a:t>†</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20.0 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66.4 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766252619"/>
                  </a:ext>
                </a:extLst>
              </a:tr>
              <a:tr h="0">
                <a:tc>
                  <a:txBody>
                    <a:bodyPr/>
                    <a:lstStyle/>
                    <a:p>
                      <a:pPr fontAlgn="t"/>
                      <a:r>
                        <a:rPr lang="en-US" sz="1400" dirty="0">
                          <a:effectLst/>
                        </a:rPr>
                        <a:t>ChatGLM2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22.4 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75.2 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732157660"/>
                  </a:ext>
                </a:extLst>
              </a:tr>
              <a:tr h="0">
                <a:tc>
                  <a:txBody>
                    <a:bodyPr/>
                    <a:lstStyle/>
                    <a:p>
                      <a:pPr fontAlgn="t"/>
                      <a:r>
                        <a:rPr lang="en-US" sz="1400" dirty="0">
                          <a:effectLst/>
                        </a:rPr>
                        <a:t>GPT-4</a:t>
                      </a:r>
                      <a:r>
                        <a:rPr lang="en-US" sz="1400" baseline="30000" dirty="0">
                          <a:effectLst/>
                        </a:rPr>
                        <a:t>†</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21.1 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b="1" dirty="0">
                          <a:effectLst/>
                        </a:rPr>
                        <a:t>77.8</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856748299"/>
                  </a:ext>
                </a:extLst>
              </a:tr>
              <a:tr h="0">
                <a:tc>
                  <a:txBody>
                    <a:bodyPr/>
                    <a:lstStyle/>
                    <a:p>
                      <a:pPr fontAlgn="t"/>
                      <a:r>
                        <a:rPr lang="en-US" sz="1400" dirty="0">
                          <a:effectLst/>
                        </a:rPr>
                        <a:t>Retrieval</a:t>
                      </a:r>
                      <a:r>
                        <a:rPr lang="en-US" sz="1400" baseline="30000" dirty="0">
                          <a:effectLst/>
                        </a:rPr>
                        <a:t>†</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b="1" dirty="0">
                          <a:effectLst/>
                        </a:rPr>
                        <a:t>32.8</a:t>
                      </a:r>
                      <a:r>
                        <a:rPr lang="en-US" sz="1400" dirty="0">
                          <a:effectLst/>
                        </a:rPr>
                        <a:t>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fontAlgn="t"/>
                      <a:r>
                        <a:rPr lang="en-US" sz="1400" dirty="0">
                          <a:effectLst/>
                        </a:rPr>
                        <a:t>68.4 </a:t>
                      </a:r>
                    </a:p>
                  </a:txBody>
                  <a:tcP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806995265"/>
                  </a:ext>
                </a:extLst>
              </a:tr>
            </a:tbl>
          </a:graphicData>
        </a:graphic>
      </p:graphicFrame>
      <p:graphicFrame>
        <p:nvGraphicFramePr>
          <p:cNvPr id="17" name="Table 16">
            <a:extLst>
              <a:ext uri="{FF2B5EF4-FFF2-40B4-BE49-F238E27FC236}">
                <a16:creationId xmlns:a16="http://schemas.microsoft.com/office/drawing/2014/main" id="{CF02359F-31F9-DAFA-4677-AB7D35459D31}"/>
              </a:ext>
            </a:extLst>
          </p:cNvPr>
          <p:cNvGraphicFramePr>
            <a:graphicFrameLocks noGrp="1"/>
          </p:cNvGraphicFramePr>
          <p:nvPr/>
        </p:nvGraphicFramePr>
        <p:xfrm>
          <a:off x="7500037" y="379279"/>
          <a:ext cx="4405830" cy="5488940"/>
        </p:xfrm>
        <a:graphic>
          <a:graphicData uri="http://schemas.openxmlformats.org/drawingml/2006/table">
            <a:tbl>
              <a:tblPr/>
              <a:tblGrid>
                <a:gridCol w="854675">
                  <a:extLst>
                    <a:ext uri="{9D8B030D-6E8A-4147-A177-3AD203B41FA5}">
                      <a16:colId xmlns:a16="http://schemas.microsoft.com/office/drawing/2014/main" val="1667836736"/>
                    </a:ext>
                  </a:extLst>
                </a:gridCol>
                <a:gridCol w="907657">
                  <a:extLst>
                    <a:ext uri="{9D8B030D-6E8A-4147-A177-3AD203B41FA5}">
                      <a16:colId xmlns:a16="http://schemas.microsoft.com/office/drawing/2014/main" val="376703117"/>
                    </a:ext>
                  </a:extLst>
                </a:gridCol>
                <a:gridCol w="881166">
                  <a:extLst>
                    <a:ext uri="{9D8B030D-6E8A-4147-A177-3AD203B41FA5}">
                      <a16:colId xmlns:a16="http://schemas.microsoft.com/office/drawing/2014/main" val="2452415365"/>
                    </a:ext>
                  </a:extLst>
                </a:gridCol>
                <a:gridCol w="881166">
                  <a:extLst>
                    <a:ext uri="{9D8B030D-6E8A-4147-A177-3AD203B41FA5}">
                      <a16:colId xmlns:a16="http://schemas.microsoft.com/office/drawing/2014/main" val="920787189"/>
                    </a:ext>
                  </a:extLst>
                </a:gridCol>
                <a:gridCol w="881166">
                  <a:extLst>
                    <a:ext uri="{9D8B030D-6E8A-4147-A177-3AD203B41FA5}">
                      <a16:colId xmlns:a16="http://schemas.microsoft.com/office/drawing/2014/main" val="164510607"/>
                    </a:ext>
                  </a:extLst>
                </a:gridCol>
              </a:tblGrid>
              <a:tr h="233680">
                <a:tc>
                  <a:txBody>
                    <a:bodyPr/>
                    <a:lstStyle/>
                    <a:p>
                      <a:pPr algn="l" fontAlgn="t"/>
                      <a:r>
                        <a:rPr lang="da-DK" sz="1100" b="1">
                          <a:effectLst/>
                        </a:rPr>
                        <a:t>Method</a:t>
                      </a:r>
                      <a:endParaRPr lang="da-DK" sz="1100" b="1"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tc>
                  <a:txBody>
                    <a:bodyPr/>
                    <a:lstStyle/>
                    <a:p>
                      <a:pPr algn="l" fontAlgn="t"/>
                      <a:r>
                        <a:rPr lang="da-DK" sz="1100" b="1" dirty="0">
                          <a:effectLst/>
                        </a:rPr>
                        <a:t>GRAMMAR</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tc>
                  <a:txBody>
                    <a:bodyPr/>
                    <a:lstStyle/>
                    <a:p>
                      <a:pPr algn="l" fontAlgn="t"/>
                      <a:r>
                        <a:rPr lang="da-DK" sz="1100" b="1" dirty="0">
                          <a:effectLst/>
                        </a:rPr>
                        <a:t>CONSISTENCY</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tc>
                  <a:txBody>
                    <a:bodyPr/>
                    <a:lstStyle/>
                    <a:p>
                      <a:pPr algn="l" fontAlgn="t"/>
                      <a:r>
                        <a:rPr lang="da-DK" sz="1100" b="1" dirty="0">
                          <a:effectLst/>
                        </a:rPr>
                        <a:t>PRESERVATION</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tc>
                  <a:txBody>
                    <a:bodyPr/>
                    <a:lstStyle/>
                    <a:p>
                      <a:pPr algn="l" fontAlgn="t"/>
                      <a:r>
                        <a:rPr lang="da-DK" sz="1100" b="1" dirty="0">
                          <a:effectLst/>
                        </a:rPr>
                        <a:t>CULTURAL APPROPRIATENESS</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0F1F1"/>
                    </a:solidFill>
                  </a:tcPr>
                </a:tc>
                <a:extLst>
                  <a:ext uri="{0D108BD9-81ED-4DB2-BD59-A6C34878D82A}">
                    <a16:rowId xmlns:a16="http://schemas.microsoft.com/office/drawing/2014/main" val="3646841419"/>
                  </a:ext>
                </a:extLst>
              </a:tr>
              <a:tr h="233680">
                <a:tc gridSpan="5">
                  <a:txBody>
                    <a:bodyPr/>
                    <a:lstStyle/>
                    <a:p>
                      <a:pPr algn="l" fontAlgn="t"/>
                      <a:r>
                        <a:rPr lang="da-DK" sz="1100" b="1">
                          <a:effectLst/>
                        </a:rPr>
                        <a:t>Chinese → English</a:t>
                      </a:r>
                      <a:r>
                        <a:rPr lang="da-DK" sz="1100">
                          <a:effectLst/>
                        </a:rPr>
                        <a:t> (</a:t>
                      </a:r>
                      <a:r>
                        <a:rPr lang="da-DK" sz="1100" i="1">
                          <a:effectLst/>
                        </a:rPr>
                        <a:t>n</a:t>
                      </a:r>
                      <a:r>
                        <a:rPr lang="da-DK" sz="1100">
                          <a:effectLst/>
                        </a:rPr>
                        <a:t> = 25) </a:t>
                      </a:r>
                      <a:endParaRPr lang="da-DK" sz="11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54093449"/>
                  </a:ext>
                </a:extLst>
              </a:tr>
              <a:tr h="233680">
                <a:tc>
                  <a:txBody>
                    <a:bodyPr/>
                    <a:lstStyle/>
                    <a:p>
                      <a:pPr algn="l" fontAlgn="t"/>
                      <a:r>
                        <a:rPr lang="da-DK" sz="1200" dirty="0">
                          <a:effectLst/>
                        </a:rPr>
                        <a:t>MT-</a:t>
                      </a:r>
                      <a:r>
                        <a:rPr lang="da-DK" sz="1200" err="1">
                          <a:effectLst/>
                        </a:rPr>
                        <a:t>zs</a:t>
                      </a:r>
                      <a:r>
                        <a:rPr lang="da-DK" sz="1200" dirty="0">
                          <a:effectLst/>
                        </a:rPr>
                        <a:t>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dirty="0">
                          <a:effectLst/>
                        </a:rPr>
                        <a:t>2.6 ±1.5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2.4 ±1.7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2.3 ±1.4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2.7 ±1.6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99797061"/>
                  </a:ext>
                </a:extLst>
              </a:tr>
              <a:tr h="233680">
                <a:tc>
                  <a:txBody>
                    <a:bodyPr/>
                    <a:lstStyle/>
                    <a:p>
                      <a:pPr algn="l" fontAlgn="t"/>
                      <a:r>
                        <a:rPr lang="da-DK" sz="1200" dirty="0">
                          <a:effectLst/>
                        </a:rPr>
                        <a:t>MT-</a:t>
                      </a:r>
                      <a:r>
                        <a:rPr lang="da-DK" sz="1200" err="1">
                          <a:effectLst/>
                        </a:rPr>
                        <a:t>ft</a:t>
                      </a:r>
                      <a:r>
                        <a:rPr lang="da-DK" sz="1200" dirty="0">
                          <a:effectLst/>
                        </a:rPr>
                        <a:t>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4.5 ±1.8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3.7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3.0 ±2.1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4.3 ±2.1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856397810"/>
                  </a:ext>
                </a:extLst>
              </a:tr>
              <a:tr h="233680">
                <a:tc>
                  <a:txBody>
                    <a:bodyPr/>
                    <a:lstStyle/>
                    <a:p>
                      <a:pPr algn="l" fontAlgn="t"/>
                      <a:r>
                        <a:rPr lang="da-DK" sz="1200" dirty="0">
                          <a:effectLst/>
                        </a:rPr>
                        <a:t>mT5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4.1 ±2.1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3.8 ±2.1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3.2 ±2.2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3.7 ±2.2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00011546"/>
                  </a:ext>
                </a:extLst>
              </a:tr>
              <a:tr h="233680">
                <a:tc>
                  <a:txBody>
                    <a:bodyPr/>
                    <a:lstStyle/>
                    <a:p>
                      <a:pPr algn="l" fontAlgn="t"/>
                      <a:r>
                        <a:rPr lang="da-DK" sz="1200">
                          <a:effectLst/>
                        </a:rPr>
                        <a:t>BLOOM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3.3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3.3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3.4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2.8 ±1.8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110912902"/>
                  </a:ext>
                </a:extLst>
              </a:tr>
              <a:tr h="233680">
                <a:tc>
                  <a:txBody>
                    <a:bodyPr/>
                    <a:lstStyle/>
                    <a:p>
                      <a:pPr algn="l" fontAlgn="t"/>
                      <a:r>
                        <a:rPr lang="da-DK" sz="1200" dirty="0">
                          <a:effectLst/>
                        </a:rPr>
                        <a:t>ChatGLM2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4.1 ±2.4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dirty="0">
                          <a:effectLst/>
                        </a:rPr>
                        <a:t>4.3 ±2.2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4.6 ±2.1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4.0 ±2.3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531622279"/>
                  </a:ext>
                </a:extLst>
              </a:tr>
              <a:tr h="233680">
                <a:tc>
                  <a:txBody>
                    <a:bodyPr/>
                    <a:lstStyle/>
                    <a:p>
                      <a:pPr algn="l" fontAlgn="t"/>
                      <a:r>
                        <a:rPr lang="da-DK" sz="1200">
                          <a:effectLst/>
                        </a:rPr>
                        <a:t>GPT-4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b="1" dirty="0">
                          <a:effectLst/>
                        </a:rPr>
                        <a:t>6.0</a:t>
                      </a:r>
                      <a:r>
                        <a:rPr lang="da-DK" sz="1200" dirty="0">
                          <a:effectLst/>
                        </a:rPr>
                        <a:t> ±1.2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b="1">
                          <a:effectLst/>
                        </a:rPr>
                        <a:t>6.1</a:t>
                      </a:r>
                      <a:r>
                        <a:rPr lang="da-DK" sz="1200">
                          <a:effectLst/>
                        </a:rPr>
                        <a:t> ±1.3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b="1" dirty="0">
                          <a:effectLst/>
                        </a:rPr>
                        <a:t>5.9</a:t>
                      </a:r>
                      <a:r>
                        <a:rPr lang="da-DK" sz="1200" dirty="0">
                          <a:effectLst/>
                        </a:rPr>
                        <a:t> ±1.0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b="1">
                          <a:effectLst/>
                        </a:rPr>
                        <a:t>6.0</a:t>
                      </a:r>
                      <a:r>
                        <a:rPr lang="da-DK" sz="1200">
                          <a:effectLst/>
                        </a:rPr>
                        <a:t> ±1.2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658832188"/>
                  </a:ext>
                </a:extLst>
              </a:tr>
              <a:tr h="233680">
                <a:tc>
                  <a:txBody>
                    <a:bodyPr/>
                    <a:lstStyle/>
                    <a:p>
                      <a:pPr algn="l" fontAlgn="t"/>
                      <a:r>
                        <a:rPr lang="da-DK" sz="1200">
                          <a:effectLst/>
                        </a:rPr>
                        <a:t>Human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4.2 ±2.1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4.4 ±1.9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dirty="0">
                          <a:effectLst/>
                        </a:rPr>
                        <a:t>4.5 ±1.9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4.6 ±1.9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462154291"/>
                  </a:ext>
                </a:extLst>
              </a:tr>
              <a:tr h="233680">
                <a:tc>
                  <a:txBody>
                    <a:bodyPr/>
                    <a:lstStyle/>
                    <a:p>
                      <a:pPr algn="l" fontAlgn="t"/>
                      <a:r>
                        <a:rPr lang="da-DK" sz="1200">
                          <a:effectLst/>
                        </a:rPr>
                        <a:t>Retrieval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5.1 ±1.7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4.9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4.3 ±2.3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dirty="0">
                          <a:effectLst/>
                        </a:rPr>
                        <a:t>3.8 ±2.0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180956400"/>
                  </a:ext>
                </a:extLst>
              </a:tr>
              <a:tr h="233680">
                <a:tc gridSpan="5">
                  <a:txBody>
                    <a:bodyPr/>
                    <a:lstStyle/>
                    <a:p>
                      <a:pPr algn="l" fontAlgn="t"/>
                      <a:endParaRPr lang="da-DK" sz="11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40373744"/>
                  </a:ext>
                </a:extLst>
              </a:tr>
              <a:tr h="233680">
                <a:tc gridSpan="5">
                  <a:txBody>
                    <a:bodyPr/>
                    <a:lstStyle/>
                    <a:p>
                      <a:pPr algn="l" fontAlgn="t"/>
                      <a:r>
                        <a:rPr lang="da-DK" sz="1100" b="1">
                          <a:effectLst/>
                        </a:rPr>
                        <a:t>English → Chinese</a:t>
                      </a:r>
                      <a:r>
                        <a:rPr lang="da-DK" sz="1100">
                          <a:effectLst/>
                        </a:rPr>
                        <a:t> (</a:t>
                      </a:r>
                      <a:r>
                        <a:rPr lang="da-DK" sz="1100" i="1">
                          <a:effectLst/>
                        </a:rPr>
                        <a:t>n</a:t>
                      </a:r>
                      <a:r>
                        <a:rPr lang="da-DK" sz="1100">
                          <a:effectLst/>
                        </a:rPr>
                        <a:t> = 41) </a:t>
                      </a:r>
                      <a:endParaRPr lang="da-DK" sz="11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80830807"/>
                  </a:ext>
                </a:extLst>
              </a:tr>
              <a:tr h="233680">
                <a:tc>
                  <a:txBody>
                    <a:bodyPr/>
                    <a:lstStyle/>
                    <a:p>
                      <a:pPr algn="l" fontAlgn="t"/>
                      <a:r>
                        <a:rPr lang="da-DK" sz="1200" dirty="0">
                          <a:effectLst/>
                        </a:rPr>
                        <a:t>MT-</a:t>
                      </a:r>
                      <a:r>
                        <a:rPr lang="da-DK" sz="1200" err="1">
                          <a:effectLst/>
                        </a:rPr>
                        <a:t>zs</a:t>
                      </a:r>
                      <a:r>
                        <a:rPr lang="da-DK" sz="1200" dirty="0">
                          <a:effectLst/>
                        </a:rPr>
                        <a:t>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2.3 ±1.6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2.7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3.5 ±2.2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2.3 ±1.7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048905368"/>
                  </a:ext>
                </a:extLst>
              </a:tr>
              <a:tr h="233680">
                <a:tc>
                  <a:txBody>
                    <a:bodyPr/>
                    <a:lstStyle/>
                    <a:p>
                      <a:pPr algn="l" fontAlgn="t"/>
                      <a:r>
                        <a:rPr lang="da-DK" sz="1200">
                          <a:effectLst/>
                        </a:rPr>
                        <a:t>MT-ft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4.8 ±2.2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3.1 ±2.2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2.5 ±1.9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3.2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257543156"/>
                  </a:ext>
                </a:extLst>
              </a:tr>
              <a:tr h="233680">
                <a:tc>
                  <a:txBody>
                    <a:bodyPr/>
                    <a:lstStyle/>
                    <a:p>
                      <a:pPr algn="l" fontAlgn="t"/>
                      <a:r>
                        <a:rPr lang="da-DK" sz="1200">
                          <a:effectLst/>
                        </a:rPr>
                        <a:t>mT5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4.3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dirty="0">
                          <a:effectLst/>
                        </a:rPr>
                        <a:t>3.4 ±2.1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2.8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3.5 ±1.9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4257251758"/>
                  </a:ext>
                </a:extLst>
              </a:tr>
              <a:tr h="233680">
                <a:tc>
                  <a:txBody>
                    <a:bodyPr/>
                    <a:lstStyle/>
                    <a:p>
                      <a:pPr algn="l" fontAlgn="t"/>
                      <a:r>
                        <a:rPr lang="da-DK" sz="1200">
                          <a:effectLst/>
                        </a:rPr>
                        <a:t>BLOOM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3.8 ±2.1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4.2 ±2.1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4.6 ±1.9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3.0 ±1.6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739496371"/>
                  </a:ext>
                </a:extLst>
              </a:tr>
              <a:tr h="233680">
                <a:tc>
                  <a:txBody>
                    <a:bodyPr/>
                    <a:lstStyle/>
                    <a:p>
                      <a:pPr algn="l" fontAlgn="t"/>
                      <a:r>
                        <a:rPr lang="da-DK" sz="1200" dirty="0">
                          <a:effectLst/>
                        </a:rPr>
                        <a:t>ChatGLM2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5.4 ±1.7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b="1">
                          <a:effectLst/>
                        </a:rPr>
                        <a:t>5.3</a:t>
                      </a:r>
                      <a:r>
                        <a:rPr lang="da-DK" sz="1200">
                          <a:effectLst/>
                        </a:rPr>
                        <a:t> ±1.7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b="1">
                          <a:effectLst/>
                        </a:rPr>
                        <a:t>5.7</a:t>
                      </a:r>
                      <a:r>
                        <a:rPr lang="da-DK" sz="1200">
                          <a:effectLst/>
                        </a:rPr>
                        <a:t> ±1.6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4.1 ±2.3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570075362"/>
                  </a:ext>
                </a:extLst>
              </a:tr>
              <a:tr h="233680">
                <a:tc>
                  <a:txBody>
                    <a:bodyPr/>
                    <a:lstStyle/>
                    <a:p>
                      <a:pPr algn="l" fontAlgn="t"/>
                      <a:r>
                        <a:rPr lang="da-DK" sz="1200">
                          <a:effectLst/>
                        </a:rPr>
                        <a:t>GPT-4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5.3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dirty="0">
                          <a:effectLst/>
                        </a:rPr>
                        <a:t>5.1 ±2.0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5.2 ±1.9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b="1">
                          <a:effectLst/>
                        </a:rPr>
                        <a:t>4.4</a:t>
                      </a:r>
                      <a:r>
                        <a:rPr lang="da-DK" sz="1200">
                          <a:effectLst/>
                        </a:rPr>
                        <a:t>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943578220"/>
                  </a:ext>
                </a:extLst>
              </a:tr>
              <a:tr h="233680">
                <a:tc>
                  <a:txBody>
                    <a:bodyPr/>
                    <a:lstStyle/>
                    <a:p>
                      <a:pPr algn="l" fontAlgn="t"/>
                      <a:r>
                        <a:rPr lang="da-DK" sz="1200">
                          <a:effectLst/>
                        </a:rPr>
                        <a:t>Human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b="1" dirty="0">
                          <a:effectLst/>
                        </a:rPr>
                        <a:t>5.8</a:t>
                      </a:r>
                      <a:r>
                        <a:rPr lang="da-DK" sz="1200" dirty="0">
                          <a:effectLst/>
                        </a:rPr>
                        <a:t> ±1.1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5.1 ±1.9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5.5 ±1.6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4.3 ±1.8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229231446"/>
                  </a:ext>
                </a:extLst>
              </a:tr>
              <a:tr h="233680">
                <a:tc>
                  <a:txBody>
                    <a:bodyPr/>
                    <a:lstStyle/>
                    <a:p>
                      <a:pPr algn="l" fontAlgn="t"/>
                      <a:r>
                        <a:rPr lang="da-DK" sz="1200">
                          <a:effectLst/>
                        </a:rPr>
                        <a:t>Retrieval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4.5 ±1.9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3.9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a:effectLst/>
                        </a:rPr>
                        <a:t>3.3 ±2.0 </a:t>
                      </a:r>
                      <a:endParaRPr lang="da-DK" sz="1200" dirty="0">
                        <a:effectLst/>
                      </a:endParaRP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t"/>
                      <a:r>
                        <a:rPr lang="da-DK" sz="1200" dirty="0">
                          <a:effectLst/>
                        </a:rPr>
                        <a:t>3.5 ±1.7 </a:t>
                      </a:r>
                    </a:p>
                  </a:txBody>
                  <a:tcPr marL="58420" marR="58420" marT="29210" marB="2921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491833423"/>
                  </a:ext>
                </a:extLst>
              </a:tr>
            </a:tbl>
          </a:graphicData>
        </a:graphic>
      </p:graphicFrame>
      <p:grpSp>
        <p:nvGrpSpPr>
          <p:cNvPr id="21" name="Group 20">
            <a:extLst>
              <a:ext uri="{FF2B5EF4-FFF2-40B4-BE49-F238E27FC236}">
                <a16:creationId xmlns:a16="http://schemas.microsoft.com/office/drawing/2014/main" id="{32415B13-9EE4-8974-82BC-B36DD1B4CE2E}"/>
              </a:ext>
            </a:extLst>
          </p:cNvPr>
          <p:cNvGrpSpPr/>
          <p:nvPr/>
        </p:nvGrpSpPr>
        <p:grpSpPr>
          <a:xfrm>
            <a:off x="7997381" y="5930677"/>
            <a:ext cx="3415553" cy="863598"/>
            <a:chOff x="0" y="11575"/>
            <a:chExt cx="5514110" cy="1221480"/>
          </a:xfrm>
        </p:grpSpPr>
        <p:sp>
          <p:nvSpPr>
            <p:cNvPr id="19" name="Rectangle: Rounded Corners 18">
              <a:extLst>
                <a:ext uri="{FF2B5EF4-FFF2-40B4-BE49-F238E27FC236}">
                  <a16:creationId xmlns:a16="http://schemas.microsoft.com/office/drawing/2014/main" id="{43E70A66-12B0-C0EB-49CA-070E495DE200}"/>
                </a:ext>
              </a:extLst>
            </p:cNvPr>
            <p:cNvSpPr/>
            <p:nvPr/>
          </p:nvSpPr>
          <p:spPr>
            <a:xfrm>
              <a:off x="0" y="11575"/>
              <a:ext cx="5514110" cy="1221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0" name="Rectangle: Rounded Corners 4">
              <a:extLst>
                <a:ext uri="{FF2B5EF4-FFF2-40B4-BE49-F238E27FC236}">
                  <a16:creationId xmlns:a16="http://schemas.microsoft.com/office/drawing/2014/main" id="{150F8FDB-79E8-D184-01F5-35E3C54078E4}"/>
                </a:ext>
              </a:extLst>
            </p:cNvPr>
            <p:cNvSpPr txBox="1"/>
            <p:nvPr/>
          </p:nvSpPr>
          <p:spPr>
            <a:xfrm>
              <a:off x="59628" y="71204"/>
              <a:ext cx="5394854" cy="110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Human evaluation</a:t>
              </a:r>
            </a:p>
          </p:txBody>
        </p:sp>
      </p:grpSp>
      <p:grpSp>
        <p:nvGrpSpPr>
          <p:cNvPr id="25" name="Group 24">
            <a:extLst>
              <a:ext uri="{FF2B5EF4-FFF2-40B4-BE49-F238E27FC236}">
                <a16:creationId xmlns:a16="http://schemas.microsoft.com/office/drawing/2014/main" id="{94F3125E-38F6-5681-5DBB-869C7F26E12B}"/>
              </a:ext>
            </a:extLst>
          </p:cNvPr>
          <p:cNvGrpSpPr/>
          <p:nvPr/>
        </p:nvGrpSpPr>
        <p:grpSpPr>
          <a:xfrm>
            <a:off x="506118" y="6239264"/>
            <a:ext cx="6733327" cy="555959"/>
            <a:chOff x="0" y="11575"/>
            <a:chExt cx="5514110" cy="1221480"/>
          </a:xfrm>
        </p:grpSpPr>
        <p:sp>
          <p:nvSpPr>
            <p:cNvPr id="23" name="Rectangle: Rounded Corners 22">
              <a:extLst>
                <a:ext uri="{FF2B5EF4-FFF2-40B4-BE49-F238E27FC236}">
                  <a16:creationId xmlns:a16="http://schemas.microsoft.com/office/drawing/2014/main" id="{EAB0788E-2068-93B6-08C7-D1D3AC71F9EE}"/>
                </a:ext>
              </a:extLst>
            </p:cNvPr>
            <p:cNvSpPr/>
            <p:nvPr/>
          </p:nvSpPr>
          <p:spPr>
            <a:xfrm>
              <a:off x="0" y="11575"/>
              <a:ext cx="5514110" cy="1221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4" name="Rectangle: Rounded Corners 4">
              <a:extLst>
                <a:ext uri="{FF2B5EF4-FFF2-40B4-BE49-F238E27FC236}">
                  <a16:creationId xmlns:a16="http://schemas.microsoft.com/office/drawing/2014/main" id="{3086CEF6-3916-EEC8-CEDB-D300D7390432}"/>
                </a:ext>
              </a:extLst>
            </p:cNvPr>
            <p:cNvSpPr txBox="1"/>
            <p:nvPr/>
          </p:nvSpPr>
          <p:spPr>
            <a:xfrm>
              <a:off x="59628" y="71204"/>
              <a:ext cx="5394854" cy="110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defTabSz="1289050">
                <a:lnSpc>
                  <a:spcPct val="90000"/>
                </a:lnSpc>
                <a:spcBef>
                  <a:spcPct val="0"/>
                </a:spcBef>
                <a:spcAft>
                  <a:spcPct val="35000"/>
                </a:spcAft>
              </a:pPr>
              <a:r>
                <a:rPr lang="en-US" sz="2900" dirty="0"/>
                <a:t>Automatic reference-based evaluation</a:t>
              </a:r>
              <a:endParaRPr lang="en-US" dirty="0"/>
            </a:p>
          </p:txBody>
        </p:sp>
      </p:grpSp>
    </p:spTree>
    <p:extLst>
      <p:ext uri="{BB962C8B-B14F-4D97-AF65-F5344CB8AC3E}">
        <p14:creationId xmlns:p14="http://schemas.microsoft.com/office/powerpoint/2010/main" val="38187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C5B7-437A-F460-EDF4-D186740F7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374A1-50CB-F9A6-07EC-D24B879BAE22}"/>
              </a:ext>
            </a:extLst>
          </p:cNvPr>
          <p:cNvSpPr>
            <a:spLocks noGrp="1"/>
          </p:cNvSpPr>
          <p:nvPr>
            <p:ph type="title"/>
          </p:nvPr>
        </p:nvSpPr>
        <p:spPr/>
        <p:txBody>
          <a:bodyPr/>
          <a:lstStyle/>
          <a:p>
            <a:r>
              <a:rPr lang="en-GB" dirty="0">
                <a:ea typeface="Open Sans Extrabold"/>
                <a:cs typeface="Microsoft New Tai Lue"/>
              </a:rPr>
              <a:t>Case study</a:t>
            </a:r>
            <a:endParaRPr lang="en-US" dirty="0"/>
          </a:p>
        </p:txBody>
      </p:sp>
      <p:sp>
        <p:nvSpPr>
          <p:cNvPr id="4" name="Date Placeholder 3">
            <a:extLst>
              <a:ext uri="{FF2B5EF4-FFF2-40B4-BE49-F238E27FC236}">
                <a16:creationId xmlns:a16="http://schemas.microsoft.com/office/drawing/2014/main" id="{4C50E93B-ED3E-8F5E-461B-49FD9C1FF9D0}"/>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731C5EA0-367A-626A-7903-A0B2023AE427}"/>
              </a:ext>
            </a:extLst>
          </p:cNvPr>
          <p:cNvSpPr>
            <a:spLocks noGrp="1"/>
          </p:cNvSpPr>
          <p:nvPr>
            <p:ph type="sldNum" sz="quarter" idx="12"/>
          </p:nvPr>
        </p:nvSpPr>
        <p:spPr/>
        <p:txBody>
          <a:bodyPr/>
          <a:lstStyle/>
          <a:p>
            <a:fld id="{091A926C-488A-4E3E-9C21-57CAA120E114}" type="slidenum">
              <a:rPr lang="en-GB" smtClean="0"/>
              <a:t>69</a:t>
            </a:fld>
            <a:endParaRPr lang="en-GB" dirty="0"/>
          </a:p>
        </p:txBody>
      </p:sp>
      <p:pic>
        <p:nvPicPr>
          <p:cNvPr id="1026" name="Picture 2" descr="Case study: English adaptations of the Chinese recipe from Figure 1, with manually highlighted , , and to account for such.">
            <a:extLst>
              <a:ext uri="{FF2B5EF4-FFF2-40B4-BE49-F238E27FC236}">
                <a16:creationId xmlns:a16="http://schemas.microsoft.com/office/drawing/2014/main" id="{63E65366-2EBF-6E76-4E30-03F6AAB78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242" y="439694"/>
            <a:ext cx="6369800" cy="6423314"/>
          </a:xfrm>
          <a:prstGeom prst="rect">
            <a:avLst/>
          </a:prstGeom>
          <a:noFill/>
          <a:extLst>
            <a:ext uri="{909E8E84-426E-40DD-AFC4-6F175D3DCCD1}">
              <a14:hiddenFill xmlns:a14="http://schemas.microsoft.com/office/drawing/2010/main">
                <a:solidFill>
                  <a:srgbClr val="FFFFFF"/>
                </a:solidFill>
              </a14:hiddenFill>
            </a:ext>
          </a:extLst>
        </p:spPr>
      </p:pic>
      <p:pic>
        <p:nvPicPr>
          <p:cNvPr id="6" name="New picture">
            <a:extLst>
              <a:ext uri="{FF2B5EF4-FFF2-40B4-BE49-F238E27FC236}">
                <a16:creationId xmlns:a16="http://schemas.microsoft.com/office/drawing/2014/main" id="{244C6D95-D451-E1E7-6D1E-F1BE957F2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 y="1285176"/>
            <a:ext cx="5733847" cy="465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1930892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imeline&#10;&#10;Description automatically generated">
            <a:extLst>
              <a:ext uri="{FF2B5EF4-FFF2-40B4-BE49-F238E27FC236}">
                <a16:creationId xmlns:a16="http://schemas.microsoft.com/office/drawing/2014/main" id="{893873C7-C230-EBF3-9B25-8257DE922FF0}"/>
              </a:ext>
            </a:extLst>
          </p:cNvPr>
          <p:cNvPicPr>
            <a:picLocks noGrp="1" noChangeAspect="1"/>
          </p:cNvPicPr>
          <p:nvPr>
            <p:ph idx="1"/>
          </p:nvPr>
        </p:nvPicPr>
        <p:blipFill rotWithShape="1">
          <a:blip r:embed="rId3"/>
          <a:srcRect t="18624"/>
          <a:stretch/>
        </p:blipFill>
        <p:spPr>
          <a:xfrm>
            <a:off x="587036" y="1567543"/>
            <a:ext cx="10385965" cy="5251045"/>
          </a:xfrm>
        </p:spPr>
      </p:pic>
      <p:sp>
        <p:nvSpPr>
          <p:cNvPr id="4" name="Date Placeholder 3">
            <a:extLst>
              <a:ext uri="{FF2B5EF4-FFF2-40B4-BE49-F238E27FC236}">
                <a16:creationId xmlns:a16="http://schemas.microsoft.com/office/drawing/2014/main" id="{86458547-ABCF-A64A-A0DA-B6E3521EB1C4}"/>
              </a:ext>
            </a:extLst>
          </p:cNvPr>
          <p:cNvSpPr>
            <a:spLocks noGrp="1"/>
          </p:cNvSpPr>
          <p:nvPr>
            <p:ph type="dt" sz="half" idx="10"/>
          </p:nvPr>
        </p:nvSpPr>
        <p:spPr/>
        <p:txBody>
          <a:bodyPr/>
          <a:lstStyle/>
          <a:p>
            <a:r>
              <a:rPr lang="da-DK"/>
              <a:t>06/12/2024</a:t>
            </a:r>
            <a:endParaRPr lang="en-GB"/>
          </a:p>
        </p:txBody>
      </p:sp>
      <p:sp>
        <p:nvSpPr>
          <p:cNvPr id="5" name="Slide Number Placeholder 4">
            <a:extLst>
              <a:ext uri="{FF2B5EF4-FFF2-40B4-BE49-F238E27FC236}">
                <a16:creationId xmlns:a16="http://schemas.microsoft.com/office/drawing/2014/main" id="{3887391C-2F0E-0DFE-242F-6F3CB23CB7A4}"/>
              </a:ext>
            </a:extLst>
          </p:cNvPr>
          <p:cNvSpPr>
            <a:spLocks noGrp="1"/>
          </p:cNvSpPr>
          <p:nvPr>
            <p:ph type="sldNum" sz="quarter" idx="12"/>
          </p:nvPr>
        </p:nvSpPr>
        <p:spPr/>
        <p:txBody>
          <a:bodyPr/>
          <a:lstStyle/>
          <a:p>
            <a:fld id="{091A926C-488A-4E3E-9C21-57CAA120E114}" type="slidenum">
              <a:rPr lang="en-GB" dirty="0" smtClean="0"/>
              <a:t>7</a:t>
            </a:fld>
            <a:endParaRPr lang="en-GB"/>
          </a:p>
        </p:txBody>
      </p:sp>
      <p:sp>
        <p:nvSpPr>
          <p:cNvPr id="10" name="TextBox 9">
            <a:extLst>
              <a:ext uri="{FF2B5EF4-FFF2-40B4-BE49-F238E27FC236}">
                <a16:creationId xmlns:a16="http://schemas.microsoft.com/office/drawing/2014/main" id="{1D9B7419-504E-C14D-F401-1858B22C1A76}"/>
              </a:ext>
            </a:extLst>
          </p:cNvPr>
          <p:cNvSpPr txBox="1"/>
          <p:nvPr/>
        </p:nvSpPr>
        <p:spPr>
          <a:xfrm>
            <a:off x="218037" y="6429117"/>
            <a:ext cx="8271434"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ct val="0"/>
              </a:spcBef>
            </a:pPr>
            <a:r>
              <a:rPr lang="en-US">
                <a:hlinkClick r:id="rId4"/>
              </a:rPr>
              <a:t>Vered Shwartz, Everything you wanted to know about ChatGPT</a:t>
            </a:r>
            <a:r>
              <a:rPr lang="en-US"/>
              <a:t> </a:t>
            </a:r>
          </a:p>
        </p:txBody>
      </p:sp>
      <p:sp>
        <p:nvSpPr>
          <p:cNvPr id="3" name="TextBox 2">
            <a:extLst>
              <a:ext uri="{FF2B5EF4-FFF2-40B4-BE49-F238E27FC236}">
                <a16:creationId xmlns:a16="http://schemas.microsoft.com/office/drawing/2014/main" id="{21388E6C-06AD-EE8A-DCA1-CEC4A0880E03}"/>
              </a:ext>
            </a:extLst>
          </p:cNvPr>
          <p:cNvSpPr txBox="1"/>
          <p:nvPr/>
        </p:nvSpPr>
        <p:spPr>
          <a:xfrm>
            <a:off x="541175" y="859701"/>
            <a:ext cx="2842728" cy="646331"/>
          </a:xfrm>
          <a:prstGeom prst="rect">
            <a:avLst/>
          </a:prstGeom>
          <a:noFill/>
        </p:spPr>
        <p:txBody>
          <a:bodyPr wrap="square">
            <a:spAutoFit/>
          </a:bodyPr>
          <a:lstStyle/>
          <a:p>
            <a:r>
              <a:rPr lang="en-US" sz="3600" b="1">
                <a:solidFill>
                  <a:srgbClr val="C00000"/>
                </a:solidFill>
                <a:ea typeface="+mj-lt"/>
                <a:cs typeface="+mj-lt"/>
              </a:rPr>
              <a:t>Generative</a:t>
            </a:r>
            <a:endParaRPr lang="en-GB" sz="3600" b="1">
              <a:solidFill>
                <a:srgbClr val="C00000"/>
              </a:solidFill>
            </a:endParaRPr>
          </a:p>
        </p:txBody>
      </p:sp>
    </p:spTree>
    <p:extLst>
      <p:ext uri="{BB962C8B-B14F-4D97-AF65-F5344CB8AC3E}">
        <p14:creationId xmlns:p14="http://schemas.microsoft.com/office/powerpoint/2010/main" val="37454138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D850F-1E90-DD96-893C-4D2E104B8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008192-1D03-805D-D83B-0ACB5157215C}"/>
              </a:ext>
            </a:extLst>
          </p:cNvPr>
          <p:cNvSpPr>
            <a:spLocks noGrp="1"/>
          </p:cNvSpPr>
          <p:nvPr>
            <p:ph type="title"/>
          </p:nvPr>
        </p:nvSpPr>
        <p:spPr/>
        <p:txBody>
          <a:bodyPr/>
          <a:lstStyle/>
          <a:p>
            <a:r>
              <a:rPr lang="en-GB" dirty="0">
                <a:ea typeface="Open Sans Extrabold"/>
                <a:cs typeface="Microsoft New Tai Lue"/>
              </a:rPr>
              <a:t>Case study</a:t>
            </a:r>
            <a:endParaRPr lang="en-US" dirty="0"/>
          </a:p>
        </p:txBody>
      </p:sp>
      <p:sp>
        <p:nvSpPr>
          <p:cNvPr id="4" name="Date Placeholder 3">
            <a:extLst>
              <a:ext uri="{FF2B5EF4-FFF2-40B4-BE49-F238E27FC236}">
                <a16:creationId xmlns:a16="http://schemas.microsoft.com/office/drawing/2014/main" id="{890E86BD-46D2-F1DD-83AB-92A208436394}"/>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2CAAB9EB-4458-C598-F6C4-D9F559B730D7}"/>
              </a:ext>
            </a:extLst>
          </p:cNvPr>
          <p:cNvSpPr>
            <a:spLocks noGrp="1"/>
          </p:cNvSpPr>
          <p:nvPr>
            <p:ph type="sldNum" sz="quarter" idx="12"/>
          </p:nvPr>
        </p:nvSpPr>
        <p:spPr/>
        <p:txBody>
          <a:bodyPr/>
          <a:lstStyle/>
          <a:p>
            <a:fld id="{091A926C-488A-4E3E-9C21-57CAA120E114}" type="slidenum">
              <a:rPr lang="en-GB" smtClean="0"/>
              <a:t>70</a:t>
            </a:fld>
            <a:endParaRPr lang="en-GB" dirty="0"/>
          </a:p>
        </p:txBody>
      </p:sp>
      <p:pic>
        <p:nvPicPr>
          <p:cNvPr id="3" name="New picture">
            <a:extLst>
              <a:ext uri="{FF2B5EF4-FFF2-40B4-BE49-F238E27FC236}">
                <a16:creationId xmlns:a16="http://schemas.microsoft.com/office/drawing/2014/main" id="{DA483FA8-44CE-A2B3-B206-EB298467A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773" y="1489046"/>
            <a:ext cx="8768772" cy="449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84672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EB90-330F-47C4-2D15-CA0AADDDF44B}"/>
              </a:ext>
            </a:extLst>
          </p:cNvPr>
          <p:cNvSpPr>
            <a:spLocks noGrp="1"/>
          </p:cNvSpPr>
          <p:nvPr>
            <p:ph type="title"/>
          </p:nvPr>
        </p:nvSpPr>
        <p:spPr/>
        <p:txBody>
          <a:bodyPr/>
          <a:lstStyle/>
          <a:p>
            <a:r>
              <a:rPr lang="en-US" dirty="0">
                <a:ea typeface="Open Sans Extrabold"/>
                <a:cs typeface="Microsoft New Tai Lue"/>
              </a:rPr>
              <a:t>Who Decides?</a:t>
            </a:r>
            <a:endParaRPr lang="en-US" dirty="0"/>
          </a:p>
        </p:txBody>
      </p:sp>
      <p:sp>
        <p:nvSpPr>
          <p:cNvPr id="4" name="Date Placeholder 3">
            <a:extLst>
              <a:ext uri="{FF2B5EF4-FFF2-40B4-BE49-F238E27FC236}">
                <a16:creationId xmlns:a16="http://schemas.microsoft.com/office/drawing/2014/main" id="{3DADE501-BD43-DA2C-BFE4-BB1AAD5CF592}"/>
              </a:ext>
            </a:extLst>
          </p:cNvPr>
          <p:cNvSpPr>
            <a:spLocks noGrp="1"/>
          </p:cNvSpPr>
          <p:nvPr>
            <p:ph type="dt" sz="half" idx="10"/>
          </p:nvPr>
        </p:nvSpPr>
        <p:spPr/>
        <p:txBody>
          <a:bodyPr/>
          <a:lstStyle/>
          <a:p>
            <a:r>
              <a:rPr lang="da-DK"/>
              <a:t>06/12/2024</a:t>
            </a:r>
            <a:endParaRPr lang="en-GB" dirty="0"/>
          </a:p>
        </p:txBody>
      </p:sp>
      <p:sp>
        <p:nvSpPr>
          <p:cNvPr id="5" name="Slide Number Placeholder 4">
            <a:extLst>
              <a:ext uri="{FF2B5EF4-FFF2-40B4-BE49-F238E27FC236}">
                <a16:creationId xmlns:a16="http://schemas.microsoft.com/office/drawing/2014/main" id="{636C0C8E-19F4-8FFE-A2A6-A49C0B70391F}"/>
              </a:ext>
            </a:extLst>
          </p:cNvPr>
          <p:cNvSpPr>
            <a:spLocks noGrp="1"/>
          </p:cNvSpPr>
          <p:nvPr>
            <p:ph type="sldNum" sz="quarter" idx="12"/>
          </p:nvPr>
        </p:nvSpPr>
        <p:spPr/>
        <p:txBody>
          <a:bodyPr/>
          <a:lstStyle/>
          <a:p>
            <a:fld id="{091A926C-488A-4E3E-9C21-57CAA120E114}" type="slidenum">
              <a:rPr lang="en-GB" smtClean="0"/>
              <a:t>71</a:t>
            </a:fld>
            <a:endParaRPr lang="en-GB" dirty="0"/>
          </a:p>
        </p:txBody>
      </p:sp>
      <p:graphicFrame>
        <p:nvGraphicFramePr>
          <p:cNvPr id="6" name="Content Placeholder 2">
            <a:extLst>
              <a:ext uri="{FF2B5EF4-FFF2-40B4-BE49-F238E27FC236}">
                <a16:creationId xmlns:a16="http://schemas.microsoft.com/office/drawing/2014/main" id="{E6997583-2DF0-4A45-B781-478C5DD96FB1}"/>
              </a:ext>
            </a:extLst>
          </p:cNvPr>
          <p:cNvGraphicFramePr>
            <a:graphicFrameLocks/>
          </p:cNvGraphicFramePr>
          <p:nvPr/>
        </p:nvGraphicFramePr>
        <p:xfrm>
          <a:off x="632421" y="1484409"/>
          <a:ext cx="3919802" cy="4668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Fig. 1">
            <a:extLst>
              <a:ext uri="{FF2B5EF4-FFF2-40B4-BE49-F238E27FC236}">
                <a16:creationId xmlns:a16="http://schemas.microsoft.com/office/drawing/2014/main" id="{0E70EFA1-73AE-C104-49C6-8323996EF00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52280" y="882326"/>
            <a:ext cx="4984319" cy="4672800"/>
          </a:xfrm>
          <a:prstGeom prst="rect">
            <a:avLst/>
          </a:prstGeom>
          <a:solidFill>
            <a:srgbClr val="FFFFFF"/>
          </a:solidFill>
        </p:spPr>
      </p:pic>
      <p:sp>
        <p:nvSpPr>
          <p:cNvPr id="8" name="TextBox 7">
            <a:extLst>
              <a:ext uri="{FF2B5EF4-FFF2-40B4-BE49-F238E27FC236}">
                <a16:creationId xmlns:a16="http://schemas.microsoft.com/office/drawing/2014/main" id="{71F972CF-09C6-2340-8AE8-F5B210C7BF2A}"/>
              </a:ext>
            </a:extLst>
          </p:cNvPr>
          <p:cNvSpPr txBox="1"/>
          <p:nvPr/>
        </p:nvSpPr>
        <p:spPr>
          <a:xfrm>
            <a:off x="5604762" y="5690922"/>
            <a:ext cx="6096000" cy="923330"/>
          </a:xfrm>
          <a:prstGeom prst="rect">
            <a:avLst/>
          </a:prstGeom>
          <a:noFill/>
        </p:spPr>
        <p:txBody>
          <a:bodyPr wrap="square">
            <a:spAutoFit/>
          </a:bodyPr>
          <a:lstStyle/>
          <a:p>
            <a:r>
              <a:rPr lang="en-US" b="0" i="0" dirty="0">
                <a:solidFill>
                  <a:srgbClr val="222222"/>
                </a:solidFill>
                <a:effectLst/>
                <a:highlight>
                  <a:srgbClr val="FFFFFF"/>
                </a:highlight>
                <a:latin typeface="Arial" panose="020B0604020202020204" pitchFamily="34" charset="0"/>
                <a:hlinkClick r:id="rId9"/>
              </a:rPr>
              <a:t>The benefits, risks and bounds of personalizing the alignment of large language models to individuals</a:t>
            </a:r>
            <a:r>
              <a:rPr lang="en-US" dirty="0">
                <a:solidFill>
                  <a:srgbClr val="222222"/>
                </a:solidFill>
                <a:highlight>
                  <a:srgbClr val="FFFFFF"/>
                </a:highlight>
                <a:latin typeface="Arial" panose="020B0604020202020204" pitchFamily="34" charset="0"/>
              </a:rPr>
              <a:t> (</a:t>
            </a:r>
            <a:r>
              <a:rPr lang="en-US" b="0" i="0" dirty="0">
                <a:solidFill>
                  <a:srgbClr val="222222"/>
                </a:solidFill>
                <a:effectLst/>
                <a:highlight>
                  <a:srgbClr val="FFFFFF"/>
                </a:highlight>
                <a:latin typeface="Arial" panose="020B0604020202020204" pitchFamily="34" charset="0"/>
              </a:rPr>
              <a:t>Kirk et al., </a:t>
            </a:r>
            <a:r>
              <a:rPr lang="en-US" b="0" i="1" dirty="0">
                <a:solidFill>
                  <a:srgbClr val="222222"/>
                </a:solidFill>
                <a:effectLst/>
                <a:highlight>
                  <a:srgbClr val="FFFFFF"/>
                </a:highlight>
                <a:latin typeface="Arial" panose="020B0604020202020204" pitchFamily="34" charset="0"/>
              </a:rPr>
              <a:t>Nature Machine Intelligence</a:t>
            </a:r>
            <a:r>
              <a:rPr lang="en-US" b="0" i="0" dirty="0">
                <a:solidFill>
                  <a:srgbClr val="222222"/>
                </a:solidFill>
                <a:effectLst/>
                <a:highlight>
                  <a:srgbClr val="FFFFFF"/>
                </a:highlight>
                <a:latin typeface="Arial" panose="020B0604020202020204" pitchFamily="34" charset="0"/>
              </a:rPr>
              <a:t> 2024)</a:t>
            </a:r>
            <a:endParaRPr lang="en-GB" dirty="0"/>
          </a:p>
        </p:txBody>
      </p:sp>
    </p:spTree>
    <p:extLst>
      <p:ext uri="{BB962C8B-B14F-4D97-AF65-F5344CB8AC3E}">
        <p14:creationId xmlns:p14="http://schemas.microsoft.com/office/powerpoint/2010/main" val="875934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Timeline&#10;&#10;Description automatically generated">
            <a:extLst>
              <a:ext uri="{FF2B5EF4-FFF2-40B4-BE49-F238E27FC236}">
                <a16:creationId xmlns:a16="http://schemas.microsoft.com/office/drawing/2014/main" id="{107D26A3-6151-3F8E-63DB-91A909167230}"/>
              </a:ext>
            </a:extLst>
          </p:cNvPr>
          <p:cNvPicPr>
            <a:picLocks noGrp="1" noChangeAspect="1"/>
          </p:cNvPicPr>
          <p:nvPr>
            <p:ph idx="1"/>
          </p:nvPr>
        </p:nvPicPr>
        <p:blipFill rotWithShape="1">
          <a:blip r:embed="rId3"/>
          <a:srcRect t="22255"/>
          <a:stretch/>
        </p:blipFill>
        <p:spPr>
          <a:xfrm>
            <a:off x="626916" y="1934547"/>
            <a:ext cx="10250177" cy="4950177"/>
          </a:xfrm>
        </p:spPr>
      </p:pic>
      <p:sp>
        <p:nvSpPr>
          <p:cNvPr id="4" name="Date Placeholder 3">
            <a:extLst>
              <a:ext uri="{FF2B5EF4-FFF2-40B4-BE49-F238E27FC236}">
                <a16:creationId xmlns:a16="http://schemas.microsoft.com/office/drawing/2014/main" id="{86458547-ABCF-A64A-A0DA-B6E3521EB1C4}"/>
              </a:ext>
            </a:extLst>
          </p:cNvPr>
          <p:cNvSpPr>
            <a:spLocks noGrp="1"/>
          </p:cNvSpPr>
          <p:nvPr>
            <p:ph type="dt" sz="half" idx="10"/>
          </p:nvPr>
        </p:nvSpPr>
        <p:spPr/>
        <p:txBody>
          <a:bodyPr/>
          <a:lstStyle/>
          <a:p>
            <a:r>
              <a:rPr lang="da-DK"/>
              <a:t>06/12/2024</a:t>
            </a:r>
            <a:endParaRPr lang="en-GB"/>
          </a:p>
        </p:txBody>
      </p:sp>
      <p:sp>
        <p:nvSpPr>
          <p:cNvPr id="5" name="Slide Number Placeholder 4">
            <a:extLst>
              <a:ext uri="{FF2B5EF4-FFF2-40B4-BE49-F238E27FC236}">
                <a16:creationId xmlns:a16="http://schemas.microsoft.com/office/drawing/2014/main" id="{3887391C-2F0E-0DFE-242F-6F3CB23CB7A4}"/>
              </a:ext>
            </a:extLst>
          </p:cNvPr>
          <p:cNvSpPr>
            <a:spLocks noGrp="1"/>
          </p:cNvSpPr>
          <p:nvPr>
            <p:ph type="sldNum" sz="quarter" idx="12"/>
          </p:nvPr>
        </p:nvSpPr>
        <p:spPr/>
        <p:txBody>
          <a:bodyPr/>
          <a:lstStyle/>
          <a:p>
            <a:fld id="{091A926C-488A-4E3E-9C21-57CAA120E114}" type="slidenum">
              <a:rPr lang="en-GB" smtClean="0"/>
              <a:t>8</a:t>
            </a:fld>
            <a:endParaRPr lang="en-GB"/>
          </a:p>
        </p:txBody>
      </p:sp>
      <p:sp>
        <p:nvSpPr>
          <p:cNvPr id="10" name="TextBox 9">
            <a:extLst>
              <a:ext uri="{FF2B5EF4-FFF2-40B4-BE49-F238E27FC236}">
                <a16:creationId xmlns:a16="http://schemas.microsoft.com/office/drawing/2014/main" id="{1D9B7419-504E-C14D-F401-1858B22C1A76}"/>
              </a:ext>
            </a:extLst>
          </p:cNvPr>
          <p:cNvSpPr txBox="1"/>
          <p:nvPr/>
        </p:nvSpPr>
        <p:spPr>
          <a:xfrm>
            <a:off x="218037" y="6429117"/>
            <a:ext cx="8271434"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ct val="0"/>
              </a:spcBef>
            </a:pPr>
            <a:r>
              <a:rPr lang="en-US">
                <a:hlinkClick r:id="rId4"/>
              </a:rPr>
              <a:t>Vered Shwartz, Everything you wanted to know about ChatGPT</a:t>
            </a:r>
            <a:r>
              <a:rPr lang="en-US"/>
              <a:t> </a:t>
            </a:r>
          </a:p>
        </p:txBody>
      </p:sp>
      <p:sp>
        <p:nvSpPr>
          <p:cNvPr id="3" name="TextBox 2">
            <a:extLst>
              <a:ext uri="{FF2B5EF4-FFF2-40B4-BE49-F238E27FC236}">
                <a16:creationId xmlns:a16="http://schemas.microsoft.com/office/drawing/2014/main" id="{46163C01-3041-A4D3-DEAD-2CBB32B6D0E2}"/>
              </a:ext>
            </a:extLst>
          </p:cNvPr>
          <p:cNvSpPr txBox="1"/>
          <p:nvPr/>
        </p:nvSpPr>
        <p:spPr>
          <a:xfrm>
            <a:off x="541175" y="859701"/>
            <a:ext cx="2842728" cy="646331"/>
          </a:xfrm>
          <a:prstGeom prst="rect">
            <a:avLst/>
          </a:prstGeom>
          <a:noFill/>
        </p:spPr>
        <p:txBody>
          <a:bodyPr wrap="square">
            <a:spAutoFit/>
          </a:bodyPr>
          <a:lstStyle/>
          <a:p>
            <a:r>
              <a:rPr lang="en-US" sz="3600" b="1">
                <a:solidFill>
                  <a:srgbClr val="C00000"/>
                </a:solidFill>
                <a:ea typeface="+mj-lt"/>
                <a:cs typeface="+mj-lt"/>
              </a:rPr>
              <a:t>Generative</a:t>
            </a:r>
            <a:endParaRPr lang="en-GB" sz="3600" b="1">
              <a:solidFill>
                <a:srgbClr val="C00000"/>
              </a:solidFill>
            </a:endParaRPr>
          </a:p>
        </p:txBody>
      </p:sp>
    </p:spTree>
    <p:extLst>
      <p:ext uri="{BB962C8B-B14F-4D97-AF65-F5344CB8AC3E}">
        <p14:creationId xmlns:p14="http://schemas.microsoft.com/office/powerpoint/2010/main" val="231560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E319D89F-9569-26AA-FC90-02692F5CCFCC}"/>
              </a:ext>
            </a:extLst>
          </p:cNvPr>
          <p:cNvPicPr>
            <a:picLocks noGrp="1" noChangeAspect="1"/>
          </p:cNvPicPr>
          <p:nvPr>
            <p:ph type="pic" sz="quarter" idx="14"/>
          </p:nvPr>
        </p:nvPicPr>
        <p:blipFill rotWithShape="1">
          <a:blip r:embed="rId3"/>
          <a:srcRect t="19320"/>
          <a:stretch/>
        </p:blipFill>
        <p:spPr>
          <a:xfrm>
            <a:off x="20" y="1324946"/>
            <a:ext cx="12191980" cy="5533053"/>
          </a:xfrm>
          <a:noFill/>
        </p:spPr>
      </p:pic>
      <p:sp>
        <p:nvSpPr>
          <p:cNvPr id="4" name="Date Placeholder 3" hidden="1">
            <a:extLst>
              <a:ext uri="{FF2B5EF4-FFF2-40B4-BE49-F238E27FC236}">
                <a16:creationId xmlns:a16="http://schemas.microsoft.com/office/drawing/2014/main" id="{782ACACC-A555-E08E-4EB4-A1180FC95722}"/>
              </a:ext>
            </a:extLst>
          </p:cNvPr>
          <p:cNvSpPr>
            <a:spLocks noGrp="1"/>
          </p:cNvSpPr>
          <p:nvPr>
            <p:ph type="dt" sz="half" idx="10"/>
          </p:nvPr>
        </p:nvSpPr>
        <p:spPr>
          <a:xfrm>
            <a:off x="10329111" y="85745"/>
            <a:ext cx="814976" cy="176797"/>
          </a:xfrm>
        </p:spPr>
        <p:txBody>
          <a:bodyPr anchor="b">
            <a:normAutofit/>
          </a:bodyPr>
          <a:lstStyle/>
          <a:p>
            <a:pPr>
              <a:spcAft>
                <a:spcPts val="600"/>
              </a:spcAft>
            </a:pPr>
            <a:r>
              <a:rPr lang="da-DK"/>
              <a:t>06/12/2024</a:t>
            </a:r>
            <a:endParaRPr lang="en-GB"/>
          </a:p>
        </p:txBody>
      </p:sp>
      <p:sp>
        <p:nvSpPr>
          <p:cNvPr id="5" name="Slide Number Placeholder 4" hidden="1">
            <a:extLst>
              <a:ext uri="{FF2B5EF4-FFF2-40B4-BE49-F238E27FC236}">
                <a16:creationId xmlns:a16="http://schemas.microsoft.com/office/drawing/2014/main" id="{641D2DF8-93DB-DAB1-814A-71BC69E4087C}"/>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9</a:t>
            </a:fld>
            <a:endParaRPr lang="en-GB"/>
          </a:p>
        </p:txBody>
      </p:sp>
      <p:sp>
        <p:nvSpPr>
          <p:cNvPr id="2" name="TextBox 1">
            <a:extLst>
              <a:ext uri="{FF2B5EF4-FFF2-40B4-BE49-F238E27FC236}">
                <a16:creationId xmlns:a16="http://schemas.microsoft.com/office/drawing/2014/main" id="{E87271B5-1BA7-AF2F-503B-612DA662BE45}"/>
              </a:ext>
            </a:extLst>
          </p:cNvPr>
          <p:cNvSpPr txBox="1"/>
          <p:nvPr/>
        </p:nvSpPr>
        <p:spPr>
          <a:xfrm>
            <a:off x="441649" y="404327"/>
            <a:ext cx="2842728" cy="646331"/>
          </a:xfrm>
          <a:prstGeom prst="rect">
            <a:avLst/>
          </a:prstGeom>
          <a:noFill/>
        </p:spPr>
        <p:txBody>
          <a:bodyPr wrap="square">
            <a:spAutoFit/>
          </a:bodyPr>
          <a:lstStyle/>
          <a:p>
            <a:r>
              <a:rPr lang="en-US" sz="3600" b="1">
                <a:solidFill>
                  <a:srgbClr val="C00000"/>
                </a:solidFill>
                <a:ea typeface="+mj-lt"/>
                <a:cs typeface="+mj-lt"/>
              </a:rPr>
              <a:t>Pre-trained</a:t>
            </a:r>
            <a:endParaRPr lang="en-GB" sz="3600" b="1">
              <a:solidFill>
                <a:srgbClr val="C00000"/>
              </a:solidFill>
            </a:endParaRPr>
          </a:p>
        </p:txBody>
      </p:sp>
    </p:spTree>
    <p:extLst>
      <p:ext uri="{BB962C8B-B14F-4D97-AF65-F5344CB8AC3E}">
        <p14:creationId xmlns:p14="http://schemas.microsoft.com/office/powerpoint/2010/main" val="1554047207"/>
      </p:ext>
    </p:extLst>
  </p:cSld>
  <p:clrMapOvr>
    <a:masterClrMapping/>
  </p:clrMapOvr>
</p:sld>
</file>

<file path=ppt/theme/theme1.xml><?xml version="1.0" encoding="utf-8"?>
<a:theme xmlns:a="http://schemas.openxmlformats.org/drawingml/2006/main" name="Brugerdefineret design">
  <a:themeElements>
    <a:clrScheme name="KU 2022">
      <a:dk1>
        <a:srgbClr val="000000"/>
      </a:dk1>
      <a:lt1>
        <a:srgbClr val="FFFFFF"/>
      </a:lt1>
      <a:dk2>
        <a:srgbClr val="6E6E6E"/>
      </a:dk2>
      <a:lt2>
        <a:srgbClr val="E7E6E6"/>
      </a:lt2>
      <a:accent1>
        <a:srgbClr val="A31D20"/>
      </a:accent1>
      <a:accent2>
        <a:srgbClr val="DA3A09"/>
      </a:accent2>
      <a:accent3>
        <a:srgbClr val="415470"/>
      </a:accent3>
      <a:accent4>
        <a:srgbClr val="197F8E"/>
      </a:accent4>
      <a:accent5>
        <a:srgbClr val="FFBD37"/>
      </a:accent5>
      <a:accent6>
        <a:srgbClr val="4B8324"/>
      </a:accent6>
      <a:hlink>
        <a:srgbClr val="2C6693"/>
      </a:hlink>
      <a:folHlink>
        <a:srgbClr val="000000"/>
      </a:folHlink>
    </a:clrScheme>
    <a:fontScheme name="Københavns Universitet">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a:solidFill>
            <a:schemeClr val="accent1"/>
          </a:solidFill>
        </a:ln>
      </a:spPr>
      <a:bodyPr wrap="square" rtlCol="0" anchor="ctr">
        <a:noAutofit/>
      </a:bodyPr>
      <a:lstStyle>
        <a:defPPr algn="l">
          <a:defRPr sz="2400" dirty="0" err="1" smtClean="0">
            <a:solidFill>
              <a:schemeClr val="bg1"/>
            </a:solidFill>
          </a:defRPr>
        </a:defPPr>
      </a:lstStyle>
    </a:spDef>
    <a:txDef>
      <a:spPr/>
      <a:bodyPr vert="horz" wrap="square" lIns="0" tIns="0" rIns="0" bIns="0" rtlCol="0" anchor="t" anchorCtr="0">
        <a:spAutoFit/>
      </a:bodyPr>
      <a:lstStyle>
        <a:defPPr marL="0" marR="0" indent="0" algn="l" defTabSz="914400" rtl="0" eaLnBrk="1" fontAlgn="auto" latinLnBrk="0" hangingPunct="1">
          <a:lnSpc>
            <a:spcPct val="100000"/>
          </a:lnSpc>
          <a:spcBef>
            <a:spcPct val="0"/>
          </a:spcBef>
          <a:spcAft>
            <a:spcPts val="0"/>
          </a:spcAft>
          <a:buClrTx/>
          <a:buSzTx/>
          <a:buFontTx/>
          <a:buNone/>
          <a:tabLst/>
          <a:defRPr sz="2400" b="0" dirty="0" smtClean="0">
            <a:solidFill>
              <a:schemeClr val="tx1"/>
            </a:solidFill>
            <a:latin typeface="+mn-lt"/>
          </a:defRPr>
        </a:defPPr>
      </a:lstStyle>
    </a:txDef>
  </a:objectDefaults>
  <a:extraClrSchemeLst/>
  <a:extLst>
    <a:ext uri="{05A4C25C-085E-4340-85A3-A5531E510DB2}">
      <thm15:themeFamily xmlns:thm15="http://schemas.microsoft.com/office/thememl/2012/main" name="16x9_ENG_full.potx" id="{1FF5F694-8460-46EC-8045-78F138309918}" vid="{3D18AE27-FB3B-440A-8D79-7AD44E56F5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a2630e2-1ac5-455e-8217-0156b1936a76}" enabled="1" method="Standard" siteId="{a3927f91-cda1-4696-af89-8c9f1ceffa91}" removed="0"/>
</clbl:labelList>
</file>

<file path=docProps/app.xml><?xml version="1.0" encoding="utf-8"?>
<Properties xmlns="http://schemas.openxmlformats.org/officeDocument/2006/extended-properties" xmlns:vt="http://schemas.openxmlformats.org/officeDocument/2006/docPropsVTypes">
  <Template>16x9_ENG_small</Template>
  <TotalTime>24329</TotalTime>
  <Words>4297</Words>
  <Application>Microsoft Office PowerPoint</Application>
  <PresentationFormat>Widescreen</PresentationFormat>
  <Paragraphs>793</Paragraphs>
  <Slides>71</Slides>
  <Notes>71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71</vt:i4>
      </vt:variant>
    </vt:vector>
  </HeadingPairs>
  <TitlesOfParts>
    <vt:vector size="88" baseType="lpstr">
      <vt:lpstr>等线</vt:lpstr>
      <vt:lpstr>宋体</vt:lpstr>
      <vt:lpstr>-apple-system</vt:lpstr>
      <vt:lpstr>Arial</vt:lpstr>
      <vt:lpstr>Arial,Sans-Serif</vt:lpstr>
      <vt:lpstr>Calibri</vt:lpstr>
      <vt:lpstr>Calibri Light</vt:lpstr>
      <vt:lpstr>Courier New</vt:lpstr>
      <vt:lpstr>Microsoft New Tai Lue</vt:lpstr>
      <vt:lpstr>Microsoft New Tai Lue (Body)</vt:lpstr>
      <vt:lpstr>Microsoft New Tai Lue (Headings)</vt:lpstr>
      <vt:lpstr>Noto Sans</vt:lpstr>
      <vt:lpstr>Open Sans Extrabold</vt:lpstr>
      <vt:lpstr>Söhne</vt:lpstr>
      <vt:lpstr>Times New Roman</vt:lpstr>
      <vt:lpstr>Wingdings</vt:lpstr>
      <vt:lpstr>Brugerdefineret design</vt:lpstr>
      <vt:lpstr>PowerPoint Presentation</vt:lpstr>
      <vt:lpstr>Outline</vt:lpstr>
      <vt:lpstr>What is an LLM? Large Language Model</vt:lpstr>
      <vt:lpstr>PowerPoint Presentation</vt:lpstr>
      <vt:lpstr>PowerPoint Presentation</vt:lpstr>
      <vt:lpstr>What is a GPT? Generative Pre-trained Transformer</vt:lpstr>
      <vt:lpstr>PowerPoint Presentation</vt:lpstr>
      <vt:lpstr>PowerPoint Presentation</vt:lpstr>
      <vt:lpstr>PowerPoint Presentation</vt:lpstr>
      <vt:lpstr>Transformer</vt:lpstr>
      <vt:lpstr>What can LLMs do? Complete text </vt:lpstr>
      <vt:lpstr>Strengths and weaknesses</vt:lpstr>
      <vt:lpstr>Human feedback</vt:lpstr>
      <vt:lpstr>Are LLMs biased? Yes</vt:lpstr>
      <vt:lpstr>LLM word choice is socially biased</vt:lpstr>
      <vt:lpstr>LLM word choice is culturally biased</vt:lpstr>
      <vt:lpstr>Some Factors in Human Culture and Language</vt:lpstr>
      <vt:lpstr>Human values</vt:lpstr>
      <vt:lpstr>Assessing knowledge of values in LLMs</vt:lpstr>
      <vt:lpstr>Can we mitigate bias? Using surveys</vt:lpstr>
      <vt:lpstr>Transfer learning: offensive language detection</vt:lpstr>
      <vt:lpstr>Feature injection: dialogue generation</vt:lpstr>
      <vt:lpstr>Can we simulate survey responses? A new task</vt:lpstr>
      <vt:lpstr>Society Surveys: Challenges and Opportunities</vt:lpstr>
      <vt:lpstr>Method: First-Token Probability Alignment</vt:lpstr>
      <vt:lpstr>Benchmark Construction</vt:lpstr>
      <vt:lpstr>Experimental Results</vt:lpstr>
      <vt:lpstr>Better Simulation while LLMs are Still Weak</vt:lpstr>
      <vt:lpstr>Can LLMs facilitate intercultural communication?  The case of food</vt:lpstr>
      <vt:lpstr>Adapting linguistic content</vt:lpstr>
      <vt:lpstr>Food, language and identity </vt:lpstr>
      <vt:lpstr>Recipe adaptation</vt:lpstr>
      <vt:lpstr>Recipe differences across cultures </vt:lpstr>
      <vt:lpstr>Adapting cooking recipes</vt:lpstr>
      <vt:lpstr>Do LLMs have cultural awareness? Assessing food knowledge</vt:lpstr>
      <vt:lpstr>Asking about ingredients</vt:lpstr>
      <vt:lpstr>Research questions</vt:lpstr>
      <vt:lpstr>Results</vt:lpstr>
      <vt:lpstr>Prompt sensitivity</vt:lpstr>
      <vt:lpstr>Does AI influence humans?  Long-term alignment</vt:lpstr>
      <vt:lpstr>Risks: Influencing Humans</vt:lpstr>
      <vt:lpstr>Solution: Alignment?</vt:lpstr>
      <vt:lpstr>But AI Alignment Discourse is Machine-Centered</vt:lpstr>
      <vt:lpstr>Reframing the Alignment Objective to be Human-Centered </vt:lpstr>
      <vt:lpstr>Society-Centered Alignment: Roadmap</vt:lpstr>
      <vt:lpstr>Conclusion</vt:lpstr>
      <vt:lpstr>What is culture?</vt:lpstr>
      <vt:lpstr>Granularities of variation</vt:lpstr>
      <vt:lpstr>Hofstede Cultural Survey</vt:lpstr>
      <vt:lpstr>The 24 questions</vt:lpstr>
      <vt:lpstr>The six dimensions</vt:lpstr>
      <vt:lpstr>The data</vt:lpstr>
      <vt:lpstr>Contextualizing by country name</vt:lpstr>
      <vt:lpstr>Prompt templates</vt:lpstr>
      <vt:lpstr>Major limitation: consistency</vt:lpstr>
      <vt:lpstr>Estimation of cultural dimensions</vt:lpstr>
      <vt:lpstr>Comparison to human survey responses</vt:lpstr>
      <vt:lpstr>US bias</vt:lpstr>
      <vt:lpstr>Effect of prompting language</vt:lpstr>
      <vt:lpstr>Assessment by surveys: remaining open questions</vt:lpstr>
      <vt:lpstr>Recipes</vt:lpstr>
      <vt:lpstr>Linguistic form</vt:lpstr>
      <vt:lpstr>Common ground</vt:lpstr>
      <vt:lpstr>Aboutness</vt:lpstr>
      <vt:lpstr>Objectives and values</vt:lpstr>
      <vt:lpstr>Data collection</vt:lpstr>
      <vt:lpstr>Data collection</vt:lpstr>
      <vt:lpstr>Models and results</vt:lpstr>
      <vt:lpstr>Case study</vt:lpstr>
      <vt:lpstr>Case study</vt:lpstr>
      <vt:lpstr>Who Decides?</vt:lpstr>
    </vt:vector>
  </TitlesOfParts>
  <Company>University of Copenhagen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Hershcovich</dc:creator>
  <cp:lastModifiedBy>Daniel Hershcovich</cp:lastModifiedBy>
  <cp:revision>415</cp:revision>
  <dcterms:created xsi:type="dcterms:W3CDTF">2023-04-25T13:18:29Z</dcterms:created>
  <dcterms:modified xsi:type="dcterms:W3CDTF">2024-12-05T12:46:58Z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www.omnidocs.com</vt:lpwstr>
  </property>
  <property fmtid="{D5CDD505-2E9C-101B-9397-08002B2CF9AE}" pid="3" name="MSIP_Label_6a2630e2-1ac5-455e-8217-0156b1936a76_Enabled">
    <vt:lpwstr>true</vt:lpwstr>
  </property>
  <property fmtid="{D5CDD505-2E9C-101B-9397-08002B2CF9AE}" pid="4" name="MSIP_Label_6a2630e2-1ac5-455e-8217-0156b1936a76_SetDate">
    <vt:lpwstr>2023-04-25T13:18:52Z</vt:lpwstr>
  </property>
  <property fmtid="{D5CDD505-2E9C-101B-9397-08002B2CF9AE}" pid="5" name="MSIP_Label_6a2630e2-1ac5-455e-8217-0156b1936a76_Method">
    <vt:lpwstr>Standard</vt:lpwstr>
  </property>
  <property fmtid="{D5CDD505-2E9C-101B-9397-08002B2CF9AE}" pid="6" name="MSIP_Label_6a2630e2-1ac5-455e-8217-0156b1936a76_Name">
    <vt:lpwstr>Notclass</vt:lpwstr>
  </property>
  <property fmtid="{D5CDD505-2E9C-101B-9397-08002B2CF9AE}" pid="7" name="MSIP_Label_6a2630e2-1ac5-455e-8217-0156b1936a76_SiteId">
    <vt:lpwstr>a3927f91-cda1-4696-af89-8c9f1ceffa91</vt:lpwstr>
  </property>
  <property fmtid="{D5CDD505-2E9C-101B-9397-08002B2CF9AE}" pid="8" name="MSIP_Label_6a2630e2-1ac5-455e-8217-0156b1936a76_ActionId">
    <vt:lpwstr>668ee661-9201-4b8d-abb4-111263bfdff4</vt:lpwstr>
  </property>
  <property fmtid="{D5CDD505-2E9C-101B-9397-08002B2CF9AE}" pid="9" name="MSIP_Label_6a2630e2-1ac5-455e-8217-0156b1936a76_ContentBits">
    <vt:lpwstr>0</vt:lpwstr>
  </property>
</Properties>
</file>