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6" r:id="rId4"/>
    <p:sldMasterId id="2147483747" r:id="rId5"/>
    <p:sldMasterId id="2147483748" r:id="rId6"/>
    <p:sldMasterId id="214748374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Lst>
  <p:sldSz cy="5143500" cx="9144000"/>
  <p:notesSz cx="6858000" cy="9144000"/>
  <p:embeddedFontLst>
    <p:embeddedFont>
      <p:font typeface="Roboto"/>
      <p:regular r:id="rId41"/>
      <p:bold r:id="rId42"/>
      <p:italic r:id="rId43"/>
      <p:boldItalic r:id="rId44"/>
    </p:embeddedFont>
    <p:embeddedFont>
      <p:font typeface="Century Gothic"/>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20" Type="http://schemas.openxmlformats.org/officeDocument/2006/relationships/slide" Target="slides/slide12.xml"/><Relationship Id="rId42" Type="http://schemas.openxmlformats.org/officeDocument/2006/relationships/font" Target="fonts/Roboto-bold.fntdata"/><Relationship Id="rId41" Type="http://schemas.openxmlformats.org/officeDocument/2006/relationships/font" Target="fonts/Roboto-regular.fntdata"/><Relationship Id="rId22" Type="http://schemas.openxmlformats.org/officeDocument/2006/relationships/slide" Target="slides/slide14.xml"/><Relationship Id="rId44" Type="http://schemas.openxmlformats.org/officeDocument/2006/relationships/font" Target="fonts/Roboto-boldItalic.fntdata"/><Relationship Id="rId21" Type="http://schemas.openxmlformats.org/officeDocument/2006/relationships/slide" Target="slides/slide13.xml"/><Relationship Id="rId43" Type="http://schemas.openxmlformats.org/officeDocument/2006/relationships/font" Target="fonts/Roboto-italic.fntdata"/><Relationship Id="rId24" Type="http://schemas.openxmlformats.org/officeDocument/2006/relationships/slide" Target="slides/slide16.xml"/><Relationship Id="rId46" Type="http://schemas.openxmlformats.org/officeDocument/2006/relationships/font" Target="fonts/CenturyGothic-bold.fntdata"/><Relationship Id="rId23" Type="http://schemas.openxmlformats.org/officeDocument/2006/relationships/slide" Target="slides/slide15.xml"/><Relationship Id="rId45" Type="http://schemas.openxmlformats.org/officeDocument/2006/relationships/font" Target="fonts/CenturyGothic-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8" Type="http://schemas.openxmlformats.org/officeDocument/2006/relationships/font" Target="fonts/CenturyGothic-boldItalic.fntdata"/><Relationship Id="rId25" Type="http://schemas.openxmlformats.org/officeDocument/2006/relationships/slide" Target="slides/slide17.xml"/><Relationship Id="rId47" Type="http://schemas.openxmlformats.org/officeDocument/2006/relationships/font" Target="fonts/CenturyGothic-italic.fntdata"/><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1.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slide" Target="slides/slide31.xml"/><Relationship Id="rId16" Type="http://schemas.openxmlformats.org/officeDocument/2006/relationships/slide" Target="slides/slide8.xml"/><Relationship Id="rId38" Type="http://schemas.openxmlformats.org/officeDocument/2006/relationships/slide" Target="slides/slide30.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0c0867e414_1_5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30c0867e414_1_5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g30c0867e414_1_5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0fb831006f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g30fb831006f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g30fb831006f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30c0867e414_1_6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g30c0867e414_1_6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g30c0867e414_1_6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30c0867e414_1_6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g30c0867e414_1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1" name="Google Shape;851;g30c0867e414_1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0c0867e414_1_7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g30c0867e414_1_7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3" name="Google Shape;863;g30c0867e414_1_7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30c0867e414_1_18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g30c0867e414_1_18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
              <a:t>When we talk about food we talk about our embodied existence in the world.</a:t>
            </a:r>
            <a:endParaRPr/>
          </a:p>
          <a:p>
            <a:pPr indent="0" lvl="0" marL="0" rtl="0" algn="l">
              <a:spcBef>
                <a:spcPts val="0"/>
              </a:spcBef>
              <a:spcAft>
                <a:spcPts val="0"/>
              </a:spcAft>
              <a:buNone/>
            </a:pPr>
            <a:r>
              <a:rPr lang="da"/>
              <a:t>Food addresses historical, cultural, social, bodily, spiritual, and environmental issues.</a:t>
            </a:r>
            <a:endParaRPr/>
          </a:p>
          <a:p>
            <a:pPr indent="0" lvl="0" marL="0" rtl="0" algn="l">
              <a:spcBef>
                <a:spcPts val="0"/>
              </a:spcBef>
              <a:spcAft>
                <a:spcPts val="0"/>
              </a:spcAft>
              <a:buNone/>
            </a:pPr>
            <a:r>
              <a:rPr lang="da"/>
              <a:t>Sense of community and feelings of national, regional, ethnic, religious etc. belonging.</a:t>
            </a:r>
            <a:endParaRPr/>
          </a:p>
        </p:txBody>
      </p:sp>
      <p:sp>
        <p:nvSpPr>
          <p:cNvPr id="881" name="Google Shape;881;g30c0867e414_1_18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30c0867e414_1_19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g30c0867e414_1_19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g30c0867e414_1_19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30c0867e414_1_19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g30c0867e414_1_19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1" name="Google Shape;921;g30c0867e414_1_19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30c294415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30c294415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30fb831006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30fb831006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a"/>
              <a:t>## 1. Argument Mining</a:t>
            </a:r>
            <a:endParaRPr/>
          </a:p>
          <a:p>
            <a:pPr indent="0" lvl="0" marL="0" rtl="0" algn="l">
              <a:spcBef>
                <a:spcPts val="0"/>
              </a:spcBef>
              <a:spcAft>
                <a:spcPts val="0"/>
              </a:spcAft>
              <a:buClr>
                <a:schemeClr val="dk1"/>
              </a:buClr>
              <a:buSzPts val="1100"/>
              <a:buFont typeface="Arial"/>
              <a:buNone/>
            </a:pPr>
            <a:r>
              <a:rPr lang="da"/>
              <a:t>- Speaking about argumentation, it's yet another area where AI could help us via Argument Mining</a:t>
            </a:r>
            <a:endParaRPr/>
          </a:p>
          <a:p>
            <a:pPr indent="0" lvl="0" marL="0" rtl="0" algn="l">
              <a:spcBef>
                <a:spcPts val="0"/>
              </a:spcBef>
              <a:spcAft>
                <a:spcPts val="0"/>
              </a:spcAft>
              <a:buClr>
                <a:schemeClr val="dk1"/>
              </a:buClr>
              <a:buSzPts val="1100"/>
              <a:buFont typeface="Arial"/>
              <a:buNone/>
            </a:pPr>
            <a:r>
              <a:rPr lang="da"/>
              <a:t>- This exactly what I focusd on when working on my MSc thesis. The title is a bit long but basically it can be separated into 3 key concepts:</a:t>
            </a:r>
            <a:endParaRPr/>
          </a:p>
          <a:p>
            <a:pPr indent="0" lvl="0" marL="0" rtl="0" algn="l">
              <a:spcBef>
                <a:spcPts val="0"/>
              </a:spcBef>
              <a:spcAft>
                <a:spcPts val="0"/>
              </a:spcAft>
              <a:buClr>
                <a:schemeClr val="dk1"/>
              </a:buClr>
              <a:buSzPts val="1100"/>
              <a:buFont typeface="Arial"/>
              <a:buNone/>
            </a:pPr>
            <a:r>
              <a:rPr lang="da"/>
              <a:t>    - Structured Argument Mining - that is a task in which AI automatically extracts arguments and their relations from text documents</a:t>
            </a:r>
            <a:endParaRPr/>
          </a:p>
          <a:p>
            <a:pPr indent="0" lvl="0" marL="0" rtl="0" algn="l">
              <a:spcBef>
                <a:spcPts val="0"/>
              </a:spcBef>
              <a:spcAft>
                <a:spcPts val="0"/>
              </a:spcAft>
              <a:buClr>
                <a:schemeClr val="dk1"/>
              </a:buClr>
              <a:buSzPts val="1100"/>
              <a:buFont typeface="Arial"/>
              <a:buNone/>
            </a:pPr>
            <a:r>
              <a:rPr lang="da"/>
              <a:t>    - Persuasive Online Articles - a content type that is by design meant to be influencial, where often authors urge governments, industries of the society in generate to take action</a:t>
            </a:r>
            <a:endParaRPr/>
          </a:p>
          <a:p>
            <a:pPr indent="0" lvl="0" marL="0" rtl="0" algn="l">
              <a:spcBef>
                <a:spcPts val="0"/>
              </a:spcBef>
              <a:spcAft>
                <a:spcPts val="0"/>
              </a:spcAft>
              <a:buClr>
                <a:schemeClr val="dk1"/>
              </a:buClr>
              <a:buSzPts val="1100"/>
              <a:buFont typeface="Arial"/>
              <a:buNone/>
            </a:pPr>
            <a:r>
              <a:rPr lang="da"/>
              <a:t>    - Sustainable Diets - a topic that is nowadays highly relevant</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30c2944153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30c2944153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a"/>
              <a:t>## 2. Curating a Dataset of Opinon Pieces (Persuasive Articles)</a:t>
            </a:r>
            <a:endParaRPr/>
          </a:p>
          <a:p>
            <a:pPr indent="0" lvl="0" marL="0" rtl="0" algn="l">
              <a:spcBef>
                <a:spcPts val="0"/>
              </a:spcBef>
              <a:spcAft>
                <a:spcPts val="0"/>
              </a:spcAft>
              <a:buClr>
                <a:schemeClr val="dk1"/>
              </a:buClr>
              <a:buSzPts val="1100"/>
              <a:buFont typeface="Arial"/>
              <a:buNone/>
            </a:pPr>
            <a:r>
              <a:rPr lang="da"/>
              <a:t>- Now a little bit about the dataset and experimental setup used in the project</a:t>
            </a:r>
            <a:endParaRPr/>
          </a:p>
          <a:p>
            <a:pPr indent="0" lvl="0" marL="0" rtl="0" algn="l">
              <a:spcBef>
                <a:spcPts val="0"/>
              </a:spcBef>
              <a:spcAft>
                <a:spcPts val="0"/>
              </a:spcAft>
              <a:buClr>
                <a:schemeClr val="dk1"/>
              </a:buClr>
              <a:buSzPts val="1100"/>
              <a:buFont typeface="Arial"/>
              <a:buNone/>
            </a:pPr>
            <a:r>
              <a:rPr lang="da"/>
              <a:t>- So the ML model was fine-tuned and evaluated on 20 opinion articles that were chosen from 3 websites: Altinget, The Guardian and Plant Based News</a:t>
            </a:r>
            <a:endParaRPr/>
          </a:p>
          <a:p>
            <a:pPr indent="0" lvl="0" marL="0" rtl="0" algn="l">
              <a:spcBef>
                <a:spcPts val="0"/>
              </a:spcBef>
              <a:spcAft>
                <a:spcPts val="0"/>
              </a:spcAft>
              <a:buClr>
                <a:schemeClr val="dk1"/>
              </a:buClr>
              <a:buSzPts val="1100"/>
              <a:buFont typeface="Arial"/>
              <a:buNone/>
            </a:pPr>
            <a:r>
              <a:rPr lang="da"/>
              <a:t>- The most prevelent topics in the articles were:</a:t>
            </a:r>
            <a:endParaRPr/>
          </a:p>
          <a:p>
            <a:pPr indent="0" lvl="0" marL="0" rtl="0" algn="l">
              <a:spcBef>
                <a:spcPts val="0"/>
              </a:spcBef>
              <a:spcAft>
                <a:spcPts val="0"/>
              </a:spcAft>
              <a:buClr>
                <a:schemeClr val="dk1"/>
              </a:buClr>
              <a:buSzPts val="1100"/>
              <a:buFont typeface="Arial"/>
              <a:buNone/>
            </a:pPr>
            <a:r>
              <a:rPr lang="da"/>
              <a:t>    - Innovation in food industry</a:t>
            </a:r>
            <a:endParaRPr/>
          </a:p>
          <a:p>
            <a:pPr indent="0" lvl="0" marL="0" rtl="0" algn="l">
              <a:spcBef>
                <a:spcPts val="0"/>
              </a:spcBef>
              <a:spcAft>
                <a:spcPts val="0"/>
              </a:spcAft>
              <a:buClr>
                <a:schemeClr val="dk1"/>
              </a:buClr>
              <a:buSzPts val="1100"/>
              <a:buFont typeface="Arial"/>
              <a:buNone/>
            </a:pPr>
            <a:r>
              <a:rPr lang="da"/>
              <a:t>    - Meat alternatives</a:t>
            </a:r>
            <a:endParaRPr/>
          </a:p>
          <a:p>
            <a:pPr indent="0" lvl="0" marL="0" rtl="0" algn="l">
              <a:spcBef>
                <a:spcPts val="0"/>
              </a:spcBef>
              <a:spcAft>
                <a:spcPts val="0"/>
              </a:spcAft>
              <a:buClr>
                <a:schemeClr val="dk1"/>
              </a:buClr>
              <a:buSzPts val="1100"/>
              <a:buFont typeface="Arial"/>
              <a:buNone/>
            </a:pPr>
            <a:r>
              <a:rPr lang="da"/>
              <a:t>    - Cooking education</a:t>
            </a:r>
            <a:endParaRPr/>
          </a:p>
          <a:p>
            <a:pPr indent="0" lvl="0" marL="0" rtl="0" algn="l">
              <a:spcBef>
                <a:spcPts val="0"/>
              </a:spcBef>
              <a:spcAft>
                <a:spcPts val="0"/>
              </a:spcAft>
              <a:buClr>
                <a:schemeClr val="dk1"/>
              </a:buClr>
              <a:buSzPts val="1100"/>
              <a:buFont typeface="Arial"/>
              <a:buNone/>
            </a:pPr>
            <a:r>
              <a:rPr lang="da"/>
              <a:t>    - And of course social and cultural challenges regarding dietary preferences</a:t>
            </a:r>
            <a:endParaRPr/>
          </a:p>
          <a:p>
            <a:pPr indent="0" lvl="0" marL="0" rtl="0" algn="l">
              <a:spcBef>
                <a:spcPts val="0"/>
              </a:spcBef>
              <a:spcAft>
                <a:spcPts val="0"/>
              </a:spcAft>
              <a:buClr>
                <a:schemeClr val="dk1"/>
              </a:buClr>
              <a:buSzPts val="1100"/>
              <a:buFont typeface="Arial"/>
              <a:buNone/>
            </a:pPr>
            <a:r>
              <a:rPr lang="da"/>
              <a:t>- For gathering annotations I developed a web application that integrated with a crowdsourcing platform. Basically the participants were presented with text and their task was to mark arguments</a:t>
            </a:r>
            <a:endParaRPr/>
          </a:p>
          <a:p>
            <a:pPr indent="0" lvl="0" marL="0" rtl="0" algn="l">
              <a:spcBef>
                <a:spcPts val="0"/>
              </a:spcBef>
              <a:spcAft>
                <a:spcPts val="0"/>
              </a:spcAft>
              <a:buClr>
                <a:schemeClr val="dk1"/>
              </a:buClr>
              <a:buSzPts val="1100"/>
              <a:buFont typeface="Arial"/>
              <a:buNone/>
            </a:pPr>
            <a:r>
              <a:rPr lang="da"/>
              <a:t>- Participants were paid using the funding provided by the Green Solutions Centre at the Univeristy of Copenhagen</a:t>
            </a:r>
            <a:endParaRPr/>
          </a:p>
          <a:p>
            <a:pPr indent="0" lvl="0" marL="0" rtl="0" algn="l">
              <a:spcBef>
                <a:spcPts val="0"/>
              </a:spcBef>
              <a:spcAft>
                <a:spcPts val="0"/>
              </a:spcAft>
              <a:buClr>
                <a:schemeClr val="dk1"/>
              </a:buClr>
              <a:buSzPts val="1100"/>
              <a:buFont typeface="Arial"/>
              <a:buNone/>
            </a:pPr>
            <a:r>
              <a:rPr lang="da"/>
              <a:t>- As for model details themselves, I've used, at the time state of art, end-to-end structured AM model introduced by Morio et. al.</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fc61256aee_1_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g2fc61256aee_1_1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
              <a:t>skriv RCT ud som test</a:t>
            </a:r>
            <a:endParaRPr/>
          </a:p>
        </p:txBody>
      </p:sp>
      <p:sp>
        <p:nvSpPr>
          <p:cNvPr id="728" name="Google Shape;728;g2fc61256aee_1_1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Arial"/>
              <a:buNone/>
            </a:pPr>
            <a:fld id="{00000000-1234-1234-1234-123412341234}" type="slidenum">
              <a:rPr b="0" i="0" lang="da"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30c29441532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30c29441532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a"/>
              <a:t>## 3. Structuring Arguments and an Example AI Output</a:t>
            </a:r>
            <a:endParaRPr/>
          </a:p>
          <a:p>
            <a:pPr indent="0" lvl="0" marL="0" rtl="0" algn="l">
              <a:spcBef>
                <a:spcPts val="0"/>
              </a:spcBef>
              <a:spcAft>
                <a:spcPts val="0"/>
              </a:spcAft>
              <a:buClr>
                <a:schemeClr val="dk1"/>
              </a:buClr>
              <a:buSzPts val="1100"/>
              <a:buFont typeface="Arial"/>
              <a:buNone/>
            </a:pPr>
            <a:r>
              <a:rPr lang="da"/>
              <a:t>- I've mentioned a few times this automated argument extraction. But how exactly are arguments and their relations represented? Let's have a look at a concrete argument structure that AI was able to extract when given an article from Altinget.</a:t>
            </a:r>
            <a:endParaRPr/>
          </a:p>
          <a:p>
            <a:pPr indent="0" lvl="0" marL="0" rtl="0" algn="l">
              <a:spcBef>
                <a:spcPts val="0"/>
              </a:spcBef>
              <a:spcAft>
                <a:spcPts val="0"/>
              </a:spcAft>
              <a:buClr>
                <a:schemeClr val="dk1"/>
              </a:buClr>
              <a:buSzPts val="1100"/>
              <a:buFont typeface="Arial"/>
              <a:buNone/>
            </a:pPr>
            <a:r>
              <a:rPr lang="da"/>
              <a:t>- The headline of the article is: We must utilize alternative proteins if we are to create CO2 reduction in the food system</a:t>
            </a:r>
            <a:endParaRPr/>
          </a:p>
          <a:p>
            <a:pPr indent="0" lvl="0" marL="0" rtl="0" algn="l">
              <a:spcBef>
                <a:spcPts val="0"/>
              </a:spcBef>
              <a:spcAft>
                <a:spcPts val="0"/>
              </a:spcAft>
              <a:buClr>
                <a:schemeClr val="dk1"/>
              </a:buClr>
              <a:buSzPts val="1100"/>
              <a:buFont typeface="Arial"/>
              <a:buNone/>
            </a:pPr>
            <a:r>
              <a:rPr lang="da"/>
              <a:t>- At the very top there is what's called the major claim. It summarizes authors position and is the key point that they are trying to make. In this case they claim that, in order to reduce CO2 reductions in food systm we must better utilize biosolutions.</a:t>
            </a:r>
            <a:endParaRPr/>
          </a:p>
          <a:p>
            <a:pPr indent="0" lvl="0" marL="0" rtl="0" algn="l">
              <a:spcBef>
                <a:spcPts val="0"/>
              </a:spcBef>
              <a:spcAft>
                <a:spcPts val="0"/>
              </a:spcAft>
              <a:buClr>
                <a:schemeClr val="dk1"/>
              </a:buClr>
              <a:buSzPts val="1100"/>
              <a:buFont typeface="Arial"/>
              <a:buNone/>
            </a:pPr>
            <a:r>
              <a:rPr lang="da"/>
              <a:t>- Then there are sub-claims in green. For example, the claim on the left says that biosolutions would also help to reduce the land areas used for food production.</a:t>
            </a:r>
            <a:endParaRPr/>
          </a:p>
          <a:p>
            <a:pPr indent="0" lvl="0" marL="0" rtl="0" algn="l">
              <a:spcBef>
                <a:spcPts val="0"/>
              </a:spcBef>
              <a:spcAft>
                <a:spcPts val="0"/>
              </a:spcAft>
              <a:buClr>
                <a:schemeClr val="dk1"/>
              </a:buClr>
              <a:buSzPts val="1100"/>
              <a:buFont typeface="Arial"/>
              <a:buNone/>
            </a:pPr>
            <a:r>
              <a:rPr lang="da"/>
              <a:t>- Lastly, we have premises that can express support or, in some cases attack towards claims. They generaly do not contain opionated statements but provide more detail or elaborate on claims that they related to. In this example, the premise in yellow acts as evidence supporting the claim.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30c29441532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30c29441532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a"/>
              <a:t>## 4. Observation and Possible Application of Argument Mining</a:t>
            </a:r>
            <a:endParaRPr/>
          </a:p>
          <a:p>
            <a:pPr indent="0" lvl="0" marL="0" rtl="0" algn="l">
              <a:spcBef>
                <a:spcPts val="0"/>
              </a:spcBef>
              <a:spcAft>
                <a:spcPts val="0"/>
              </a:spcAft>
              <a:buClr>
                <a:schemeClr val="dk1"/>
              </a:buClr>
              <a:buSzPts val="1100"/>
              <a:buFont typeface="Arial"/>
              <a:buNone/>
            </a:pPr>
            <a:r>
              <a:rPr lang="da"/>
              <a:t>- And finally to wrap up my part, during the course of the project I've made a few observations:</a:t>
            </a:r>
            <a:endParaRPr/>
          </a:p>
          <a:p>
            <a:pPr indent="0" lvl="0" marL="0" rtl="0" algn="l">
              <a:spcBef>
                <a:spcPts val="0"/>
              </a:spcBef>
              <a:spcAft>
                <a:spcPts val="0"/>
              </a:spcAft>
              <a:buClr>
                <a:schemeClr val="dk1"/>
              </a:buClr>
              <a:buSzPts val="1100"/>
              <a:buFont typeface="Arial"/>
              <a:buNone/>
            </a:pPr>
            <a:r>
              <a:rPr lang="da"/>
              <a:t>    - First of all, AM is a challenging task, especially on more intricate pieces of text such as opinion articles. And it's actually a difficult task not just AI but for us humans too, as I've noticed this by working with crowdsource participants and examing the articles myself.</a:t>
            </a:r>
            <a:endParaRPr/>
          </a:p>
          <a:p>
            <a:pPr indent="0" lvl="0" marL="0" rtl="0" algn="l">
              <a:spcBef>
                <a:spcPts val="0"/>
              </a:spcBef>
              <a:spcAft>
                <a:spcPts val="0"/>
              </a:spcAft>
              <a:buClr>
                <a:schemeClr val="dk1"/>
              </a:buClr>
              <a:buSzPts val="1100"/>
              <a:buFont typeface="Arial"/>
              <a:buNone/>
            </a:pPr>
            <a:r>
              <a:rPr lang="da"/>
              <a:t>- Then, even though the predictions that AI made were in many cases not perfect they were still quite impressive, showing that AI clearly understood the task and in some cases it even outperformed human annotators.</a:t>
            </a:r>
            <a:endParaRPr/>
          </a:p>
          <a:p>
            <a:pPr indent="0" lvl="0" marL="0" rtl="0" algn="l">
              <a:spcBef>
                <a:spcPts val="0"/>
              </a:spcBef>
              <a:spcAft>
                <a:spcPts val="0"/>
              </a:spcAft>
              <a:buClr>
                <a:schemeClr val="dk1"/>
              </a:buClr>
              <a:buSzPts val="1100"/>
              <a:buFont typeface="Arial"/>
              <a:buNone/>
            </a:pPr>
            <a:r>
              <a:rPr lang="da"/>
              <a:t>- Overall the results are quite promising and exciting for future research in AM areas as well as potential applications.</a:t>
            </a:r>
            <a:endParaRPr/>
          </a:p>
          <a:p>
            <a:pPr indent="0" lvl="0" marL="0" rtl="0" algn="l">
              <a:spcBef>
                <a:spcPts val="0"/>
              </a:spcBef>
              <a:spcAft>
                <a:spcPts val="0"/>
              </a:spcAft>
              <a:buClr>
                <a:schemeClr val="dk1"/>
              </a:buClr>
              <a:buSzPts val="1100"/>
              <a:buFont typeface="Arial"/>
              <a:buNone/>
            </a:pPr>
            <a:r>
              <a:rPr lang="da"/>
              <a:t>And here you can see several possible applications: for example in debates, AI could act as an assitant to suggest arguments for a topic as well as counter arguments against opponents ideas. Aditionally, governments with the help of AI could potentially gather various arguments and points of view on such topic as sustainable diets. Then they could perhaps form a more influencial narrative that could help convince more people to transition more sustainable food options.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30c7cf912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30c7cf912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30c7cf91283_1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30c7cf91283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30c7cf91283_1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30c7cf91283_1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30c7cf91283_1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30c7cf91283_1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30c7cf91283_1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30c7cf91283_1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30c7cf91283_1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30c7cf91283_1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30c7cf91283_1_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30c7cf91283_1_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30c7cf91283_1_9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30c7cf91283_1_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fc61256aee_1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g2fc61256aee_1_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30cc6b80c75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30cc6b80c75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30c0867e414_1_9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9" name="Google Shape;1049;g30c0867e414_1_9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0" name="Google Shape;1050;g30c0867e414_1_9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30c0867e414_1_8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9" name="Google Shape;1069;g30c0867e414_1_8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
              <a:t> recently published draft guidelines </a:t>
            </a:r>
            <a:endParaRPr/>
          </a:p>
        </p:txBody>
      </p:sp>
      <p:sp>
        <p:nvSpPr>
          <p:cNvPr id="1070" name="Google Shape;1070;g30c0867e414_1_8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2fc61256aee_1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g2fc61256aee_1_2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fc61256aee_1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g2fc61256aee_1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fc61256ae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g2fc61256aee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0c0867e414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t>In the box under “changes” is Recipes , which is the clue to Daniel to talk about how to AI-fill this field. </a:t>
            </a:r>
            <a:endParaRPr/>
          </a:p>
        </p:txBody>
      </p:sp>
      <p:sp>
        <p:nvSpPr>
          <p:cNvPr id="792" name="Google Shape;792;g30c0867e414_2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30c0867e414_1_6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g30c0867e414_1_6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g30c0867e414_1_6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30fb831006f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g30fb831006f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7" name="Google Shape;817;g30fb831006f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9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9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44.png"/><Relationship Id="rId13" Type="http://schemas.openxmlformats.org/officeDocument/2006/relationships/image" Target="../media/image13.png"/><Relationship Id="rId12" Type="http://schemas.openxmlformats.org/officeDocument/2006/relationships/image" Target="../media/image17.png"/><Relationship Id="rId1" Type="http://schemas.openxmlformats.org/officeDocument/2006/relationships/slideMaster" Target="../slideMasters/slideMaster2.xml"/><Relationship Id="rId2" Type="http://schemas.openxmlformats.org/officeDocument/2006/relationships/hyperlink" Target="http://www.designguide.ku.dk/skabeloner/powerpoint/praesentationer/" TargetMode="External"/><Relationship Id="rId3" Type="http://schemas.openxmlformats.org/officeDocument/2006/relationships/image" Target="../media/image19.png"/><Relationship Id="rId4" Type="http://schemas.openxmlformats.org/officeDocument/2006/relationships/hyperlink" Target="https://image.ku.dk/shared/aZwD18034DnM3TYEw9XagEF6kxI6MLkV" TargetMode="External"/><Relationship Id="rId9" Type="http://schemas.openxmlformats.org/officeDocument/2006/relationships/hyperlink" Target="https://designguide.ku.dk/skabeloner/powerpoint/praesentationer/" TargetMode="External"/><Relationship Id="rId5" Type="http://schemas.openxmlformats.org/officeDocument/2006/relationships/hyperlink" Target="https://designguide.ku.dk/skabeloner/powerpoint/praesentationer/" TargetMode="External"/><Relationship Id="rId6" Type="http://schemas.openxmlformats.org/officeDocument/2006/relationships/hyperlink" Target="https://designguide.ku.dk/skabeloner/powerpoint/praesentationer/" TargetMode="External"/><Relationship Id="rId7" Type="http://schemas.openxmlformats.org/officeDocument/2006/relationships/hyperlink" Target="https://designguide.ku.dk/skabeloner/powerpoint/praesentationer/" TargetMode="External"/><Relationship Id="rId8" Type="http://schemas.openxmlformats.org/officeDocument/2006/relationships/hyperlink" Target="https://designguide.ku.dk/skabeloner/powerpoint/praesentationer/"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 Id="rId3" Type="http://schemas.openxmlformats.org/officeDocument/2006/relationships/image" Target="../media/image9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jpg"/><Relationship Id="rId3"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9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9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hyperlink" Target="http://www.designguide.ku.dk/ku/skabeloner/powerpoint/praesentationer/" TargetMode="External"/><Relationship Id="rId13" Type="http://schemas.openxmlformats.org/officeDocument/2006/relationships/image" Target="../media/image17.png"/><Relationship Id="rId12" Type="http://schemas.openxmlformats.org/officeDocument/2006/relationships/image" Target="../media/image21.png"/><Relationship Id="rId1" Type="http://schemas.openxmlformats.org/officeDocument/2006/relationships/slideMaster" Target="../slideMasters/slideMaster3.xml"/><Relationship Id="rId2" Type="http://schemas.openxmlformats.org/officeDocument/2006/relationships/hyperlink" Target="http://www.designguide.ku.dk/ku/skabeloner/powerpoint/praesentationer/" TargetMode="External"/><Relationship Id="rId3" Type="http://schemas.openxmlformats.org/officeDocument/2006/relationships/image" Target="../media/image19.png"/><Relationship Id="rId4" Type="http://schemas.openxmlformats.org/officeDocument/2006/relationships/hyperlink" Target="http://image.ku.dk/lightbox/211/13407586855728741badb20/" TargetMode="External"/><Relationship Id="rId9" Type="http://schemas.openxmlformats.org/officeDocument/2006/relationships/hyperlink" Target="http://www.designguide.ku.dk/ku/skabeloner/powerpoint/praesentationer/" TargetMode="External"/><Relationship Id="rId14" Type="http://schemas.openxmlformats.org/officeDocument/2006/relationships/image" Target="../media/image13.png"/><Relationship Id="rId5" Type="http://schemas.openxmlformats.org/officeDocument/2006/relationships/hyperlink" Target="http://image.ku.dk/lightbox/211/13407586855728741badb20/" TargetMode="External"/><Relationship Id="rId6" Type="http://schemas.openxmlformats.org/officeDocument/2006/relationships/hyperlink" Target="http://www.designguide.ku.dk/ku/skabeloner/powerpoint/praesentationer/" TargetMode="External"/><Relationship Id="rId7" Type="http://schemas.openxmlformats.org/officeDocument/2006/relationships/hyperlink" Target="http://www.designguide.ku.dk/ku/skabeloner/powerpoint/praesentationer/" TargetMode="External"/><Relationship Id="rId8" Type="http://schemas.openxmlformats.org/officeDocument/2006/relationships/hyperlink" Target="http://www.designguide.ku.dk/ku/skabeloner/powerpoint/praesentatione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 Id="rId3" Type="http://schemas.openxmlformats.org/officeDocument/2006/relationships/image" Target="../media/image9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9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 Id="rId3"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44.png"/><Relationship Id="rId13" Type="http://schemas.openxmlformats.org/officeDocument/2006/relationships/image" Target="../media/image13.png"/><Relationship Id="rId12" Type="http://schemas.openxmlformats.org/officeDocument/2006/relationships/image" Target="../media/image17.png"/><Relationship Id="rId1" Type="http://schemas.openxmlformats.org/officeDocument/2006/relationships/slideMaster" Target="../slideMasters/slideMaster4.xml"/><Relationship Id="rId2" Type="http://schemas.openxmlformats.org/officeDocument/2006/relationships/hyperlink" Target="http://www.designguide.ku.dk/skabeloner/powerpoint/praesentationer/" TargetMode="External"/><Relationship Id="rId3" Type="http://schemas.openxmlformats.org/officeDocument/2006/relationships/image" Target="../media/image19.png"/><Relationship Id="rId4" Type="http://schemas.openxmlformats.org/officeDocument/2006/relationships/hyperlink" Target="https://image.ku.dk/shared/aZwD18034DnM3TYEw9XagEF6kxI6MLkV" TargetMode="External"/><Relationship Id="rId9" Type="http://schemas.openxmlformats.org/officeDocument/2006/relationships/hyperlink" Target="https://designguide.ku.dk/skabeloner/powerpoint/praesentationer/" TargetMode="External"/><Relationship Id="rId5" Type="http://schemas.openxmlformats.org/officeDocument/2006/relationships/hyperlink" Target="https://designguide.ku.dk/skabeloner/powerpoint/praesentationer/" TargetMode="External"/><Relationship Id="rId6" Type="http://schemas.openxmlformats.org/officeDocument/2006/relationships/hyperlink" Target="https://designguide.ku.dk/skabeloner/powerpoint/praesentationer/" TargetMode="External"/><Relationship Id="rId7" Type="http://schemas.openxmlformats.org/officeDocument/2006/relationships/hyperlink" Target="https://designguide.ku.dk/skabeloner/powerpoint/praesentationer/" TargetMode="External"/><Relationship Id="rId8" Type="http://schemas.openxmlformats.org/officeDocument/2006/relationships/hyperlink" Target="https://designguide.ku.dk/skabeloner/powerpoint/praesentationer/" TargetMode="Externa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eal large" showMasterSp="0">
  <p:cSld name="Title seal large">
    <p:spTree>
      <p:nvGrpSpPr>
        <p:cNvPr id="50" name="Shape 50"/>
        <p:cNvGrpSpPr/>
        <p:nvPr/>
      </p:nvGrpSpPr>
      <p:grpSpPr>
        <a:xfrm>
          <a:off x="0" y="0"/>
          <a:ext cx="0" cy="0"/>
          <a:chOff x="0" y="0"/>
          <a:chExt cx="0" cy="0"/>
        </a:xfrm>
      </p:grpSpPr>
      <p:sp>
        <p:nvSpPr>
          <p:cNvPr id="51" name="Google Shape;51;p13"/>
          <p:cNvSpPr/>
          <p:nvPr/>
        </p:nvSpPr>
        <p:spPr>
          <a:xfrm>
            <a:off x="1" y="0"/>
            <a:ext cx="9144000" cy="5143500"/>
          </a:xfrm>
          <a:prstGeom prst="rect">
            <a:avLst/>
          </a:prstGeom>
          <a:gradFill>
            <a:gsLst>
              <a:gs pos="0">
                <a:srgbClr val="DDDDDD"/>
              </a:gs>
              <a:gs pos="100000">
                <a:schemeClr val="lt1"/>
              </a:gs>
            </a:gsLst>
            <a:lin ang="0" scaled="0"/>
          </a:gradFill>
          <a:ln>
            <a:noFill/>
          </a:ln>
        </p:spPr>
        <p:txBody>
          <a:bodyPr anchorCtr="0" anchor="ctr" bIns="36400" lIns="72850" spcFirstLastPara="1" rIns="72850" wrap="square" tIns="36400">
            <a:noAutofit/>
          </a:bodyPr>
          <a:lstStyle/>
          <a:p>
            <a:pPr indent="0" lvl="0" marL="0" marR="0" rtl="0" algn="ctr">
              <a:spcBef>
                <a:spcPts val="0"/>
              </a:spcBef>
              <a:spcAft>
                <a:spcPts val="0"/>
              </a:spcAft>
              <a:buNone/>
            </a:pPr>
            <a:r>
              <a:t/>
            </a:r>
            <a:endParaRPr b="0" i="0" sz="900" u="none" cap="none" strike="noStrike">
              <a:solidFill>
                <a:schemeClr val="lt1"/>
              </a:solidFill>
              <a:latin typeface="Arial"/>
              <a:ea typeface="Arial"/>
              <a:cs typeface="Arial"/>
              <a:sym typeface="Arial"/>
            </a:endParaRPr>
          </a:p>
        </p:txBody>
      </p:sp>
      <p:pic>
        <p:nvPicPr>
          <p:cNvPr id="52" name="Google Shape;52;p13"/>
          <p:cNvPicPr preferRelativeResize="0"/>
          <p:nvPr/>
        </p:nvPicPr>
        <p:blipFill rotWithShape="1">
          <a:blip r:embed="rId2">
            <a:alphaModFix/>
          </a:blip>
          <a:srcRect b="7654" l="0" r="15398" t="-1534"/>
          <a:stretch/>
        </p:blipFill>
        <p:spPr>
          <a:xfrm>
            <a:off x="-763322" y="0"/>
            <a:ext cx="9907323" cy="5143500"/>
          </a:xfrm>
          <a:prstGeom prst="rect">
            <a:avLst/>
          </a:prstGeom>
          <a:noFill/>
          <a:ln>
            <a:noFill/>
          </a:ln>
        </p:spPr>
      </p:pic>
      <p:sp>
        <p:nvSpPr>
          <p:cNvPr id="53" name="Google Shape;53;p13"/>
          <p:cNvSpPr txBox="1"/>
          <p:nvPr>
            <p:ph idx="10" type="dt"/>
          </p:nvPr>
        </p:nvSpPr>
        <p:spPr>
          <a:xfrm>
            <a:off x="7746833" y="-288900"/>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4" name="Google Shape;54;p13"/>
          <p:cNvSpPr txBox="1"/>
          <p:nvPr>
            <p:ph idx="11" type="ftr"/>
          </p:nvPr>
        </p:nvSpPr>
        <p:spPr>
          <a:xfrm>
            <a:off x="2427371" y="-288900"/>
            <a:ext cx="523587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5" name="Google Shape;55;p13"/>
          <p:cNvSpPr txBox="1"/>
          <p:nvPr>
            <p:ph idx="12" type="sldNum"/>
          </p:nvPr>
        </p:nvSpPr>
        <p:spPr>
          <a:xfrm>
            <a:off x="8441658" y="-288900"/>
            <a:ext cx="286319" cy="132598"/>
          </a:xfrm>
          <a:prstGeom prst="rect">
            <a:avLst/>
          </a:prstGeom>
          <a:noFill/>
          <a:ln>
            <a:noFill/>
          </a:ln>
        </p:spPr>
        <p:txBody>
          <a:bodyPr anchorCtr="0" anchor="b" bIns="0" lIns="0" spcFirstLastPara="1" rIns="0" wrap="square" tIns="0">
            <a:normAutofit/>
          </a:bodyPr>
          <a:lstStyle>
            <a:lvl1pPr indent="0" lvl="0" marL="0" algn="r">
              <a:spcBef>
                <a:spcPts val="0"/>
              </a:spcBef>
              <a:buNone/>
              <a:defRPr b="0" i="0" sz="100" u="none" cap="none" strike="noStrike">
                <a:solidFill>
                  <a:schemeClr val="lt1"/>
                </a:solidFill>
                <a:latin typeface="Arial"/>
                <a:ea typeface="Arial"/>
                <a:cs typeface="Arial"/>
                <a:sym typeface="Arial"/>
              </a:defRPr>
            </a:lvl1pPr>
            <a:lvl2pPr indent="0" lvl="1" marL="0" algn="r">
              <a:spcBef>
                <a:spcPts val="0"/>
              </a:spcBef>
              <a:buNone/>
              <a:defRPr b="0" i="0" sz="100" u="none" cap="none" strike="noStrike">
                <a:solidFill>
                  <a:schemeClr val="lt1"/>
                </a:solidFill>
                <a:latin typeface="Arial"/>
                <a:ea typeface="Arial"/>
                <a:cs typeface="Arial"/>
                <a:sym typeface="Arial"/>
              </a:defRPr>
            </a:lvl2pPr>
            <a:lvl3pPr indent="0" lvl="2" marL="0" algn="r">
              <a:spcBef>
                <a:spcPts val="0"/>
              </a:spcBef>
              <a:buNone/>
              <a:defRPr b="0" i="0" sz="100" u="none" cap="none" strike="noStrike">
                <a:solidFill>
                  <a:schemeClr val="lt1"/>
                </a:solidFill>
                <a:latin typeface="Arial"/>
                <a:ea typeface="Arial"/>
                <a:cs typeface="Arial"/>
                <a:sym typeface="Arial"/>
              </a:defRPr>
            </a:lvl3pPr>
            <a:lvl4pPr indent="0" lvl="3" marL="0" algn="r">
              <a:spcBef>
                <a:spcPts val="0"/>
              </a:spcBef>
              <a:buNone/>
              <a:defRPr b="0" i="0" sz="100" u="none" cap="none" strike="noStrike">
                <a:solidFill>
                  <a:schemeClr val="lt1"/>
                </a:solidFill>
                <a:latin typeface="Arial"/>
                <a:ea typeface="Arial"/>
                <a:cs typeface="Arial"/>
                <a:sym typeface="Arial"/>
              </a:defRPr>
            </a:lvl4pPr>
            <a:lvl5pPr indent="0" lvl="4" marL="0" algn="r">
              <a:spcBef>
                <a:spcPts val="0"/>
              </a:spcBef>
              <a:buNone/>
              <a:defRPr b="0" i="0" sz="100" u="none" cap="none" strike="noStrike">
                <a:solidFill>
                  <a:schemeClr val="lt1"/>
                </a:solidFill>
                <a:latin typeface="Arial"/>
                <a:ea typeface="Arial"/>
                <a:cs typeface="Arial"/>
                <a:sym typeface="Arial"/>
              </a:defRPr>
            </a:lvl5pPr>
            <a:lvl6pPr indent="0" lvl="5" marL="0" algn="r">
              <a:spcBef>
                <a:spcPts val="0"/>
              </a:spcBef>
              <a:buNone/>
              <a:defRPr b="0" i="0" sz="100" u="none" cap="none" strike="noStrike">
                <a:solidFill>
                  <a:schemeClr val="lt1"/>
                </a:solidFill>
                <a:latin typeface="Arial"/>
                <a:ea typeface="Arial"/>
                <a:cs typeface="Arial"/>
                <a:sym typeface="Arial"/>
              </a:defRPr>
            </a:lvl6pPr>
            <a:lvl7pPr indent="0" lvl="6" marL="0" algn="r">
              <a:spcBef>
                <a:spcPts val="0"/>
              </a:spcBef>
              <a:buNone/>
              <a:defRPr b="0" i="0" sz="100" u="none" cap="none" strike="noStrike">
                <a:solidFill>
                  <a:schemeClr val="lt1"/>
                </a:solidFill>
                <a:latin typeface="Arial"/>
                <a:ea typeface="Arial"/>
                <a:cs typeface="Arial"/>
                <a:sym typeface="Arial"/>
              </a:defRPr>
            </a:lvl7pPr>
            <a:lvl8pPr indent="0" lvl="7" marL="0" algn="r">
              <a:spcBef>
                <a:spcPts val="0"/>
              </a:spcBef>
              <a:buNone/>
              <a:defRPr b="0" i="0" sz="100" u="none" cap="none" strike="noStrike">
                <a:solidFill>
                  <a:schemeClr val="lt1"/>
                </a:solidFill>
                <a:latin typeface="Arial"/>
                <a:ea typeface="Arial"/>
                <a:cs typeface="Arial"/>
                <a:sym typeface="Arial"/>
              </a:defRPr>
            </a:lvl8pPr>
            <a:lvl9pPr indent="0" lvl="8" marL="0" algn="r">
              <a:spcBef>
                <a:spcPts val="0"/>
              </a:spcBef>
              <a:buNone/>
              <a:defRPr b="0" i="0" sz="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a"/>
              <a:t>‹#›</a:t>
            </a:fld>
            <a:endParaRPr/>
          </a:p>
        </p:txBody>
      </p:sp>
      <p:sp>
        <p:nvSpPr>
          <p:cNvPr id="56" name="Google Shape;56;p13"/>
          <p:cNvSpPr txBox="1"/>
          <p:nvPr>
            <p:ph type="ctrTitle"/>
          </p:nvPr>
        </p:nvSpPr>
        <p:spPr>
          <a:xfrm>
            <a:off x="1" y="518863"/>
            <a:ext cx="4469607" cy="4105526"/>
          </a:xfrm>
          <a:prstGeom prst="rect">
            <a:avLst/>
          </a:prstGeom>
          <a:blipFill rotWithShape="1">
            <a:blip r:embed="rId3">
              <a:alphaModFix/>
            </a:blip>
            <a:stretch>
              <a:fillRect b="0" l="0" r="0" t="0"/>
            </a:stretch>
          </a:blipFill>
          <a:ln>
            <a:noFill/>
          </a:ln>
        </p:spPr>
        <p:txBody>
          <a:bodyPr anchorCtr="0" anchor="b" bIns="2696275" lIns="430250" spcFirstLastPara="1" rIns="286850" wrap="square" tIns="372900">
            <a:noAutofit/>
          </a:bodyPr>
          <a:lstStyle>
            <a:lvl1pPr lvl="0" algn="l">
              <a:lnSpc>
                <a:spcPct val="111082"/>
              </a:lnSpc>
              <a:spcBef>
                <a:spcPts val="0"/>
              </a:spcBef>
              <a:spcAft>
                <a:spcPts val="0"/>
              </a:spcAft>
              <a:buClr>
                <a:schemeClr val="lt1"/>
              </a:buClr>
              <a:buSzPts val="2500"/>
              <a:buFont typeface="Arial"/>
              <a:buNone/>
              <a:defRPr sz="2500">
                <a:solidFill>
                  <a:schemeClr val="lt1"/>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57" name="Google Shape;57;p13"/>
          <p:cNvSpPr txBox="1"/>
          <p:nvPr>
            <p:ph idx="1" type="subTitle"/>
          </p:nvPr>
        </p:nvSpPr>
        <p:spPr>
          <a:xfrm>
            <a:off x="587375" y="2255466"/>
            <a:ext cx="3564333" cy="544826"/>
          </a:xfrm>
          <a:prstGeom prst="rect">
            <a:avLst/>
          </a:prstGeom>
          <a:noFill/>
          <a:ln>
            <a:noFill/>
          </a:ln>
        </p:spPr>
        <p:txBody>
          <a:bodyPr anchorCtr="0" anchor="t" bIns="0" lIns="0" spcFirstLastPara="1" rIns="0" wrap="square" tIns="0">
            <a:noAutofit/>
          </a:bodyPr>
          <a:lstStyle>
            <a:lvl1pPr lvl="0" algn="l">
              <a:lnSpc>
                <a:spcPct val="100000"/>
              </a:lnSpc>
              <a:spcBef>
                <a:spcPts val="500"/>
              </a:spcBef>
              <a:spcAft>
                <a:spcPts val="0"/>
              </a:spcAft>
              <a:buClr>
                <a:schemeClr val="dk1"/>
              </a:buClr>
              <a:buSzPts val="1700"/>
              <a:buNone/>
              <a:defRPr sz="1700"/>
            </a:lvl1pPr>
            <a:lvl2pPr lvl="1" algn="ctr">
              <a:lnSpc>
                <a:spcPct val="100000"/>
              </a:lnSpc>
              <a:spcBef>
                <a:spcPts val="1200"/>
              </a:spcBef>
              <a:spcAft>
                <a:spcPts val="0"/>
              </a:spcAft>
              <a:buClr>
                <a:schemeClr val="dk1"/>
              </a:buClr>
              <a:buSzPts val="1000"/>
              <a:buNone/>
              <a:defRPr sz="1000"/>
            </a:lvl2pPr>
            <a:lvl3pPr lvl="2" algn="ctr">
              <a:lnSpc>
                <a:spcPct val="90000"/>
              </a:lnSpc>
              <a:spcBef>
                <a:spcPts val="300"/>
              </a:spcBef>
              <a:spcAft>
                <a:spcPts val="0"/>
              </a:spcAft>
              <a:buClr>
                <a:schemeClr val="dk1"/>
              </a:buClr>
              <a:buSzPts val="900"/>
              <a:buNone/>
              <a:defRPr sz="900"/>
            </a:lvl3pPr>
            <a:lvl4pPr lvl="3" algn="ctr">
              <a:lnSpc>
                <a:spcPct val="90000"/>
              </a:lnSpc>
              <a:spcBef>
                <a:spcPts val="1200"/>
              </a:spcBef>
              <a:spcAft>
                <a:spcPts val="0"/>
              </a:spcAft>
              <a:buClr>
                <a:schemeClr val="dk1"/>
              </a:buClr>
              <a:buSzPts val="800"/>
              <a:buNone/>
              <a:defRPr sz="800"/>
            </a:lvl4pPr>
            <a:lvl5pPr lvl="4" algn="ctr">
              <a:lnSpc>
                <a:spcPct val="100000"/>
              </a:lnSpc>
              <a:spcBef>
                <a:spcPts val="1200"/>
              </a:spcBef>
              <a:spcAft>
                <a:spcPts val="0"/>
              </a:spcAft>
              <a:buClr>
                <a:schemeClr val="dk1"/>
              </a:buClr>
              <a:buSzPts val="800"/>
              <a:buNone/>
              <a:defRPr sz="800"/>
            </a:lvl5pPr>
            <a:lvl6pPr lvl="5" algn="ctr">
              <a:lnSpc>
                <a:spcPct val="90000"/>
              </a:lnSpc>
              <a:spcBef>
                <a:spcPts val="1200"/>
              </a:spcBef>
              <a:spcAft>
                <a:spcPts val="0"/>
              </a:spcAft>
              <a:buClr>
                <a:schemeClr val="dk1"/>
              </a:buClr>
              <a:buSzPts val="800"/>
              <a:buNone/>
              <a:defRPr sz="800"/>
            </a:lvl6pPr>
            <a:lvl7pPr lvl="6" algn="ctr">
              <a:lnSpc>
                <a:spcPct val="90000"/>
              </a:lnSpc>
              <a:spcBef>
                <a:spcPts val="1200"/>
              </a:spcBef>
              <a:spcAft>
                <a:spcPts val="0"/>
              </a:spcAft>
              <a:buClr>
                <a:schemeClr val="dk1"/>
              </a:buClr>
              <a:buSzPts val="800"/>
              <a:buNone/>
              <a:defRPr sz="800"/>
            </a:lvl7pPr>
            <a:lvl8pPr lvl="7" algn="ctr">
              <a:lnSpc>
                <a:spcPct val="90000"/>
              </a:lnSpc>
              <a:spcBef>
                <a:spcPts val="1200"/>
              </a:spcBef>
              <a:spcAft>
                <a:spcPts val="0"/>
              </a:spcAft>
              <a:buClr>
                <a:schemeClr val="dk1"/>
              </a:buClr>
              <a:buSzPts val="800"/>
              <a:buNone/>
              <a:defRPr sz="800"/>
            </a:lvl8pPr>
            <a:lvl9pPr lvl="8" algn="ctr">
              <a:lnSpc>
                <a:spcPct val="90000"/>
              </a:lnSpc>
              <a:spcBef>
                <a:spcPts val="1200"/>
              </a:spcBef>
              <a:spcAft>
                <a:spcPts val="1200"/>
              </a:spcAft>
              <a:buClr>
                <a:schemeClr val="dk1"/>
              </a:buClr>
              <a:buSzPts val="800"/>
              <a:buNone/>
              <a:defRPr sz="800"/>
            </a:lvl9pPr>
          </a:lstStyle>
          <a:p/>
        </p:txBody>
      </p:sp>
      <p:sp>
        <p:nvSpPr>
          <p:cNvPr id="58" name="Google Shape;58;p13"/>
          <p:cNvSpPr txBox="1"/>
          <p:nvPr>
            <p:ph idx="2" type="body"/>
          </p:nvPr>
        </p:nvSpPr>
        <p:spPr>
          <a:xfrm>
            <a:off x="587375" y="3040200"/>
            <a:ext cx="3564333" cy="67482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300"/>
              <a:buNone/>
              <a:defRPr sz="1300"/>
            </a:lvl1pPr>
            <a:lvl2pPr indent="-317500" lvl="1" marL="914400" algn="l">
              <a:lnSpc>
                <a:spcPct val="100000"/>
              </a:lnSpc>
              <a:spcBef>
                <a:spcPts val="1200"/>
              </a:spcBef>
              <a:spcAft>
                <a:spcPts val="0"/>
              </a:spcAft>
              <a:buClr>
                <a:schemeClr val="dk1"/>
              </a:buClr>
              <a:buSzPts val="1400"/>
              <a:buChar char="○"/>
              <a:defRPr sz="1100"/>
            </a:lvl2pPr>
            <a:lvl3pPr indent="-317500" lvl="2" marL="1371600" algn="l">
              <a:lnSpc>
                <a:spcPct val="90000"/>
              </a:lnSpc>
              <a:spcBef>
                <a:spcPts val="300"/>
              </a:spcBef>
              <a:spcAft>
                <a:spcPts val="0"/>
              </a:spcAft>
              <a:buClr>
                <a:schemeClr val="dk1"/>
              </a:buClr>
              <a:buSzPts val="1400"/>
              <a:buChar char="■"/>
              <a:defRPr sz="1100"/>
            </a:lvl3pPr>
            <a:lvl4pPr indent="-317500" lvl="3" marL="1828800" algn="l">
              <a:lnSpc>
                <a:spcPct val="90000"/>
              </a:lnSpc>
              <a:spcBef>
                <a:spcPts val="1200"/>
              </a:spcBef>
              <a:spcAft>
                <a:spcPts val="0"/>
              </a:spcAft>
              <a:buClr>
                <a:schemeClr val="dk1"/>
              </a:buClr>
              <a:buSzPts val="1400"/>
              <a:buChar char="●"/>
              <a:defRPr sz="1100"/>
            </a:lvl4pPr>
            <a:lvl5pPr indent="-317500" lvl="4" marL="2286000" algn="l">
              <a:lnSpc>
                <a:spcPct val="100000"/>
              </a:lnSpc>
              <a:spcBef>
                <a:spcPts val="1200"/>
              </a:spcBef>
              <a:spcAft>
                <a:spcPts val="0"/>
              </a:spcAft>
              <a:buClr>
                <a:schemeClr val="dk1"/>
              </a:buClr>
              <a:buSzPts val="1400"/>
              <a:buChar char="○"/>
              <a:defRPr sz="1100"/>
            </a:lvl5pPr>
            <a:lvl6pPr indent="-317500" lvl="5" marL="2743200" algn="l">
              <a:lnSpc>
                <a:spcPct val="90000"/>
              </a:lnSpc>
              <a:spcBef>
                <a:spcPts val="1200"/>
              </a:spcBef>
              <a:spcAft>
                <a:spcPts val="0"/>
              </a:spcAft>
              <a:buClr>
                <a:schemeClr val="dk1"/>
              </a:buClr>
              <a:buSzPts val="1400"/>
              <a:buChar char="■"/>
              <a:defRPr sz="1100"/>
            </a:lvl6pPr>
            <a:lvl7pPr indent="-317500" lvl="6" marL="3200400" algn="l">
              <a:lnSpc>
                <a:spcPct val="90000"/>
              </a:lnSpc>
              <a:spcBef>
                <a:spcPts val="1200"/>
              </a:spcBef>
              <a:spcAft>
                <a:spcPts val="0"/>
              </a:spcAft>
              <a:buClr>
                <a:schemeClr val="dk1"/>
              </a:buClr>
              <a:buSzPts val="1400"/>
              <a:buChar char="●"/>
              <a:defRPr sz="1100"/>
            </a:lvl7pPr>
            <a:lvl8pPr indent="-317500" lvl="7" marL="3657600" algn="l">
              <a:lnSpc>
                <a:spcPct val="90000"/>
              </a:lnSpc>
              <a:spcBef>
                <a:spcPts val="1200"/>
              </a:spcBef>
              <a:spcAft>
                <a:spcPts val="0"/>
              </a:spcAft>
              <a:buClr>
                <a:schemeClr val="dk1"/>
              </a:buClr>
              <a:buSzPts val="1400"/>
              <a:buChar char="○"/>
              <a:defRPr sz="1100"/>
            </a:lvl8pPr>
            <a:lvl9pPr indent="-317500" lvl="8" marL="4114800" algn="l">
              <a:lnSpc>
                <a:spcPct val="90000"/>
              </a:lnSpc>
              <a:spcBef>
                <a:spcPts val="1200"/>
              </a:spcBef>
              <a:spcAft>
                <a:spcPts val="1200"/>
              </a:spcAft>
              <a:buClr>
                <a:schemeClr val="dk1"/>
              </a:buClr>
              <a:buSzPts val="1400"/>
              <a:buChar char="■"/>
              <a:defRPr sz="1100"/>
            </a:lvl9pPr>
          </a:lstStyle>
          <a:p/>
        </p:txBody>
      </p:sp>
      <p:sp>
        <p:nvSpPr>
          <p:cNvPr id="59" name="Google Shape;59;p13"/>
          <p:cNvSpPr txBox="1"/>
          <p:nvPr>
            <p:ph idx="3" type="body"/>
          </p:nvPr>
        </p:nvSpPr>
        <p:spPr>
          <a:xfrm>
            <a:off x="587375" y="765151"/>
            <a:ext cx="3564333" cy="132286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500"/>
              <a:buNone/>
              <a:defRPr sz="2500">
                <a:solidFill>
                  <a:schemeClr val="accent1"/>
                </a:solidFill>
              </a:defRPr>
            </a:lvl1pPr>
            <a:lvl2pPr indent="-317500" lvl="1" marL="914400" algn="l">
              <a:lnSpc>
                <a:spcPct val="100000"/>
              </a:lnSpc>
              <a:spcBef>
                <a:spcPts val="1200"/>
              </a:spcBef>
              <a:spcAft>
                <a:spcPts val="0"/>
              </a:spcAft>
              <a:buClr>
                <a:schemeClr val="dk1"/>
              </a:buClr>
              <a:buSzPts val="1400"/>
              <a:buChar char="○"/>
              <a:defRPr sz="1100"/>
            </a:lvl2pPr>
            <a:lvl3pPr indent="-317500" lvl="2" marL="1371600" algn="l">
              <a:lnSpc>
                <a:spcPct val="90000"/>
              </a:lnSpc>
              <a:spcBef>
                <a:spcPts val="300"/>
              </a:spcBef>
              <a:spcAft>
                <a:spcPts val="0"/>
              </a:spcAft>
              <a:buClr>
                <a:schemeClr val="dk1"/>
              </a:buClr>
              <a:buSzPts val="1400"/>
              <a:buChar char="■"/>
              <a:defRPr sz="1100"/>
            </a:lvl3pPr>
            <a:lvl4pPr indent="-317500" lvl="3" marL="1828800" algn="l">
              <a:lnSpc>
                <a:spcPct val="90000"/>
              </a:lnSpc>
              <a:spcBef>
                <a:spcPts val="1200"/>
              </a:spcBef>
              <a:spcAft>
                <a:spcPts val="0"/>
              </a:spcAft>
              <a:buClr>
                <a:schemeClr val="dk1"/>
              </a:buClr>
              <a:buSzPts val="1400"/>
              <a:buChar char="●"/>
              <a:defRPr sz="1100"/>
            </a:lvl4pPr>
            <a:lvl5pPr indent="-317500" lvl="4" marL="2286000" algn="l">
              <a:lnSpc>
                <a:spcPct val="100000"/>
              </a:lnSpc>
              <a:spcBef>
                <a:spcPts val="1200"/>
              </a:spcBef>
              <a:spcAft>
                <a:spcPts val="0"/>
              </a:spcAft>
              <a:buClr>
                <a:schemeClr val="dk1"/>
              </a:buClr>
              <a:buSzPts val="1400"/>
              <a:buChar char="○"/>
              <a:defRPr sz="1100"/>
            </a:lvl5pPr>
            <a:lvl6pPr indent="-317500" lvl="5" marL="2743200" algn="l">
              <a:lnSpc>
                <a:spcPct val="90000"/>
              </a:lnSpc>
              <a:spcBef>
                <a:spcPts val="1200"/>
              </a:spcBef>
              <a:spcAft>
                <a:spcPts val="0"/>
              </a:spcAft>
              <a:buClr>
                <a:schemeClr val="dk1"/>
              </a:buClr>
              <a:buSzPts val="1400"/>
              <a:buChar char="■"/>
              <a:defRPr sz="1100"/>
            </a:lvl6pPr>
            <a:lvl7pPr indent="-317500" lvl="6" marL="3200400" algn="l">
              <a:lnSpc>
                <a:spcPct val="90000"/>
              </a:lnSpc>
              <a:spcBef>
                <a:spcPts val="1200"/>
              </a:spcBef>
              <a:spcAft>
                <a:spcPts val="0"/>
              </a:spcAft>
              <a:buClr>
                <a:schemeClr val="dk1"/>
              </a:buClr>
              <a:buSzPts val="1400"/>
              <a:buChar char="●"/>
              <a:defRPr sz="1100"/>
            </a:lvl7pPr>
            <a:lvl8pPr indent="-317500" lvl="7" marL="3657600" algn="l">
              <a:lnSpc>
                <a:spcPct val="90000"/>
              </a:lnSpc>
              <a:spcBef>
                <a:spcPts val="1200"/>
              </a:spcBef>
              <a:spcAft>
                <a:spcPts val="0"/>
              </a:spcAft>
              <a:buClr>
                <a:schemeClr val="dk1"/>
              </a:buClr>
              <a:buSzPts val="1400"/>
              <a:buChar char="○"/>
              <a:defRPr sz="1100"/>
            </a:lvl8pPr>
            <a:lvl9pPr indent="-317500" lvl="8" marL="4114800" algn="l">
              <a:lnSpc>
                <a:spcPct val="90000"/>
              </a:lnSpc>
              <a:spcBef>
                <a:spcPts val="1200"/>
              </a:spcBef>
              <a:spcAft>
                <a:spcPts val="1200"/>
              </a:spcAft>
              <a:buClr>
                <a:schemeClr val="dk1"/>
              </a:buClr>
              <a:buSzPts val="1400"/>
              <a:buChar char="■"/>
              <a:defRPr sz="11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14"/>
          <p:cNvSpPr txBox="1"/>
          <p:nvPr>
            <p:ph type="title"/>
          </p:nvPr>
        </p:nvSpPr>
        <p:spPr>
          <a:xfrm>
            <a:off x="576438" y="842363"/>
            <a:ext cx="7991123" cy="57826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b="0" i="0" sz="2200">
                <a:solidFill>
                  <a:srgbClr val="A31C1F"/>
                </a:solidFill>
                <a:latin typeface="Arial"/>
                <a:ea typeface="Arial"/>
                <a:cs typeface="Arial"/>
                <a:sym typeface="Aria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62" name="Google Shape;62;p14"/>
          <p:cNvSpPr txBox="1"/>
          <p:nvPr>
            <p:ph idx="1" type="body"/>
          </p:nvPr>
        </p:nvSpPr>
        <p:spPr>
          <a:xfrm>
            <a:off x="1572465" y="1725905"/>
            <a:ext cx="5999070" cy="266244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100"/>
              <a:buNone/>
              <a:defRPr b="0" i="0" sz="1100">
                <a:solidFill>
                  <a:schemeClr val="dk1"/>
                </a:solidFill>
              </a:defRPr>
            </a:lvl1pPr>
            <a:lvl2pPr indent="-228600" lvl="1" marL="914400" algn="l">
              <a:spcBef>
                <a:spcPts val="1200"/>
              </a:spcBef>
              <a:spcAft>
                <a:spcPts val="0"/>
              </a:spcAft>
              <a:buSzPts val="1100"/>
              <a:buNone/>
              <a:defRPr sz="1100"/>
            </a:lvl2pPr>
            <a:lvl3pPr indent="-228600" lvl="2" marL="1371600" algn="l">
              <a:spcBef>
                <a:spcPts val="1200"/>
              </a:spcBef>
              <a:spcAft>
                <a:spcPts val="0"/>
              </a:spcAft>
              <a:buSzPts val="1100"/>
              <a:buNone/>
              <a:defRPr sz="1100"/>
            </a:lvl3pPr>
            <a:lvl4pPr indent="-228600" lvl="3" marL="1828800" algn="l">
              <a:spcBef>
                <a:spcPts val="1200"/>
              </a:spcBef>
              <a:spcAft>
                <a:spcPts val="0"/>
              </a:spcAft>
              <a:buSzPts val="1100"/>
              <a:buNone/>
              <a:defRPr sz="1100"/>
            </a:lvl4pPr>
            <a:lvl5pPr indent="-228600" lvl="4" marL="2286000" algn="l">
              <a:spcBef>
                <a:spcPts val="1200"/>
              </a:spcBef>
              <a:spcAft>
                <a:spcPts val="0"/>
              </a:spcAft>
              <a:buSzPts val="1100"/>
              <a:buNone/>
              <a:defRPr sz="1100"/>
            </a:lvl5pPr>
            <a:lvl6pPr indent="-228600" lvl="5" marL="2743200" algn="l">
              <a:spcBef>
                <a:spcPts val="1200"/>
              </a:spcBef>
              <a:spcAft>
                <a:spcPts val="0"/>
              </a:spcAft>
              <a:buSzPts val="1100"/>
              <a:buNone/>
              <a:defRPr sz="1100"/>
            </a:lvl6pPr>
            <a:lvl7pPr indent="-228600" lvl="6" marL="3200400" algn="l">
              <a:spcBef>
                <a:spcPts val="1200"/>
              </a:spcBef>
              <a:spcAft>
                <a:spcPts val="0"/>
              </a:spcAft>
              <a:buSzPts val="1100"/>
              <a:buNone/>
              <a:defRPr sz="1100"/>
            </a:lvl7pPr>
            <a:lvl8pPr indent="-228600" lvl="7" marL="3657600" algn="l">
              <a:spcBef>
                <a:spcPts val="1200"/>
              </a:spcBef>
              <a:spcAft>
                <a:spcPts val="0"/>
              </a:spcAft>
              <a:buSzPts val="1100"/>
              <a:buNone/>
              <a:defRPr sz="1100"/>
            </a:lvl8pPr>
            <a:lvl9pPr indent="-228600" lvl="8" marL="4114800" algn="l">
              <a:spcBef>
                <a:spcPts val="1200"/>
              </a:spcBef>
              <a:spcAft>
                <a:spcPts val="1200"/>
              </a:spcAft>
              <a:buSzPts val="1100"/>
              <a:buNone/>
              <a:defRPr sz="1100"/>
            </a:lvl9pPr>
          </a:lstStyle>
          <a:p/>
        </p:txBody>
      </p:sp>
      <p:sp>
        <p:nvSpPr>
          <p:cNvPr id="63" name="Google Shape;63;p14"/>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100"/>
              <a:buNone/>
              <a:defRPr sz="1100">
                <a:solidFill>
                  <a:srgbClr val="888888"/>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4" name="Google Shape;64;p14"/>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sz="1100">
                <a:solidFill>
                  <a:srgbClr val="888888"/>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5" name="Google Shape;65;p14"/>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sz="1100">
                <a:solidFill>
                  <a:srgbClr val="888888"/>
                </a:solidFill>
              </a:defRPr>
            </a:lvl1pPr>
            <a:lvl2pPr indent="0" lvl="1" marL="0" algn="r">
              <a:spcBef>
                <a:spcPts val="0"/>
              </a:spcBef>
              <a:buNone/>
              <a:defRPr sz="1100">
                <a:solidFill>
                  <a:srgbClr val="888888"/>
                </a:solidFill>
              </a:defRPr>
            </a:lvl2pPr>
            <a:lvl3pPr indent="0" lvl="2" marL="0" algn="r">
              <a:spcBef>
                <a:spcPts val="0"/>
              </a:spcBef>
              <a:buNone/>
              <a:defRPr sz="1100">
                <a:solidFill>
                  <a:srgbClr val="888888"/>
                </a:solidFill>
              </a:defRPr>
            </a:lvl3pPr>
            <a:lvl4pPr indent="0" lvl="3" marL="0" algn="r">
              <a:spcBef>
                <a:spcPts val="0"/>
              </a:spcBef>
              <a:buNone/>
              <a:defRPr sz="1100">
                <a:solidFill>
                  <a:srgbClr val="888888"/>
                </a:solidFill>
              </a:defRPr>
            </a:lvl4pPr>
            <a:lvl5pPr indent="0" lvl="4" marL="0" algn="r">
              <a:spcBef>
                <a:spcPts val="0"/>
              </a:spcBef>
              <a:buNone/>
              <a:defRPr sz="1100">
                <a:solidFill>
                  <a:srgbClr val="888888"/>
                </a:solidFill>
              </a:defRPr>
            </a:lvl5pPr>
            <a:lvl6pPr indent="0" lvl="5" marL="0" algn="r">
              <a:spcBef>
                <a:spcPts val="0"/>
              </a:spcBef>
              <a:buNone/>
              <a:defRPr sz="1100">
                <a:solidFill>
                  <a:srgbClr val="888888"/>
                </a:solidFill>
              </a:defRPr>
            </a:lvl6pPr>
            <a:lvl7pPr indent="0" lvl="6" marL="0" algn="r">
              <a:spcBef>
                <a:spcPts val="0"/>
              </a:spcBef>
              <a:buNone/>
              <a:defRPr sz="1100">
                <a:solidFill>
                  <a:srgbClr val="888888"/>
                </a:solidFill>
              </a:defRPr>
            </a:lvl7pPr>
            <a:lvl8pPr indent="0" lvl="7" marL="0" algn="r">
              <a:spcBef>
                <a:spcPts val="0"/>
              </a:spcBef>
              <a:buNone/>
              <a:defRPr sz="1100">
                <a:solidFill>
                  <a:srgbClr val="888888"/>
                </a:solidFill>
              </a:defRPr>
            </a:lvl8pPr>
            <a:lvl9pPr indent="0" lvl="8" marL="0" algn="r">
              <a:spcBef>
                <a:spcPts val="0"/>
              </a:spcBef>
              <a:buNone/>
              <a:defRPr sz="1100">
                <a:solidFill>
                  <a:srgbClr val="888888"/>
                </a:solidFill>
              </a:defRPr>
            </a:lvl9pPr>
          </a:lstStyle>
          <a:p>
            <a:pPr indent="0" lvl="0" marL="0" rtl="0" algn="r">
              <a:spcBef>
                <a:spcPts val="0"/>
              </a:spcBef>
              <a:spcAft>
                <a:spcPts val="0"/>
              </a:spcAft>
              <a:buNone/>
            </a:pPr>
            <a:fld id="{00000000-1234-1234-1234-123412341234}" type="slidenum">
              <a:rPr lang="da"/>
              <a:t>‹#›</a:t>
            </a:fld>
            <a:endParaRPr b="0" i="0" sz="1400" u="none" cap="none" strike="noStrike">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eal large" showMasterSp="0">
  <p:cSld name="Title seal large">
    <p:spTree>
      <p:nvGrpSpPr>
        <p:cNvPr id="75" name="Shape 75"/>
        <p:cNvGrpSpPr/>
        <p:nvPr/>
      </p:nvGrpSpPr>
      <p:grpSpPr>
        <a:xfrm>
          <a:off x="0" y="0"/>
          <a:ext cx="0" cy="0"/>
          <a:chOff x="0" y="0"/>
          <a:chExt cx="0" cy="0"/>
        </a:xfrm>
      </p:grpSpPr>
      <p:sp>
        <p:nvSpPr>
          <p:cNvPr id="76" name="Google Shape;76;p16"/>
          <p:cNvSpPr/>
          <p:nvPr/>
        </p:nvSpPr>
        <p:spPr>
          <a:xfrm>
            <a:off x="0" y="0"/>
            <a:ext cx="9148800" cy="5143500"/>
          </a:xfrm>
          <a:prstGeom prst="rect">
            <a:avLst/>
          </a:prstGeom>
          <a:gradFill>
            <a:gsLst>
              <a:gs pos="0">
                <a:srgbClr val="DDDDDD"/>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77" name="Google Shape;77;p16"/>
          <p:cNvPicPr preferRelativeResize="0"/>
          <p:nvPr/>
        </p:nvPicPr>
        <p:blipFill rotWithShape="1">
          <a:blip r:embed="rId2">
            <a:alphaModFix/>
          </a:blip>
          <a:srcRect b="0" l="0" r="0" t="-1657"/>
          <a:stretch/>
        </p:blipFill>
        <p:spPr>
          <a:xfrm>
            <a:off x="1300181" y="-4512"/>
            <a:ext cx="7849396" cy="5143499"/>
          </a:xfrm>
          <a:prstGeom prst="rect">
            <a:avLst/>
          </a:prstGeom>
          <a:noFill/>
          <a:ln>
            <a:noFill/>
          </a:ln>
        </p:spPr>
      </p:pic>
      <p:sp>
        <p:nvSpPr>
          <p:cNvPr id="78" name="Google Shape;78;p16"/>
          <p:cNvSpPr txBox="1"/>
          <p:nvPr>
            <p:ph type="ctrTitle"/>
          </p:nvPr>
        </p:nvSpPr>
        <p:spPr>
          <a:xfrm>
            <a:off x="0" y="518861"/>
            <a:ext cx="4469700" cy="4105500"/>
          </a:xfrm>
          <a:prstGeom prst="rect">
            <a:avLst/>
          </a:prstGeom>
          <a:blipFill rotWithShape="1">
            <a:blip r:embed="rId3">
              <a:alphaModFix/>
            </a:blip>
            <a:stretch>
              <a:fillRect b="0" l="0" r="0" t="0"/>
            </a:stretch>
          </a:blipFill>
          <a:ln>
            <a:noFill/>
          </a:ln>
        </p:spPr>
        <p:txBody>
          <a:bodyPr anchorCtr="0" anchor="b" bIns="2538000" lIns="405000" spcFirstLastPara="1" rIns="270000" wrap="square" tIns="351000">
            <a:noAutofit/>
          </a:bodyPr>
          <a:lstStyle>
            <a:lvl1pPr lvl="0" algn="l">
              <a:lnSpc>
                <a:spcPct val="900000"/>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9" name="Google Shape;79;p16"/>
          <p:cNvSpPr txBox="1"/>
          <p:nvPr>
            <p:ph idx="1" type="body"/>
          </p:nvPr>
        </p:nvSpPr>
        <p:spPr>
          <a:xfrm>
            <a:off x="440531" y="765150"/>
            <a:ext cx="3710100" cy="100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latin typeface="Arial"/>
                <a:ea typeface="Arial"/>
                <a:cs typeface="Arial"/>
                <a:sym typeface="Aria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 name="Google Shape;80;p16"/>
          <p:cNvSpPr txBox="1"/>
          <p:nvPr>
            <p:ph idx="2" type="subTitle"/>
          </p:nvPr>
        </p:nvSpPr>
        <p:spPr>
          <a:xfrm>
            <a:off x="441723" y="2255464"/>
            <a:ext cx="3710100" cy="544800"/>
          </a:xfrm>
          <a:prstGeom prst="rect">
            <a:avLst/>
          </a:prstGeom>
          <a:noFill/>
          <a:ln>
            <a:noFill/>
          </a:ln>
        </p:spPr>
        <p:txBody>
          <a:bodyPr anchorCtr="0" anchor="t" bIns="0" lIns="0" spcFirstLastPara="1" rIns="0" wrap="square" tIns="0">
            <a:noAutofit/>
          </a:bodyPr>
          <a:lstStyle>
            <a:lvl1pPr lvl="0" algn="l">
              <a:lnSpc>
                <a:spcPct val="100000"/>
              </a:lnSpc>
              <a:spcBef>
                <a:spcPts val="800"/>
              </a:spcBef>
              <a:spcAft>
                <a:spcPts val="0"/>
              </a:spcAft>
              <a:buClr>
                <a:schemeClr val="dk1"/>
              </a:buClr>
              <a:buSzPts val="1800"/>
              <a:buNone/>
              <a:defRPr sz="1800"/>
            </a:lvl1pPr>
            <a:lvl2pPr lvl="1" algn="ctr">
              <a:lnSpc>
                <a:spcPct val="10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81" name="Google Shape;81;p16"/>
          <p:cNvSpPr txBox="1"/>
          <p:nvPr>
            <p:ph idx="3" type="body"/>
          </p:nvPr>
        </p:nvSpPr>
        <p:spPr>
          <a:xfrm>
            <a:off x="441722" y="3040200"/>
            <a:ext cx="3710100" cy="67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bject" type="obj">
  <p:cSld name="OBJECT">
    <p:spTree>
      <p:nvGrpSpPr>
        <p:cNvPr id="82" name="Shape 82"/>
        <p:cNvGrpSpPr/>
        <p:nvPr/>
      </p:nvGrpSpPr>
      <p:grpSpPr>
        <a:xfrm>
          <a:off x="0" y="0"/>
          <a:ext cx="0" cy="0"/>
          <a:chOff x="0" y="0"/>
          <a:chExt cx="0" cy="0"/>
        </a:xfrm>
      </p:grpSpPr>
      <p:sp>
        <p:nvSpPr>
          <p:cNvPr id="83" name="Google Shape;83;p17"/>
          <p:cNvSpPr txBox="1"/>
          <p:nvPr>
            <p:ph type="title"/>
          </p:nvPr>
        </p:nvSpPr>
        <p:spPr>
          <a:xfrm>
            <a:off x="441722" y="465535"/>
            <a:ext cx="8259300" cy="647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300"/>
              <a:buFont typeface="Arial"/>
              <a:buNone/>
              <a:defRPr b="0"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4" name="Google Shape;84;p17"/>
          <p:cNvSpPr txBox="1"/>
          <p:nvPr>
            <p:ph idx="1" type="body"/>
          </p:nvPr>
        </p:nvSpPr>
        <p:spPr>
          <a:xfrm>
            <a:off x="441722" y="1221581"/>
            <a:ext cx="8259300" cy="35052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dk1"/>
              </a:buClr>
              <a:buSzPts val="1800"/>
              <a:buChar char="•"/>
              <a:defRPr b="0" i="0"/>
            </a:lvl1pPr>
            <a:lvl2pPr indent="-323850" lvl="1" marL="914400" algn="l">
              <a:lnSpc>
                <a:spcPct val="100000"/>
              </a:lnSpc>
              <a:spcBef>
                <a:spcPts val="400"/>
              </a:spcBef>
              <a:spcAft>
                <a:spcPts val="0"/>
              </a:spcAft>
              <a:buClr>
                <a:schemeClr val="dk1"/>
              </a:buClr>
              <a:buSzPts val="1500"/>
              <a:buChar char="•"/>
              <a:defRPr b="0" i="0"/>
            </a:lvl2pPr>
            <a:lvl3pPr indent="-317500" lvl="2" marL="1371600" algn="l">
              <a:lnSpc>
                <a:spcPct val="90000"/>
              </a:lnSpc>
              <a:spcBef>
                <a:spcPts val="400"/>
              </a:spcBef>
              <a:spcAft>
                <a:spcPts val="0"/>
              </a:spcAft>
              <a:buClr>
                <a:schemeClr val="dk1"/>
              </a:buClr>
              <a:buSzPts val="1400"/>
              <a:buChar char="•"/>
              <a:defRPr b="0" i="0"/>
            </a:lvl3pPr>
            <a:lvl4pPr indent="-228600" lvl="3" marL="1828800" algn="l">
              <a:lnSpc>
                <a:spcPct val="90000"/>
              </a:lnSpc>
              <a:spcBef>
                <a:spcPts val="400"/>
              </a:spcBef>
              <a:spcAft>
                <a:spcPts val="0"/>
              </a:spcAft>
              <a:buClr>
                <a:schemeClr val="dk1"/>
              </a:buClr>
              <a:buSzPts val="1400"/>
              <a:buNone/>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7"/>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6" name="Google Shape;86;p17"/>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7" name="Google Shape;87;p17"/>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ntent objects" type="twoObj">
  <p:cSld name="TWO_OBJECTS">
    <p:spTree>
      <p:nvGrpSpPr>
        <p:cNvPr id="88" name="Shape 88"/>
        <p:cNvGrpSpPr/>
        <p:nvPr/>
      </p:nvGrpSpPr>
      <p:grpSpPr>
        <a:xfrm>
          <a:off x="0" y="0"/>
          <a:ext cx="0" cy="0"/>
          <a:chOff x="0" y="0"/>
          <a:chExt cx="0" cy="0"/>
        </a:xfrm>
      </p:grpSpPr>
      <p:sp>
        <p:nvSpPr>
          <p:cNvPr id="89" name="Google Shape;89;p18"/>
          <p:cNvSpPr txBox="1"/>
          <p:nvPr>
            <p:ph type="title"/>
          </p:nvPr>
        </p:nvSpPr>
        <p:spPr>
          <a:xfrm>
            <a:off x="441723" y="465535"/>
            <a:ext cx="8259300" cy="648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300"/>
              <a:buFont typeface="Arial"/>
              <a:buNone/>
              <a:defRPr b="0"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0" name="Google Shape;90;p18"/>
          <p:cNvSpPr txBox="1"/>
          <p:nvPr>
            <p:ph idx="1" type="body"/>
          </p:nvPr>
        </p:nvSpPr>
        <p:spPr>
          <a:xfrm>
            <a:off x="441723" y="1221581"/>
            <a:ext cx="4017600" cy="35046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dk1"/>
              </a:buClr>
              <a:buSzPts val="1800"/>
              <a:buChar char="•"/>
              <a:defRPr b="0" i="0"/>
            </a:lvl1pPr>
            <a:lvl2pPr indent="-323850" lvl="1" marL="914400" algn="l">
              <a:lnSpc>
                <a:spcPct val="100000"/>
              </a:lnSpc>
              <a:spcBef>
                <a:spcPts val="400"/>
              </a:spcBef>
              <a:spcAft>
                <a:spcPts val="0"/>
              </a:spcAft>
              <a:buClr>
                <a:schemeClr val="dk1"/>
              </a:buClr>
              <a:buSzPts val="1500"/>
              <a:buChar char="•"/>
              <a:defRPr b="0" i="0"/>
            </a:lvl2pPr>
            <a:lvl3pPr indent="-317500" lvl="2" marL="1371600" algn="l">
              <a:lnSpc>
                <a:spcPct val="90000"/>
              </a:lnSpc>
              <a:spcBef>
                <a:spcPts val="400"/>
              </a:spcBef>
              <a:spcAft>
                <a:spcPts val="0"/>
              </a:spcAft>
              <a:buClr>
                <a:schemeClr val="dk1"/>
              </a:buClr>
              <a:buSzPts val="1400"/>
              <a:buChar char="•"/>
              <a:defRPr b="0" i="0"/>
            </a:lvl3pPr>
            <a:lvl4pPr indent="-317500" lvl="3" marL="1828800" algn="l">
              <a:lnSpc>
                <a:spcPct val="90000"/>
              </a:lnSpc>
              <a:spcBef>
                <a:spcPts val="400"/>
              </a:spcBef>
              <a:spcAft>
                <a:spcPts val="0"/>
              </a:spcAft>
              <a:buClr>
                <a:schemeClr val="dk1"/>
              </a:buClr>
              <a:buSzPts val="1400"/>
              <a:buChar char="•"/>
              <a:defRPr b="0" i="0"/>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 name="Google Shape;91;p18"/>
          <p:cNvSpPr txBox="1"/>
          <p:nvPr>
            <p:ph idx="2" type="body"/>
          </p:nvPr>
        </p:nvSpPr>
        <p:spPr>
          <a:xfrm>
            <a:off x="4684500" y="1221582"/>
            <a:ext cx="4017600" cy="35046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dk1"/>
              </a:buClr>
              <a:buSzPts val="1800"/>
              <a:buChar char="•"/>
              <a:defRPr b="0" i="0"/>
            </a:lvl1pPr>
            <a:lvl2pPr indent="-323850" lvl="1" marL="914400" algn="l">
              <a:lnSpc>
                <a:spcPct val="100000"/>
              </a:lnSpc>
              <a:spcBef>
                <a:spcPts val="400"/>
              </a:spcBef>
              <a:spcAft>
                <a:spcPts val="0"/>
              </a:spcAft>
              <a:buClr>
                <a:schemeClr val="dk1"/>
              </a:buClr>
              <a:buSzPts val="1500"/>
              <a:buChar char="•"/>
              <a:defRPr b="0" i="0"/>
            </a:lvl2pPr>
            <a:lvl3pPr indent="-317500" lvl="2" marL="1371600" algn="l">
              <a:lnSpc>
                <a:spcPct val="90000"/>
              </a:lnSpc>
              <a:spcBef>
                <a:spcPts val="400"/>
              </a:spcBef>
              <a:spcAft>
                <a:spcPts val="0"/>
              </a:spcAft>
              <a:buClr>
                <a:schemeClr val="dk1"/>
              </a:buClr>
              <a:buSzPts val="1400"/>
              <a:buChar char="•"/>
              <a:defRPr b="0" i="0"/>
            </a:lvl3pPr>
            <a:lvl4pPr indent="-228600" lvl="3" marL="1828800" algn="l">
              <a:lnSpc>
                <a:spcPct val="90000"/>
              </a:lnSpc>
              <a:spcBef>
                <a:spcPts val="400"/>
              </a:spcBef>
              <a:spcAft>
                <a:spcPts val="0"/>
              </a:spcAft>
              <a:buClr>
                <a:schemeClr val="dk1"/>
              </a:buClr>
              <a:buSzPts val="1400"/>
              <a:buNone/>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228600" lvl="7" marL="3657600" algn="l">
              <a:lnSpc>
                <a:spcPct val="90000"/>
              </a:lnSpc>
              <a:spcBef>
                <a:spcPts val="400"/>
              </a:spcBef>
              <a:spcAft>
                <a:spcPts val="0"/>
              </a:spcAft>
              <a:buClr>
                <a:schemeClr val="dk1"/>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 name="Google Shape;92;p18"/>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18"/>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18"/>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extLst>
    <p:ext uri="{DCECCB84-F9BA-43D5-87BE-67443E8EF086}">
      <p15:sldGuideLst>
        <p15:guide id="1" pos="2951">
          <p15:clr>
            <a:srgbClr val="F26B43"/>
          </p15:clr>
        </p15:guide>
        <p15:guide id="2" pos="2809">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eal small" showMasterSp="0">
  <p:cSld name="Title seal small">
    <p:spTree>
      <p:nvGrpSpPr>
        <p:cNvPr id="95" name="Shape 95"/>
        <p:cNvGrpSpPr/>
        <p:nvPr/>
      </p:nvGrpSpPr>
      <p:grpSpPr>
        <a:xfrm>
          <a:off x="0" y="0"/>
          <a:ext cx="0" cy="0"/>
          <a:chOff x="0" y="0"/>
          <a:chExt cx="0" cy="0"/>
        </a:xfrm>
      </p:grpSpPr>
      <p:sp>
        <p:nvSpPr>
          <p:cNvPr id="96" name="Google Shape;96;p19"/>
          <p:cNvSpPr/>
          <p:nvPr/>
        </p:nvSpPr>
        <p:spPr>
          <a:xfrm>
            <a:off x="0" y="0"/>
            <a:ext cx="9148800" cy="5143500"/>
          </a:xfrm>
          <a:prstGeom prst="rect">
            <a:avLst/>
          </a:prstGeom>
          <a:gradFill>
            <a:gsLst>
              <a:gs pos="0">
                <a:srgbClr val="DDDDDD"/>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97" name="Google Shape;97;p19"/>
          <p:cNvPicPr preferRelativeResize="0"/>
          <p:nvPr/>
        </p:nvPicPr>
        <p:blipFill rotWithShape="1">
          <a:blip r:embed="rId2">
            <a:alphaModFix/>
          </a:blip>
          <a:srcRect b="0" l="0" r="0" t="-1657"/>
          <a:stretch/>
        </p:blipFill>
        <p:spPr>
          <a:xfrm>
            <a:off x="1300181" y="-4512"/>
            <a:ext cx="7849396" cy="5143499"/>
          </a:xfrm>
          <a:prstGeom prst="rect">
            <a:avLst/>
          </a:prstGeom>
          <a:noFill/>
          <a:ln>
            <a:noFill/>
          </a:ln>
        </p:spPr>
      </p:pic>
      <p:sp>
        <p:nvSpPr>
          <p:cNvPr id="98" name="Google Shape;98;p19"/>
          <p:cNvSpPr txBox="1"/>
          <p:nvPr>
            <p:ph type="ctrTitle"/>
          </p:nvPr>
        </p:nvSpPr>
        <p:spPr>
          <a:xfrm>
            <a:off x="0" y="1703319"/>
            <a:ext cx="4469700" cy="2921400"/>
          </a:xfrm>
          <a:prstGeom prst="rect">
            <a:avLst/>
          </a:prstGeom>
          <a:blipFill rotWithShape="1">
            <a:blip r:embed="rId3">
              <a:alphaModFix/>
            </a:blip>
            <a:stretch>
              <a:fillRect b="0" l="0" r="0" t="0"/>
            </a:stretch>
          </a:blipFill>
          <a:ln>
            <a:noFill/>
          </a:ln>
        </p:spPr>
        <p:txBody>
          <a:bodyPr anchorCtr="0" anchor="b" bIns="1755000" lIns="405000" spcFirstLastPara="1" rIns="270000" wrap="square" tIns="351000">
            <a:noAutofit/>
          </a:bodyPr>
          <a:lstStyle>
            <a:lvl1pPr lvl="0" algn="l">
              <a:lnSpc>
                <a:spcPct val="111111"/>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9" name="Google Shape;99;p19"/>
          <p:cNvSpPr txBox="1"/>
          <p:nvPr>
            <p:ph idx="1" type="body"/>
          </p:nvPr>
        </p:nvSpPr>
        <p:spPr>
          <a:xfrm>
            <a:off x="440531" y="1958206"/>
            <a:ext cx="3710100" cy="832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latin typeface="Arial"/>
                <a:ea typeface="Arial"/>
                <a:cs typeface="Arial"/>
                <a:sym typeface="Aria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 name="Google Shape;100;p19"/>
          <p:cNvSpPr txBox="1"/>
          <p:nvPr>
            <p:ph idx="2" type="body"/>
          </p:nvPr>
        </p:nvSpPr>
        <p:spPr>
          <a:xfrm>
            <a:off x="441722" y="3040200"/>
            <a:ext cx="3710100" cy="67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small right" showMasterSp="0">
  <p:cSld name="Title image small right">
    <p:spTree>
      <p:nvGrpSpPr>
        <p:cNvPr id="101" name="Shape 101"/>
        <p:cNvGrpSpPr/>
        <p:nvPr/>
      </p:nvGrpSpPr>
      <p:grpSpPr>
        <a:xfrm>
          <a:off x="0" y="0"/>
          <a:ext cx="0" cy="0"/>
          <a:chOff x="0" y="0"/>
          <a:chExt cx="0" cy="0"/>
        </a:xfrm>
      </p:grpSpPr>
      <p:pic>
        <p:nvPicPr>
          <p:cNvPr id="102" name="Google Shape;102;p20"/>
          <p:cNvPicPr preferRelativeResize="0"/>
          <p:nvPr>
            <p:ph idx="2" type="pic"/>
          </p:nvPr>
        </p:nvPicPr>
        <p:blipFill/>
        <p:spPr>
          <a:xfrm>
            <a:off x="0" y="0"/>
            <a:ext cx="9144000" cy="5143500"/>
          </a:xfrm>
          <a:prstGeom prst="rect">
            <a:avLst/>
          </a:prstGeom>
          <a:blipFill rotWithShape="1">
            <a:blip r:embed="rId2">
              <a:alphaModFix/>
            </a:blip>
            <a:stretch>
              <a:fillRect b="0" l="0" r="0" t="0"/>
            </a:stretch>
          </a:blipFill>
          <a:ln>
            <a:noFill/>
          </a:ln>
        </p:spPr>
      </p:pic>
      <p:sp>
        <p:nvSpPr>
          <p:cNvPr id="103" name="Google Shape;103;p20"/>
          <p:cNvSpPr txBox="1"/>
          <p:nvPr>
            <p:ph type="ctrTitle"/>
          </p:nvPr>
        </p:nvSpPr>
        <p:spPr>
          <a:xfrm>
            <a:off x="4682729" y="1703319"/>
            <a:ext cx="4461300" cy="2921400"/>
          </a:xfrm>
          <a:prstGeom prst="rect">
            <a:avLst/>
          </a:prstGeom>
          <a:blipFill rotWithShape="1">
            <a:blip r:embed="rId3">
              <a:alphaModFix/>
            </a:blip>
            <a:stretch>
              <a:fillRect b="0" l="0" r="0" t="0"/>
            </a:stretch>
          </a:blipFill>
          <a:ln>
            <a:noFill/>
          </a:ln>
        </p:spPr>
        <p:txBody>
          <a:bodyPr anchorCtr="0" anchor="b" bIns="1836000" lIns="270000" spcFirstLastPara="1" rIns="405000" wrap="square" tIns="351000">
            <a:noAutofit/>
          </a:bodyPr>
          <a:lstStyle>
            <a:lvl1pPr lvl="0" algn="l">
              <a:lnSpc>
                <a:spcPct val="111111"/>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4" name="Google Shape;104;p20"/>
          <p:cNvSpPr txBox="1"/>
          <p:nvPr>
            <p:ph idx="1" type="body"/>
          </p:nvPr>
        </p:nvSpPr>
        <p:spPr>
          <a:xfrm>
            <a:off x="4966694" y="1958206"/>
            <a:ext cx="3722100" cy="832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b="0" i="0" sz="2700">
                <a:solidFill>
                  <a:schemeClr val="accent1"/>
                </a:solidFill>
                <a:latin typeface="Arial"/>
                <a:ea typeface="Arial"/>
                <a:cs typeface="Arial"/>
                <a:sym typeface="Aria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 name="Google Shape;105;p20"/>
          <p:cNvSpPr txBox="1"/>
          <p:nvPr>
            <p:ph idx="3" type="body"/>
          </p:nvPr>
        </p:nvSpPr>
        <p:spPr>
          <a:xfrm>
            <a:off x="4966693" y="3040200"/>
            <a:ext cx="3734400" cy="6747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400"/>
              <a:buFont typeface="Arial"/>
              <a:buNone/>
              <a:defRPr b="0" i="0"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 name="Google Shape;106;p20"/>
          <p:cNvSpPr txBox="1"/>
          <p:nvPr>
            <p:ph idx="10" type="dt"/>
          </p:nvPr>
        </p:nvSpPr>
        <p:spPr>
          <a:xfrm>
            <a:off x="0" y="5143500"/>
            <a:ext cx="0" cy="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p20"/>
          <p:cNvSpPr txBox="1"/>
          <p:nvPr>
            <p:ph idx="11" type="ftr"/>
          </p:nvPr>
        </p:nvSpPr>
        <p:spPr>
          <a:xfrm>
            <a:off x="0" y="5143500"/>
            <a:ext cx="0" cy="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0"/>
          <p:cNvSpPr txBox="1"/>
          <p:nvPr>
            <p:ph idx="12" type="sldNum"/>
          </p:nvPr>
        </p:nvSpPr>
        <p:spPr>
          <a:xfrm>
            <a:off x="0" y="5143500"/>
            <a:ext cx="0" cy="0"/>
          </a:xfrm>
          <a:prstGeom prst="rect">
            <a:avLst/>
          </a:prstGeom>
          <a:noFill/>
          <a:ln>
            <a:noFill/>
          </a:ln>
        </p:spPr>
        <p:txBody>
          <a:bodyPr anchorCtr="0" anchor="b" bIns="0" lIns="0" spcFirstLastPara="1" rIns="0" wrap="square" tIns="0">
            <a:noAutofit/>
          </a:bodyPr>
          <a:lstStyle>
            <a:lvl1pPr indent="0" lvl="0" marL="0" algn="r">
              <a:spcBef>
                <a:spcPts val="0"/>
              </a:spcBef>
              <a:buNone/>
              <a:defRPr sz="100">
                <a:latin typeface="Arial"/>
                <a:ea typeface="Arial"/>
                <a:cs typeface="Arial"/>
                <a:sym typeface="Arial"/>
              </a:defRPr>
            </a:lvl1pPr>
            <a:lvl2pPr indent="0" lvl="1" marL="0" algn="r">
              <a:spcBef>
                <a:spcPts val="0"/>
              </a:spcBef>
              <a:buNone/>
              <a:defRPr sz="100">
                <a:latin typeface="Arial"/>
                <a:ea typeface="Arial"/>
                <a:cs typeface="Arial"/>
                <a:sym typeface="Arial"/>
              </a:defRPr>
            </a:lvl2pPr>
            <a:lvl3pPr indent="0" lvl="2" marL="0" algn="r">
              <a:spcBef>
                <a:spcPts val="0"/>
              </a:spcBef>
              <a:buNone/>
              <a:defRPr sz="100">
                <a:latin typeface="Arial"/>
                <a:ea typeface="Arial"/>
                <a:cs typeface="Arial"/>
                <a:sym typeface="Arial"/>
              </a:defRPr>
            </a:lvl3pPr>
            <a:lvl4pPr indent="0" lvl="3" marL="0" algn="r">
              <a:spcBef>
                <a:spcPts val="0"/>
              </a:spcBef>
              <a:buNone/>
              <a:defRPr sz="100">
                <a:latin typeface="Arial"/>
                <a:ea typeface="Arial"/>
                <a:cs typeface="Arial"/>
                <a:sym typeface="Arial"/>
              </a:defRPr>
            </a:lvl4pPr>
            <a:lvl5pPr indent="0" lvl="4" marL="0" algn="r">
              <a:spcBef>
                <a:spcPts val="0"/>
              </a:spcBef>
              <a:buNone/>
              <a:defRPr sz="100">
                <a:latin typeface="Arial"/>
                <a:ea typeface="Arial"/>
                <a:cs typeface="Arial"/>
                <a:sym typeface="Arial"/>
              </a:defRPr>
            </a:lvl5pPr>
            <a:lvl6pPr indent="0" lvl="5" marL="0" algn="r">
              <a:spcBef>
                <a:spcPts val="0"/>
              </a:spcBef>
              <a:buNone/>
              <a:defRPr sz="100">
                <a:latin typeface="Arial"/>
                <a:ea typeface="Arial"/>
                <a:cs typeface="Arial"/>
                <a:sym typeface="Arial"/>
              </a:defRPr>
            </a:lvl6pPr>
            <a:lvl7pPr indent="0" lvl="6" marL="0" algn="r">
              <a:spcBef>
                <a:spcPts val="0"/>
              </a:spcBef>
              <a:buNone/>
              <a:defRPr sz="100">
                <a:latin typeface="Arial"/>
                <a:ea typeface="Arial"/>
                <a:cs typeface="Arial"/>
                <a:sym typeface="Arial"/>
              </a:defRPr>
            </a:lvl7pPr>
            <a:lvl8pPr indent="0" lvl="7" marL="0" algn="r">
              <a:spcBef>
                <a:spcPts val="0"/>
              </a:spcBef>
              <a:buNone/>
              <a:defRPr sz="100">
                <a:latin typeface="Arial"/>
                <a:ea typeface="Arial"/>
                <a:cs typeface="Arial"/>
                <a:sym typeface="Arial"/>
              </a:defRPr>
            </a:lvl8pPr>
            <a:lvl9pPr indent="0" lvl="8" marL="0" algn="r">
              <a:spcBef>
                <a:spcPts val="0"/>
              </a:spcBef>
              <a:buNone/>
              <a:defRPr sz="100">
                <a:latin typeface="Arial"/>
                <a:ea typeface="Arial"/>
                <a:cs typeface="Arial"/>
                <a:sym typeface="Arial"/>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large right" showMasterSp="0">
  <p:cSld name="Title image large right">
    <p:spTree>
      <p:nvGrpSpPr>
        <p:cNvPr id="109" name="Shape 109"/>
        <p:cNvGrpSpPr/>
        <p:nvPr/>
      </p:nvGrpSpPr>
      <p:grpSpPr>
        <a:xfrm>
          <a:off x="0" y="0"/>
          <a:ext cx="0" cy="0"/>
          <a:chOff x="0" y="0"/>
          <a:chExt cx="0" cy="0"/>
        </a:xfrm>
      </p:grpSpPr>
      <p:pic>
        <p:nvPicPr>
          <p:cNvPr id="110" name="Google Shape;110;p21"/>
          <p:cNvPicPr preferRelativeResize="0"/>
          <p:nvPr>
            <p:ph idx="2" type="pic"/>
          </p:nvPr>
        </p:nvPicPr>
        <p:blipFill/>
        <p:spPr>
          <a:xfrm>
            <a:off x="0" y="0"/>
            <a:ext cx="9144000" cy="5143500"/>
          </a:xfrm>
          <a:prstGeom prst="rect">
            <a:avLst/>
          </a:prstGeom>
          <a:blipFill rotWithShape="1">
            <a:blip r:embed="rId2">
              <a:alphaModFix/>
            </a:blip>
            <a:stretch>
              <a:fillRect b="0" l="0" r="0" t="0"/>
            </a:stretch>
          </a:blipFill>
          <a:ln>
            <a:noFill/>
          </a:ln>
        </p:spPr>
      </p:pic>
      <p:sp>
        <p:nvSpPr>
          <p:cNvPr id="111" name="Google Shape;111;p21"/>
          <p:cNvSpPr txBox="1"/>
          <p:nvPr>
            <p:ph type="ctrTitle"/>
          </p:nvPr>
        </p:nvSpPr>
        <p:spPr>
          <a:xfrm>
            <a:off x="4682729" y="518861"/>
            <a:ext cx="4461300" cy="4105500"/>
          </a:xfrm>
          <a:prstGeom prst="rect">
            <a:avLst/>
          </a:prstGeom>
          <a:blipFill rotWithShape="1">
            <a:blip r:embed="rId3">
              <a:alphaModFix/>
            </a:blip>
            <a:stretch>
              <a:fillRect b="0" l="0" r="0" t="0"/>
            </a:stretch>
          </a:blipFill>
          <a:ln>
            <a:noFill/>
          </a:ln>
        </p:spPr>
        <p:txBody>
          <a:bodyPr anchorCtr="0" anchor="b" bIns="2538000" lIns="270000" spcFirstLastPara="1" rIns="405000" wrap="square" tIns="351000">
            <a:noAutofit/>
          </a:bodyPr>
          <a:lstStyle>
            <a:lvl1pPr lvl="0" algn="l">
              <a:lnSpc>
                <a:spcPct val="111111"/>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2" name="Google Shape;112;p21"/>
          <p:cNvSpPr txBox="1"/>
          <p:nvPr>
            <p:ph idx="1" type="body"/>
          </p:nvPr>
        </p:nvSpPr>
        <p:spPr>
          <a:xfrm>
            <a:off x="4966693" y="3040200"/>
            <a:ext cx="3734400" cy="67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b="0" i="0"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3" name="Google Shape;113;p21"/>
          <p:cNvSpPr txBox="1"/>
          <p:nvPr>
            <p:ph idx="3" type="subTitle"/>
          </p:nvPr>
        </p:nvSpPr>
        <p:spPr>
          <a:xfrm>
            <a:off x="4966693" y="2255464"/>
            <a:ext cx="3734400" cy="544800"/>
          </a:xfrm>
          <a:prstGeom prst="rect">
            <a:avLst/>
          </a:prstGeom>
          <a:noFill/>
          <a:ln>
            <a:noFill/>
          </a:ln>
        </p:spPr>
        <p:txBody>
          <a:bodyPr anchorCtr="0" anchor="t" bIns="0" lIns="0" spcFirstLastPara="1" rIns="0" wrap="square" tIns="0">
            <a:noAutofit/>
          </a:bodyPr>
          <a:lstStyle>
            <a:lvl1pPr lvl="0" algn="l">
              <a:lnSpc>
                <a:spcPct val="100000"/>
              </a:lnSpc>
              <a:spcBef>
                <a:spcPts val="800"/>
              </a:spcBef>
              <a:spcAft>
                <a:spcPts val="0"/>
              </a:spcAft>
              <a:buClr>
                <a:schemeClr val="dk1"/>
              </a:buClr>
              <a:buSzPts val="1800"/>
              <a:buNone/>
              <a:defRPr b="0" i="0" sz="1800"/>
            </a:lvl1pPr>
            <a:lvl2pPr lvl="1" algn="ctr">
              <a:lnSpc>
                <a:spcPct val="10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14" name="Google Shape;114;p21"/>
          <p:cNvSpPr txBox="1"/>
          <p:nvPr>
            <p:ph idx="4" type="body"/>
          </p:nvPr>
        </p:nvSpPr>
        <p:spPr>
          <a:xfrm>
            <a:off x="4966693" y="765150"/>
            <a:ext cx="3733200" cy="100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b="0" i="0" sz="2700">
                <a:solidFill>
                  <a:schemeClr val="accent1"/>
                </a:solidFill>
                <a:latin typeface="Arial"/>
                <a:ea typeface="Arial"/>
                <a:cs typeface="Arial"/>
                <a:sym typeface="Aria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small left" showMasterSp="0">
  <p:cSld name="Title image small left">
    <p:spTree>
      <p:nvGrpSpPr>
        <p:cNvPr id="115" name="Shape 115"/>
        <p:cNvGrpSpPr/>
        <p:nvPr/>
      </p:nvGrpSpPr>
      <p:grpSpPr>
        <a:xfrm>
          <a:off x="0" y="0"/>
          <a:ext cx="0" cy="0"/>
          <a:chOff x="0" y="0"/>
          <a:chExt cx="0" cy="0"/>
        </a:xfrm>
      </p:grpSpPr>
      <p:sp>
        <p:nvSpPr>
          <p:cNvPr id="116" name="Google Shape;116;p22"/>
          <p:cNvSpPr/>
          <p:nvPr>
            <p:ph idx="2" type="pic"/>
          </p:nvPr>
        </p:nvSpPr>
        <p:spPr>
          <a:xfrm>
            <a:off x="0" y="0"/>
            <a:ext cx="9144000" cy="5143500"/>
          </a:xfrm>
          <a:prstGeom prst="rect">
            <a:avLst/>
          </a:prstGeom>
          <a:solidFill>
            <a:srgbClr val="BFBFBF"/>
          </a:solidFill>
          <a:ln>
            <a:noFill/>
          </a:ln>
        </p:spPr>
      </p:sp>
      <p:sp>
        <p:nvSpPr>
          <p:cNvPr id="117" name="Google Shape;117;p22"/>
          <p:cNvSpPr txBox="1"/>
          <p:nvPr>
            <p:ph type="ctrTitle"/>
          </p:nvPr>
        </p:nvSpPr>
        <p:spPr>
          <a:xfrm>
            <a:off x="0" y="1703319"/>
            <a:ext cx="4469700" cy="2921400"/>
          </a:xfrm>
          <a:prstGeom prst="rect">
            <a:avLst/>
          </a:prstGeom>
          <a:blipFill rotWithShape="1">
            <a:blip r:embed="rId2">
              <a:alphaModFix/>
            </a:blip>
            <a:stretch>
              <a:fillRect b="0" l="0" r="0" t="0"/>
            </a:stretch>
          </a:blipFill>
          <a:ln>
            <a:noFill/>
          </a:ln>
        </p:spPr>
        <p:txBody>
          <a:bodyPr anchorCtr="0" anchor="b" bIns="1755000" lIns="405000" spcFirstLastPara="1" rIns="270000" wrap="square" tIns="351000">
            <a:noAutofit/>
          </a:bodyPr>
          <a:lstStyle>
            <a:lvl1pPr lvl="0" algn="l">
              <a:lnSpc>
                <a:spcPct val="111111"/>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8" name="Google Shape;118;p22"/>
          <p:cNvSpPr txBox="1"/>
          <p:nvPr>
            <p:ph idx="1" type="body"/>
          </p:nvPr>
        </p:nvSpPr>
        <p:spPr>
          <a:xfrm>
            <a:off x="440531" y="1958206"/>
            <a:ext cx="3710100" cy="832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latin typeface="Arial"/>
                <a:ea typeface="Arial"/>
                <a:cs typeface="Arial"/>
                <a:sym typeface="Aria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9" name="Google Shape;119;p22"/>
          <p:cNvSpPr txBox="1"/>
          <p:nvPr>
            <p:ph idx="3" type="body"/>
          </p:nvPr>
        </p:nvSpPr>
        <p:spPr>
          <a:xfrm>
            <a:off x="441722" y="3032029"/>
            <a:ext cx="3737400" cy="67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large left" showMasterSp="0">
  <p:cSld name="Title image large left">
    <p:spTree>
      <p:nvGrpSpPr>
        <p:cNvPr id="120" name="Shape 120"/>
        <p:cNvGrpSpPr/>
        <p:nvPr/>
      </p:nvGrpSpPr>
      <p:grpSpPr>
        <a:xfrm>
          <a:off x="0" y="0"/>
          <a:ext cx="0" cy="0"/>
          <a:chOff x="0" y="0"/>
          <a:chExt cx="0" cy="0"/>
        </a:xfrm>
      </p:grpSpPr>
      <p:sp>
        <p:nvSpPr>
          <p:cNvPr id="121" name="Google Shape;121;p23"/>
          <p:cNvSpPr/>
          <p:nvPr>
            <p:ph idx="2" type="pic"/>
          </p:nvPr>
        </p:nvSpPr>
        <p:spPr>
          <a:xfrm>
            <a:off x="0" y="0"/>
            <a:ext cx="9144000" cy="5143500"/>
          </a:xfrm>
          <a:prstGeom prst="rect">
            <a:avLst/>
          </a:prstGeom>
          <a:solidFill>
            <a:srgbClr val="BFBFBF"/>
          </a:solidFill>
          <a:ln>
            <a:noFill/>
          </a:ln>
        </p:spPr>
      </p:sp>
      <p:sp>
        <p:nvSpPr>
          <p:cNvPr id="122" name="Google Shape;122;p23"/>
          <p:cNvSpPr txBox="1"/>
          <p:nvPr>
            <p:ph type="ctrTitle"/>
          </p:nvPr>
        </p:nvSpPr>
        <p:spPr>
          <a:xfrm>
            <a:off x="0" y="518861"/>
            <a:ext cx="4469700" cy="4105500"/>
          </a:xfrm>
          <a:prstGeom prst="rect">
            <a:avLst/>
          </a:prstGeom>
          <a:blipFill rotWithShape="1">
            <a:blip r:embed="rId2">
              <a:alphaModFix/>
            </a:blip>
            <a:stretch>
              <a:fillRect b="0" l="0" r="0" t="0"/>
            </a:stretch>
          </a:blipFill>
          <a:ln>
            <a:noFill/>
          </a:ln>
        </p:spPr>
        <p:txBody>
          <a:bodyPr anchorCtr="0" anchor="b" bIns="2538000" lIns="405000" spcFirstLastPara="1" rIns="270000" wrap="square" tIns="351000">
            <a:noAutofit/>
          </a:bodyPr>
          <a:lstStyle>
            <a:lvl1pPr lvl="0" algn="l">
              <a:lnSpc>
                <a:spcPct val="900000"/>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 name="Google Shape;123;p23"/>
          <p:cNvSpPr txBox="1"/>
          <p:nvPr>
            <p:ph idx="1" type="body"/>
          </p:nvPr>
        </p:nvSpPr>
        <p:spPr>
          <a:xfrm>
            <a:off x="440531" y="765150"/>
            <a:ext cx="3710100" cy="100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latin typeface="Arial"/>
                <a:ea typeface="Arial"/>
                <a:cs typeface="Arial"/>
                <a:sym typeface="Aria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 name="Google Shape;124;p23"/>
          <p:cNvSpPr txBox="1"/>
          <p:nvPr>
            <p:ph idx="3" type="subTitle"/>
          </p:nvPr>
        </p:nvSpPr>
        <p:spPr>
          <a:xfrm>
            <a:off x="441722" y="2255464"/>
            <a:ext cx="3710100" cy="544800"/>
          </a:xfrm>
          <a:prstGeom prst="rect">
            <a:avLst/>
          </a:prstGeom>
          <a:noFill/>
          <a:ln>
            <a:noFill/>
          </a:ln>
        </p:spPr>
        <p:txBody>
          <a:bodyPr anchorCtr="0" anchor="t" bIns="0" lIns="0" spcFirstLastPara="1" rIns="0" wrap="square" tIns="0">
            <a:noAutofit/>
          </a:bodyPr>
          <a:lstStyle>
            <a:lvl1pPr lvl="0" algn="l">
              <a:lnSpc>
                <a:spcPct val="100000"/>
              </a:lnSpc>
              <a:spcBef>
                <a:spcPts val="800"/>
              </a:spcBef>
              <a:spcAft>
                <a:spcPts val="0"/>
              </a:spcAft>
              <a:buClr>
                <a:schemeClr val="dk1"/>
              </a:buClr>
              <a:buSzPts val="1800"/>
              <a:buNone/>
              <a:defRPr sz="1800"/>
            </a:lvl1pPr>
            <a:lvl2pPr lvl="1" algn="ctr">
              <a:lnSpc>
                <a:spcPct val="10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25" name="Google Shape;125;p23"/>
          <p:cNvSpPr txBox="1"/>
          <p:nvPr>
            <p:ph idx="4" type="body"/>
          </p:nvPr>
        </p:nvSpPr>
        <p:spPr>
          <a:xfrm>
            <a:off x="441722" y="3040200"/>
            <a:ext cx="3710100" cy="67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image">
  <p:cSld name="Title, content, and image">
    <p:spTree>
      <p:nvGrpSpPr>
        <p:cNvPr id="126" name="Shape 126"/>
        <p:cNvGrpSpPr/>
        <p:nvPr/>
      </p:nvGrpSpPr>
      <p:grpSpPr>
        <a:xfrm>
          <a:off x="0" y="0"/>
          <a:ext cx="0" cy="0"/>
          <a:chOff x="0" y="0"/>
          <a:chExt cx="0" cy="0"/>
        </a:xfrm>
      </p:grpSpPr>
      <p:sp>
        <p:nvSpPr>
          <p:cNvPr id="127" name="Google Shape;127;p24"/>
          <p:cNvSpPr/>
          <p:nvPr>
            <p:ph idx="2" type="pic"/>
          </p:nvPr>
        </p:nvSpPr>
        <p:spPr>
          <a:xfrm>
            <a:off x="4683488" y="1221581"/>
            <a:ext cx="4017600" cy="3504600"/>
          </a:xfrm>
          <a:prstGeom prst="rect">
            <a:avLst/>
          </a:prstGeom>
          <a:solidFill>
            <a:srgbClr val="BFBFBF"/>
          </a:solidFill>
          <a:ln>
            <a:noFill/>
          </a:ln>
        </p:spPr>
      </p:sp>
      <p:sp>
        <p:nvSpPr>
          <p:cNvPr id="128" name="Google Shape;128;p24"/>
          <p:cNvSpPr txBox="1"/>
          <p:nvPr>
            <p:ph type="title"/>
          </p:nvPr>
        </p:nvSpPr>
        <p:spPr>
          <a:xfrm>
            <a:off x="441724" y="465534"/>
            <a:ext cx="8259300" cy="648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300"/>
              <a:buFont typeface="Arial"/>
              <a:buNone/>
              <a:defRPr b="0"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9" name="Google Shape;129;p24"/>
          <p:cNvSpPr txBox="1"/>
          <p:nvPr>
            <p:ph idx="1" type="body"/>
          </p:nvPr>
        </p:nvSpPr>
        <p:spPr>
          <a:xfrm>
            <a:off x="441723" y="1221581"/>
            <a:ext cx="4017600" cy="35046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dk1"/>
              </a:buClr>
              <a:buSzPts val="1800"/>
              <a:buChar char="•"/>
              <a:defRPr b="0" i="0"/>
            </a:lvl1pPr>
            <a:lvl2pPr indent="-323850" lvl="1" marL="914400" algn="l">
              <a:lnSpc>
                <a:spcPct val="100000"/>
              </a:lnSpc>
              <a:spcBef>
                <a:spcPts val="400"/>
              </a:spcBef>
              <a:spcAft>
                <a:spcPts val="0"/>
              </a:spcAft>
              <a:buClr>
                <a:schemeClr val="dk1"/>
              </a:buClr>
              <a:buSzPts val="1500"/>
              <a:buChar char="•"/>
              <a:defRPr b="0" i="0"/>
            </a:lvl2pPr>
            <a:lvl3pPr indent="-317500" lvl="2" marL="1371600" algn="l">
              <a:lnSpc>
                <a:spcPct val="90000"/>
              </a:lnSpc>
              <a:spcBef>
                <a:spcPts val="400"/>
              </a:spcBef>
              <a:spcAft>
                <a:spcPts val="0"/>
              </a:spcAft>
              <a:buClr>
                <a:schemeClr val="dk1"/>
              </a:buClr>
              <a:buSzPts val="1400"/>
              <a:buChar char="•"/>
              <a:defRPr b="0" i="0"/>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 name="Google Shape;130;p24"/>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1" name="Google Shape;131;p24"/>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2" name="Google Shape;132;p24"/>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133" name="Shape 133"/>
        <p:cNvGrpSpPr/>
        <p:nvPr/>
      </p:nvGrpSpPr>
      <p:grpSpPr>
        <a:xfrm>
          <a:off x="0" y="0"/>
          <a:ext cx="0" cy="0"/>
          <a:chOff x="0" y="0"/>
          <a:chExt cx="0" cy="0"/>
        </a:xfrm>
      </p:grpSpPr>
      <p:sp>
        <p:nvSpPr>
          <p:cNvPr id="134" name="Google Shape;134;p25"/>
          <p:cNvSpPr/>
          <p:nvPr>
            <p:ph idx="2" type="pic"/>
          </p:nvPr>
        </p:nvSpPr>
        <p:spPr>
          <a:xfrm>
            <a:off x="441722" y="1221581"/>
            <a:ext cx="8259300" cy="3505200"/>
          </a:xfrm>
          <a:prstGeom prst="rect">
            <a:avLst/>
          </a:prstGeom>
          <a:solidFill>
            <a:srgbClr val="BFBFBF"/>
          </a:solidFill>
          <a:ln>
            <a:noFill/>
          </a:ln>
        </p:spPr>
      </p:sp>
      <p:sp>
        <p:nvSpPr>
          <p:cNvPr id="135" name="Google Shape;135;p25"/>
          <p:cNvSpPr txBox="1"/>
          <p:nvPr>
            <p:ph type="title"/>
          </p:nvPr>
        </p:nvSpPr>
        <p:spPr>
          <a:xfrm>
            <a:off x="441723" y="465534"/>
            <a:ext cx="8259300" cy="648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6" name="Google Shape;136;p25"/>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7" name="Google Shape;137;p25"/>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8" name="Google Shape;138;p25"/>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type="titleOnly">
  <p:cSld name="TITLE_ONLY">
    <p:spTree>
      <p:nvGrpSpPr>
        <p:cNvPr id="139" name="Shape 139"/>
        <p:cNvGrpSpPr/>
        <p:nvPr/>
      </p:nvGrpSpPr>
      <p:grpSpPr>
        <a:xfrm>
          <a:off x="0" y="0"/>
          <a:ext cx="0" cy="0"/>
          <a:chOff x="0" y="0"/>
          <a:chExt cx="0" cy="0"/>
        </a:xfrm>
      </p:grpSpPr>
      <p:sp>
        <p:nvSpPr>
          <p:cNvPr id="140" name="Google Shape;140;p26"/>
          <p:cNvSpPr txBox="1"/>
          <p:nvPr>
            <p:ph type="title"/>
          </p:nvPr>
        </p:nvSpPr>
        <p:spPr>
          <a:xfrm>
            <a:off x="441724" y="465535"/>
            <a:ext cx="8259300" cy="648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300"/>
              <a:buFont typeface="Arial"/>
              <a:buNone/>
              <a:defRPr b="0"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1" name="Google Shape;141;p26"/>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2" name="Google Shape;142;p26"/>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3" name="Google Shape;143;p26"/>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type="blank">
  <p:cSld name="BLANK">
    <p:spTree>
      <p:nvGrpSpPr>
        <p:cNvPr id="144" name="Shape 144"/>
        <p:cNvGrpSpPr/>
        <p:nvPr/>
      </p:nvGrpSpPr>
      <p:grpSpPr>
        <a:xfrm>
          <a:off x="0" y="0"/>
          <a:ext cx="0" cy="0"/>
          <a:chOff x="0" y="0"/>
          <a:chExt cx="0" cy="0"/>
        </a:xfrm>
      </p:grpSpPr>
      <p:sp>
        <p:nvSpPr>
          <p:cNvPr id="145" name="Google Shape;145;p27"/>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6" name="Google Shape;146;p27"/>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7" name="Google Shape;147;p27"/>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48" name="Shape 14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bullet list">
  <p:cSld name="Title and two bullet list">
    <p:bg>
      <p:bgPr>
        <a:solidFill>
          <a:schemeClr val="accent1"/>
        </a:solidFill>
      </p:bgPr>
    </p:bg>
    <p:spTree>
      <p:nvGrpSpPr>
        <p:cNvPr id="149" name="Shape 149"/>
        <p:cNvGrpSpPr/>
        <p:nvPr/>
      </p:nvGrpSpPr>
      <p:grpSpPr>
        <a:xfrm>
          <a:off x="0" y="0"/>
          <a:ext cx="0" cy="0"/>
          <a:chOff x="0" y="0"/>
          <a:chExt cx="0" cy="0"/>
        </a:xfrm>
      </p:grpSpPr>
      <p:sp>
        <p:nvSpPr>
          <p:cNvPr id="150" name="Google Shape;150;p29"/>
          <p:cNvSpPr txBox="1"/>
          <p:nvPr>
            <p:ph type="title"/>
          </p:nvPr>
        </p:nvSpPr>
        <p:spPr>
          <a:xfrm>
            <a:off x="441723" y="465535"/>
            <a:ext cx="8259300" cy="756000"/>
          </a:xfrm>
          <a:prstGeom prst="rect">
            <a:avLst/>
          </a:prstGeom>
          <a:noFill/>
          <a:ln>
            <a:noFill/>
          </a:ln>
        </p:spPr>
        <p:txBody>
          <a:bodyPr anchorCtr="0" anchor="t" bIns="0" lIns="0" spcFirstLastPara="1" rIns="0" wrap="square" tIns="116100">
            <a:noAutofit/>
          </a:bodyPr>
          <a:lstStyle>
            <a:lvl1pPr lvl="0" algn="l">
              <a:lnSpc>
                <a:spcPct val="100000"/>
              </a:lnSpc>
              <a:spcBef>
                <a:spcPts val="0"/>
              </a:spcBef>
              <a:spcAft>
                <a:spcPts val="0"/>
              </a:spcAft>
              <a:buClr>
                <a:schemeClr val="lt1"/>
              </a:buClr>
              <a:buSzPts val="5000"/>
              <a:buFont typeface="Arial"/>
              <a:buNone/>
              <a:defRPr b="1" i="0" sz="50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1" name="Google Shape;151;p29"/>
          <p:cNvSpPr txBox="1"/>
          <p:nvPr>
            <p:ph idx="1" type="body"/>
          </p:nvPr>
        </p:nvSpPr>
        <p:spPr>
          <a:xfrm>
            <a:off x="441723" y="1679486"/>
            <a:ext cx="4017600" cy="30474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800"/>
              </a:spcBef>
              <a:spcAft>
                <a:spcPts val="0"/>
              </a:spcAft>
              <a:buClr>
                <a:schemeClr val="lt1"/>
              </a:buClr>
              <a:buSzPts val="1800"/>
              <a:buFont typeface="Arial"/>
              <a:buChar char="•"/>
              <a:defRPr b="0" i="0">
                <a:solidFill>
                  <a:schemeClr val="lt1"/>
                </a:solidFill>
              </a:defRPr>
            </a:lvl1pPr>
            <a:lvl2pPr indent="-323850" lvl="1" marL="914400" algn="l">
              <a:lnSpc>
                <a:spcPct val="100000"/>
              </a:lnSpc>
              <a:spcBef>
                <a:spcPts val="400"/>
              </a:spcBef>
              <a:spcAft>
                <a:spcPts val="0"/>
              </a:spcAft>
              <a:buClr>
                <a:schemeClr val="lt1"/>
              </a:buClr>
              <a:buSzPts val="1500"/>
              <a:buChar char="•"/>
              <a:defRPr b="0" i="0">
                <a:solidFill>
                  <a:schemeClr val="lt1"/>
                </a:solidFill>
              </a:defRPr>
            </a:lvl2pPr>
            <a:lvl3pPr indent="-317500" lvl="2" marL="1371600" algn="l">
              <a:lnSpc>
                <a:spcPct val="90000"/>
              </a:lnSpc>
              <a:spcBef>
                <a:spcPts val="400"/>
              </a:spcBef>
              <a:spcAft>
                <a:spcPts val="0"/>
              </a:spcAft>
              <a:buClr>
                <a:schemeClr val="lt1"/>
              </a:buClr>
              <a:buSzPts val="1400"/>
              <a:buChar char="•"/>
              <a:defRPr b="0" i="0">
                <a:solidFill>
                  <a:schemeClr val="lt1"/>
                </a:solidFill>
              </a:defRPr>
            </a:lvl3pPr>
            <a:lvl4pPr indent="-317500" lvl="3" marL="1828800" algn="l">
              <a:lnSpc>
                <a:spcPct val="90000"/>
              </a:lnSpc>
              <a:spcBef>
                <a:spcPts val="400"/>
              </a:spcBef>
              <a:spcAft>
                <a:spcPts val="0"/>
              </a:spcAft>
              <a:buClr>
                <a:schemeClr val="lt1"/>
              </a:buClr>
              <a:buSzPts val="1400"/>
              <a:buFont typeface="Arial"/>
              <a:buChar char="•"/>
              <a:defRPr b="0" i="0">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152" name="Google Shape;152;p29"/>
          <p:cNvSpPr txBox="1"/>
          <p:nvPr>
            <p:ph idx="2" type="body"/>
          </p:nvPr>
        </p:nvSpPr>
        <p:spPr>
          <a:xfrm>
            <a:off x="4684500" y="1679486"/>
            <a:ext cx="4017600" cy="30474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lt1"/>
              </a:buClr>
              <a:buSzPts val="1800"/>
              <a:buChar char="•"/>
              <a:defRPr b="0" i="0"/>
            </a:lvl1pPr>
            <a:lvl2pPr indent="-323850" lvl="1" marL="914400" algn="l">
              <a:lnSpc>
                <a:spcPct val="100000"/>
              </a:lnSpc>
              <a:spcBef>
                <a:spcPts val="400"/>
              </a:spcBef>
              <a:spcAft>
                <a:spcPts val="0"/>
              </a:spcAft>
              <a:buClr>
                <a:schemeClr val="lt1"/>
              </a:buClr>
              <a:buSzPts val="1500"/>
              <a:buChar char="•"/>
              <a:defRPr b="0" i="0"/>
            </a:lvl2pPr>
            <a:lvl3pPr indent="-317500" lvl="2" marL="1371600" algn="l">
              <a:lnSpc>
                <a:spcPct val="90000"/>
              </a:lnSpc>
              <a:spcBef>
                <a:spcPts val="400"/>
              </a:spcBef>
              <a:spcAft>
                <a:spcPts val="0"/>
              </a:spcAft>
              <a:buClr>
                <a:schemeClr val="lt1"/>
              </a:buClr>
              <a:buSzPts val="1400"/>
              <a:buChar char="•"/>
              <a:defRPr b="0" i="0"/>
            </a:lvl3pPr>
            <a:lvl4pPr indent="-317500" lvl="3" marL="1828800" algn="l">
              <a:lnSpc>
                <a:spcPct val="90000"/>
              </a:lnSpc>
              <a:spcBef>
                <a:spcPts val="400"/>
              </a:spcBef>
              <a:spcAft>
                <a:spcPts val="0"/>
              </a:spcAft>
              <a:buClr>
                <a:schemeClr val="lt1"/>
              </a:buClr>
              <a:buSzPts val="1400"/>
              <a:buFont typeface="Arial"/>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Font typeface="Arial"/>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53" name="Google Shape;153;p29"/>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4" name="Google Shape;154;p29"/>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5" name="Google Shape;155;p29"/>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156" name="Google Shape;156;p29"/>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extLst>
    <p:ext uri="{DCECCB84-F9BA-43D5-87BE-67443E8EF086}">
      <p15:sldGuideLst>
        <p15:guide id="1" pos="2951">
          <p15:clr>
            <a:srgbClr val="F26B43"/>
          </p15:clr>
        </p15:guide>
        <p15:guide id="2" pos="2809">
          <p15:clr>
            <a:srgbClr val="F26B43"/>
          </p15:clr>
        </p15:guide>
        <p15:guide id="3" orient="horz" pos="1057">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bullet list">
  <p:cSld name="Title and one bullet list">
    <p:bg>
      <p:bgPr>
        <a:solidFill>
          <a:schemeClr val="accent3"/>
        </a:solid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41722" y="465535"/>
            <a:ext cx="8259300" cy="647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400"/>
              <a:buFont typeface="Arial"/>
              <a:buNone/>
              <a:defRPr b="1" i="0" sz="24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9" name="Google Shape;159;p30"/>
          <p:cNvSpPr txBox="1"/>
          <p:nvPr>
            <p:ph idx="1" type="body"/>
          </p:nvPr>
        </p:nvSpPr>
        <p:spPr>
          <a:xfrm>
            <a:off x="441722" y="1221581"/>
            <a:ext cx="8259300" cy="35052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800"/>
              </a:spcBef>
              <a:spcAft>
                <a:spcPts val="0"/>
              </a:spcAft>
              <a:buClr>
                <a:schemeClr val="lt1"/>
              </a:buClr>
              <a:buSzPts val="2400"/>
              <a:buFont typeface="Arial"/>
              <a:buChar char="•"/>
              <a:defRPr b="0" i="0" sz="2400">
                <a:solidFill>
                  <a:schemeClr val="lt1"/>
                </a:solidFill>
              </a:defRPr>
            </a:lvl1pPr>
            <a:lvl2pPr indent="-323850" lvl="1" marL="914400" algn="l">
              <a:lnSpc>
                <a:spcPct val="100000"/>
              </a:lnSpc>
              <a:spcBef>
                <a:spcPts val="400"/>
              </a:spcBef>
              <a:spcAft>
                <a:spcPts val="0"/>
              </a:spcAft>
              <a:buClr>
                <a:schemeClr val="lt1"/>
              </a:buClr>
              <a:buSzPts val="1500"/>
              <a:buChar char="•"/>
              <a:defRPr b="0" i="0">
                <a:solidFill>
                  <a:schemeClr val="lt1"/>
                </a:solidFill>
              </a:defRPr>
            </a:lvl2pPr>
            <a:lvl3pPr indent="-317500" lvl="2" marL="1371600" algn="l">
              <a:lnSpc>
                <a:spcPct val="90000"/>
              </a:lnSpc>
              <a:spcBef>
                <a:spcPts val="400"/>
              </a:spcBef>
              <a:spcAft>
                <a:spcPts val="0"/>
              </a:spcAft>
              <a:buClr>
                <a:schemeClr val="lt1"/>
              </a:buClr>
              <a:buSzPts val="1400"/>
              <a:buChar char="•"/>
              <a:defRPr b="0" i="0">
                <a:solidFill>
                  <a:schemeClr val="lt1"/>
                </a:solidFill>
              </a:defRPr>
            </a:lvl3pPr>
            <a:lvl4pPr indent="-317500" lvl="3" marL="1828800" algn="l">
              <a:lnSpc>
                <a:spcPct val="90000"/>
              </a:lnSpc>
              <a:spcBef>
                <a:spcPts val="400"/>
              </a:spcBef>
              <a:spcAft>
                <a:spcPts val="0"/>
              </a:spcAft>
              <a:buClr>
                <a:schemeClr val="lt1"/>
              </a:buClr>
              <a:buSzPts val="1400"/>
              <a:buFont typeface="Arial"/>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60" name="Google Shape;160;p30"/>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1" name="Google Shape;161;p30"/>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2" name="Google Shape;162;p30"/>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bg>
      <p:bgPr>
        <a:solidFill>
          <a:schemeClr val="accent1"/>
        </a:solidFill>
      </p:bgPr>
    </p:bg>
    <p:spTree>
      <p:nvGrpSpPr>
        <p:cNvPr id="163" name="Shape 163"/>
        <p:cNvGrpSpPr/>
        <p:nvPr/>
      </p:nvGrpSpPr>
      <p:grpSpPr>
        <a:xfrm>
          <a:off x="0" y="0"/>
          <a:ext cx="0" cy="0"/>
          <a:chOff x="0" y="0"/>
          <a:chExt cx="0" cy="0"/>
        </a:xfrm>
      </p:grpSpPr>
      <p:sp>
        <p:nvSpPr>
          <p:cNvPr id="164" name="Google Shape;164;p31"/>
          <p:cNvSpPr txBox="1"/>
          <p:nvPr/>
        </p:nvSpPr>
        <p:spPr>
          <a:xfrm>
            <a:off x="315960" y="459663"/>
            <a:ext cx="875700" cy="653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da" sz="11300">
                <a:solidFill>
                  <a:schemeClr val="lt1"/>
                </a:solidFill>
                <a:latin typeface="Arial"/>
                <a:ea typeface="Arial"/>
                <a:cs typeface="Arial"/>
                <a:sym typeface="Arial"/>
              </a:rPr>
              <a:t>”</a:t>
            </a:r>
            <a:endParaRPr sz="1100"/>
          </a:p>
        </p:txBody>
      </p:sp>
      <p:sp>
        <p:nvSpPr>
          <p:cNvPr id="165" name="Google Shape;165;p31"/>
          <p:cNvSpPr txBox="1"/>
          <p:nvPr>
            <p:ph idx="1" type="body"/>
          </p:nvPr>
        </p:nvSpPr>
        <p:spPr>
          <a:xfrm>
            <a:off x="441722" y="1221581"/>
            <a:ext cx="8259300" cy="30861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chemeClr val="lt1"/>
              </a:buClr>
              <a:buSzPts val="3600"/>
              <a:buFont typeface="Arial"/>
              <a:buNone/>
              <a:defRPr b="0" sz="3600" cap="non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3600"/>
              <a:buFont typeface="Arial"/>
              <a:buNone/>
              <a:defRPr b="1" sz="3600" cap="none">
                <a:solidFill>
                  <a:schemeClr val="dk1"/>
                </a:solidFill>
                <a:latin typeface="Arial"/>
                <a:ea typeface="Arial"/>
                <a:cs typeface="Arial"/>
                <a:sym typeface="Arial"/>
              </a:defRPr>
            </a:lvl2pPr>
            <a:lvl3pPr indent="-228600" lvl="2" marL="1371600" algn="l">
              <a:lnSpc>
                <a:spcPct val="90000"/>
              </a:lnSpc>
              <a:spcBef>
                <a:spcPts val="400"/>
              </a:spcBef>
              <a:spcAft>
                <a:spcPts val="0"/>
              </a:spcAft>
              <a:buClr>
                <a:schemeClr val="dk1"/>
              </a:buClr>
              <a:buSzPts val="3600"/>
              <a:buFont typeface="Arial"/>
              <a:buNone/>
              <a:defRPr b="1" sz="3600" cap="none">
                <a:solidFill>
                  <a:schemeClr val="dk1"/>
                </a:solidFill>
                <a:latin typeface="Arial"/>
                <a:ea typeface="Arial"/>
                <a:cs typeface="Arial"/>
                <a:sym typeface="Arial"/>
              </a:defRPr>
            </a:lvl3pPr>
            <a:lvl4pPr indent="-228600" lvl="3" marL="1828800" algn="l">
              <a:lnSpc>
                <a:spcPct val="90000"/>
              </a:lnSpc>
              <a:spcBef>
                <a:spcPts val="400"/>
              </a:spcBef>
              <a:spcAft>
                <a:spcPts val="0"/>
              </a:spcAft>
              <a:buClr>
                <a:schemeClr val="dk1"/>
              </a:buClr>
              <a:buSzPts val="3600"/>
              <a:buFont typeface="Arial"/>
              <a:buNone/>
              <a:defRPr b="1" sz="3600" cap="none">
                <a:solidFill>
                  <a:schemeClr val="dk1"/>
                </a:solidFill>
                <a:latin typeface="Arial"/>
                <a:ea typeface="Arial"/>
                <a:cs typeface="Arial"/>
                <a:sym typeface="Arial"/>
              </a:defRPr>
            </a:lvl4pPr>
            <a:lvl5pPr indent="-228600" lvl="4" marL="2286000" algn="l">
              <a:lnSpc>
                <a:spcPct val="90000"/>
              </a:lnSpc>
              <a:spcBef>
                <a:spcPts val="400"/>
              </a:spcBef>
              <a:spcAft>
                <a:spcPts val="0"/>
              </a:spcAft>
              <a:buClr>
                <a:schemeClr val="dk1"/>
              </a:buClr>
              <a:buSzPts val="3600"/>
              <a:buFont typeface="Arial"/>
              <a:buNone/>
              <a:defRPr b="1" sz="3600" cap="none">
                <a:solidFill>
                  <a:schemeClr val="dk1"/>
                </a:solidFill>
                <a:latin typeface="Arial"/>
                <a:ea typeface="Arial"/>
                <a:cs typeface="Arial"/>
                <a:sym typeface="Aria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66" name="Google Shape;166;p31"/>
          <p:cNvSpPr txBox="1"/>
          <p:nvPr>
            <p:ph idx="2" type="body"/>
          </p:nvPr>
        </p:nvSpPr>
        <p:spPr>
          <a:xfrm>
            <a:off x="442800" y="4451228"/>
            <a:ext cx="8259300" cy="2757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400"/>
              </a:spcBef>
              <a:spcAft>
                <a:spcPts val="0"/>
              </a:spcAft>
              <a:buClr>
                <a:schemeClr val="lt1"/>
              </a:buClr>
              <a:buSzPts val="1800"/>
              <a:buNone/>
              <a:defRPr b="0" sz="18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67" name="Google Shape;167;p31"/>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8" name="Google Shape;168;p31"/>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9" name="Google Shape;169;p31"/>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ing">
  <p:cSld name="Section heading">
    <p:bg>
      <p:bgPr>
        <a:solidFill>
          <a:schemeClr val="accent3"/>
        </a:solidFill>
      </p:bgPr>
    </p:bg>
    <p:spTree>
      <p:nvGrpSpPr>
        <p:cNvPr id="170" name="Shape 170"/>
        <p:cNvGrpSpPr/>
        <p:nvPr/>
      </p:nvGrpSpPr>
      <p:grpSpPr>
        <a:xfrm>
          <a:off x="0" y="0"/>
          <a:ext cx="0" cy="0"/>
          <a:chOff x="0" y="0"/>
          <a:chExt cx="0" cy="0"/>
        </a:xfrm>
      </p:grpSpPr>
      <p:sp>
        <p:nvSpPr>
          <p:cNvPr id="171" name="Google Shape;171;p32"/>
          <p:cNvSpPr txBox="1"/>
          <p:nvPr>
            <p:ph idx="1" type="body"/>
          </p:nvPr>
        </p:nvSpPr>
        <p:spPr>
          <a:xfrm>
            <a:off x="0" y="1895859"/>
            <a:ext cx="9144000" cy="716700"/>
          </a:xfrm>
          <a:prstGeom prst="rect">
            <a:avLst/>
          </a:prstGeom>
          <a:noFill/>
          <a:ln>
            <a:noFill/>
          </a:ln>
        </p:spPr>
        <p:txBody>
          <a:bodyPr anchorCtr="0" anchor="b" bIns="0" lIns="0" spcFirstLastPara="1" rIns="0" wrap="square" tIns="0">
            <a:noAutofit/>
          </a:bodyPr>
          <a:lstStyle>
            <a:lvl1pPr indent="-228600" lvl="0" marL="457200" algn="ctr">
              <a:lnSpc>
                <a:spcPct val="100000"/>
              </a:lnSpc>
              <a:spcBef>
                <a:spcPts val="800"/>
              </a:spcBef>
              <a:spcAft>
                <a:spcPts val="0"/>
              </a:spcAft>
              <a:buClr>
                <a:schemeClr val="lt1"/>
              </a:buClr>
              <a:buSzPts val="5000"/>
              <a:buFont typeface="Arial"/>
              <a:buNone/>
              <a:defRPr b="1" sz="50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72" name="Google Shape;172;p32"/>
          <p:cNvSpPr txBox="1"/>
          <p:nvPr>
            <p:ph idx="2" type="body"/>
          </p:nvPr>
        </p:nvSpPr>
        <p:spPr>
          <a:xfrm>
            <a:off x="0" y="2669889"/>
            <a:ext cx="9144000" cy="7167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800"/>
              </a:spcBef>
              <a:spcAft>
                <a:spcPts val="0"/>
              </a:spcAft>
              <a:buClr>
                <a:schemeClr val="lt1"/>
              </a:buClr>
              <a:buSzPts val="5000"/>
              <a:buFont typeface="Arial"/>
              <a:buNone/>
              <a:defRPr b="0" sz="50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73" name="Google Shape;173;p32"/>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4" name="Google Shape;174;p32"/>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5" name="Google Shape;175;p32"/>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p:cSld name="Numbers">
    <p:bg>
      <p:bgPr>
        <a:solidFill>
          <a:schemeClr val="accent3"/>
        </a:solidFill>
      </p:bgPr>
    </p:bg>
    <p:spTree>
      <p:nvGrpSpPr>
        <p:cNvPr id="176" name="Shape 176"/>
        <p:cNvGrpSpPr/>
        <p:nvPr/>
      </p:nvGrpSpPr>
      <p:grpSpPr>
        <a:xfrm>
          <a:off x="0" y="0"/>
          <a:ext cx="0" cy="0"/>
          <a:chOff x="0" y="0"/>
          <a:chExt cx="0" cy="0"/>
        </a:xfrm>
      </p:grpSpPr>
      <p:sp>
        <p:nvSpPr>
          <p:cNvPr id="177" name="Google Shape;177;p33"/>
          <p:cNvSpPr/>
          <p:nvPr>
            <p:ph idx="1" type="body"/>
          </p:nvPr>
        </p:nvSpPr>
        <p:spPr>
          <a:xfrm>
            <a:off x="444782" y="744526"/>
            <a:ext cx="872100" cy="872100"/>
          </a:xfrm>
          <a:prstGeom prst="ellipse">
            <a:avLst/>
          </a:prstGeom>
          <a:solidFill>
            <a:schemeClr val="lt1">
              <a:alpha val="20000"/>
            </a:schemeClr>
          </a:solidFill>
          <a:ln>
            <a:noFill/>
          </a:ln>
        </p:spPr>
        <p:txBody>
          <a:bodyPr anchorCtr="0" anchor="ctr" bIns="0" lIns="0" spcFirstLastPara="1" rIns="0" wrap="square" tIns="54000">
            <a:noAutofit/>
          </a:bodyPr>
          <a:lstStyle>
            <a:lvl1pPr indent="-228600" lvl="0" marL="457200" algn="ctr">
              <a:lnSpc>
                <a:spcPct val="100000"/>
              </a:lnSpc>
              <a:spcBef>
                <a:spcPts val="0"/>
              </a:spcBef>
              <a:spcAft>
                <a:spcPts val="0"/>
              </a:spcAft>
              <a:buClr>
                <a:schemeClr val="lt1"/>
              </a:buClr>
              <a:buSzPts val="4500"/>
              <a:buNone/>
              <a:defRPr b="1" sz="4500"/>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78" name="Google Shape;178;p33"/>
          <p:cNvSpPr txBox="1"/>
          <p:nvPr>
            <p:ph idx="2" type="body"/>
          </p:nvPr>
        </p:nvSpPr>
        <p:spPr>
          <a:xfrm>
            <a:off x="1451482" y="744526"/>
            <a:ext cx="2692800" cy="8721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2100"/>
              <a:buNone/>
              <a:defRPr b="1" sz="2100"/>
            </a:lvl1pPr>
            <a:lvl2pPr indent="-228600" lvl="1" marL="914400" algn="l">
              <a:lnSpc>
                <a:spcPct val="100000"/>
              </a:lnSpc>
              <a:spcBef>
                <a:spcPts val="400"/>
              </a:spcBef>
              <a:spcAft>
                <a:spcPts val="0"/>
              </a:spcAft>
              <a:buClr>
                <a:schemeClr val="lt1"/>
              </a:buClr>
              <a:buSzPts val="2100"/>
              <a:buNone/>
              <a:defRPr b="1" sz="2100"/>
            </a:lvl2pPr>
            <a:lvl3pPr indent="-228600" lvl="2" marL="1371600" algn="l">
              <a:lnSpc>
                <a:spcPct val="90000"/>
              </a:lnSpc>
              <a:spcBef>
                <a:spcPts val="400"/>
              </a:spcBef>
              <a:spcAft>
                <a:spcPts val="0"/>
              </a:spcAft>
              <a:buClr>
                <a:schemeClr val="lt1"/>
              </a:buClr>
              <a:buSzPts val="2100"/>
              <a:buNone/>
              <a:defRPr b="1" sz="2100"/>
            </a:lvl3pPr>
            <a:lvl4pPr indent="-228600" lvl="3" marL="1828800" algn="l">
              <a:lnSpc>
                <a:spcPct val="90000"/>
              </a:lnSpc>
              <a:spcBef>
                <a:spcPts val="400"/>
              </a:spcBef>
              <a:spcAft>
                <a:spcPts val="0"/>
              </a:spcAft>
              <a:buClr>
                <a:schemeClr val="lt1"/>
              </a:buClr>
              <a:buSzPts val="2100"/>
              <a:buNone/>
              <a:defRPr b="1" sz="2100"/>
            </a:lvl4pPr>
            <a:lvl5pPr indent="-228600" lvl="4" marL="2286000" algn="l">
              <a:lnSpc>
                <a:spcPct val="90000"/>
              </a:lnSpc>
              <a:spcBef>
                <a:spcPts val="40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79" name="Google Shape;179;p33"/>
          <p:cNvSpPr/>
          <p:nvPr>
            <p:ph idx="3" type="body"/>
          </p:nvPr>
        </p:nvSpPr>
        <p:spPr>
          <a:xfrm>
            <a:off x="4569602" y="683418"/>
            <a:ext cx="872100" cy="872100"/>
          </a:xfrm>
          <a:prstGeom prst="ellipse">
            <a:avLst/>
          </a:prstGeom>
          <a:solidFill>
            <a:schemeClr val="lt1">
              <a:alpha val="20000"/>
            </a:schemeClr>
          </a:solidFill>
          <a:ln>
            <a:noFill/>
          </a:ln>
        </p:spPr>
        <p:txBody>
          <a:bodyPr anchorCtr="0" anchor="ctr" bIns="0" lIns="0" spcFirstLastPara="1" rIns="0" wrap="square" tIns="54000">
            <a:noAutofit/>
          </a:bodyPr>
          <a:lstStyle>
            <a:lvl1pPr indent="-228600" lvl="0" marL="457200" algn="ctr">
              <a:lnSpc>
                <a:spcPct val="100000"/>
              </a:lnSpc>
              <a:spcBef>
                <a:spcPts val="800"/>
              </a:spcBef>
              <a:spcAft>
                <a:spcPts val="0"/>
              </a:spcAft>
              <a:buClr>
                <a:schemeClr val="lt1"/>
              </a:buClr>
              <a:buSzPts val="4500"/>
              <a:buNone/>
              <a:defRPr b="1" sz="4500"/>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0" name="Google Shape;180;p33"/>
          <p:cNvSpPr txBox="1"/>
          <p:nvPr>
            <p:ph idx="4" type="body"/>
          </p:nvPr>
        </p:nvSpPr>
        <p:spPr>
          <a:xfrm>
            <a:off x="5578699" y="683418"/>
            <a:ext cx="2779500" cy="8721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2100"/>
              <a:buNone/>
              <a:defRPr b="1" sz="2100"/>
            </a:lvl1pPr>
            <a:lvl2pPr indent="-228600" lvl="1" marL="914400" algn="l">
              <a:lnSpc>
                <a:spcPct val="100000"/>
              </a:lnSpc>
              <a:spcBef>
                <a:spcPts val="0"/>
              </a:spcBef>
              <a:spcAft>
                <a:spcPts val="0"/>
              </a:spcAft>
              <a:buClr>
                <a:schemeClr val="lt1"/>
              </a:buClr>
              <a:buSzPts val="2100"/>
              <a:buNone/>
              <a:defRPr b="1" sz="2100"/>
            </a:lvl2pPr>
            <a:lvl3pPr indent="-228600" lvl="2" marL="1371600" algn="l">
              <a:lnSpc>
                <a:spcPct val="100000"/>
              </a:lnSpc>
              <a:spcBef>
                <a:spcPts val="0"/>
              </a:spcBef>
              <a:spcAft>
                <a:spcPts val="0"/>
              </a:spcAft>
              <a:buClr>
                <a:schemeClr val="lt1"/>
              </a:buClr>
              <a:buSzPts val="2100"/>
              <a:buNone/>
              <a:defRPr b="1" sz="2100"/>
            </a:lvl3pPr>
            <a:lvl4pPr indent="-228600" lvl="3" marL="1828800" algn="l">
              <a:lnSpc>
                <a:spcPct val="100000"/>
              </a:lnSpc>
              <a:spcBef>
                <a:spcPts val="0"/>
              </a:spcBef>
              <a:spcAft>
                <a:spcPts val="0"/>
              </a:spcAft>
              <a:buClr>
                <a:schemeClr val="lt1"/>
              </a:buClr>
              <a:buSzPts val="2100"/>
              <a:buNone/>
              <a:defRPr b="1" sz="2100"/>
            </a:lvl4pPr>
            <a:lvl5pPr indent="-228600" lvl="4" marL="2286000" algn="l">
              <a:lnSpc>
                <a:spcPct val="100000"/>
              </a:lnSpc>
              <a:spcBef>
                <a:spcPts val="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1" name="Google Shape;181;p33"/>
          <p:cNvSpPr/>
          <p:nvPr>
            <p:ph idx="5" type="body"/>
          </p:nvPr>
        </p:nvSpPr>
        <p:spPr>
          <a:xfrm>
            <a:off x="1704651" y="1807369"/>
            <a:ext cx="872100" cy="872100"/>
          </a:xfrm>
          <a:prstGeom prst="ellipse">
            <a:avLst/>
          </a:prstGeom>
          <a:solidFill>
            <a:schemeClr val="lt1">
              <a:alpha val="20000"/>
            </a:schemeClr>
          </a:solidFill>
          <a:ln>
            <a:noFill/>
          </a:ln>
        </p:spPr>
        <p:txBody>
          <a:bodyPr anchorCtr="0" anchor="ctr" bIns="0" lIns="0" spcFirstLastPara="1" rIns="0" wrap="square" tIns="54000">
            <a:noAutofit/>
          </a:bodyPr>
          <a:lstStyle>
            <a:lvl1pPr indent="-228600" lvl="0" marL="457200" algn="ctr">
              <a:lnSpc>
                <a:spcPct val="100000"/>
              </a:lnSpc>
              <a:spcBef>
                <a:spcPts val="800"/>
              </a:spcBef>
              <a:spcAft>
                <a:spcPts val="0"/>
              </a:spcAft>
              <a:buClr>
                <a:schemeClr val="lt1"/>
              </a:buClr>
              <a:buSzPts val="4500"/>
              <a:buNone/>
              <a:defRPr b="1" sz="4500"/>
            </a:lvl1pPr>
            <a:lvl2pPr indent="-228600" lvl="1" marL="914400" algn="ctr">
              <a:lnSpc>
                <a:spcPct val="100000"/>
              </a:lnSpc>
              <a:spcBef>
                <a:spcPts val="400"/>
              </a:spcBef>
              <a:spcAft>
                <a:spcPts val="0"/>
              </a:spcAft>
              <a:buClr>
                <a:schemeClr val="lt1"/>
              </a:buClr>
              <a:buSzPts val="2100"/>
              <a:buNone/>
              <a:defRPr b="1" sz="2100"/>
            </a:lvl2pPr>
            <a:lvl3pPr indent="-228600" lvl="2" marL="1371600" algn="ctr">
              <a:lnSpc>
                <a:spcPct val="90000"/>
              </a:lnSpc>
              <a:spcBef>
                <a:spcPts val="400"/>
              </a:spcBef>
              <a:spcAft>
                <a:spcPts val="0"/>
              </a:spcAft>
              <a:buClr>
                <a:schemeClr val="lt1"/>
              </a:buClr>
              <a:buSzPts val="2100"/>
              <a:buNone/>
              <a:defRPr b="1" sz="2100"/>
            </a:lvl3pPr>
            <a:lvl4pPr indent="-228600" lvl="3" marL="1828800" algn="ctr">
              <a:lnSpc>
                <a:spcPct val="90000"/>
              </a:lnSpc>
              <a:spcBef>
                <a:spcPts val="400"/>
              </a:spcBef>
              <a:spcAft>
                <a:spcPts val="0"/>
              </a:spcAft>
              <a:buClr>
                <a:schemeClr val="lt1"/>
              </a:buClr>
              <a:buSzPts val="2100"/>
              <a:buNone/>
              <a:defRPr b="1" sz="2100"/>
            </a:lvl4pPr>
            <a:lvl5pPr indent="-228600" lvl="4" marL="2286000" algn="ctr">
              <a:lnSpc>
                <a:spcPct val="90000"/>
              </a:lnSpc>
              <a:spcBef>
                <a:spcPts val="40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2" name="Google Shape;182;p33"/>
          <p:cNvSpPr txBox="1"/>
          <p:nvPr>
            <p:ph idx="6" type="body"/>
          </p:nvPr>
        </p:nvSpPr>
        <p:spPr>
          <a:xfrm>
            <a:off x="2715492" y="1807369"/>
            <a:ext cx="2334900" cy="8721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2100"/>
              <a:buNone/>
              <a:defRPr b="1" sz="2100"/>
            </a:lvl1pPr>
            <a:lvl2pPr indent="-228600" lvl="1" marL="914400" algn="l">
              <a:lnSpc>
                <a:spcPct val="100000"/>
              </a:lnSpc>
              <a:spcBef>
                <a:spcPts val="400"/>
              </a:spcBef>
              <a:spcAft>
                <a:spcPts val="0"/>
              </a:spcAft>
              <a:buClr>
                <a:schemeClr val="lt1"/>
              </a:buClr>
              <a:buSzPts val="2100"/>
              <a:buNone/>
              <a:defRPr b="1" sz="2100"/>
            </a:lvl2pPr>
            <a:lvl3pPr indent="-228600" lvl="2" marL="1371600" algn="l">
              <a:lnSpc>
                <a:spcPct val="90000"/>
              </a:lnSpc>
              <a:spcBef>
                <a:spcPts val="400"/>
              </a:spcBef>
              <a:spcAft>
                <a:spcPts val="0"/>
              </a:spcAft>
              <a:buClr>
                <a:schemeClr val="lt1"/>
              </a:buClr>
              <a:buSzPts val="2100"/>
              <a:buNone/>
              <a:defRPr b="1" sz="2100"/>
            </a:lvl3pPr>
            <a:lvl4pPr indent="-228600" lvl="3" marL="1828800" algn="l">
              <a:lnSpc>
                <a:spcPct val="90000"/>
              </a:lnSpc>
              <a:spcBef>
                <a:spcPts val="400"/>
              </a:spcBef>
              <a:spcAft>
                <a:spcPts val="0"/>
              </a:spcAft>
              <a:buClr>
                <a:schemeClr val="lt1"/>
              </a:buClr>
              <a:buSzPts val="2100"/>
              <a:buNone/>
              <a:defRPr b="1" sz="2100"/>
            </a:lvl4pPr>
            <a:lvl5pPr indent="-228600" lvl="4" marL="2286000" algn="l">
              <a:lnSpc>
                <a:spcPct val="90000"/>
              </a:lnSpc>
              <a:spcBef>
                <a:spcPts val="40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3" name="Google Shape;183;p33"/>
          <p:cNvSpPr/>
          <p:nvPr>
            <p:ph idx="7" type="body"/>
          </p:nvPr>
        </p:nvSpPr>
        <p:spPr>
          <a:xfrm>
            <a:off x="5391150" y="2227660"/>
            <a:ext cx="872100" cy="872100"/>
          </a:xfrm>
          <a:prstGeom prst="ellipse">
            <a:avLst/>
          </a:prstGeom>
          <a:solidFill>
            <a:schemeClr val="lt1">
              <a:alpha val="20000"/>
            </a:schemeClr>
          </a:solidFill>
          <a:ln>
            <a:noFill/>
          </a:ln>
        </p:spPr>
        <p:txBody>
          <a:bodyPr anchorCtr="0" anchor="ctr" bIns="0" lIns="0" spcFirstLastPara="1" rIns="0" wrap="square" tIns="54000">
            <a:noAutofit/>
          </a:bodyPr>
          <a:lstStyle>
            <a:lvl1pPr indent="-228600" lvl="0" marL="457200" algn="ctr">
              <a:lnSpc>
                <a:spcPct val="100000"/>
              </a:lnSpc>
              <a:spcBef>
                <a:spcPts val="800"/>
              </a:spcBef>
              <a:spcAft>
                <a:spcPts val="0"/>
              </a:spcAft>
              <a:buClr>
                <a:schemeClr val="lt1"/>
              </a:buClr>
              <a:buSzPts val="4500"/>
              <a:buNone/>
              <a:defRPr b="1" sz="4500"/>
            </a:lvl1pPr>
            <a:lvl2pPr indent="-228600" lvl="1" marL="914400" algn="ctr">
              <a:lnSpc>
                <a:spcPct val="100000"/>
              </a:lnSpc>
              <a:spcBef>
                <a:spcPts val="400"/>
              </a:spcBef>
              <a:spcAft>
                <a:spcPts val="0"/>
              </a:spcAft>
              <a:buClr>
                <a:schemeClr val="lt1"/>
              </a:buClr>
              <a:buSzPts val="2100"/>
              <a:buNone/>
              <a:defRPr b="1" sz="2100"/>
            </a:lvl2pPr>
            <a:lvl3pPr indent="-228600" lvl="2" marL="1371600" algn="ctr">
              <a:lnSpc>
                <a:spcPct val="90000"/>
              </a:lnSpc>
              <a:spcBef>
                <a:spcPts val="400"/>
              </a:spcBef>
              <a:spcAft>
                <a:spcPts val="0"/>
              </a:spcAft>
              <a:buClr>
                <a:schemeClr val="lt1"/>
              </a:buClr>
              <a:buSzPts val="2100"/>
              <a:buNone/>
              <a:defRPr b="1" sz="2100"/>
            </a:lvl3pPr>
            <a:lvl4pPr indent="-228600" lvl="3" marL="1828800" algn="ctr">
              <a:lnSpc>
                <a:spcPct val="90000"/>
              </a:lnSpc>
              <a:spcBef>
                <a:spcPts val="400"/>
              </a:spcBef>
              <a:spcAft>
                <a:spcPts val="0"/>
              </a:spcAft>
              <a:buClr>
                <a:schemeClr val="lt1"/>
              </a:buClr>
              <a:buSzPts val="2100"/>
              <a:buNone/>
              <a:defRPr b="1" sz="2100"/>
            </a:lvl4pPr>
            <a:lvl5pPr indent="-228600" lvl="4" marL="2286000" algn="ctr">
              <a:lnSpc>
                <a:spcPct val="90000"/>
              </a:lnSpc>
              <a:spcBef>
                <a:spcPts val="40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4" name="Google Shape;184;p33"/>
          <p:cNvSpPr txBox="1"/>
          <p:nvPr>
            <p:ph idx="8" type="body"/>
          </p:nvPr>
        </p:nvSpPr>
        <p:spPr>
          <a:xfrm>
            <a:off x="6401991" y="2227660"/>
            <a:ext cx="2299200" cy="8721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2100"/>
              <a:buNone/>
              <a:defRPr b="1" sz="2100"/>
            </a:lvl1pPr>
            <a:lvl2pPr indent="-228600" lvl="1" marL="914400" algn="l">
              <a:lnSpc>
                <a:spcPct val="100000"/>
              </a:lnSpc>
              <a:spcBef>
                <a:spcPts val="0"/>
              </a:spcBef>
              <a:spcAft>
                <a:spcPts val="0"/>
              </a:spcAft>
              <a:buClr>
                <a:schemeClr val="lt1"/>
              </a:buClr>
              <a:buSzPts val="2100"/>
              <a:buNone/>
              <a:defRPr b="1" sz="2100"/>
            </a:lvl2pPr>
            <a:lvl3pPr indent="-228600" lvl="2" marL="1371600" algn="l">
              <a:lnSpc>
                <a:spcPct val="100000"/>
              </a:lnSpc>
              <a:spcBef>
                <a:spcPts val="0"/>
              </a:spcBef>
              <a:spcAft>
                <a:spcPts val="0"/>
              </a:spcAft>
              <a:buClr>
                <a:schemeClr val="lt1"/>
              </a:buClr>
              <a:buSzPts val="2100"/>
              <a:buNone/>
              <a:defRPr b="1" sz="2100"/>
            </a:lvl3pPr>
            <a:lvl4pPr indent="-228600" lvl="3" marL="1828800" algn="l">
              <a:lnSpc>
                <a:spcPct val="100000"/>
              </a:lnSpc>
              <a:spcBef>
                <a:spcPts val="0"/>
              </a:spcBef>
              <a:spcAft>
                <a:spcPts val="0"/>
              </a:spcAft>
              <a:buClr>
                <a:schemeClr val="lt1"/>
              </a:buClr>
              <a:buSzPts val="2100"/>
              <a:buNone/>
              <a:defRPr b="1" sz="2100"/>
            </a:lvl4pPr>
            <a:lvl5pPr indent="-228600" lvl="4" marL="2286000" algn="l">
              <a:lnSpc>
                <a:spcPct val="100000"/>
              </a:lnSpc>
              <a:spcBef>
                <a:spcPts val="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5" name="Google Shape;185;p33"/>
          <p:cNvSpPr/>
          <p:nvPr>
            <p:ph idx="9" type="body"/>
          </p:nvPr>
        </p:nvSpPr>
        <p:spPr>
          <a:xfrm>
            <a:off x="1094185" y="3374231"/>
            <a:ext cx="872100" cy="872100"/>
          </a:xfrm>
          <a:prstGeom prst="ellipse">
            <a:avLst/>
          </a:prstGeom>
          <a:solidFill>
            <a:schemeClr val="lt1">
              <a:alpha val="20000"/>
            </a:schemeClr>
          </a:solidFill>
          <a:ln>
            <a:noFill/>
          </a:ln>
        </p:spPr>
        <p:txBody>
          <a:bodyPr anchorCtr="0" anchor="ctr" bIns="0" lIns="0" spcFirstLastPara="1" rIns="0" wrap="square" tIns="54000">
            <a:noAutofit/>
          </a:bodyPr>
          <a:lstStyle>
            <a:lvl1pPr indent="-228600" lvl="0" marL="457200" algn="ctr">
              <a:lnSpc>
                <a:spcPct val="100000"/>
              </a:lnSpc>
              <a:spcBef>
                <a:spcPts val="800"/>
              </a:spcBef>
              <a:spcAft>
                <a:spcPts val="0"/>
              </a:spcAft>
              <a:buClr>
                <a:schemeClr val="lt1"/>
              </a:buClr>
              <a:buSzPts val="4500"/>
              <a:buNone/>
              <a:defRPr b="1" sz="4500"/>
            </a:lvl1pPr>
            <a:lvl2pPr indent="-228600" lvl="1" marL="914400" algn="ctr">
              <a:lnSpc>
                <a:spcPct val="100000"/>
              </a:lnSpc>
              <a:spcBef>
                <a:spcPts val="400"/>
              </a:spcBef>
              <a:spcAft>
                <a:spcPts val="0"/>
              </a:spcAft>
              <a:buClr>
                <a:schemeClr val="lt1"/>
              </a:buClr>
              <a:buSzPts val="2100"/>
              <a:buNone/>
              <a:defRPr b="1" sz="2100"/>
            </a:lvl2pPr>
            <a:lvl3pPr indent="-228600" lvl="2" marL="1371600" algn="ctr">
              <a:lnSpc>
                <a:spcPct val="90000"/>
              </a:lnSpc>
              <a:spcBef>
                <a:spcPts val="400"/>
              </a:spcBef>
              <a:spcAft>
                <a:spcPts val="0"/>
              </a:spcAft>
              <a:buClr>
                <a:schemeClr val="lt1"/>
              </a:buClr>
              <a:buSzPts val="2100"/>
              <a:buNone/>
              <a:defRPr b="1" sz="2100"/>
            </a:lvl3pPr>
            <a:lvl4pPr indent="-228600" lvl="3" marL="1828800" algn="ctr">
              <a:lnSpc>
                <a:spcPct val="90000"/>
              </a:lnSpc>
              <a:spcBef>
                <a:spcPts val="400"/>
              </a:spcBef>
              <a:spcAft>
                <a:spcPts val="0"/>
              </a:spcAft>
              <a:buClr>
                <a:schemeClr val="lt1"/>
              </a:buClr>
              <a:buSzPts val="2100"/>
              <a:buNone/>
              <a:defRPr b="1" sz="2100"/>
            </a:lvl4pPr>
            <a:lvl5pPr indent="-228600" lvl="4" marL="2286000" algn="ctr">
              <a:lnSpc>
                <a:spcPct val="90000"/>
              </a:lnSpc>
              <a:spcBef>
                <a:spcPts val="40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6" name="Google Shape;186;p33"/>
          <p:cNvSpPr txBox="1"/>
          <p:nvPr>
            <p:ph idx="13" type="body"/>
          </p:nvPr>
        </p:nvSpPr>
        <p:spPr>
          <a:xfrm>
            <a:off x="2110826" y="3374231"/>
            <a:ext cx="2204100" cy="8721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2100"/>
              <a:buNone/>
              <a:defRPr b="1" sz="2100"/>
            </a:lvl1pPr>
            <a:lvl2pPr indent="-228600" lvl="1" marL="914400" algn="l">
              <a:lnSpc>
                <a:spcPct val="100000"/>
              </a:lnSpc>
              <a:spcBef>
                <a:spcPts val="0"/>
              </a:spcBef>
              <a:spcAft>
                <a:spcPts val="0"/>
              </a:spcAft>
              <a:buClr>
                <a:schemeClr val="lt1"/>
              </a:buClr>
              <a:buSzPts val="2100"/>
              <a:buNone/>
              <a:defRPr b="1" sz="2100"/>
            </a:lvl2pPr>
            <a:lvl3pPr indent="-228600" lvl="2" marL="1371600" algn="l">
              <a:lnSpc>
                <a:spcPct val="100000"/>
              </a:lnSpc>
              <a:spcBef>
                <a:spcPts val="0"/>
              </a:spcBef>
              <a:spcAft>
                <a:spcPts val="0"/>
              </a:spcAft>
              <a:buClr>
                <a:schemeClr val="lt1"/>
              </a:buClr>
              <a:buSzPts val="2100"/>
              <a:buNone/>
              <a:defRPr b="1" sz="2100"/>
            </a:lvl3pPr>
            <a:lvl4pPr indent="-228600" lvl="3" marL="1828800" algn="l">
              <a:lnSpc>
                <a:spcPct val="100000"/>
              </a:lnSpc>
              <a:spcBef>
                <a:spcPts val="0"/>
              </a:spcBef>
              <a:spcAft>
                <a:spcPts val="0"/>
              </a:spcAft>
              <a:buClr>
                <a:schemeClr val="lt1"/>
              </a:buClr>
              <a:buSzPts val="2100"/>
              <a:buNone/>
              <a:defRPr b="1" sz="2100"/>
            </a:lvl4pPr>
            <a:lvl5pPr indent="-228600" lvl="4" marL="2286000" algn="l">
              <a:lnSpc>
                <a:spcPct val="100000"/>
              </a:lnSpc>
              <a:spcBef>
                <a:spcPts val="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7" name="Google Shape;187;p33"/>
          <p:cNvSpPr/>
          <p:nvPr>
            <p:ph idx="14" type="body"/>
          </p:nvPr>
        </p:nvSpPr>
        <p:spPr>
          <a:xfrm>
            <a:off x="4779169" y="3853533"/>
            <a:ext cx="872100" cy="872100"/>
          </a:xfrm>
          <a:prstGeom prst="ellipse">
            <a:avLst/>
          </a:prstGeom>
          <a:solidFill>
            <a:schemeClr val="lt1">
              <a:alpha val="20000"/>
            </a:schemeClr>
          </a:solidFill>
          <a:ln>
            <a:noFill/>
          </a:ln>
        </p:spPr>
        <p:txBody>
          <a:bodyPr anchorCtr="0" anchor="ctr" bIns="0" lIns="0" spcFirstLastPara="1" rIns="0" wrap="square" tIns="54000">
            <a:noAutofit/>
          </a:bodyPr>
          <a:lstStyle>
            <a:lvl1pPr indent="-228600" lvl="0" marL="457200" algn="ctr">
              <a:lnSpc>
                <a:spcPct val="100000"/>
              </a:lnSpc>
              <a:spcBef>
                <a:spcPts val="800"/>
              </a:spcBef>
              <a:spcAft>
                <a:spcPts val="0"/>
              </a:spcAft>
              <a:buClr>
                <a:schemeClr val="lt1"/>
              </a:buClr>
              <a:buSzPts val="4500"/>
              <a:buNone/>
              <a:defRPr b="1" sz="4500"/>
            </a:lvl1pPr>
            <a:lvl2pPr indent="-228600" lvl="1" marL="914400" algn="ctr">
              <a:lnSpc>
                <a:spcPct val="100000"/>
              </a:lnSpc>
              <a:spcBef>
                <a:spcPts val="400"/>
              </a:spcBef>
              <a:spcAft>
                <a:spcPts val="0"/>
              </a:spcAft>
              <a:buClr>
                <a:schemeClr val="lt1"/>
              </a:buClr>
              <a:buSzPts val="2100"/>
              <a:buNone/>
              <a:defRPr b="1" sz="2100"/>
            </a:lvl2pPr>
            <a:lvl3pPr indent="-228600" lvl="2" marL="1371600" algn="ctr">
              <a:lnSpc>
                <a:spcPct val="90000"/>
              </a:lnSpc>
              <a:spcBef>
                <a:spcPts val="400"/>
              </a:spcBef>
              <a:spcAft>
                <a:spcPts val="0"/>
              </a:spcAft>
              <a:buClr>
                <a:schemeClr val="lt1"/>
              </a:buClr>
              <a:buSzPts val="2100"/>
              <a:buNone/>
              <a:defRPr b="1" sz="2100"/>
            </a:lvl3pPr>
            <a:lvl4pPr indent="-228600" lvl="3" marL="1828800" algn="ctr">
              <a:lnSpc>
                <a:spcPct val="90000"/>
              </a:lnSpc>
              <a:spcBef>
                <a:spcPts val="400"/>
              </a:spcBef>
              <a:spcAft>
                <a:spcPts val="0"/>
              </a:spcAft>
              <a:buClr>
                <a:schemeClr val="lt1"/>
              </a:buClr>
              <a:buSzPts val="2100"/>
              <a:buNone/>
              <a:defRPr b="1" sz="2100"/>
            </a:lvl4pPr>
            <a:lvl5pPr indent="-228600" lvl="4" marL="2286000" algn="ctr">
              <a:lnSpc>
                <a:spcPct val="90000"/>
              </a:lnSpc>
              <a:spcBef>
                <a:spcPts val="40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8" name="Google Shape;188;p33"/>
          <p:cNvSpPr txBox="1"/>
          <p:nvPr>
            <p:ph idx="15" type="body"/>
          </p:nvPr>
        </p:nvSpPr>
        <p:spPr>
          <a:xfrm>
            <a:off x="5790010" y="3853533"/>
            <a:ext cx="2507400" cy="8721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2100"/>
              <a:buNone/>
              <a:defRPr b="1" sz="2100"/>
            </a:lvl1pPr>
            <a:lvl2pPr indent="-228600" lvl="1" marL="914400" algn="l">
              <a:lnSpc>
                <a:spcPct val="100000"/>
              </a:lnSpc>
              <a:spcBef>
                <a:spcPts val="0"/>
              </a:spcBef>
              <a:spcAft>
                <a:spcPts val="0"/>
              </a:spcAft>
              <a:buClr>
                <a:schemeClr val="lt1"/>
              </a:buClr>
              <a:buSzPts val="2100"/>
              <a:buNone/>
              <a:defRPr b="1" sz="2100"/>
            </a:lvl2pPr>
            <a:lvl3pPr indent="-228600" lvl="2" marL="1371600" algn="l">
              <a:lnSpc>
                <a:spcPct val="100000"/>
              </a:lnSpc>
              <a:spcBef>
                <a:spcPts val="0"/>
              </a:spcBef>
              <a:spcAft>
                <a:spcPts val="0"/>
              </a:spcAft>
              <a:buClr>
                <a:schemeClr val="lt1"/>
              </a:buClr>
              <a:buSzPts val="2100"/>
              <a:buNone/>
              <a:defRPr b="1" sz="2100"/>
            </a:lvl3pPr>
            <a:lvl4pPr indent="-228600" lvl="3" marL="1828800" algn="l">
              <a:lnSpc>
                <a:spcPct val="100000"/>
              </a:lnSpc>
              <a:spcBef>
                <a:spcPts val="0"/>
              </a:spcBef>
              <a:spcAft>
                <a:spcPts val="0"/>
              </a:spcAft>
              <a:buClr>
                <a:schemeClr val="lt1"/>
              </a:buClr>
              <a:buSzPts val="2100"/>
              <a:buNone/>
              <a:defRPr b="1" sz="2100"/>
            </a:lvl4pPr>
            <a:lvl5pPr indent="-228600" lvl="4" marL="2286000" algn="l">
              <a:lnSpc>
                <a:spcPct val="100000"/>
              </a:lnSpc>
              <a:spcBef>
                <a:spcPts val="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9" name="Google Shape;189;p33"/>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0" name="Google Shape;190;p33"/>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1" name="Google Shape;191;p33"/>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192" name="Google Shape;192;p33"/>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text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p:cSld name="Arrow">
    <p:bg>
      <p:bgPr>
        <a:solidFill>
          <a:schemeClr val="accent6"/>
        </a:solidFill>
      </p:bgPr>
    </p:bg>
    <p:spTree>
      <p:nvGrpSpPr>
        <p:cNvPr id="193" name="Shape 193"/>
        <p:cNvGrpSpPr/>
        <p:nvPr/>
      </p:nvGrpSpPr>
      <p:grpSpPr>
        <a:xfrm>
          <a:off x="0" y="0"/>
          <a:ext cx="0" cy="0"/>
          <a:chOff x="0" y="0"/>
          <a:chExt cx="0" cy="0"/>
        </a:xfrm>
      </p:grpSpPr>
      <p:sp>
        <p:nvSpPr>
          <p:cNvPr id="194" name="Google Shape;194;p34"/>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5" name="Google Shape;195;p34"/>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6" name="Google Shape;196;p34"/>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197" name="Google Shape;197;p34"/>
          <p:cNvSpPr txBox="1"/>
          <p:nvPr/>
        </p:nvSpPr>
        <p:spPr>
          <a:xfrm>
            <a:off x="-914400" y="-167053"/>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3600"/>
              <a:buFont typeface="Arial"/>
              <a:buNone/>
            </a:pPr>
            <a:r>
              <a:t/>
            </a:r>
            <a:endParaRPr b="1" sz="3600">
              <a:solidFill>
                <a:srgbClr val="FFFFFF"/>
              </a:solidFill>
              <a:latin typeface="Arial"/>
              <a:ea typeface="Arial"/>
              <a:cs typeface="Arial"/>
              <a:sym typeface="Arial"/>
            </a:endParaRPr>
          </a:p>
        </p:txBody>
      </p:sp>
      <p:sp>
        <p:nvSpPr>
          <p:cNvPr id="198" name="Google Shape;198;p34"/>
          <p:cNvSpPr txBox="1"/>
          <p:nvPr/>
        </p:nvSpPr>
        <p:spPr>
          <a:xfrm>
            <a:off x="3398655" y="1741811"/>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3600"/>
              <a:buFont typeface="Arial"/>
              <a:buNone/>
            </a:pPr>
            <a:r>
              <a:t/>
            </a:r>
            <a:endParaRPr b="1" sz="3600">
              <a:solidFill>
                <a:srgbClr val="FFFFFF"/>
              </a:solidFill>
              <a:latin typeface="Arial"/>
              <a:ea typeface="Arial"/>
              <a:cs typeface="Arial"/>
              <a:sym typeface="Arial"/>
            </a:endParaRPr>
          </a:p>
        </p:txBody>
      </p:sp>
      <p:sp>
        <p:nvSpPr>
          <p:cNvPr id="199" name="Google Shape;199;p34"/>
          <p:cNvSpPr txBox="1"/>
          <p:nvPr>
            <p:ph type="title"/>
          </p:nvPr>
        </p:nvSpPr>
        <p:spPr>
          <a:xfrm>
            <a:off x="441722" y="465534"/>
            <a:ext cx="8259300" cy="648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300"/>
              <a:buFont typeface="Arial"/>
              <a:buNone/>
              <a:defRPr b="1">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0" name="Google Shape;200;p34"/>
          <p:cNvSpPr/>
          <p:nvPr>
            <p:ph idx="1" type="body"/>
          </p:nvPr>
        </p:nvSpPr>
        <p:spPr>
          <a:xfrm>
            <a:off x="1108533" y="1388029"/>
            <a:ext cx="526200" cy="526200"/>
          </a:xfrm>
          <a:prstGeom prst="ellipse">
            <a:avLst/>
          </a:prstGeom>
          <a:blipFill rotWithShape="1">
            <a:blip r:embed="rId2">
              <a:alphaModFix/>
            </a:blip>
            <a:stretch>
              <a:fillRect b="0" l="0" r="0" t="0"/>
            </a:stretch>
          </a:blipFill>
          <a:ln>
            <a:noFill/>
          </a:ln>
        </p:spPr>
        <p:txBody>
          <a:bodyPr anchorCtr="0" anchor="ctr" bIns="0" lIns="702000" spcFirstLastPara="1" rIns="0" wrap="square" tIns="54000">
            <a:noAutofit/>
          </a:bodyPr>
          <a:lstStyle>
            <a:lvl1pPr indent="-228600" lvl="0" marL="457200" algn="l">
              <a:lnSpc>
                <a:spcPct val="100000"/>
              </a:lnSpc>
              <a:spcBef>
                <a:spcPts val="0"/>
              </a:spcBef>
              <a:spcAft>
                <a:spcPts val="0"/>
              </a:spcAft>
              <a:buClr>
                <a:schemeClr val="lt1"/>
              </a:buClr>
              <a:buSzPts val="2100"/>
              <a:buNone/>
              <a:defRPr b="1" sz="21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1" name="Google Shape;201;p34"/>
          <p:cNvSpPr/>
          <p:nvPr>
            <p:ph idx="2" type="body"/>
          </p:nvPr>
        </p:nvSpPr>
        <p:spPr>
          <a:xfrm>
            <a:off x="4019102" y="1812530"/>
            <a:ext cx="526200" cy="526200"/>
          </a:xfrm>
          <a:prstGeom prst="ellipse">
            <a:avLst/>
          </a:prstGeom>
          <a:blipFill rotWithShape="1">
            <a:blip r:embed="rId2">
              <a:alphaModFix/>
            </a:blip>
            <a:stretch>
              <a:fillRect b="0" l="0" r="0" t="0"/>
            </a:stretch>
          </a:blipFill>
          <a:ln>
            <a:noFill/>
          </a:ln>
        </p:spPr>
        <p:txBody>
          <a:bodyPr anchorCtr="0" anchor="ctr" bIns="0" lIns="702000" spcFirstLastPara="1" rIns="0" wrap="square" tIns="54000">
            <a:noAutofit/>
          </a:bodyPr>
          <a:lstStyle>
            <a:lvl1pPr indent="-228600" lvl="0" marL="457200" algn="l">
              <a:lnSpc>
                <a:spcPct val="100000"/>
              </a:lnSpc>
              <a:spcBef>
                <a:spcPts val="0"/>
              </a:spcBef>
              <a:spcAft>
                <a:spcPts val="0"/>
              </a:spcAft>
              <a:buClr>
                <a:schemeClr val="lt1"/>
              </a:buClr>
              <a:buSzPts val="2100"/>
              <a:buNone/>
              <a:defRPr b="1" sz="21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2" name="Google Shape;202;p34"/>
          <p:cNvSpPr/>
          <p:nvPr>
            <p:ph idx="3" type="body"/>
          </p:nvPr>
        </p:nvSpPr>
        <p:spPr>
          <a:xfrm>
            <a:off x="2152212" y="2834972"/>
            <a:ext cx="526200" cy="526200"/>
          </a:xfrm>
          <a:prstGeom prst="ellipse">
            <a:avLst/>
          </a:prstGeom>
          <a:blipFill rotWithShape="1">
            <a:blip r:embed="rId2">
              <a:alphaModFix/>
            </a:blip>
            <a:stretch>
              <a:fillRect b="0" l="0" r="0" t="0"/>
            </a:stretch>
          </a:blipFill>
          <a:ln>
            <a:noFill/>
          </a:ln>
        </p:spPr>
        <p:txBody>
          <a:bodyPr anchorCtr="0" anchor="ctr" bIns="0" lIns="702000" spcFirstLastPara="1" rIns="0" wrap="square" tIns="54000">
            <a:noAutofit/>
          </a:bodyPr>
          <a:lstStyle>
            <a:lvl1pPr indent="-228600" lvl="0" marL="457200" algn="l">
              <a:lnSpc>
                <a:spcPct val="100000"/>
              </a:lnSpc>
              <a:spcBef>
                <a:spcPts val="0"/>
              </a:spcBef>
              <a:spcAft>
                <a:spcPts val="0"/>
              </a:spcAft>
              <a:buClr>
                <a:schemeClr val="lt1"/>
              </a:buClr>
              <a:buSzPts val="2100"/>
              <a:buNone/>
              <a:defRPr b="1" sz="21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3" name="Google Shape;203;p34"/>
          <p:cNvSpPr/>
          <p:nvPr>
            <p:ph idx="4" type="body"/>
          </p:nvPr>
        </p:nvSpPr>
        <p:spPr>
          <a:xfrm>
            <a:off x="5326002" y="3126335"/>
            <a:ext cx="526200" cy="526200"/>
          </a:xfrm>
          <a:prstGeom prst="ellipse">
            <a:avLst/>
          </a:prstGeom>
          <a:blipFill rotWithShape="1">
            <a:blip r:embed="rId2">
              <a:alphaModFix/>
            </a:blip>
            <a:stretch>
              <a:fillRect b="0" l="0" r="0" t="0"/>
            </a:stretch>
          </a:blipFill>
          <a:ln>
            <a:noFill/>
          </a:ln>
        </p:spPr>
        <p:txBody>
          <a:bodyPr anchorCtr="0" anchor="ctr" bIns="0" lIns="702000" spcFirstLastPara="1" rIns="0" wrap="square" tIns="54000">
            <a:noAutofit/>
          </a:bodyPr>
          <a:lstStyle>
            <a:lvl1pPr indent="-228600" lvl="0" marL="457200" algn="l">
              <a:lnSpc>
                <a:spcPct val="100000"/>
              </a:lnSpc>
              <a:spcBef>
                <a:spcPts val="0"/>
              </a:spcBef>
              <a:spcAft>
                <a:spcPts val="0"/>
              </a:spcAft>
              <a:buClr>
                <a:schemeClr val="lt1"/>
              </a:buClr>
              <a:buSzPts val="2100"/>
              <a:buNone/>
              <a:defRPr b="1" sz="21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4" name="Google Shape;204;p34"/>
          <p:cNvSpPr txBox="1"/>
          <p:nvPr>
            <p:ph idx="5" type="body"/>
          </p:nvPr>
        </p:nvSpPr>
        <p:spPr>
          <a:xfrm>
            <a:off x="441723" y="4217564"/>
            <a:ext cx="8259300" cy="5091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400"/>
              </a:spcBef>
              <a:spcAft>
                <a:spcPts val="0"/>
              </a:spcAft>
              <a:buClr>
                <a:schemeClr val="lt1"/>
              </a:buClr>
              <a:buSzPts val="2100"/>
              <a:buFont typeface="Arial"/>
              <a:buNone/>
              <a:defRPr sz="2100"/>
            </a:lvl1pPr>
            <a:lvl2pPr indent="-228600" lvl="1" marL="914400" algn="l">
              <a:lnSpc>
                <a:spcPct val="100000"/>
              </a:lnSpc>
              <a:spcBef>
                <a:spcPts val="800"/>
              </a:spcBef>
              <a:spcAft>
                <a:spcPts val="0"/>
              </a:spcAft>
              <a:buClr>
                <a:schemeClr val="lt1"/>
              </a:buClr>
              <a:buSzPts val="2100"/>
              <a:buFont typeface="Arial"/>
              <a:buNone/>
              <a:defRPr sz="2100"/>
            </a:lvl2pPr>
            <a:lvl3pPr indent="-228600" lvl="2" marL="1371600" algn="l">
              <a:lnSpc>
                <a:spcPct val="100000"/>
              </a:lnSpc>
              <a:spcBef>
                <a:spcPts val="800"/>
              </a:spcBef>
              <a:spcAft>
                <a:spcPts val="0"/>
              </a:spcAft>
              <a:buClr>
                <a:schemeClr val="lt1"/>
              </a:buClr>
              <a:buSzPts val="2100"/>
              <a:buFont typeface="Arial"/>
              <a:buNone/>
              <a:defRPr sz="2100"/>
            </a:lvl3pPr>
            <a:lvl4pPr indent="-228600" lvl="3" marL="1828800" algn="l">
              <a:lnSpc>
                <a:spcPct val="100000"/>
              </a:lnSpc>
              <a:spcBef>
                <a:spcPts val="800"/>
              </a:spcBef>
              <a:spcAft>
                <a:spcPts val="0"/>
              </a:spcAft>
              <a:buClr>
                <a:schemeClr val="lt1"/>
              </a:buClr>
              <a:buSzPts val="2100"/>
              <a:buFont typeface="Arial"/>
              <a:buNone/>
              <a:defRPr sz="2100"/>
            </a:lvl4pPr>
            <a:lvl5pPr indent="-228600" lvl="4" marL="2286000" algn="l">
              <a:lnSpc>
                <a:spcPct val="100000"/>
              </a:lnSpc>
              <a:spcBef>
                <a:spcPts val="800"/>
              </a:spcBef>
              <a:spcAft>
                <a:spcPts val="0"/>
              </a:spcAft>
              <a:buClr>
                <a:schemeClr val="lt1"/>
              </a:buClr>
              <a:buSzPts val="2100"/>
              <a:buFont typeface="Arial"/>
              <a:buNone/>
              <a:defRPr sz="2100"/>
            </a:lvl5pPr>
            <a:lvl6pPr indent="-228600" lvl="5" marL="2743200" algn="l">
              <a:lnSpc>
                <a:spcPct val="100000"/>
              </a:lnSpc>
              <a:spcBef>
                <a:spcPts val="800"/>
              </a:spcBef>
              <a:spcAft>
                <a:spcPts val="0"/>
              </a:spcAft>
              <a:buClr>
                <a:schemeClr val="lt1"/>
              </a:buClr>
              <a:buSzPts val="2100"/>
              <a:buNone/>
              <a:defRPr sz="2100"/>
            </a:lvl6pPr>
            <a:lvl7pPr indent="-228600" lvl="6" marL="3200400" algn="l">
              <a:lnSpc>
                <a:spcPct val="100000"/>
              </a:lnSpc>
              <a:spcBef>
                <a:spcPts val="800"/>
              </a:spcBef>
              <a:spcAft>
                <a:spcPts val="0"/>
              </a:spcAft>
              <a:buClr>
                <a:schemeClr val="lt1"/>
              </a:buClr>
              <a:buSzPts val="2100"/>
              <a:buNone/>
              <a:defRPr sz="2100"/>
            </a:lvl7pPr>
            <a:lvl8pPr indent="-228600" lvl="7" marL="3657600" algn="l">
              <a:lnSpc>
                <a:spcPct val="100000"/>
              </a:lnSpc>
              <a:spcBef>
                <a:spcPts val="800"/>
              </a:spcBef>
              <a:spcAft>
                <a:spcPts val="0"/>
              </a:spcAft>
              <a:buClr>
                <a:schemeClr val="lt1"/>
              </a:buClr>
              <a:buSzPts val="2100"/>
              <a:buNone/>
              <a:defRPr sz="2100"/>
            </a:lvl8pPr>
            <a:lvl9pPr indent="-228600" lvl="8" marL="4114800" algn="l">
              <a:lnSpc>
                <a:spcPct val="100000"/>
              </a:lnSpc>
              <a:spcBef>
                <a:spcPts val="800"/>
              </a:spcBef>
              <a:spcAft>
                <a:spcPts val="0"/>
              </a:spcAft>
              <a:buClr>
                <a:schemeClr val="lt1"/>
              </a:buClr>
              <a:buSzPts val="2100"/>
              <a:buNone/>
              <a:defRPr sz="2100"/>
            </a:lvl9pPr>
          </a:lstStyle>
          <a:p/>
        </p:txBody>
      </p:sp>
      <p:sp>
        <p:nvSpPr>
          <p:cNvPr id="205" name="Google Shape;205;p34"/>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Two images">
    <p:bg>
      <p:bgPr>
        <a:solidFill>
          <a:schemeClr val="accent3"/>
        </a:solidFill>
      </p:bgPr>
    </p:bg>
    <p:spTree>
      <p:nvGrpSpPr>
        <p:cNvPr id="206" name="Shape 206"/>
        <p:cNvGrpSpPr/>
        <p:nvPr/>
      </p:nvGrpSpPr>
      <p:grpSpPr>
        <a:xfrm>
          <a:off x="0" y="0"/>
          <a:ext cx="0" cy="0"/>
          <a:chOff x="0" y="0"/>
          <a:chExt cx="0" cy="0"/>
        </a:xfrm>
      </p:grpSpPr>
      <p:sp>
        <p:nvSpPr>
          <p:cNvPr id="207" name="Google Shape;207;p35"/>
          <p:cNvSpPr txBox="1"/>
          <p:nvPr>
            <p:ph type="title"/>
          </p:nvPr>
        </p:nvSpPr>
        <p:spPr>
          <a:xfrm>
            <a:off x="442318" y="631993"/>
            <a:ext cx="8259300" cy="855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000"/>
              <a:buFont typeface="Arial"/>
              <a:buNone/>
              <a:defRPr b="1" i="0" sz="50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8" name="Google Shape;208;p35"/>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9" name="Google Shape;209;p35"/>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0" name="Google Shape;210;p35"/>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211" name="Google Shape;211;p35"/>
          <p:cNvSpPr/>
          <p:nvPr>
            <p:ph idx="2" type="pic"/>
          </p:nvPr>
        </p:nvSpPr>
        <p:spPr>
          <a:xfrm rot="-197240">
            <a:off x="739401" y="1836952"/>
            <a:ext cx="3086679" cy="2112779"/>
          </a:xfrm>
          <a:prstGeom prst="rect">
            <a:avLst/>
          </a:prstGeom>
          <a:solidFill>
            <a:srgbClr val="A5A5A5"/>
          </a:solidFill>
          <a:ln cap="flat" cmpd="sng" w="146050">
            <a:solidFill>
              <a:schemeClr val="lt1"/>
            </a:solidFill>
            <a:prstDash val="solid"/>
            <a:miter lim="800000"/>
            <a:headEnd len="sm" w="sm" type="none"/>
            <a:tailEnd len="sm" w="sm" type="none"/>
          </a:ln>
        </p:spPr>
      </p:sp>
      <p:sp>
        <p:nvSpPr>
          <p:cNvPr id="212" name="Google Shape;212;p35"/>
          <p:cNvSpPr/>
          <p:nvPr>
            <p:ph idx="3" type="pic"/>
          </p:nvPr>
        </p:nvSpPr>
        <p:spPr>
          <a:xfrm rot="533516">
            <a:off x="4420201" y="1882824"/>
            <a:ext cx="4097141" cy="2697625"/>
          </a:xfrm>
          <a:prstGeom prst="rect">
            <a:avLst/>
          </a:prstGeom>
          <a:solidFill>
            <a:srgbClr val="A5A5A5"/>
          </a:solidFill>
          <a:ln cap="flat" cmpd="sng" w="146050">
            <a:solidFill>
              <a:schemeClr val="lt1"/>
            </a:solidFill>
            <a:prstDash val="solid"/>
            <a:miter lim="800000"/>
            <a:headEnd len="sm" w="sm" type="none"/>
            <a:tailEnd len="sm" w="sm" type="none"/>
          </a:ln>
        </p:spPr>
      </p:sp>
      <p:sp>
        <p:nvSpPr>
          <p:cNvPr id="213" name="Google Shape;213;p35"/>
          <p:cNvSpPr txBox="1"/>
          <p:nvPr/>
        </p:nvSpPr>
        <p:spPr>
          <a:xfrm>
            <a:off x="0" y="-232682"/>
            <a:ext cx="5118900" cy="232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600"/>
              <a:buFont typeface="Arial"/>
              <a:buNone/>
            </a:pPr>
            <a:r>
              <a:t/>
            </a:r>
            <a:endParaRPr b="1" sz="3600">
              <a:solidFill>
                <a:srgbClr val="FFFFFF"/>
              </a:solidFill>
              <a:latin typeface="Arial"/>
              <a:ea typeface="Arial"/>
              <a:cs typeface="Arial"/>
              <a:sym typeface="Arial"/>
            </a:endParaRPr>
          </a:p>
        </p:txBody>
      </p:sp>
      <p:sp>
        <p:nvSpPr>
          <p:cNvPr id="214" name="Google Shape;214;p35"/>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p:cSld name="Three images">
    <p:bg>
      <p:bgPr>
        <a:solidFill>
          <a:schemeClr val="accent1"/>
        </a:solidFill>
      </p:bgPr>
    </p:bg>
    <p:spTree>
      <p:nvGrpSpPr>
        <p:cNvPr id="215" name="Shape 215"/>
        <p:cNvGrpSpPr/>
        <p:nvPr/>
      </p:nvGrpSpPr>
      <p:grpSpPr>
        <a:xfrm>
          <a:off x="0" y="0"/>
          <a:ext cx="0" cy="0"/>
          <a:chOff x="0" y="0"/>
          <a:chExt cx="0" cy="0"/>
        </a:xfrm>
      </p:grpSpPr>
      <p:sp>
        <p:nvSpPr>
          <p:cNvPr id="216" name="Google Shape;216;p36"/>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7" name="Google Shape;217;p36"/>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8" name="Google Shape;218;p36"/>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219" name="Google Shape;219;p36"/>
          <p:cNvSpPr/>
          <p:nvPr>
            <p:ph idx="2" type="pic"/>
          </p:nvPr>
        </p:nvSpPr>
        <p:spPr>
          <a:xfrm>
            <a:off x="442318" y="2167890"/>
            <a:ext cx="2575500" cy="2552700"/>
          </a:xfrm>
          <a:prstGeom prst="rect">
            <a:avLst/>
          </a:prstGeom>
          <a:solidFill>
            <a:srgbClr val="A5A5A5"/>
          </a:solidFill>
          <a:ln>
            <a:noFill/>
          </a:ln>
          <a:effectLst>
            <a:outerShdw blurRad="50800" rotWithShape="0" algn="tl" dir="2700000" dist="38100">
              <a:srgbClr val="000000">
                <a:alpha val="40000"/>
              </a:srgbClr>
            </a:outerShdw>
          </a:effectLst>
        </p:spPr>
      </p:sp>
      <p:sp>
        <p:nvSpPr>
          <p:cNvPr id="220" name="Google Shape;220;p36"/>
          <p:cNvSpPr/>
          <p:nvPr>
            <p:ph idx="3" type="pic"/>
          </p:nvPr>
        </p:nvSpPr>
        <p:spPr>
          <a:xfrm>
            <a:off x="4389120" y="459175"/>
            <a:ext cx="4311900" cy="4261500"/>
          </a:xfrm>
          <a:prstGeom prst="rect">
            <a:avLst/>
          </a:prstGeom>
          <a:solidFill>
            <a:srgbClr val="BFBFBF"/>
          </a:solidFill>
          <a:ln>
            <a:noFill/>
          </a:ln>
          <a:effectLst>
            <a:outerShdw blurRad="50800" rotWithShape="0" algn="tl" dir="2700000" dist="38100">
              <a:srgbClr val="000000">
                <a:alpha val="40000"/>
              </a:srgbClr>
            </a:outerShdw>
          </a:effectLst>
        </p:spPr>
      </p:sp>
      <p:sp>
        <p:nvSpPr>
          <p:cNvPr id="221" name="Google Shape;221;p36"/>
          <p:cNvSpPr/>
          <p:nvPr>
            <p:ph idx="4" type="pic"/>
          </p:nvPr>
        </p:nvSpPr>
        <p:spPr>
          <a:xfrm>
            <a:off x="2141281" y="1471107"/>
            <a:ext cx="1752600" cy="1721400"/>
          </a:xfrm>
          <a:prstGeom prst="rect">
            <a:avLst/>
          </a:prstGeom>
          <a:solidFill>
            <a:srgbClr val="D8D8D8"/>
          </a:solidFill>
          <a:ln>
            <a:noFill/>
          </a:ln>
          <a:effectLst>
            <a:outerShdw blurRad="50800" rotWithShape="0" algn="tl" dir="2700000" dist="38100">
              <a:srgbClr val="000000">
                <a:alpha val="40000"/>
              </a:srgbClr>
            </a:outerShdw>
          </a:effectLst>
        </p:spPr>
      </p:sp>
      <p:sp>
        <p:nvSpPr>
          <p:cNvPr id="222" name="Google Shape;222;p36"/>
          <p:cNvSpPr txBox="1"/>
          <p:nvPr>
            <p:ph type="title"/>
          </p:nvPr>
        </p:nvSpPr>
        <p:spPr>
          <a:xfrm>
            <a:off x="441724" y="465535"/>
            <a:ext cx="3452100" cy="756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300"/>
              <a:buFont typeface="Arial"/>
              <a:buNone/>
              <a:defRPr b="1">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ith text right">
  <p:cSld name="Image with text right">
    <p:bg>
      <p:bgPr>
        <a:solidFill>
          <a:schemeClr val="accent1"/>
        </a:solidFill>
      </p:bgPr>
    </p:bg>
    <p:spTree>
      <p:nvGrpSpPr>
        <p:cNvPr id="223" name="Shape 223"/>
        <p:cNvGrpSpPr/>
        <p:nvPr/>
      </p:nvGrpSpPr>
      <p:grpSpPr>
        <a:xfrm>
          <a:off x="0" y="0"/>
          <a:ext cx="0" cy="0"/>
          <a:chOff x="0" y="0"/>
          <a:chExt cx="0" cy="0"/>
        </a:xfrm>
      </p:grpSpPr>
      <p:sp>
        <p:nvSpPr>
          <p:cNvPr id="224" name="Google Shape;224;p37"/>
          <p:cNvSpPr/>
          <p:nvPr>
            <p:ph idx="2" type="pic"/>
          </p:nvPr>
        </p:nvSpPr>
        <p:spPr>
          <a:xfrm rot="-708146">
            <a:off x="764209" y="1482696"/>
            <a:ext cx="2874777" cy="2812293"/>
          </a:xfrm>
          <a:prstGeom prst="rect">
            <a:avLst/>
          </a:prstGeom>
          <a:solidFill>
            <a:srgbClr val="A5A5A5"/>
          </a:solidFill>
          <a:ln cap="flat" cmpd="sng" w="146050">
            <a:solidFill>
              <a:schemeClr val="lt1"/>
            </a:solidFill>
            <a:prstDash val="solid"/>
            <a:miter lim="800000"/>
            <a:headEnd len="sm" w="sm" type="none"/>
            <a:tailEnd len="sm" w="sm" type="none"/>
          </a:ln>
        </p:spPr>
      </p:sp>
      <p:sp>
        <p:nvSpPr>
          <p:cNvPr id="225" name="Google Shape;225;p37"/>
          <p:cNvSpPr txBox="1"/>
          <p:nvPr>
            <p:ph type="title"/>
          </p:nvPr>
        </p:nvSpPr>
        <p:spPr>
          <a:xfrm>
            <a:off x="441724" y="465534"/>
            <a:ext cx="8259300" cy="648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300"/>
              <a:buFont typeface="Arial"/>
              <a:buNone/>
              <a:defRPr b="1">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6" name="Google Shape;226;p37"/>
          <p:cNvSpPr txBox="1"/>
          <p:nvPr>
            <p:ph idx="1" type="body"/>
          </p:nvPr>
        </p:nvSpPr>
        <p:spPr>
          <a:xfrm>
            <a:off x="4337685" y="1572800"/>
            <a:ext cx="4363500" cy="31542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800"/>
              </a:spcBef>
              <a:spcAft>
                <a:spcPts val="0"/>
              </a:spcAft>
              <a:buClr>
                <a:schemeClr val="lt1"/>
              </a:buClr>
              <a:buSzPts val="2700"/>
              <a:buChar char="•"/>
              <a:defRPr b="1" sz="2700">
                <a:solidFill>
                  <a:schemeClr val="lt1"/>
                </a:solidFill>
              </a:defRPr>
            </a:lvl1pPr>
            <a:lvl2pPr indent="-381000" lvl="1" marL="914400" algn="l">
              <a:lnSpc>
                <a:spcPct val="100000"/>
              </a:lnSpc>
              <a:spcBef>
                <a:spcPts val="400"/>
              </a:spcBef>
              <a:spcAft>
                <a:spcPts val="0"/>
              </a:spcAft>
              <a:buClr>
                <a:schemeClr val="lt1"/>
              </a:buClr>
              <a:buSzPts val="2400"/>
              <a:buChar char="•"/>
              <a:defRPr b="1" sz="2400">
                <a:solidFill>
                  <a:schemeClr val="lt1"/>
                </a:solidFill>
              </a:defRPr>
            </a:lvl2pPr>
            <a:lvl3pPr indent="-342900" lvl="2" marL="1371600" algn="l">
              <a:lnSpc>
                <a:spcPct val="90000"/>
              </a:lnSpc>
              <a:spcBef>
                <a:spcPts val="400"/>
              </a:spcBef>
              <a:spcAft>
                <a:spcPts val="0"/>
              </a:spcAft>
              <a:buClr>
                <a:schemeClr val="lt1"/>
              </a:buClr>
              <a:buSzPts val="1800"/>
              <a:buChar char="•"/>
              <a:defRPr b="1" sz="1800">
                <a:solidFill>
                  <a:schemeClr val="lt1"/>
                </a:solidFill>
              </a:defRPr>
            </a:lvl3pPr>
            <a:lvl4pPr indent="-317500" lvl="3" marL="1828800" algn="l">
              <a:lnSpc>
                <a:spcPct val="90000"/>
              </a:lnSpc>
              <a:spcBef>
                <a:spcPts val="400"/>
              </a:spcBef>
              <a:spcAft>
                <a:spcPts val="0"/>
              </a:spcAft>
              <a:buClr>
                <a:schemeClr val="lt1"/>
              </a:buClr>
              <a:buSzPts val="1400"/>
              <a:buChar char="•"/>
              <a:defRPr b="1">
                <a:solidFill>
                  <a:schemeClr val="lt1"/>
                </a:solidFill>
              </a:defRPr>
            </a:lvl4pPr>
            <a:lvl5pPr indent="-317500" lvl="4" marL="2286000" algn="l">
              <a:lnSpc>
                <a:spcPct val="90000"/>
              </a:lnSpc>
              <a:spcBef>
                <a:spcPts val="400"/>
              </a:spcBef>
              <a:spcAft>
                <a:spcPts val="0"/>
              </a:spcAft>
              <a:buClr>
                <a:schemeClr val="lt1"/>
              </a:buClr>
              <a:buSzPts val="1400"/>
              <a:buChar char="•"/>
              <a:defRPr b="1">
                <a:solidFill>
                  <a:schemeClr val="lt1"/>
                </a:solidFill>
              </a:defRPr>
            </a:lvl5pPr>
            <a:lvl6pPr indent="-317500" lvl="5" marL="2743200" algn="l">
              <a:lnSpc>
                <a:spcPct val="90000"/>
              </a:lnSpc>
              <a:spcBef>
                <a:spcPts val="400"/>
              </a:spcBef>
              <a:spcAft>
                <a:spcPts val="0"/>
              </a:spcAft>
              <a:buClr>
                <a:schemeClr val="lt1"/>
              </a:buClr>
              <a:buSzPts val="1400"/>
              <a:buChar char="•"/>
              <a:defRPr b="1">
                <a:solidFill>
                  <a:schemeClr val="lt1"/>
                </a:solidFill>
              </a:defRPr>
            </a:lvl6pPr>
            <a:lvl7pPr indent="-317500" lvl="6" marL="3200400" algn="l">
              <a:lnSpc>
                <a:spcPct val="90000"/>
              </a:lnSpc>
              <a:spcBef>
                <a:spcPts val="400"/>
              </a:spcBef>
              <a:spcAft>
                <a:spcPts val="0"/>
              </a:spcAft>
              <a:buClr>
                <a:schemeClr val="lt1"/>
              </a:buClr>
              <a:buSzPts val="1400"/>
              <a:buChar char="•"/>
              <a:defRPr b="1">
                <a:solidFill>
                  <a:schemeClr val="lt1"/>
                </a:solidFill>
              </a:defRPr>
            </a:lvl7pPr>
            <a:lvl8pPr indent="-317500" lvl="7" marL="3657600" algn="l">
              <a:lnSpc>
                <a:spcPct val="90000"/>
              </a:lnSpc>
              <a:spcBef>
                <a:spcPts val="400"/>
              </a:spcBef>
              <a:spcAft>
                <a:spcPts val="0"/>
              </a:spcAft>
              <a:buClr>
                <a:schemeClr val="lt1"/>
              </a:buClr>
              <a:buSzPts val="1400"/>
              <a:buChar char="•"/>
              <a:defRPr b="1">
                <a:solidFill>
                  <a:schemeClr val="lt1"/>
                </a:solidFill>
              </a:defRPr>
            </a:lvl8pPr>
            <a:lvl9pPr indent="-317500" lvl="8" marL="4114800" algn="l">
              <a:lnSpc>
                <a:spcPct val="90000"/>
              </a:lnSpc>
              <a:spcBef>
                <a:spcPts val="400"/>
              </a:spcBef>
              <a:spcAft>
                <a:spcPts val="0"/>
              </a:spcAft>
              <a:buClr>
                <a:schemeClr val="lt1"/>
              </a:buClr>
              <a:buSzPts val="1400"/>
              <a:buChar char="•"/>
              <a:defRPr b="1">
                <a:solidFill>
                  <a:schemeClr val="lt1"/>
                </a:solidFill>
              </a:defRPr>
            </a:lvl9pPr>
          </a:lstStyle>
          <a:p/>
        </p:txBody>
      </p:sp>
      <p:sp>
        <p:nvSpPr>
          <p:cNvPr id="227" name="Google Shape;227;p37"/>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8" name="Google Shape;228;p37"/>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9" name="Google Shape;229;p37"/>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ith text left">
  <p:cSld name="Image with text left">
    <p:bg>
      <p:bgPr>
        <a:solidFill>
          <a:schemeClr val="accent1"/>
        </a:solidFill>
      </p:bgPr>
    </p:bg>
    <p:spTree>
      <p:nvGrpSpPr>
        <p:cNvPr id="230" name="Shape 230"/>
        <p:cNvGrpSpPr/>
        <p:nvPr/>
      </p:nvGrpSpPr>
      <p:grpSpPr>
        <a:xfrm>
          <a:off x="0" y="0"/>
          <a:ext cx="0" cy="0"/>
          <a:chOff x="0" y="0"/>
          <a:chExt cx="0" cy="0"/>
        </a:xfrm>
      </p:grpSpPr>
      <p:sp>
        <p:nvSpPr>
          <p:cNvPr id="231" name="Google Shape;231;p38"/>
          <p:cNvSpPr/>
          <p:nvPr>
            <p:ph idx="2" type="pic"/>
          </p:nvPr>
        </p:nvSpPr>
        <p:spPr>
          <a:xfrm rot="496708">
            <a:off x="4878400" y="1211677"/>
            <a:ext cx="3489966" cy="3480293"/>
          </a:xfrm>
          <a:prstGeom prst="rect">
            <a:avLst/>
          </a:prstGeom>
          <a:solidFill>
            <a:srgbClr val="A5A5A5"/>
          </a:solidFill>
          <a:ln cap="flat" cmpd="sng" w="146050">
            <a:solidFill>
              <a:schemeClr val="lt1"/>
            </a:solidFill>
            <a:prstDash val="solid"/>
            <a:miter lim="800000"/>
            <a:headEnd len="sm" w="sm" type="none"/>
            <a:tailEnd len="sm" w="sm" type="none"/>
          </a:ln>
        </p:spPr>
      </p:sp>
      <p:sp>
        <p:nvSpPr>
          <p:cNvPr id="232" name="Google Shape;232;p38"/>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3" name="Google Shape;233;p38"/>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4" name="Google Shape;234;p38"/>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235" name="Google Shape;235;p38"/>
          <p:cNvSpPr txBox="1"/>
          <p:nvPr>
            <p:ph type="title"/>
          </p:nvPr>
        </p:nvSpPr>
        <p:spPr>
          <a:xfrm>
            <a:off x="441724" y="465534"/>
            <a:ext cx="8259300" cy="648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300"/>
              <a:buFont typeface="Arial"/>
              <a:buNone/>
              <a:defRPr b="1">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6" name="Google Shape;236;p38"/>
          <p:cNvSpPr txBox="1"/>
          <p:nvPr>
            <p:ph idx="1" type="body"/>
          </p:nvPr>
        </p:nvSpPr>
        <p:spPr>
          <a:xfrm>
            <a:off x="441722" y="1572800"/>
            <a:ext cx="4364100" cy="31542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800"/>
              </a:spcBef>
              <a:spcAft>
                <a:spcPts val="0"/>
              </a:spcAft>
              <a:buClr>
                <a:schemeClr val="lt1"/>
              </a:buClr>
              <a:buSzPts val="2700"/>
              <a:buChar char="•"/>
              <a:defRPr b="1" sz="2700">
                <a:solidFill>
                  <a:schemeClr val="lt1"/>
                </a:solidFill>
              </a:defRPr>
            </a:lvl1pPr>
            <a:lvl2pPr indent="-381000" lvl="1" marL="914400" algn="l">
              <a:lnSpc>
                <a:spcPct val="100000"/>
              </a:lnSpc>
              <a:spcBef>
                <a:spcPts val="400"/>
              </a:spcBef>
              <a:spcAft>
                <a:spcPts val="0"/>
              </a:spcAft>
              <a:buClr>
                <a:schemeClr val="lt1"/>
              </a:buClr>
              <a:buSzPts val="2400"/>
              <a:buChar char="•"/>
              <a:defRPr b="1" sz="2400">
                <a:solidFill>
                  <a:schemeClr val="lt1"/>
                </a:solidFill>
              </a:defRPr>
            </a:lvl2pPr>
            <a:lvl3pPr indent="-342900" lvl="2" marL="1371600" algn="l">
              <a:lnSpc>
                <a:spcPct val="90000"/>
              </a:lnSpc>
              <a:spcBef>
                <a:spcPts val="400"/>
              </a:spcBef>
              <a:spcAft>
                <a:spcPts val="0"/>
              </a:spcAft>
              <a:buClr>
                <a:schemeClr val="lt1"/>
              </a:buClr>
              <a:buSzPts val="1800"/>
              <a:buChar char="•"/>
              <a:defRPr b="1" sz="1800">
                <a:solidFill>
                  <a:schemeClr val="lt1"/>
                </a:solidFill>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A">
  <p:cSld name="Title and image A">
    <p:bg>
      <p:bgPr>
        <a:solidFill>
          <a:schemeClr val="dk1"/>
        </a:solidFill>
      </p:bgPr>
    </p:bg>
    <p:spTree>
      <p:nvGrpSpPr>
        <p:cNvPr id="237" name="Shape 237"/>
        <p:cNvGrpSpPr/>
        <p:nvPr/>
      </p:nvGrpSpPr>
      <p:grpSpPr>
        <a:xfrm>
          <a:off x="0" y="0"/>
          <a:ext cx="0" cy="0"/>
          <a:chOff x="0" y="0"/>
          <a:chExt cx="0" cy="0"/>
        </a:xfrm>
      </p:grpSpPr>
      <p:sp>
        <p:nvSpPr>
          <p:cNvPr id="238" name="Google Shape;238;p39"/>
          <p:cNvSpPr/>
          <p:nvPr>
            <p:ph idx="2" type="pic"/>
          </p:nvPr>
        </p:nvSpPr>
        <p:spPr>
          <a:xfrm>
            <a:off x="1" y="248400"/>
            <a:ext cx="9144000" cy="4895100"/>
          </a:xfrm>
          <a:prstGeom prst="rect">
            <a:avLst/>
          </a:prstGeom>
          <a:solidFill>
            <a:srgbClr val="BFBFBF"/>
          </a:solidFill>
          <a:ln>
            <a:noFill/>
          </a:ln>
        </p:spPr>
      </p:sp>
      <p:sp>
        <p:nvSpPr>
          <p:cNvPr id="239" name="Google Shape;239;p39"/>
          <p:cNvSpPr txBox="1"/>
          <p:nvPr>
            <p:ph type="title"/>
          </p:nvPr>
        </p:nvSpPr>
        <p:spPr>
          <a:xfrm>
            <a:off x="441724" y="567000"/>
            <a:ext cx="5116500" cy="799500"/>
          </a:xfrm>
          <a:prstGeom prst="rect">
            <a:avLst/>
          </a:prstGeom>
          <a:solidFill>
            <a:schemeClr val="accent1">
              <a:alpha val="99610"/>
            </a:schemeClr>
          </a:solidFill>
          <a:ln>
            <a:noFill/>
          </a:ln>
        </p:spPr>
        <p:txBody>
          <a:bodyPr anchorCtr="0" anchor="t" bIns="81000" lIns="189000" spcFirstLastPara="1" rIns="189000" wrap="square" tIns="162000">
            <a:spAutoFit/>
          </a:bodyPr>
          <a:lstStyle>
            <a:lvl1pPr lvl="0" algn="l">
              <a:lnSpc>
                <a:spcPct val="100000"/>
              </a:lnSpc>
              <a:spcBef>
                <a:spcPts val="0"/>
              </a:spcBef>
              <a:spcAft>
                <a:spcPts val="0"/>
              </a:spcAft>
              <a:buClr>
                <a:schemeClr val="lt1"/>
              </a:buClr>
              <a:buSzPts val="3600"/>
              <a:buFont typeface="Arial"/>
              <a:buNone/>
              <a:defRPr b="1" sz="3600">
                <a:solidFill>
                  <a:schemeClr val="lt1"/>
                </a:solidFill>
              </a:defRPr>
            </a:lvl1pPr>
            <a:lvl2pPr lvl="1">
              <a:spcBef>
                <a:spcPts val="5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0" name="Google Shape;240;p39"/>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1" name="Google Shape;241;p39"/>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2" name="Google Shape;242;p39"/>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243" name="Google Shape;243;p39"/>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B">
  <p:cSld name="Title and image B">
    <p:bg>
      <p:bgPr>
        <a:solidFill>
          <a:schemeClr val="dk1"/>
        </a:solidFill>
      </p:bgPr>
    </p:bg>
    <p:spTree>
      <p:nvGrpSpPr>
        <p:cNvPr id="244" name="Shape 244"/>
        <p:cNvGrpSpPr/>
        <p:nvPr/>
      </p:nvGrpSpPr>
      <p:grpSpPr>
        <a:xfrm>
          <a:off x="0" y="0"/>
          <a:ext cx="0" cy="0"/>
          <a:chOff x="0" y="0"/>
          <a:chExt cx="0" cy="0"/>
        </a:xfrm>
      </p:grpSpPr>
      <p:sp>
        <p:nvSpPr>
          <p:cNvPr id="245" name="Google Shape;245;p40"/>
          <p:cNvSpPr/>
          <p:nvPr>
            <p:ph idx="2" type="pic"/>
          </p:nvPr>
        </p:nvSpPr>
        <p:spPr>
          <a:xfrm>
            <a:off x="0" y="248400"/>
            <a:ext cx="9144000" cy="4895100"/>
          </a:xfrm>
          <a:prstGeom prst="rect">
            <a:avLst/>
          </a:prstGeom>
          <a:solidFill>
            <a:srgbClr val="BFBFBF"/>
          </a:solidFill>
          <a:ln>
            <a:noFill/>
          </a:ln>
        </p:spPr>
      </p:sp>
      <p:sp>
        <p:nvSpPr>
          <p:cNvPr id="246" name="Google Shape;246;p40"/>
          <p:cNvSpPr txBox="1"/>
          <p:nvPr>
            <p:ph type="title"/>
          </p:nvPr>
        </p:nvSpPr>
        <p:spPr>
          <a:xfrm>
            <a:off x="441721" y="3721661"/>
            <a:ext cx="3130500" cy="1005000"/>
          </a:xfrm>
          <a:prstGeom prst="rect">
            <a:avLst/>
          </a:prstGeom>
          <a:solidFill>
            <a:schemeClr val="accent3">
              <a:alpha val="99610"/>
            </a:schemeClr>
          </a:solidFill>
          <a:ln>
            <a:noFill/>
          </a:ln>
        </p:spPr>
        <p:txBody>
          <a:bodyPr anchorCtr="0" anchor="t" bIns="0" lIns="189000" spcFirstLastPara="1" rIns="189000" wrap="square" tIns="81000">
            <a:spAutoFit/>
          </a:bodyPr>
          <a:lstStyle>
            <a:lvl1pPr lvl="0" algn="l">
              <a:lnSpc>
                <a:spcPct val="100000"/>
              </a:lnSpc>
              <a:spcBef>
                <a:spcPts val="0"/>
              </a:spcBef>
              <a:spcAft>
                <a:spcPts val="0"/>
              </a:spcAft>
              <a:buClr>
                <a:schemeClr val="lt1"/>
              </a:buClr>
              <a:buSzPts val="3000"/>
              <a:buFont typeface="Arial"/>
              <a:buNone/>
              <a:defRPr b="1" sz="3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7" name="Google Shape;247;p40"/>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8" name="Google Shape;248;p40"/>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9" name="Google Shape;249;p40"/>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250" name="Google Shape;250;p40"/>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C">
  <p:cSld name="Title and image C">
    <p:bg>
      <p:bgPr>
        <a:solidFill>
          <a:schemeClr val="dk1"/>
        </a:solidFill>
      </p:bgPr>
    </p:bg>
    <p:spTree>
      <p:nvGrpSpPr>
        <p:cNvPr id="251" name="Shape 251"/>
        <p:cNvGrpSpPr/>
        <p:nvPr/>
      </p:nvGrpSpPr>
      <p:grpSpPr>
        <a:xfrm>
          <a:off x="0" y="0"/>
          <a:ext cx="0" cy="0"/>
          <a:chOff x="0" y="0"/>
          <a:chExt cx="0" cy="0"/>
        </a:xfrm>
      </p:grpSpPr>
      <p:sp>
        <p:nvSpPr>
          <p:cNvPr id="252" name="Google Shape;252;p41"/>
          <p:cNvSpPr/>
          <p:nvPr>
            <p:ph idx="2" type="pic"/>
          </p:nvPr>
        </p:nvSpPr>
        <p:spPr>
          <a:xfrm>
            <a:off x="0" y="248400"/>
            <a:ext cx="9144000" cy="4895100"/>
          </a:xfrm>
          <a:prstGeom prst="rect">
            <a:avLst/>
          </a:prstGeom>
          <a:solidFill>
            <a:srgbClr val="BFBFBF"/>
          </a:solidFill>
          <a:ln>
            <a:noFill/>
          </a:ln>
        </p:spPr>
      </p:sp>
      <p:sp>
        <p:nvSpPr>
          <p:cNvPr id="253" name="Google Shape;253;p41"/>
          <p:cNvSpPr txBox="1"/>
          <p:nvPr>
            <p:ph type="title"/>
          </p:nvPr>
        </p:nvSpPr>
        <p:spPr>
          <a:xfrm>
            <a:off x="3584588" y="3373412"/>
            <a:ext cx="5116500" cy="799500"/>
          </a:xfrm>
          <a:prstGeom prst="rect">
            <a:avLst/>
          </a:prstGeom>
          <a:solidFill>
            <a:schemeClr val="dk1">
              <a:alpha val="99610"/>
            </a:schemeClr>
          </a:solidFill>
          <a:ln>
            <a:noFill/>
          </a:ln>
        </p:spPr>
        <p:txBody>
          <a:bodyPr anchorCtr="0" anchor="t" bIns="81000" lIns="189000" spcFirstLastPara="1" rIns="189000" wrap="square" tIns="162000">
            <a:spAutoFit/>
          </a:bodyPr>
          <a:lstStyle>
            <a:lvl1pPr lvl="0" algn="l">
              <a:lnSpc>
                <a:spcPct val="100000"/>
              </a:lnSpc>
              <a:spcBef>
                <a:spcPts val="0"/>
              </a:spcBef>
              <a:spcAft>
                <a:spcPts val="0"/>
              </a:spcAft>
              <a:buClr>
                <a:schemeClr val="lt1"/>
              </a:buClr>
              <a:buSzPts val="3600"/>
              <a:buFont typeface="Arial"/>
              <a:buNone/>
              <a:defRPr b="1"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4" name="Google Shape;254;p41"/>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5" name="Google Shape;255;p41"/>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6" name="Google Shape;256;p41"/>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257" name="Google Shape;257;p41"/>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D">
  <p:cSld name="Title and image D">
    <p:bg>
      <p:bgPr>
        <a:solidFill>
          <a:schemeClr val="dk1"/>
        </a:solidFill>
      </p:bgPr>
    </p:bg>
    <p:spTree>
      <p:nvGrpSpPr>
        <p:cNvPr id="258" name="Shape 258"/>
        <p:cNvGrpSpPr/>
        <p:nvPr/>
      </p:nvGrpSpPr>
      <p:grpSpPr>
        <a:xfrm>
          <a:off x="0" y="0"/>
          <a:ext cx="0" cy="0"/>
          <a:chOff x="0" y="0"/>
          <a:chExt cx="0" cy="0"/>
        </a:xfrm>
      </p:grpSpPr>
      <p:sp>
        <p:nvSpPr>
          <p:cNvPr id="259" name="Google Shape;259;p42"/>
          <p:cNvSpPr/>
          <p:nvPr>
            <p:ph idx="2" type="pic"/>
          </p:nvPr>
        </p:nvSpPr>
        <p:spPr>
          <a:xfrm>
            <a:off x="0" y="248400"/>
            <a:ext cx="9144000" cy="4895100"/>
          </a:xfrm>
          <a:prstGeom prst="rect">
            <a:avLst/>
          </a:prstGeom>
          <a:solidFill>
            <a:srgbClr val="BFBFBF"/>
          </a:solidFill>
          <a:ln>
            <a:noFill/>
          </a:ln>
        </p:spPr>
      </p:sp>
      <p:sp>
        <p:nvSpPr>
          <p:cNvPr id="260" name="Google Shape;260;p42"/>
          <p:cNvSpPr txBox="1"/>
          <p:nvPr>
            <p:ph type="title"/>
          </p:nvPr>
        </p:nvSpPr>
        <p:spPr>
          <a:xfrm>
            <a:off x="441722" y="763051"/>
            <a:ext cx="8259300" cy="688200"/>
          </a:xfrm>
          <a:prstGeom prst="rect">
            <a:avLst/>
          </a:prstGeom>
          <a:solidFill>
            <a:schemeClr val="dk2">
              <a:alpha val="99610"/>
            </a:schemeClr>
          </a:solidFill>
          <a:ln>
            <a:noFill/>
          </a:ln>
        </p:spPr>
        <p:txBody>
          <a:bodyPr anchorCtr="0" anchor="t" bIns="135000" lIns="135000" spcFirstLastPara="1" rIns="135000" wrap="square" tIns="135000">
            <a:spAutoFit/>
          </a:bodyPr>
          <a:lstStyle>
            <a:lvl1pPr lvl="0" algn="l">
              <a:lnSpc>
                <a:spcPct val="100000"/>
              </a:lnSpc>
              <a:spcBef>
                <a:spcPts val="0"/>
              </a:spcBef>
              <a:spcAft>
                <a:spcPts val="0"/>
              </a:spcAft>
              <a:buClr>
                <a:schemeClr val="lt1"/>
              </a:buClr>
              <a:buSzPts val="2700"/>
              <a:buFont typeface="Arial"/>
              <a:buNone/>
              <a:defRPr b="1"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1" name="Google Shape;261;p42"/>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2" name="Google Shape;262;p42"/>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3" name="Google Shape;263;p42"/>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264" name="Google Shape;264;p42"/>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E">
  <p:cSld name="Title and image E">
    <p:bg>
      <p:bgPr>
        <a:solidFill>
          <a:schemeClr val="dk1"/>
        </a:solidFill>
      </p:bgPr>
    </p:bg>
    <p:spTree>
      <p:nvGrpSpPr>
        <p:cNvPr id="265" name="Shape 265"/>
        <p:cNvGrpSpPr/>
        <p:nvPr/>
      </p:nvGrpSpPr>
      <p:grpSpPr>
        <a:xfrm>
          <a:off x="0" y="0"/>
          <a:ext cx="0" cy="0"/>
          <a:chOff x="0" y="0"/>
          <a:chExt cx="0" cy="0"/>
        </a:xfrm>
      </p:grpSpPr>
      <p:sp>
        <p:nvSpPr>
          <p:cNvPr id="266" name="Google Shape;266;p43"/>
          <p:cNvSpPr/>
          <p:nvPr>
            <p:ph idx="2" type="pic"/>
          </p:nvPr>
        </p:nvSpPr>
        <p:spPr>
          <a:xfrm>
            <a:off x="0" y="248400"/>
            <a:ext cx="9144000" cy="4895100"/>
          </a:xfrm>
          <a:prstGeom prst="rect">
            <a:avLst/>
          </a:prstGeom>
          <a:solidFill>
            <a:srgbClr val="BFBFBF"/>
          </a:solidFill>
          <a:ln>
            <a:noFill/>
          </a:ln>
        </p:spPr>
      </p:sp>
      <p:sp>
        <p:nvSpPr>
          <p:cNvPr id="267" name="Google Shape;267;p43"/>
          <p:cNvSpPr txBox="1"/>
          <p:nvPr>
            <p:ph type="title"/>
          </p:nvPr>
        </p:nvSpPr>
        <p:spPr>
          <a:xfrm>
            <a:off x="441722" y="3121496"/>
            <a:ext cx="8259300" cy="1605300"/>
          </a:xfrm>
          <a:prstGeom prst="rect">
            <a:avLst/>
          </a:prstGeom>
          <a:solidFill>
            <a:schemeClr val="dk1">
              <a:alpha val="45880"/>
            </a:schemeClr>
          </a:solidFill>
          <a:ln>
            <a:noFill/>
          </a:ln>
        </p:spPr>
        <p:txBody>
          <a:bodyPr anchorCtr="0" anchor="t" bIns="0" lIns="189000" spcFirstLastPara="1" rIns="189000" wrap="square" tIns="81000">
            <a:spAutoFit/>
          </a:bodyPr>
          <a:lstStyle>
            <a:lvl1pPr lvl="0" algn="ctr">
              <a:lnSpc>
                <a:spcPct val="100000"/>
              </a:lnSpc>
              <a:spcBef>
                <a:spcPts val="0"/>
              </a:spcBef>
              <a:spcAft>
                <a:spcPts val="0"/>
              </a:spcAft>
              <a:buClr>
                <a:schemeClr val="lt1"/>
              </a:buClr>
              <a:buSzPts val="5000"/>
              <a:buFont typeface="Arial"/>
              <a:buNone/>
              <a:defRPr b="1" sz="50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8" name="Google Shape;268;p43"/>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9" name="Google Shape;269;p43"/>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0" name="Google Shape;270;p43"/>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271" name="Google Shape;271;p43"/>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s and comments">
  <p:cSld name="Questions and comments">
    <p:bg>
      <p:bgPr>
        <a:solidFill>
          <a:schemeClr val="accent1"/>
        </a:solidFill>
      </p:bgPr>
    </p:bg>
    <p:spTree>
      <p:nvGrpSpPr>
        <p:cNvPr id="272" name="Shape 272"/>
        <p:cNvGrpSpPr/>
        <p:nvPr/>
      </p:nvGrpSpPr>
      <p:grpSpPr>
        <a:xfrm>
          <a:off x="0" y="0"/>
          <a:ext cx="0" cy="0"/>
          <a:chOff x="0" y="0"/>
          <a:chExt cx="0" cy="0"/>
        </a:xfrm>
      </p:grpSpPr>
      <p:sp>
        <p:nvSpPr>
          <p:cNvPr id="273" name="Google Shape;273;p44"/>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4" name="Google Shape;274;p44"/>
          <p:cNvSpPr/>
          <p:nvPr/>
        </p:nvSpPr>
        <p:spPr>
          <a:xfrm>
            <a:off x="2731810" y="675393"/>
            <a:ext cx="3591000" cy="4169100"/>
          </a:xfrm>
          <a:prstGeom prst="rect">
            <a:avLst/>
          </a:prstGeom>
          <a:noFill/>
          <a:ln>
            <a:noFill/>
          </a:ln>
        </p:spPr>
        <p:txBody>
          <a:bodyPr anchorCtr="0" anchor="t" bIns="34275" lIns="68575" spcFirstLastPara="1" rIns="68575" wrap="square" tIns="34275">
            <a:noAutofit/>
          </a:bodyPr>
          <a:lstStyle/>
          <a:p>
            <a:pPr indent="0" lvl="0" marL="0" marR="0" rtl="0" algn="ctr">
              <a:lnSpc>
                <a:spcPct val="83000"/>
              </a:lnSpc>
              <a:spcBef>
                <a:spcPts val="0"/>
              </a:spcBef>
              <a:spcAft>
                <a:spcPts val="0"/>
              </a:spcAft>
              <a:buNone/>
            </a:pPr>
            <a:r>
              <a:rPr b="1" lang="da" sz="44600">
                <a:solidFill>
                  <a:schemeClr val="dk1"/>
                </a:solidFill>
                <a:latin typeface="Arial"/>
                <a:ea typeface="Arial"/>
                <a:cs typeface="Arial"/>
                <a:sym typeface="Arial"/>
              </a:rPr>
              <a:t>?</a:t>
            </a:r>
            <a:endParaRPr sz="1100"/>
          </a:p>
        </p:txBody>
      </p:sp>
      <p:sp>
        <p:nvSpPr>
          <p:cNvPr id="275" name="Google Shape;275;p44"/>
          <p:cNvSpPr txBox="1"/>
          <p:nvPr>
            <p:ph type="title"/>
          </p:nvPr>
        </p:nvSpPr>
        <p:spPr>
          <a:xfrm>
            <a:off x="1604799" y="1221582"/>
            <a:ext cx="7096200" cy="2999700"/>
          </a:xfrm>
          <a:prstGeom prst="rect">
            <a:avLst/>
          </a:prstGeom>
          <a:noFill/>
          <a:ln>
            <a:noFill/>
          </a:ln>
        </p:spPr>
        <p:txBody>
          <a:bodyPr anchorCtr="0" anchor="ctr" bIns="0" lIns="0" spcFirstLastPara="1" rIns="0" wrap="square" tIns="0">
            <a:noAutofit/>
          </a:bodyPr>
          <a:lstStyle>
            <a:lvl1pPr lvl="0" algn="l">
              <a:lnSpc>
                <a:spcPct val="83000"/>
              </a:lnSpc>
              <a:spcBef>
                <a:spcPts val="0"/>
              </a:spcBef>
              <a:spcAft>
                <a:spcPts val="0"/>
              </a:spcAft>
              <a:buClr>
                <a:schemeClr val="lt1"/>
              </a:buClr>
              <a:buSzPts val="7200"/>
              <a:buFont typeface="Arial"/>
              <a:buNone/>
              <a:defRPr b="1" sz="72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6" name="Google Shape;276;p44"/>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7" name="Google Shape;277;p44"/>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278" name="Google Shape;278;p44"/>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guide" showMasterSp="0">
  <p:cSld name="User guide">
    <p:spTree>
      <p:nvGrpSpPr>
        <p:cNvPr id="279" name="Shape 279"/>
        <p:cNvGrpSpPr/>
        <p:nvPr/>
      </p:nvGrpSpPr>
      <p:grpSpPr>
        <a:xfrm>
          <a:off x="0" y="0"/>
          <a:ext cx="0" cy="0"/>
          <a:chOff x="0" y="0"/>
          <a:chExt cx="0" cy="0"/>
        </a:xfrm>
      </p:grpSpPr>
      <p:sp>
        <p:nvSpPr>
          <p:cNvPr id="280" name="Google Shape;280;p45"/>
          <p:cNvSpPr txBox="1"/>
          <p:nvPr/>
        </p:nvSpPr>
        <p:spPr>
          <a:xfrm>
            <a:off x="441723" y="460237"/>
            <a:ext cx="8259300" cy="66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300"/>
              <a:buFont typeface="Arial"/>
              <a:buNone/>
            </a:pPr>
            <a:r>
              <a:rPr lang="da" sz="2300">
                <a:solidFill>
                  <a:schemeClr val="dk1"/>
                </a:solidFill>
                <a:latin typeface="Arial"/>
                <a:ea typeface="Arial"/>
                <a:cs typeface="Arial"/>
                <a:sym typeface="Arial"/>
              </a:rPr>
              <a:t>User guide </a:t>
            </a:r>
            <a:r>
              <a:rPr lang="da" sz="1400">
                <a:solidFill>
                  <a:schemeClr val="dk1"/>
                </a:solidFill>
                <a:latin typeface="Arial"/>
                <a:ea typeface="Arial"/>
                <a:cs typeface="Arial"/>
                <a:sym typeface="Arial"/>
              </a:rPr>
              <a:t>– delete before use</a:t>
            </a:r>
            <a:endParaRPr sz="1100"/>
          </a:p>
        </p:txBody>
      </p:sp>
      <p:sp>
        <p:nvSpPr>
          <p:cNvPr id="281" name="Google Shape;281;p45"/>
          <p:cNvSpPr txBox="1"/>
          <p:nvPr/>
        </p:nvSpPr>
        <p:spPr>
          <a:xfrm>
            <a:off x="440532" y="1230371"/>
            <a:ext cx="1312800" cy="2954700"/>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800">
                <a:solidFill>
                  <a:schemeClr val="dk1"/>
                </a:solidFill>
                <a:latin typeface="Arial"/>
                <a:ea typeface="Arial"/>
                <a:cs typeface="Arial"/>
                <a:sym typeface="Arial"/>
              </a:rPr>
              <a:t>UCPH PowerPoint templates</a:t>
            </a:r>
            <a:br>
              <a:rPr b="1" lang="da" sz="800">
                <a:solidFill>
                  <a:schemeClr val="dk1"/>
                </a:solidFill>
                <a:latin typeface="Arial"/>
                <a:ea typeface="Arial"/>
                <a:cs typeface="Arial"/>
                <a:sym typeface="Arial"/>
              </a:rPr>
            </a:br>
            <a:r>
              <a:rPr lang="da" sz="600">
                <a:solidFill>
                  <a:schemeClr val="dk1"/>
                </a:solidFill>
                <a:latin typeface="Arial"/>
                <a:ea typeface="Arial"/>
                <a:cs typeface="Arial"/>
                <a:sym typeface="Arial"/>
              </a:rPr>
              <a:t>When you open PowerPoint on your UCPH computer, PowerPoint opens a template in 16:9 format with an English UCPH logo.</a:t>
            </a:r>
            <a:endParaRPr sz="1100"/>
          </a:p>
          <a:p>
            <a:pPr indent="0" lvl="0" marL="0" marR="0" rtl="0" algn="l">
              <a:spcBef>
                <a:spcPts val="500"/>
              </a:spcBef>
              <a:spcAft>
                <a:spcPts val="0"/>
              </a:spcAft>
              <a:buNone/>
            </a:pPr>
            <a:r>
              <a:rPr lang="da" sz="600">
                <a:solidFill>
                  <a:schemeClr val="dk1"/>
                </a:solidFill>
                <a:latin typeface="Arial"/>
                <a:ea typeface="Arial"/>
                <a:cs typeface="Arial"/>
                <a:sym typeface="Arial"/>
              </a:rPr>
              <a:t>When you click on the UCPH tab in the toolbar, click "Select Template" to choose between templates</a:t>
            </a:r>
            <a:endParaRPr sz="1100"/>
          </a:p>
          <a:p>
            <a:pPr indent="-63500" lvl="0" marL="63500" marR="0" rtl="0" algn="l">
              <a:spcBef>
                <a:spcPts val="500"/>
              </a:spcBef>
              <a:spcAft>
                <a:spcPts val="0"/>
              </a:spcAft>
              <a:buClr>
                <a:schemeClr val="dk1"/>
              </a:buClr>
              <a:buSzPts val="600"/>
              <a:buFont typeface="Arial"/>
              <a:buChar char="•"/>
            </a:pPr>
            <a:r>
              <a:rPr lang="da" sz="600">
                <a:solidFill>
                  <a:schemeClr val="dk1"/>
                </a:solidFill>
                <a:latin typeface="Arial"/>
                <a:ea typeface="Arial"/>
                <a:cs typeface="Arial"/>
                <a:sym typeface="Arial"/>
              </a:rPr>
              <a:t>in Danish and English </a:t>
            </a:r>
            <a:endParaRPr sz="1100"/>
          </a:p>
          <a:p>
            <a:pPr indent="-63500" lvl="0" marL="63500" marR="0" rtl="0" algn="l">
              <a:spcBef>
                <a:spcPts val="500"/>
              </a:spcBef>
              <a:spcAft>
                <a:spcPts val="0"/>
              </a:spcAft>
              <a:buClr>
                <a:schemeClr val="dk1"/>
              </a:buClr>
              <a:buSzPts val="600"/>
              <a:buFont typeface="Arial"/>
              <a:buChar char="•"/>
            </a:pPr>
            <a:r>
              <a:rPr lang="da" sz="600">
                <a:solidFill>
                  <a:schemeClr val="dk1"/>
                </a:solidFill>
                <a:latin typeface="Arial"/>
                <a:ea typeface="Arial"/>
                <a:cs typeface="Arial"/>
                <a:sym typeface="Arial"/>
              </a:rPr>
              <a:t>in 16:9 format</a:t>
            </a:r>
            <a:endParaRPr sz="1100"/>
          </a:p>
          <a:p>
            <a:pPr indent="-63500" lvl="0" marL="63500" marR="0" rtl="0" algn="l">
              <a:spcBef>
                <a:spcPts val="500"/>
              </a:spcBef>
              <a:spcAft>
                <a:spcPts val="0"/>
              </a:spcAft>
              <a:buClr>
                <a:schemeClr val="dk1"/>
              </a:buClr>
              <a:buSzPts val="600"/>
              <a:buFont typeface="Arial"/>
              <a:buChar char="•"/>
            </a:pPr>
            <a:r>
              <a:rPr lang="da" sz="600">
                <a:solidFill>
                  <a:schemeClr val="dk1"/>
                </a:solidFill>
                <a:latin typeface="Arial"/>
                <a:ea typeface="Arial"/>
                <a:cs typeface="Arial"/>
                <a:sym typeface="Arial"/>
              </a:rPr>
              <a:t>in "full" or “small" versions (in the full version there is an example of each slide type in the left-hand window)</a:t>
            </a:r>
            <a:endParaRPr sz="1100"/>
          </a:p>
          <a:p>
            <a:pPr indent="-63500" lvl="0" marL="63500" marR="0" rtl="0" algn="l">
              <a:spcBef>
                <a:spcPts val="500"/>
              </a:spcBef>
              <a:spcAft>
                <a:spcPts val="0"/>
              </a:spcAft>
              <a:buClr>
                <a:schemeClr val="dk1"/>
              </a:buClr>
              <a:buSzPts val="600"/>
              <a:buFont typeface="Arial"/>
              <a:buChar char="•"/>
            </a:pPr>
            <a:r>
              <a:rPr lang="da" sz="600">
                <a:solidFill>
                  <a:schemeClr val="dk1"/>
                </a:solidFill>
                <a:latin typeface="Arial"/>
                <a:ea typeface="Arial"/>
                <a:cs typeface="Arial"/>
                <a:sym typeface="Arial"/>
              </a:rPr>
              <a:t>as well as an example slide with text in English.</a:t>
            </a:r>
            <a:endParaRPr sz="1100"/>
          </a:p>
          <a:p>
            <a:pPr indent="0" lvl="0" marL="0" marR="0" rtl="0" algn="l">
              <a:lnSpc>
                <a:spcPct val="115000"/>
              </a:lnSpc>
              <a:spcBef>
                <a:spcPts val="500"/>
              </a:spcBef>
              <a:spcAft>
                <a:spcPts val="0"/>
              </a:spcAft>
              <a:buNone/>
            </a:pPr>
            <a:r>
              <a:rPr lang="da" sz="600">
                <a:solidFill>
                  <a:schemeClr val="dk1"/>
                </a:solidFill>
                <a:latin typeface="Arial"/>
                <a:ea typeface="Arial"/>
                <a:cs typeface="Arial"/>
                <a:sym typeface="Arial"/>
              </a:rPr>
              <a:t>If you use a 'full' version, you must delete the slides you do not want to use.</a:t>
            </a:r>
            <a:br>
              <a:rPr lang="da" sz="600">
                <a:solidFill>
                  <a:schemeClr val="dk1"/>
                </a:solidFill>
                <a:latin typeface="Arial"/>
                <a:ea typeface="Arial"/>
                <a:cs typeface="Arial"/>
                <a:sym typeface="Arial"/>
              </a:rPr>
            </a:br>
            <a:br>
              <a:rPr lang="da" sz="600">
                <a:solidFill>
                  <a:schemeClr val="dk1"/>
                </a:solidFill>
                <a:latin typeface="Arial"/>
                <a:ea typeface="Arial"/>
                <a:cs typeface="Arial"/>
                <a:sym typeface="Arial"/>
              </a:rPr>
            </a:br>
            <a:r>
              <a:rPr lang="da" sz="600">
                <a:solidFill>
                  <a:schemeClr val="dk1"/>
                </a:solidFill>
                <a:latin typeface="Arial"/>
                <a:ea typeface="Arial"/>
                <a:cs typeface="Arial"/>
                <a:sym typeface="Arial"/>
              </a:rPr>
              <a:t>Mac users and others can download PowerPoint templates at</a:t>
            </a:r>
            <a:endParaRPr sz="1100"/>
          </a:p>
          <a:p>
            <a:pPr indent="0" lvl="0" marL="0" marR="0" rtl="0" algn="l">
              <a:lnSpc>
                <a:spcPct val="115000"/>
              </a:lnSpc>
              <a:spcBef>
                <a:spcPts val="800"/>
              </a:spcBef>
              <a:spcAft>
                <a:spcPts val="0"/>
              </a:spcAft>
              <a:buNone/>
            </a:pPr>
            <a:r>
              <a:rPr lang="da" sz="600" u="sng">
                <a:solidFill>
                  <a:schemeClr val="accent4"/>
                </a:solidFill>
                <a:latin typeface="Arial"/>
                <a:ea typeface="Arial"/>
                <a:cs typeface="Arial"/>
                <a:sym typeface="Arial"/>
                <a:hlinkClick r:id="rId2">
                  <a:extLst>
                    <a:ext uri="{A12FA001-AC4F-418D-AE19-62706E023703}">
                      <ahyp:hlinkClr val="tx"/>
                    </a:ext>
                  </a:extLst>
                </a:hlinkClick>
              </a:rPr>
              <a:t>www.designguide.ku.dk/skabeloner/powerpoint/praesentationer/</a:t>
            </a:r>
            <a:endParaRPr sz="600">
              <a:solidFill>
                <a:schemeClr val="accent4"/>
              </a:solidFill>
              <a:latin typeface="Arial"/>
              <a:ea typeface="Arial"/>
              <a:cs typeface="Arial"/>
              <a:sym typeface="Arial"/>
            </a:endParaRPr>
          </a:p>
        </p:txBody>
      </p:sp>
      <p:sp>
        <p:nvSpPr>
          <p:cNvPr id="282" name="Google Shape;282;p45"/>
          <p:cNvSpPr txBox="1"/>
          <p:nvPr/>
        </p:nvSpPr>
        <p:spPr>
          <a:xfrm>
            <a:off x="1927788" y="2974670"/>
            <a:ext cx="1316700" cy="14802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Insert your unit name (e.g. your department), page numbers and the date</a:t>
            </a:r>
            <a:br>
              <a:rPr b="1" lang="da" sz="800">
                <a:solidFill>
                  <a:schemeClr val="dk1"/>
                </a:solidFill>
                <a:latin typeface="Arial"/>
                <a:ea typeface="Arial"/>
                <a:cs typeface="Arial"/>
                <a:sym typeface="Arial"/>
              </a:rPr>
            </a:br>
            <a:r>
              <a:rPr b="1" lang="da" sz="600">
                <a:solidFill>
                  <a:schemeClr val="dk1"/>
                </a:solidFill>
                <a:latin typeface="Arial"/>
                <a:ea typeface="Arial"/>
                <a:cs typeface="Arial"/>
                <a:sym typeface="Arial"/>
              </a:rPr>
              <a:t>1. </a:t>
            </a:r>
            <a:r>
              <a:rPr lang="da" sz="600">
                <a:solidFill>
                  <a:schemeClr val="dk1"/>
                </a:solidFill>
                <a:latin typeface="Arial"/>
                <a:ea typeface="Arial"/>
                <a:cs typeface="Arial"/>
                <a:sym typeface="Arial"/>
              </a:rPr>
              <a:t>Click on </a:t>
            </a:r>
            <a:r>
              <a:rPr b="1" lang="da" sz="600">
                <a:solidFill>
                  <a:schemeClr val="dk1"/>
                </a:solidFill>
                <a:latin typeface="Arial"/>
                <a:ea typeface="Arial"/>
                <a:cs typeface="Arial"/>
                <a:sym typeface="Arial"/>
              </a:rPr>
              <a:t>Insert</a:t>
            </a:r>
            <a:r>
              <a:rPr lang="da" sz="600">
                <a:solidFill>
                  <a:schemeClr val="dk1"/>
                </a:solidFill>
                <a:latin typeface="Arial"/>
                <a:ea typeface="Arial"/>
                <a:cs typeface="Arial"/>
                <a:sym typeface="Arial"/>
              </a:rPr>
              <a:t> in the top menu</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2. </a:t>
            </a:r>
            <a:r>
              <a:rPr lang="da" sz="600">
                <a:solidFill>
                  <a:schemeClr val="dk1"/>
                </a:solidFill>
                <a:latin typeface="Arial"/>
                <a:ea typeface="Arial"/>
                <a:cs typeface="Arial"/>
                <a:sym typeface="Arial"/>
              </a:rPr>
              <a:t>Select </a:t>
            </a:r>
            <a:r>
              <a:rPr b="1" lang="da" sz="600">
                <a:solidFill>
                  <a:schemeClr val="dk1"/>
                </a:solidFill>
                <a:latin typeface="Arial"/>
                <a:ea typeface="Arial"/>
                <a:cs typeface="Arial"/>
                <a:sym typeface="Arial"/>
              </a:rPr>
              <a:t>Header and Footer</a:t>
            </a:r>
            <a:endParaRPr sz="1100"/>
          </a:p>
          <a:p>
            <a:pPr indent="0" lvl="0" marL="0" marR="0" rtl="0" algn="l">
              <a:lnSpc>
                <a:spcPct val="90000"/>
              </a:lnSpc>
              <a:spcBef>
                <a:spcPts val="800"/>
              </a:spcBef>
              <a:spcAft>
                <a:spcPts val="0"/>
              </a:spcAft>
              <a:buNone/>
            </a:pPr>
            <a:r>
              <a:rPr b="1" lang="da" sz="600">
                <a:solidFill>
                  <a:schemeClr val="dk1"/>
                </a:solidFill>
                <a:latin typeface="Arial"/>
                <a:ea typeface="Arial"/>
                <a:cs typeface="Arial"/>
                <a:sym typeface="Arial"/>
              </a:rPr>
              <a:t>3. </a:t>
            </a:r>
            <a:r>
              <a:rPr lang="da" sz="600">
                <a:solidFill>
                  <a:schemeClr val="dk1"/>
                </a:solidFill>
                <a:latin typeface="Arial"/>
                <a:ea typeface="Arial"/>
                <a:cs typeface="Arial"/>
                <a:sym typeface="Arial"/>
              </a:rPr>
              <a:t>Fill in the fields</a:t>
            </a:r>
            <a:endParaRPr sz="1100"/>
          </a:p>
          <a:p>
            <a:pPr indent="0" lvl="0" marL="0" marR="0" rtl="0" algn="l">
              <a:lnSpc>
                <a:spcPct val="90000"/>
              </a:lnSpc>
              <a:spcBef>
                <a:spcPts val="800"/>
              </a:spcBef>
              <a:spcAft>
                <a:spcPts val="0"/>
              </a:spcAft>
              <a:buNone/>
            </a:pPr>
            <a:r>
              <a:rPr b="1" lang="da" sz="600">
                <a:solidFill>
                  <a:schemeClr val="dk1"/>
                </a:solidFill>
                <a:latin typeface="Arial"/>
                <a:ea typeface="Arial"/>
                <a:cs typeface="Arial"/>
                <a:sym typeface="Arial"/>
              </a:rPr>
              <a:t>4. </a:t>
            </a:r>
            <a:r>
              <a:rPr lang="da" sz="600">
                <a:solidFill>
                  <a:schemeClr val="dk1"/>
                </a:solidFill>
                <a:latin typeface="Arial"/>
                <a:ea typeface="Arial"/>
                <a:cs typeface="Arial"/>
                <a:sym typeface="Arial"/>
              </a:rPr>
              <a:t>Select </a:t>
            </a:r>
            <a:r>
              <a:rPr b="1" lang="da" sz="600">
                <a:solidFill>
                  <a:schemeClr val="dk1"/>
                </a:solidFill>
                <a:latin typeface="Arial"/>
                <a:ea typeface="Arial"/>
                <a:cs typeface="Arial"/>
                <a:sym typeface="Arial"/>
              </a:rPr>
              <a:t>Apply</a:t>
            </a:r>
            <a:r>
              <a:rPr lang="da" sz="600">
                <a:solidFill>
                  <a:schemeClr val="dk1"/>
                </a:solidFill>
                <a:latin typeface="Arial"/>
                <a:ea typeface="Arial"/>
                <a:cs typeface="Arial"/>
                <a:sym typeface="Arial"/>
              </a:rPr>
              <a:t> </a:t>
            </a:r>
            <a:r>
              <a:rPr b="1" lang="da" sz="600">
                <a:solidFill>
                  <a:schemeClr val="dk1"/>
                </a:solidFill>
                <a:latin typeface="Arial"/>
                <a:ea typeface="Arial"/>
                <a:cs typeface="Arial"/>
                <a:sym typeface="Arial"/>
              </a:rPr>
              <a:t>to all </a:t>
            </a:r>
            <a:r>
              <a:rPr lang="da" sz="600">
                <a:solidFill>
                  <a:schemeClr val="dk1"/>
                </a:solidFill>
                <a:latin typeface="Arial"/>
                <a:ea typeface="Arial"/>
                <a:cs typeface="Arial"/>
                <a:sym typeface="Arial"/>
              </a:rPr>
              <a:t>or </a:t>
            </a:r>
            <a:r>
              <a:rPr b="1" lang="da" sz="600">
                <a:solidFill>
                  <a:schemeClr val="dk1"/>
                </a:solidFill>
                <a:latin typeface="Arial"/>
                <a:ea typeface="Arial"/>
                <a:cs typeface="Arial"/>
                <a:sym typeface="Arial"/>
              </a:rPr>
              <a:t>Apply</a:t>
            </a:r>
            <a:r>
              <a:rPr lang="da" sz="600">
                <a:solidFill>
                  <a:schemeClr val="dk1"/>
                </a:solidFill>
                <a:latin typeface="Arial"/>
                <a:ea typeface="Arial"/>
                <a:cs typeface="Arial"/>
                <a:sym typeface="Arial"/>
              </a:rPr>
              <a:t> if it is only to be used on a single slide</a:t>
            </a:r>
            <a:endParaRPr sz="1100"/>
          </a:p>
          <a:p>
            <a:pPr indent="0" lvl="0" marL="0" marR="0" rtl="0" algn="l">
              <a:lnSpc>
                <a:spcPct val="90000"/>
              </a:lnSpc>
              <a:spcBef>
                <a:spcPts val="800"/>
              </a:spcBef>
              <a:spcAft>
                <a:spcPts val="0"/>
              </a:spcAft>
              <a:buNone/>
            </a:pPr>
            <a:r>
              <a:rPr lang="da" sz="600">
                <a:solidFill>
                  <a:schemeClr val="dk1"/>
                </a:solidFill>
                <a:latin typeface="Arial"/>
                <a:ea typeface="Arial"/>
                <a:cs typeface="Arial"/>
                <a:sym typeface="Arial"/>
              </a:rPr>
              <a:t>The information goes on the right-hand side of the page in the grey top bar.</a:t>
            </a:r>
            <a:endParaRPr sz="1100"/>
          </a:p>
        </p:txBody>
      </p:sp>
      <p:sp>
        <p:nvSpPr>
          <p:cNvPr id="283" name="Google Shape;283;p45"/>
          <p:cNvSpPr txBox="1"/>
          <p:nvPr/>
        </p:nvSpPr>
        <p:spPr>
          <a:xfrm>
            <a:off x="440531" y="4266660"/>
            <a:ext cx="1424700" cy="338700"/>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800">
                <a:solidFill>
                  <a:schemeClr val="dk1"/>
                </a:solidFill>
                <a:latin typeface="Arial"/>
                <a:ea typeface="Arial"/>
                <a:cs typeface="Arial"/>
                <a:sym typeface="Arial"/>
              </a:rPr>
              <a:t>Create a new slide (2010 + 2013 and 2016 version) </a:t>
            </a:r>
            <a:br>
              <a:rPr b="1" lang="da" sz="800">
                <a:solidFill>
                  <a:schemeClr val="dk1"/>
                </a:solidFill>
                <a:latin typeface="Arial"/>
                <a:ea typeface="Arial"/>
                <a:cs typeface="Arial"/>
                <a:sym typeface="Arial"/>
              </a:rPr>
            </a:br>
            <a:r>
              <a:rPr b="1" lang="da" sz="600">
                <a:solidFill>
                  <a:schemeClr val="dk1"/>
                </a:solidFill>
                <a:latin typeface="Arial"/>
                <a:ea typeface="Arial"/>
                <a:cs typeface="Arial"/>
                <a:sym typeface="Arial"/>
              </a:rPr>
              <a:t>1. </a:t>
            </a:r>
            <a:r>
              <a:rPr b="0" lang="da" sz="600">
                <a:solidFill>
                  <a:schemeClr val="dk1"/>
                </a:solidFill>
                <a:latin typeface="Arial"/>
                <a:ea typeface="Arial"/>
                <a:cs typeface="Arial"/>
                <a:sym typeface="Arial"/>
              </a:rPr>
              <a:t>Click on </a:t>
            </a:r>
            <a:r>
              <a:rPr b="1" lang="da" sz="600">
                <a:solidFill>
                  <a:schemeClr val="dk1"/>
                </a:solidFill>
                <a:latin typeface="Arial"/>
                <a:ea typeface="Arial"/>
                <a:cs typeface="Arial"/>
                <a:sym typeface="Arial"/>
              </a:rPr>
              <a:t>Home</a:t>
            </a:r>
            <a:endParaRPr sz="1100"/>
          </a:p>
        </p:txBody>
      </p:sp>
      <p:pic>
        <p:nvPicPr>
          <p:cNvPr id="284" name="Google Shape;284;p45"/>
          <p:cNvPicPr preferRelativeResize="0"/>
          <p:nvPr/>
        </p:nvPicPr>
        <p:blipFill rotWithShape="1">
          <a:blip r:embed="rId3">
            <a:alphaModFix/>
          </a:blip>
          <a:srcRect b="69429" l="36943" r="2273" t="0"/>
          <a:stretch/>
        </p:blipFill>
        <p:spPr>
          <a:xfrm>
            <a:off x="3118228" y="2172492"/>
            <a:ext cx="296562" cy="94970"/>
          </a:xfrm>
          <a:prstGeom prst="rect">
            <a:avLst/>
          </a:prstGeom>
          <a:noFill/>
          <a:ln>
            <a:noFill/>
          </a:ln>
        </p:spPr>
      </p:pic>
      <p:sp>
        <p:nvSpPr>
          <p:cNvPr id="285" name="Google Shape;285;p45"/>
          <p:cNvSpPr txBox="1"/>
          <p:nvPr/>
        </p:nvSpPr>
        <p:spPr>
          <a:xfrm>
            <a:off x="1927788" y="1936745"/>
            <a:ext cx="1218300" cy="464400"/>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800">
                <a:solidFill>
                  <a:schemeClr val="dk1"/>
                </a:solidFill>
                <a:latin typeface="Arial"/>
                <a:ea typeface="Arial"/>
                <a:cs typeface="Arial"/>
                <a:sym typeface="Arial"/>
              </a:rPr>
              <a:t>Replace slide type</a:t>
            </a:r>
            <a:br>
              <a:rPr b="1" lang="da" sz="800">
                <a:solidFill>
                  <a:schemeClr val="dk1"/>
                </a:solidFill>
                <a:latin typeface="Arial"/>
                <a:ea typeface="Arial"/>
                <a:cs typeface="Arial"/>
                <a:sym typeface="Arial"/>
              </a:rPr>
            </a:br>
            <a:r>
              <a:rPr b="1" lang="da" sz="600">
                <a:solidFill>
                  <a:schemeClr val="dk1"/>
                </a:solidFill>
                <a:latin typeface="Arial"/>
                <a:ea typeface="Arial"/>
                <a:cs typeface="Arial"/>
                <a:sym typeface="Arial"/>
              </a:rPr>
              <a:t>1. </a:t>
            </a:r>
            <a:r>
              <a:rPr lang="da" sz="600">
                <a:solidFill>
                  <a:schemeClr val="dk1"/>
                </a:solidFill>
                <a:latin typeface="Arial"/>
                <a:ea typeface="Arial"/>
                <a:cs typeface="Arial"/>
                <a:sym typeface="Arial"/>
              </a:rPr>
              <a:t>Click on </a:t>
            </a:r>
            <a:r>
              <a:rPr b="1" lang="da" sz="600">
                <a:solidFill>
                  <a:schemeClr val="dk1"/>
                </a:solidFill>
                <a:latin typeface="Arial"/>
                <a:ea typeface="Arial"/>
                <a:cs typeface="Arial"/>
                <a:sym typeface="Arial"/>
              </a:rPr>
              <a:t>Home</a:t>
            </a:r>
            <a:endParaRPr sz="1100"/>
          </a:p>
          <a:p>
            <a:pPr indent="0" lvl="0" marL="0" marR="0" rtl="0" algn="l">
              <a:spcBef>
                <a:spcPts val="500"/>
              </a:spcBef>
              <a:spcAft>
                <a:spcPts val="0"/>
              </a:spcAft>
              <a:buNone/>
            </a:pPr>
            <a:r>
              <a:rPr b="1" lang="da" sz="600">
                <a:solidFill>
                  <a:schemeClr val="dk1"/>
                </a:solidFill>
                <a:latin typeface="Arial"/>
                <a:ea typeface="Arial"/>
                <a:cs typeface="Arial"/>
                <a:sym typeface="Arial"/>
              </a:rPr>
              <a:t>2.</a:t>
            </a:r>
            <a:r>
              <a:rPr b="1" lang="da" sz="600">
                <a:solidFill>
                  <a:schemeClr val="dk1"/>
                </a:solidFill>
                <a:latin typeface="Arial"/>
                <a:ea typeface="Arial"/>
                <a:cs typeface="Arial"/>
                <a:sym typeface="Arial"/>
              </a:rPr>
              <a:t> </a:t>
            </a:r>
            <a:r>
              <a:rPr lang="da" sz="600">
                <a:solidFill>
                  <a:schemeClr val="dk1"/>
                </a:solidFill>
                <a:latin typeface="Arial"/>
                <a:ea typeface="Arial"/>
                <a:cs typeface="Arial"/>
                <a:sym typeface="Arial"/>
              </a:rPr>
              <a:t>Select </a:t>
            </a:r>
            <a:r>
              <a:rPr b="1" lang="da" sz="600">
                <a:solidFill>
                  <a:schemeClr val="dk1"/>
                </a:solidFill>
                <a:latin typeface="Arial"/>
                <a:ea typeface="Arial"/>
                <a:cs typeface="Arial"/>
                <a:sym typeface="Arial"/>
              </a:rPr>
              <a:t>Layout</a:t>
            </a:r>
            <a:r>
              <a:rPr lang="da" sz="600">
                <a:solidFill>
                  <a:schemeClr val="dk1"/>
                </a:solidFill>
                <a:latin typeface="Arial"/>
                <a:ea typeface="Arial"/>
                <a:cs typeface="Arial"/>
                <a:sym typeface="Arial"/>
              </a:rPr>
              <a:t> to change the layout of your current slide.</a:t>
            </a:r>
            <a:endParaRPr sz="1100"/>
          </a:p>
        </p:txBody>
      </p:sp>
      <p:sp>
        <p:nvSpPr>
          <p:cNvPr id="286" name="Google Shape;286;p45"/>
          <p:cNvSpPr txBox="1"/>
          <p:nvPr/>
        </p:nvSpPr>
        <p:spPr>
          <a:xfrm>
            <a:off x="1927788" y="2486319"/>
            <a:ext cx="1226100" cy="307800"/>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800">
                <a:solidFill>
                  <a:schemeClr val="dk1"/>
                </a:solidFill>
                <a:latin typeface="Arial"/>
                <a:ea typeface="Arial"/>
                <a:cs typeface="Arial"/>
                <a:sym typeface="Arial"/>
              </a:rPr>
              <a:t>Font</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UCPH uses the font Microsoft New Tai Lue in PowerPoint.</a:t>
            </a:r>
            <a:endParaRPr b="0" sz="600">
              <a:solidFill>
                <a:schemeClr val="dk1"/>
              </a:solidFill>
              <a:latin typeface="Arial"/>
              <a:ea typeface="Arial"/>
              <a:cs typeface="Arial"/>
              <a:sym typeface="Arial"/>
            </a:endParaRPr>
          </a:p>
        </p:txBody>
      </p:sp>
      <p:sp>
        <p:nvSpPr>
          <p:cNvPr id="287" name="Google Shape;287;p45"/>
          <p:cNvSpPr txBox="1"/>
          <p:nvPr/>
        </p:nvSpPr>
        <p:spPr>
          <a:xfrm>
            <a:off x="3554336" y="1220344"/>
            <a:ext cx="1226100" cy="17424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Gridliness and Guides</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To see gridlines and guides</a:t>
            </a:r>
            <a:endParaRPr sz="1100"/>
          </a:p>
          <a:p>
            <a:pPr indent="0" lvl="0" marL="0" marR="0" rtl="0" algn="l">
              <a:lnSpc>
                <a:spcPct val="90000"/>
              </a:lnSpc>
              <a:spcBef>
                <a:spcPts val="500"/>
              </a:spcBef>
              <a:spcAft>
                <a:spcPts val="0"/>
              </a:spcAft>
              <a:buClr>
                <a:schemeClr val="dk1"/>
              </a:buClr>
              <a:buSzPts val="600"/>
              <a:buFont typeface="Arial"/>
              <a:buNone/>
            </a:pPr>
            <a:r>
              <a:rPr b="1" lang="da" sz="600">
                <a:solidFill>
                  <a:schemeClr val="dk1"/>
                </a:solidFill>
                <a:latin typeface="Arial"/>
                <a:ea typeface="Arial"/>
                <a:cs typeface="Arial"/>
                <a:sym typeface="Arial"/>
              </a:rPr>
              <a:t>1. </a:t>
            </a:r>
            <a:r>
              <a:rPr b="0" lang="da" sz="600">
                <a:solidFill>
                  <a:schemeClr val="dk1"/>
                </a:solidFill>
                <a:latin typeface="Arial"/>
                <a:ea typeface="Arial"/>
                <a:cs typeface="Arial"/>
                <a:sym typeface="Arial"/>
              </a:rPr>
              <a:t>Click on </a:t>
            </a:r>
            <a:r>
              <a:rPr b="1" lang="da" sz="600">
                <a:solidFill>
                  <a:schemeClr val="dk1"/>
                </a:solidFill>
                <a:latin typeface="Arial"/>
                <a:ea typeface="Arial"/>
                <a:cs typeface="Arial"/>
                <a:sym typeface="Arial"/>
              </a:rPr>
              <a:t>View</a:t>
            </a:r>
            <a:endParaRPr sz="1100"/>
          </a:p>
          <a:p>
            <a:pPr indent="0" lvl="0" marL="0" marR="0" rtl="0" algn="l">
              <a:lnSpc>
                <a:spcPct val="90000"/>
              </a:lnSpc>
              <a:spcBef>
                <a:spcPts val="500"/>
              </a:spcBef>
              <a:spcAft>
                <a:spcPts val="0"/>
              </a:spcAft>
              <a:buClr>
                <a:schemeClr val="dk1"/>
              </a:buClr>
              <a:buSzPts val="600"/>
              <a:buFont typeface="Arial"/>
              <a:buNone/>
            </a:pPr>
            <a:r>
              <a:rPr b="1" lang="da" sz="600">
                <a:solidFill>
                  <a:schemeClr val="dk1"/>
                </a:solidFill>
                <a:latin typeface="Arial"/>
                <a:ea typeface="Arial"/>
                <a:cs typeface="Arial"/>
                <a:sym typeface="Arial"/>
              </a:rPr>
              <a:t>2. </a:t>
            </a:r>
            <a:r>
              <a:rPr b="0" lang="da" sz="600">
                <a:solidFill>
                  <a:schemeClr val="dk1"/>
                </a:solidFill>
                <a:latin typeface="Arial"/>
                <a:ea typeface="Arial"/>
                <a:cs typeface="Arial"/>
                <a:sym typeface="Arial"/>
              </a:rPr>
              <a:t>Select </a:t>
            </a:r>
            <a:r>
              <a:rPr b="1" lang="da" sz="600">
                <a:solidFill>
                  <a:schemeClr val="dk1"/>
                </a:solidFill>
                <a:latin typeface="Arial"/>
                <a:ea typeface="Arial"/>
                <a:cs typeface="Arial"/>
                <a:sym typeface="Arial"/>
              </a:rPr>
              <a:t>Gridlines</a:t>
            </a:r>
            <a:r>
              <a:rPr b="0" lang="da" sz="600">
                <a:solidFill>
                  <a:schemeClr val="dk1"/>
                </a:solidFill>
                <a:latin typeface="Arial"/>
                <a:ea typeface="Arial"/>
                <a:cs typeface="Arial"/>
                <a:sym typeface="Arial"/>
              </a:rPr>
              <a:t> and/or </a:t>
            </a:r>
            <a:r>
              <a:rPr b="1" lang="da" sz="600">
                <a:solidFill>
                  <a:schemeClr val="dk1"/>
                </a:solidFill>
                <a:latin typeface="Arial"/>
                <a:ea typeface="Arial"/>
                <a:cs typeface="Arial"/>
                <a:sym typeface="Arial"/>
              </a:rPr>
              <a:t>Guides</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To establish additional gridlines and guides</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1. </a:t>
            </a:r>
            <a:r>
              <a:rPr b="0" lang="da" sz="600">
                <a:solidFill>
                  <a:schemeClr val="dk1"/>
                </a:solidFill>
                <a:latin typeface="Arial"/>
                <a:ea typeface="Arial"/>
                <a:cs typeface="Arial"/>
                <a:sym typeface="Arial"/>
              </a:rPr>
              <a:t>Hover the mouse over an existing gridline and click on the line (coordinates of the line are displayed)</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2. </a:t>
            </a:r>
            <a:r>
              <a:rPr b="0" lang="da" sz="600">
                <a:solidFill>
                  <a:schemeClr val="dk1"/>
                </a:solidFill>
                <a:latin typeface="Arial"/>
                <a:ea typeface="Arial"/>
                <a:cs typeface="Arial"/>
                <a:sym typeface="Arial"/>
              </a:rPr>
              <a:t>Hold down the </a:t>
            </a:r>
            <a:r>
              <a:rPr b="1" lang="da" sz="600">
                <a:solidFill>
                  <a:schemeClr val="dk1"/>
                </a:solidFill>
                <a:latin typeface="Arial"/>
                <a:ea typeface="Arial"/>
                <a:cs typeface="Arial"/>
                <a:sym typeface="Arial"/>
              </a:rPr>
              <a:t>CTRL key </a:t>
            </a:r>
            <a:r>
              <a:rPr b="0" lang="da" sz="600">
                <a:solidFill>
                  <a:schemeClr val="dk1"/>
                </a:solidFill>
                <a:latin typeface="Arial"/>
                <a:ea typeface="Arial"/>
                <a:cs typeface="Arial"/>
                <a:sym typeface="Arial"/>
              </a:rPr>
              <a:t>while you move the location of the line (adds a new line).</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Tip: </a:t>
            </a:r>
            <a:r>
              <a:rPr b="0" lang="da" sz="600">
                <a:solidFill>
                  <a:schemeClr val="dk1"/>
                </a:solidFill>
                <a:latin typeface="Arial"/>
                <a:ea typeface="Arial"/>
                <a:cs typeface="Arial"/>
                <a:sym typeface="Arial"/>
              </a:rPr>
              <a:t>Press Alt + F9 for a rapid display of gridlines</a:t>
            </a:r>
            <a:endParaRPr sz="1100"/>
          </a:p>
        </p:txBody>
      </p:sp>
      <p:sp>
        <p:nvSpPr>
          <p:cNvPr id="288" name="Google Shape;288;p45"/>
          <p:cNvSpPr txBox="1"/>
          <p:nvPr/>
        </p:nvSpPr>
        <p:spPr>
          <a:xfrm>
            <a:off x="3546617" y="3106063"/>
            <a:ext cx="1226100" cy="16332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Insert picture</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On layouts with picture placeholders: Click the icon and select </a:t>
            </a:r>
            <a:r>
              <a:rPr b="1" lang="da" sz="600">
                <a:solidFill>
                  <a:schemeClr val="dk1"/>
                </a:solidFill>
                <a:latin typeface="Arial"/>
                <a:ea typeface="Arial"/>
                <a:cs typeface="Arial"/>
                <a:sym typeface="Arial"/>
              </a:rPr>
              <a:t>Insert</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The text  ”Clik here to insert image” will not be visible in presentation mode.</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You can find UCPH-images, which are adapted to and minimised to 16:9 format via this link: </a:t>
            </a:r>
            <a:br>
              <a:rPr b="0" lang="da" sz="600">
                <a:solidFill>
                  <a:schemeClr val="dk1"/>
                </a:solidFill>
                <a:latin typeface="Arial"/>
                <a:ea typeface="Arial"/>
                <a:cs typeface="Arial"/>
                <a:sym typeface="Arial"/>
              </a:rPr>
            </a:br>
            <a:r>
              <a:rPr b="0" lang="da" sz="600">
                <a:solidFill>
                  <a:schemeClr val="dk1"/>
                </a:solidFill>
                <a:latin typeface="Arial"/>
                <a:ea typeface="Arial"/>
                <a:cs typeface="Arial"/>
                <a:sym typeface="Arial"/>
              </a:rPr>
              <a:t> </a:t>
            </a:r>
            <a:r>
              <a:rPr b="0" lang="da" sz="600" u="sng">
                <a:solidFill>
                  <a:schemeClr val="accent4"/>
                </a:solidFill>
                <a:latin typeface="Arial"/>
                <a:ea typeface="Arial"/>
                <a:cs typeface="Arial"/>
                <a:sym typeface="Arial"/>
                <a:hlinkClick r:id="rId4">
                  <a:extLst>
                    <a:ext uri="{A12FA001-AC4F-418D-AE19-62706E023703}">
                      <ahyp:hlinkClr val="tx"/>
                    </a:ext>
                  </a:extLst>
                </a:hlinkClick>
              </a:rPr>
              <a:t>https://image.ku.dk/shared/aZwD18034DnM3TYEw9XagEF6kxI6MLkV</a:t>
            </a:r>
            <a:endParaRPr b="0" sz="600">
              <a:solidFill>
                <a:schemeClr val="accent4"/>
              </a:solidFill>
              <a:latin typeface="Arial"/>
              <a:ea typeface="Arial"/>
              <a:cs typeface="Arial"/>
              <a:sym typeface="Arial"/>
            </a:endParaRPr>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Select slide show-view to activate the link.</a:t>
            </a:r>
            <a:endParaRPr sz="1100"/>
          </a:p>
        </p:txBody>
      </p:sp>
      <p:sp>
        <p:nvSpPr>
          <p:cNvPr id="289" name="Google Shape;289;p45"/>
          <p:cNvSpPr txBox="1"/>
          <p:nvPr/>
        </p:nvSpPr>
        <p:spPr>
          <a:xfrm>
            <a:off x="5018671" y="1230371"/>
            <a:ext cx="1226100" cy="5715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Image sizes</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The optimal picture size is:</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16:9-format: 1.500 x 818 pixels</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Save the images in 72 dpi and in "jpg medium quality"</a:t>
            </a:r>
            <a:endParaRPr sz="1100"/>
          </a:p>
        </p:txBody>
      </p:sp>
      <p:sp>
        <p:nvSpPr>
          <p:cNvPr id="290" name="Google Shape;290;p45"/>
          <p:cNvSpPr txBox="1"/>
          <p:nvPr/>
        </p:nvSpPr>
        <p:spPr>
          <a:xfrm>
            <a:off x="5018671" y="2040005"/>
            <a:ext cx="1226100" cy="14670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Trimming pictures</a:t>
            </a:r>
            <a:br>
              <a:rPr b="1" lang="da" sz="800">
                <a:solidFill>
                  <a:schemeClr val="dk1"/>
                </a:solidFill>
                <a:latin typeface="Arial"/>
                <a:ea typeface="Arial"/>
                <a:cs typeface="Arial"/>
                <a:sym typeface="Arial"/>
              </a:rPr>
            </a:br>
            <a:r>
              <a:rPr b="1" lang="da" sz="600">
                <a:solidFill>
                  <a:schemeClr val="dk1"/>
                </a:solidFill>
                <a:latin typeface="Arial"/>
                <a:ea typeface="Arial"/>
                <a:cs typeface="Arial"/>
                <a:sym typeface="Arial"/>
              </a:rPr>
              <a:t>1</a:t>
            </a:r>
            <a:r>
              <a:rPr b="0" lang="da" sz="600">
                <a:solidFill>
                  <a:schemeClr val="dk1"/>
                </a:solidFill>
                <a:latin typeface="Arial"/>
                <a:ea typeface="Arial"/>
                <a:cs typeface="Arial"/>
                <a:sym typeface="Arial"/>
              </a:rPr>
              <a:t>. Click</a:t>
            </a:r>
            <a:r>
              <a:rPr b="1" lang="da" sz="600">
                <a:solidFill>
                  <a:schemeClr val="dk1"/>
                </a:solidFill>
                <a:latin typeface="Arial"/>
                <a:ea typeface="Arial"/>
                <a:cs typeface="Arial"/>
                <a:sym typeface="Arial"/>
              </a:rPr>
              <a:t> Crop </a:t>
            </a:r>
            <a:r>
              <a:rPr b="0" lang="da" sz="600">
                <a:solidFill>
                  <a:schemeClr val="dk1"/>
                </a:solidFill>
                <a:latin typeface="Arial"/>
                <a:ea typeface="Arial"/>
                <a:cs typeface="Arial"/>
                <a:sym typeface="Arial"/>
              </a:rPr>
              <a:t>to change the image focus/size</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2. </a:t>
            </a:r>
            <a:r>
              <a:rPr b="0" lang="da" sz="600">
                <a:solidFill>
                  <a:schemeClr val="dk1"/>
                </a:solidFill>
                <a:latin typeface="Arial"/>
                <a:ea typeface="Arial"/>
                <a:cs typeface="Arial"/>
                <a:sym typeface="Arial"/>
              </a:rPr>
              <a:t>If you want to scale the picture, hold the </a:t>
            </a:r>
            <a:r>
              <a:rPr b="1" lang="da" sz="600">
                <a:solidFill>
                  <a:schemeClr val="dk1"/>
                </a:solidFill>
                <a:latin typeface="Arial"/>
                <a:ea typeface="Arial"/>
                <a:cs typeface="Arial"/>
                <a:sym typeface="Arial"/>
              </a:rPr>
              <a:t>SHIFT</a:t>
            </a:r>
            <a:r>
              <a:rPr b="0" lang="da" sz="600">
                <a:solidFill>
                  <a:schemeClr val="dk1"/>
                </a:solidFill>
                <a:latin typeface="Arial"/>
                <a:ea typeface="Arial"/>
                <a:cs typeface="Arial"/>
                <a:sym typeface="Arial"/>
              </a:rPr>
              <a:t> button down while dragging in the image corners</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3. </a:t>
            </a:r>
            <a:r>
              <a:rPr b="0" lang="da" sz="600">
                <a:solidFill>
                  <a:schemeClr val="dk1"/>
                </a:solidFill>
                <a:latin typeface="Arial"/>
                <a:ea typeface="Arial"/>
                <a:cs typeface="Arial"/>
                <a:sym typeface="Arial"/>
              </a:rPr>
              <a:t>Right-click on the picture and select </a:t>
            </a:r>
            <a:r>
              <a:rPr b="1" lang="da" sz="600">
                <a:solidFill>
                  <a:schemeClr val="dk1"/>
                </a:solidFill>
                <a:latin typeface="Arial"/>
                <a:ea typeface="Arial"/>
                <a:cs typeface="Arial"/>
                <a:sym typeface="Arial"/>
              </a:rPr>
              <a:t>Send to back</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Tip: </a:t>
            </a:r>
            <a:r>
              <a:rPr b="0" lang="da" sz="600">
                <a:solidFill>
                  <a:schemeClr val="dk1"/>
                </a:solidFill>
                <a:latin typeface="Arial"/>
                <a:ea typeface="Arial"/>
                <a:cs typeface="Arial"/>
                <a:sym typeface="Arial"/>
              </a:rPr>
              <a:t>If you delete the picture and inserts a new, the picture may be in front of text and graphics. If this happens, you must select the image, right-click and select </a:t>
            </a:r>
            <a:r>
              <a:rPr b="1" lang="da" sz="600">
                <a:solidFill>
                  <a:schemeClr val="dk1"/>
                </a:solidFill>
                <a:latin typeface="Arial"/>
                <a:ea typeface="Arial"/>
                <a:cs typeface="Arial"/>
                <a:sym typeface="Arial"/>
              </a:rPr>
              <a:t>Send to back</a:t>
            </a:r>
            <a:endParaRPr sz="1100"/>
          </a:p>
        </p:txBody>
      </p:sp>
      <p:sp>
        <p:nvSpPr>
          <p:cNvPr id="291" name="Google Shape;291;p45"/>
          <p:cNvSpPr txBox="1"/>
          <p:nvPr/>
        </p:nvSpPr>
        <p:spPr>
          <a:xfrm>
            <a:off x="5018671" y="3573992"/>
            <a:ext cx="1226100" cy="7569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Template colors</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You can choose between a range of colors for backgrounds and graphs.</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Right-click on the surface of which you want to change the color and then click on the paint can icon</a:t>
            </a:r>
            <a:endParaRPr sz="1100"/>
          </a:p>
        </p:txBody>
      </p:sp>
      <p:sp>
        <p:nvSpPr>
          <p:cNvPr id="292" name="Google Shape;292;p45"/>
          <p:cNvSpPr txBox="1"/>
          <p:nvPr/>
        </p:nvSpPr>
        <p:spPr>
          <a:xfrm>
            <a:off x="5018671" y="4361353"/>
            <a:ext cx="1226100" cy="4434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Further information</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See</a:t>
            </a:r>
            <a:r>
              <a:rPr b="0" lang="da" sz="600">
                <a:solidFill>
                  <a:schemeClr val="dk1"/>
                </a:solidFill>
                <a:latin typeface="Arial"/>
                <a:ea typeface="Arial"/>
                <a:cs typeface="Arial"/>
                <a:sym typeface="Arial"/>
              </a:rPr>
              <a:t> </a:t>
            </a:r>
            <a:br>
              <a:rPr b="0" lang="da" sz="600">
                <a:solidFill>
                  <a:schemeClr val="dk1"/>
                </a:solidFill>
                <a:latin typeface="Arial"/>
                <a:ea typeface="Arial"/>
                <a:cs typeface="Arial"/>
                <a:sym typeface="Arial"/>
              </a:rPr>
            </a:br>
            <a:r>
              <a:rPr b="0" lang="da" sz="600" u="sng">
                <a:solidFill>
                  <a:schemeClr val="accent4"/>
                </a:solidFill>
                <a:latin typeface="Arial"/>
                <a:ea typeface="Arial"/>
                <a:cs typeface="Arial"/>
                <a:sym typeface="Arial"/>
                <a:hlinkClick r:id="rId5">
                  <a:extLst>
                    <a:ext uri="{A12FA001-AC4F-418D-AE19-62706E023703}">
                      <ahyp:hlinkClr val="tx"/>
                    </a:ext>
                  </a:extLst>
                </a:hlinkClick>
              </a:rPr>
              <a:t>www.designguide.ku.dk/</a:t>
            </a:r>
            <a:br>
              <a:rPr b="0" lang="da" sz="600" u="sng">
                <a:solidFill>
                  <a:schemeClr val="accent4"/>
                </a:solidFill>
                <a:latin typeface="Arial"/>
                <a:ea typeface="Arial"/>
                <a:cs typeface="Arial"/>
                <a:sym typeface="Arial"/>
                <a:hlinkClick r:id="rId6">
                  <a:extLst>
                    <a:ext uri="{A12FA001-AC4F-418D-AE19-62706E023703}">
                      <ahyp:hlinkClr val="tx"/>
                    </a:ext>
                  </a:extLst>
                </a:hlinkClick>
              </a:rPr>
            </a:br>
            <a:r>
              <a:rPr b="0" lang="da" sz="600" u="sng">
                <a:solidFill>
                  <a:schemeClr val="accent4"/>
                </a:solidFill>
                <a:latin typeface="Arial"/>
                <a:ea typeface="Arial"/>
                <a:cs typeface="Arial"/>
                <a:sym typeface="Arial"/>
                <a:hlinkClick r:id="rId7">
                  <a:extLst>
                    <a:ext uri="{A12FA001-AC4F-418D-AE19-62706E023703}">
                      <ahyp:hlinkClr val="tx"/>
                    </a:ext>
                  </a:extLst>
                </a:hlinkClick>
              </a:rPr>
              <a:t>skabeloner/powerpoint/</a:t>
            </a:r>
            <a:br>
              <a:rPr b="0" lang="da" sz="600" u="sng">
                <a:solidFill>
                  <a:schemeClr val="accent4"/>
                </a:solidFill>
                <a:latin typeface="Arial"/>
                <a:ea typeface="Arial"/>
                <a:cs typeface="Arial"/>
                <a:sym typeface="Arial"/>
                <a:hlinkClick r:id="rId8">
                  <a:extLst>
                    <a:ext uri="{A12FA001-AC4F-418D-AE19-62706E023703}">
                      <ahyp:hlinkClr val="tx"/>
                    </a:ext>
                  </a:extLst>
                </a:hlinkClick>
              </a:rPr>
            </a:br>
            <a:r>
              <a:rPr b="0" lang="da" sz="600" u="sng">
                <a:solidFill>
                  <a:schemeClr val="accent4"/>
                </a:solidFill>
                <a:latin typeface="Arial"/>
                <a:ea typeface="Arial"/>
                <a:cs typeface="Arial"/>
                <a:sym typeface="Arial"/>
                <a:hlinkClick r:id="rId9">
                  <a:extLst>
                    <a:ext uri="{A12FA001-AC4F-418D-AE19-62706E023703}">
                      <ahyp:hlinkClr val="tx"/>
                    </a:ext>
                  </a:extLst>
                </a:hlinkClick>
              </a:rPr>
              <a:t>praesentationer/</a:t>
            </a:r>
            <a:endParaRPr b="0" sz="600">
              <a:solidFill>
                <a:schemeClr val="accent4"/>
              </a:solidFill>
              <a:latin typeface="Arial"/>
              <a:ea typeface="Arial"/>
              <a:cs typeface="Arial"/>
              <a:sym typeface="Arial"/>
            </a:endParaRPr>
          </a:p>
        </p:txBody>
      </p:sp>
      <p:pic>
        <p:nvPicPr>
          <p:cNvPr id="293" name="Google Shape;293;p45"/>
          <p:cNvPicPr preferRelativeResize="0"/>
          <p:nvPr/>
        </p:nvPicPr>
        <p:blipFill rotWithShape="1">
          <a:blip r:embed="rId10">
            <a:alphaModFix/>
          </a:blip>
          <a:srcRect b="0" l="0" r="0" t="0"/>
          <a:stretch/>
        </p:blipFill>
        <p:spPr>
          <a:xfrm>
            <a:off x="4701033" y="3151059"/>
            <a:ext cx="192995" cy="206460"/>
          </a:xfrm>
          <a:prstGeom prst="rect">
            <a:avLst/>
          </a:prstGeom>
          <a:noFill/>
          <a:ln>
            <a:noFill/>
          </a:ln>
        </p:spPr>
      </p:pic>
      <p:pic>
        <p:nvPicPr>
          <p:cNvPr id="294" name="Google Shape;294;p45"/>
          <p:cNvPicPr preferRelativeResize="0"/>
          <p:nvPr/>
        </p:nvPicPr>
        <p:blipFill rotWithShape="1">
          <a:blip r:embed="rId11">
            <a:alphaModFix/>
          </a:blip>
          <a:srcRect b="0" l="0" r="0" t="0"/>
          <a:stretch/>
        </p:blipFill>
        <p:spPr>
          <a:xfrm>
            <a:off x="6167654" y="2096534"/>
            <a:ext cx="216531" cy="206460"/>
          </a:xfrm>
          <a:prstGeom prst="rect">
            <a:avLst/>
          </a:prstGeom>
          <a:noFill/>
          <a:ln>
            <a:noFill/>
          </a:ln>
        </p:spPr>
      </p:pic>
      <p:pic>
        <p:nvPicPr>
          <p:cNvPr id="295" name="Google Shape;295;p45"/>
          <p:cNvPicPr preferRelativeResize="0"/>
          <p:nvPr/>
        </p:nvPicPr>
        <p:blipFill rotWithShape="1">
          <a:blip r:embed="rId12">
            <a:alphaModFix/>
          </a:blip>
          <a:srcRect b="0" l="0" r="0" t="0"/>
          <a:stretch/>
        </p:blipFill>
        <p:spPr>
          <a:xfrm>
            <a:off x="6181370" y="2390842"/>
            <a:ext cx="167341" cy="171632"/>
          </a:xfrm>
          <a:prstGeom prst="rect">
            <a:avLst/>
          </a:prstGeom>
          <a:noFill/>
          <a:ln>
            <a:noFill/>
          </a:ln>
        </p:spPr>
      </p:pic>
      <p:sp>
        <p:nvSpPr>
          <p:cNvPr id="296" name="Google Shape;296;p45"/>
          <p:cNvSpPr txBox="1"/>
          <p:nvPr/>
        </p:nvSpPr>
        <p:spPr>
          <a:xfrm>
            <a:off x="1927788" y="1249596"/>
            <a:ext cx="1326300" cy="554100"/>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600">
                <a:solidFill>
                  <a:schemeClr val="dk1"/>
                </a:solidFill>
                <a:latin typeface="Arial"/>
                <a:ea typeface="Arial"/>
                <a:cs typeface="Arial"/>
                <a:sym typeface="Arial"/>
              </a:rPr>
              <a:t>2.</a:t>
            </a:r>
            <a:r>
              <a:rPr b="1" lang="da" sz="600">
                <a:solidFill>
                  <a:schemeClr val="dk1"/>
                </a:solidFill>
                <a:latin typeface="Arial"/>
                <a:ea typeface="Arial"/>
                <a:cs typeface="Arial"/>
                <a:sym typeface="Arial"/>
              </a:rPr>
              <a:t> </a:t>
            </a:r>
            <a:r>
              <a:rPr lang="da" sz="600">
                <a:solidFill>
                  <a:schemeClr val="dk1"/>
                </a:solidFill>
                <a:latin typeface="Arial"/>
                <a:ea typeface="Arial"/>
                <a:cs typeface="Arial"/>
                <a:sym typeface="Arial"/>
              </a:rPr>
              <a:t>Under the </a:t>
            </a:r>
            <a:r>
              <a:rPr b="1" lang="da" sz="600">
                <a:solidFill>
                  <a:schemeClr val="dk1"/>
                </a:solidFill>
                <a:latin typeface="Arial"/>
                <a:ea typeface="Arial"/>
                <a:cs typeface="Arial"/>
                <a:sym typeface="Arial"/>
              </a:rPr>
              <a:t>New slide </a:t>
            </a:r>
            <a:r>
              <a:rPr lang="da" sz="600">
                <a:solidFill>
                  <a:schemeClr val="dk1"/>
                </a:solidFill>
                <a:latin typeface="Arial"/>
                <a:ea typeface="Arial"/>
                <a:cs typeface="Arial"/>
                <a:sym typeface="Arial"/>
              </a:rPr>
              <a:t>button Click on the top part of the button to create a slide identical to the one selected. Click on the bottom part of the button to see a selection of possible layout choices</a:t>
            </a:r>
            <a:endParaRPr sz="600">
              <a:solidFill>
                <a:schemeClr val="dk1"/>
              </a:solidFill>
              <a:latin typeface="Arial"/>
              <a:ea typeface="Arial"/>
              <a:cs typeface="Arial"/>
              <a:sym typeface="Arial"/>
            </a:endParaRPr>
          </a:p>
        </p:txBody>
      </p:sp>
      <p:pic>
        <p:nvPicPr>
          <p:cNvPr id="297" name="Google Shape;297;p45"/>
          <p:cNvPicPr preferRelativeResize="0"/>
          <p:nvPr/>
        </p:nvPicPr>
        <p:blipFill rotWithShape="1">
          <a:blip r:embed="rId13">
            <a:alphaModFix/>
          </a:blip>
          <a:srcRect b="0" l="0" r="0" t="0"/>
          <a:stretch/>
        </p:blipFill>
        <p:spPr>
          <a:xfrm>
            <a:off x="3203909" y="1307803"/>
            <a:ext cx="182390" cy="324742"/>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small left" showMasterSp="0">
  <p:cSld name="Title image small left">
    <p:spTree>
      <p:nvGrpSpPr>
        <p:cNvPr id="307" name="Shape 307"/>
        <p:cNvGrpSpPr/>
        <p:nvPr/>
      </p:nvGrpSpPr>
      <p:grpSpPr>
        <a:xfrm>
          <a:off x="0" y="0"/>
          <a:ext cx="0" cy="0"/>
          <a:chOff x="0" y="0"/>
          <a:chExt cx="0" cy="0"/>
        </a:xfrm>
      </p:grpSpPr>
      <p:pic>
        <p:nvPicPr>
          <p:cNvPr id="308" name="Google Shape;308;p47"/>
          <p:cNvPicPr preferRelativeResize="0"/>
          <p:nvPr>
            <p:ph idx="2" type="pic"/>
          </p:nvPr>
        </p:nvPicPr>
        <p:blipFill/>
        <p:spPr>
          <a:xfrm>
            <a:off x="0" y="0"/>
            <a:ext cx="9144000" cy="5143500"/>
          </a:xfrm>
          <a:prstGeom prst="rect">
            <a:avLst/>
          </a:prstGeom>
          <a:blipFill rotWithShape="1">
            <a:blip r:embed="rId2">
              <a:alphaModFix/>
            </a:blip>
            <a:stretch>
              <a:fillRect b="0" l="0" r="0" t="0"/>
            </a:stretch>
          </a:blipFill>
          <a:ln>
            <a:noFill/>
          </a:ln>
        </p:spPr>
      </p:pic>
      <p:sp>
        <p:nvSpPr>
          <p:cNvPr id="309" name="Google Shape;309;p47"/>
          <p:cNvSpPr txBox="1"/>
          <p:nvPr>
            <p:ph idx="10" type="dt"/>
          </p:nvPr>
        </p:nvSpPr>
        <p:spPr>
          <a:xfrm>
            <a:off x="7746833" y="-288900"/>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0" name="Google Shape;310;p47"/>
          <p:cNvSpPr txBox="1"/>
          <p:nvPr>
            <p:ph idx="11" type="ftr"/>
          </p:nvPr>
        </p:nvSpPr>
        <p:spPr>
          <a:xfrm>
            <a:off x="2427371" y="-288900"/>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1" name="Google Shape;311;p47"/>
          <p:cNvSpPr txBox="1"/>
          <p:nvPr>
            <p:ph idx="12" type="sldNum"/>
          </p:nvPr>
        </p:nvSpPr>
        <p:spPr>
          <a:xfrm>
            <a:off x="8441657" y="-288900"/>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b="0" i="0" sz="100" u="none" cap="none" strike="noStrike">
                <a:solidFill>
                  <a:schemeClr val="lt1"/>
                </a:solidFill>
                <a:latin typeface="Arial"/>
                <a:ea typeface="Arial"/>
                <a:cs typeface="Arial"/>
                <a:sym typeface="Arial"/>
              </a:defRPr>
            </a:lvl1pPr>
            <a:lvl2pPr indent="0" lvl="1" marL="0" algn="r">
              <a:spcBef>
                <a:spcPts val="0"/>
              </a:spcBef>
              <a:buNone/>
              <a:defRPr b="0" i="0" sz="100" u="none" cap="none" strike="noStrike">
                <a:solidFill>
                  <a:schemeClr val="lt1"/>
                </a:solidFill>
                <a:latin typeface="Arial"/>
                <a:ea typeface="Arial"/>
                <a:cs typeface="Arial"/>
                <a:sym typeface="Arial"/>
              </a:defRPr>
            </a:lvl2pPr>
            <a:lvl3pPr indent="0" lvl="2" marL="0" algn="r">
              <a:spcBef>
                <a:spcPts val="0"/>
              </a:spcBef>
              <a:buNone/>
              <a:defRPr b="0" i="0" sz="100" u="none" cap="none" strike="noStrike">
                <a:solidFill>
                  <a:schemeClr val="lt1"/>
                </a:solidFill>
                <a:latin typeface="Arial"/>
                <a:ea typeface="Arial"/>
                <a:cs typeface="Arial"/>
                <a:sym typeface="Arial"/>
              </a:defRPr>
            </a:lvl3pPr>
            <a:lvl4pPr indent="0" lvl="3" marL="0" algn="r">
              <a:spcBef>
                <a:spcPts val="0"/>
              </a:spcBef>
              <a:buNone/>
              <a:defRPr b="0" i="0" sz="100" u="none" cap="none" strike="noStrike">
                <a:solidFill>
                  <a:schemeClr val="lt1"/>
                </a:solidFill>
                <a:latin typeface="Arial"/>
                <a:ea typeface="Arial"/>
                <a:cs typeface="Arial"/>
                <a:sym typeface="Arial"/>
              </a:defRPr>
            </a:lvl4pPr>
            <a:lvl5pPr indent="0" lvl="4" marL="0" algn="r">
              <a:spcBef>
                <a:spcPts val="0"/>
              </a:spcBef>
              <a:buNone/>
              <a:defRPr b="0" i="0" sz="100" u="none" cap="none" strike="noStrike">
                <a:solidFill>
                  <a:schemeClr val="lt1"/>
                </a:solidFill>
                <a:latin typeface="Arial"/>
                <a:ea typeface="Arial"/>
                <a:cs typeface="Arial"/>
                <a:sym typeface="Arial"/>
              </a:defRPr>
            </a:lvl5pPr>
            <a:lvl6pPr indent="0" lvl="5" marL="0" algn="r">
              <a:spcBef>
                <a:spcPts val="0"/>
              </a:spcBef>
              <a:buNone/>
              <a:defRPr b="0" i="0" sz="100" u="none" cap="none" strike="noStrike">
                <a:solidFill>
                  <a:schemeClr val="lt1"/>
                </a:solidFill>
                <a:latin typeface="Arial"/>
                <a:ea typeface="Arial"/>
                <a:cs typeface="Arial"/>
                <a:sym typeface="Arial"/>
              </a:defRPr>
            </a:lvl6pPr>
            <a:lvl7pPr indent="0" lvl="6" marL="0" algn="r">
              <a:spcBef>
                <a:spcPts val="0"/>
              </a:spcBef>
              <a:buNone/>
              <a:defRPr b="0" i="0" sz="100" u="none" cap="none" strike="noStrike">
                <a:solidFill>
                  <a:schemeClr val="lt1"/>
                </a:solidFill>
                <a:latin typeface="Arial"/>
                <a:ea typeface="Arial"/>
                <a:cs typeface="Arial"/>
                <a:sym typeface="Arial"/>
              </a:defRPr>
            </a:lvl7pPr>
            <a:lvl8pPr indent="0" lvl="7" marL="0" algn="r">
              <a:spcBef>
                <a:spcPts val="0"/>
              </a:spcBef>
              <a:buNone/>
              <a:defRPr b="0" i="0" sz="100" u="none" cap="none" strike="noStrike">
                <a:solidFill>
                  <a:schemeClr val="lt1"/>
                </a:solidFill>
                <a:latin typeface="Arial"/>
                <a:ea typeface="Arial"/>
                <a:cs typeface="Arial"/>
                <a:sym typeface="Arial"/>
              </a:defRPr>
            </a:lvl8pPr>
            <a:lvl9pPr indent="0" lvl="8" marL="0" algn="r">
              <a:spcBef>
                <a:spcPts val="0"/>
              </a:spcBef>
              <a:buNone/>
              <a:defRPr b="0" i="0" sz="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a"/>
              <a:t>‹#›</a:t>
            </a:fld>
            <a:endParaRPr/>
          </a:p>
        </p:txBody>
      </p:sp>
      <p:sp>
        <p:nvSpPr>
          <p:cNvPr id="312" name="Google Shape;312;p47"/>
          <p:cNvSpPr txBox="1"/>
          <p:nvPr>
            <p:ph type="ctrTitle"/>
          </p:nvPr>
        </p:nvSpPr>
        <p:spPr>
          <a:xfrm>
            <a:off x="0" y="1703319"/>
            <a:ext cx="4469607" cy="2921400"/>
          </a:xfrm>
          <a:prstGeom prst="rect">
            <a:avLst/>
          </a:prstGeom>
          <a:blipFill rotWithShape="1">
            <a:blip r:embed="rId3">
              <a:alphaModFix/>
            </a:blip>
            <a:stretch>
              <a:fillRect b="0" l="0" r="0" t="0"/>
            </a:stretch>
          </a:blipFill>
          <a:ln>
            <a:noFill/>
          </a:ln>
        </p:spPr>
        <p:txBody>
          <a:bodyPr anchorCtr="0" anchor="b" bIns="1755000" lIns="405000" spcFirstLastPara="1" rIns="270000" wrap="square" tIns="351000">
            <a:noAutofit/>
          </a:bodyPr>
          <a:lstStyle>
            <a:lvl1pPr lvl="0" algn="l">
              <a:lnSpc>
                <a:spcPct val="111111"/>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3" name="Google Shape;313;p47"/>
          <p:cNvSpPr txBox="1"/>
          <p:nvPr>
            <p:ph idx="1" type="body"/>
          </p:nvPr>
        </p:nvSpPr>
        <p:spPr>
          <a:xfrm>
            <a:off x="441722" y="3032029"/>
            <a:ext cx="3737371" cy="67482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4" name="Google Shape;314;p47"/>
          <p:cNvSpPr txBox="1"/>
          <p:nvPr>
            <p:ph idx="3" type="body"/>
          </p:nvPr>
        </p:nvSpPr>
        <p:spPr>
          <a:xfrm>
            <a:off x="440531" y="1958206"/>
            <a:ext cx="3709987" cy="83200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bject" type="obj">
  <p:cSld name="OBJECT">
    <p:spTree>
      <p:nvGrpSpPr>
        <p:cNvPr id="315" name="Shape 315"/>
        <p:cNvGrpSpPr/>
        <p:nvPr/>
      </p:nvGrpSpPr>
      <p:grpSpPr>
        <a:xfrm>
          <a:off x="0" y="0"/>
          <a:ext cx="0" cy="0"/>
          <a:chOff x="0" y="0"/>
          <a:chExt cx="0" cy="0"/>
        </a:xfrm>
      </p:grpSpPr>
      <p:sp>
        <p:nvSpPr>
          <p:cNvPr id="316" name="Google Shape;316;p48"/>
          <p:cNvSpPr txBox="1"/>
          <p:nvPr>
            <p:ph type="title"/>
          </p:nvPr>
        </p:nvSpPr>
        <p:spPr>
          <a:xfrm>
            <a:off x="441722" y="465536"/>
            <a:ext cx="8259366" cy="64889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7" name="Google Shape;317;p48"/>
          <p:cNvSpPr txBox="1"/>
          <p:nvPr>
            <p:ph idx="1" type="body"/>
          </p:nvPr>
        </p:nvSpPr>
        <p:spPr>
          <a:xfrm>
            <a:off x="441722" y="1226344"/>
            <a:ext cx="8259366" cy="3506391"/>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dk1"/>
              </a:buClr>
              <a:buSzPts val="1800"/>
              <a:buChar char="•"/>
              <a:defRPr/>
            </a:lvl1pPr>
            <a:lvl2pPr indent="-323850" lvl="1" marL="914400" algn="l">
              <a:lnSpc>
                <a:spcPct val="100000"/>
              </a:lnSpc>
              <a:spcBef>
                <a:spcPts val="400"/>
              </a:spcBef>
              <a:spcAft>
                <a:spcPts val="0"/>
              </a:spcAft>
              <a:buClr>
                <a:schemeClr val="dk1"/>
              </a:buClr>
              <a:buSzPts val="1500"/>
              <a:buChar char="•"/>
              <a:defRPr/>
            </a:lvl2pPr>
            <a:lvl3pPr indent="-317500" lvl="2" marL="1371600" algn="l">
              <a:lnSpc>
                <a:spcPct val="90000"/>
              </a:lnSpc>
              <a:spcBef>
                <a:spcPts val="400"/>
              </a:spcBef>
              <a:spcAft>
                <a:spcPts val="0"/>
              </a:spcAft>
              <a:buClr>
                <a:schemeClr val="dk1"/>
              </a:buClr>
              <a:buSzPts val="1400"/>
              <a:buChar char="•"/>
              <a:defRPr/>
            </a:lvl3pPr>
            <a:lvl4pPr indent="-228600" lvl="3" marL="1828800" algn="l">
              <a:lnSpc>
                <a:spcPct val="90000"/>
              </a:lnSpc>
              <a:spcBef>
                <a:spcPts val="400"/>
              </a:spcBef>
              <a:spcAft>
                <a:spcPts val="0"/>
              </a:spcAft>
              <a:buClr>
                <a:schemeClr val="dk1"/>
              </a:buClr>
              <a:buSzPts val="1400"/>
              <a:buNone/>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8" name="Google Shape;318;p48"/>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9" name="Google Shape;319;p48"/>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0" name="Google Shape;320;p48"/>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1" name="Shape 321"/>
        <p:cNvGrpSpPr/>
        <p:nvPr/>
      </p:nvGrpSpPr>
      <p:grpSpPr>
        <a:xfrm>
          <a:off x="0" y="0"/>
          <a:ext cx="0" cy="0"/>
          <a:chOff x="0" y="0"/>
          <a:chExt cx="0" cy="0"/>
        </a:xfrm>
      </p:grpSpPr>
      <p:sp>
        <p:nvSpPr>
          <p:cNvPr id="322" name="Google Shape;322;p49"/>
          <p:cNvSpPr txBox="1"/>
          <p:nvPr>
            <p:ph type="title"/>
          </p:nvPr>
        </p:nvSpPr>
        <p:spPr>
          <a:xfrm>
            <a:off x="441724" y="465536"/>
            <a:ext cx="8259364" cy="64889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3" name="Google Shape;323;p49"/>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4" name="Google Shape;324;p49"/>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5" name="Google Shape;325;p49"/>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sobjekt">
  <p:cSld name="Titel og indholdsobjekt">
    <p:spTree>
      <p:nvGrpSpPr>
        <p:cNvPr id="326" name="Shape 326"/>
        <p:cNvGrpSpPr/>
        <p:nvPr/>
      </p:nvGrpSpPr>
      <p:grpSpPr>
        <a:xfrm>
          <a:off x="0" y="0"/>
          <a:ext cx="0" cy="0"/>
          <a:chOff x="0" y="0"/>
          <a:chExt cx="0" cy="0"/>
        </a:xfrm>
      </p:grpSpPr>
      <p:sp>
        <p:nvSpPr>
          <p:cNvPr id="327" name="Google Shape;327;p50"/>
          <p:cNvSpPr txBox="1"/>
          <p:nvPr>
            <p:ph idx="1" type="body"/>
          </p:nvPr>
        </p:nvSpPr>
        <p:spPr>
          <a:xfrm>
            <a:off x="1133454" y="1184239"/>
            <a:ext cx="7583826" cy="3265842"/>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Clr>
                <a:schemeClr val="dk1"/>
              </a:buClr>
              <a:buSzPts val="1400"/>
              <a:buChar char="•"/>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8" name="Google Shape;328;p50"/>
          <p:cNvSpPr txBox="1"/>
          <p:nvPr>
            <p:ph type="title"/>
          </p:nvPr>
        </p:nvSpPr>
        <p:spPr>
          <a:xfrm>
            <a:off x="1479551" y="291769"/>
            <a:ext cx="7223763" cy="566375"/>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Copsac-logo-over-under-RGB.jpg" id="329" name="Google Shape;329;p50"/>
          <p:cNvPicPr preferRelativeResize="0"/>
          <p:nvPr/>
        </p:nvPicPr>
        <p:blipFill rotWithShape="1">
          <a:blip r:embed="rId2">
            <a:alphaModFix/>
          </a:blip>
          <a:srcRect b="40777" l="24788" r="24339" t="0"/>
          <a:stretch/>
        </p:blipFill>
        <p:spPr>
          <a:xfrm>
            <a:off x="8295506" y="4521201"/>
            <a:ext cx="828175" cy="601980"/>
          </a:xfrm>
          <a:prstGeom prst="rect">
            <a:avLst/>
          </a:prstGeom>
          <a:noFill/>
          <a:ln>
            <a:noFill/>
          </a:ln>
        </p:spPr>
      </p:pic>
      <p:cxnSp>
        <p:nvCxnSpPr>
          <p:cNvPr id="330" name="Google Shape;330;p50"/>
          <p:cNvCxnSpPr/>
          <p:nvPr/>
        </p:nvCxnSpPr>
        <p:spPr>
          <a:xfrm rot="10800000">
            <a:off x="1472422" y="987574"/>
            <a:ext cx="7671578" cy="0"/>
          </a:xfrm>
          <a:prstGeom prst="straightConnector1">
            <a:avLst/>
          </a:prstGeom>
          <a:noFill/>
          <a:ln cap="flat" cmpd="sng" w="25400">
            <a:solidFill>
              <a:srgbClr val="9B2743"/>
            </a:solidFill>
            <a:prstDash val="solid"/>
            <a:round/>
            <a:headEnd len="med" w="med" type="none"/>
            <a:tailEnd len="med" w="med" type="none"/>
          </a:ln>
        </p:spPr>
      </p:cxnSp>
      <p:sp>
        <p:nvSpPr>
          <p:cNvPr id="331" name="Google Shape;331;p50"/>
          <p:cNvSpPr txBox="1"/>
          <p:nvPr>
            <p:ph idx="2" type="body"/>
          </p:nvPr>
        </p:nvSpPr>
        <p:spPr>
          <a:xfrm>
            <a:off x="1133454" y="4646746"/>
            <a:ext cx="7059336" cy="33165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800"/>
              </a:spcBef>
              <a:spcAft>
                <a:spcPts val="0"/>
              </a:spcAft>
              <a:buClr>
                <a:schemeClr val="dk1"/>
              </a:buClr>
              <a:buSzPts val="1600"/>
              <a:buNone/>
              <a:defRPr sz="1600">
                <a:solidFill>
                  <a:schemeClr val="dk1"/>
                </a:solidFill>
                <a:latin typeface="Century Gothic"/>
                <a:ea typeface="Century Gothic"/>
                <a:cs typeface="Century Gothic"/>
                <a:sym typeface="Century Gothic"/>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large left" showMasterSp="0">
  <p:cSld name="Title image large left">
    <p:spTree>
      <p:nvGrpSpPr>
        <p:cNvPr id="332" name="Shape 332"/>
        <p:cNvGrpSpPr/>
        <p:nvPr/>
      </p:nvGrpSpPr>
      <p:grpSpPr>
        <a:xfrm>
          <a:off x="0" y="0"/>
          <a:ext cx="0" cy="0"/>
          <a:chOff x="0" y="0"/>
          <a:chExt cx="0" cy="0"/>
        </a:xfrm>
      </p:grpSpPr>
      <p:pic>
        <p:nvPicPr>
          <p:cNvPr id="333" name="Google Shape;333;p51"/>
          <p:cNvPicPr preferRelativeResize="0"/>
          <p:nvPr>
            <p:ph idx="2" type="pic"/>
          </p:nvPr>
        </p:nvPicPr>
        <p:blipFill/>
        <p:spPr>
          <a:xfrm>
            <a:off x="0" y="0"/>
            <a:ext cx="9144000" cy="5143500"/>
          </a:xfrm>
          <a:prstGeom prst="rect">
            <a:avLst/>
          </a:prstGeom>
          <a:blipFill rotWithShape="1">
            <a:blip r:embed="rId2">
              <a:alphaModFix/>
            </a:blip>
            <a:stretch>
              <a:fillRect b="0" l="0" r="0" t="0"/>
            </a:stretch>
          </a:blipFill>
          <a:ln>
            <a:noFill/>
          </a:ln>
        </p:spPr>
      </p:pic>
      <p:sp>
        <p:nvSpPr>
          <p:cNvPr id="334" name="Google Shape;334;p51"/>
          <p:cNvSpPr txBox="1"/>
          <p:nvPr>
            <p:ph type="ctrTitle"/>
          </p:nvPr>
        </p:nvSpPr>
        <p:spPr>
          <a:xfrm>
            <a:off x="0" y="518861"/>
            <a:ext cx="4469607" cy="4105526"/>
          </a:xfrm>
          <a:prstGeom prst="rect">
            <a:avLst/>
          </a:prstGeom>
          <a:blipFill rotWithShape="1">
            <a:blip r:embed="rId3">
              <a:alphaModFix/>
            </a:blip>
            <a:stretch>
              <a:fillRect b="0" l="0" r="0" t="0"/>
            </a:stretch>
          </a:blipFill>
          <a:ln>
            <a:noFill/>
          </a:ln>
        </p:spPr>
        <p:txBody>
          <a:bodyPr anchorCtr="0" anchor="b" bIns="2538000" lIns="405000" spcFirstLastPara="1" rIns="270000" wrap="square" tIns="351000">
            <a:noAutofit/>
          </a:bodyPr>
          <a:lstStyle>
            <a:lvl1pPr lvl="0" algn="l">
              <a:lnSpc>
                <a:spcPct val="111111"/>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5" name="Google Shape;335;p51"/>
          <p:cNvSpPr txBox="1"/>
          <p:nvPr>
            <p:ph idx="10" type="dt"/>
          </p:nvPr>
        </p:nvSpPr>
        <p:spPr>
          <a:xfrm>
            <a:off x="7746833" y="-288900"/>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6" name="Google Shape;336;p51"/>
          <p:cNvSpPr txBox="1"/>
          <p:nvPr>
            <p:ph idx="11" type="ftr"/>
          </p:nvPr>
        </p:nvSpPr>
        <p:spPr>
          <a:xfrm>
            <a:off x="2427371" y="-288900"/>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7" name="Google Shape;337;p51"/>
          <p:cNvSpPr txBox="1"/>
          <p:nvPr>
            <p:ph idx="12" type="sldNum"/>
          </p:nvPr>
        </p:nvSpPr>
        <p:spPr>
          <a:xfrm>
            <a:off x="8441657" y="-288900"/>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sz="100">
                <a:solidFill>
                  <a:schemeClr val="lt1"/>
                </a:solidFill>
                <a:latin typeface="Arial"/>
                <a:ea typeface="Arial"/>
                <a:cs typeface="Arial"/>
                <a:sym typeface="Arial"/>
              </a:defRPr>
            </a:lvl1pPr>
            <a:lvl2pPr indent="0" lvl="1" marL="0" algn="r">
              <a:spcBef>
                <a:spcPts val="0"/>
              </a:spcBef>
              <a:buNone/>
              <a:defRPr sz="100">
                <a:solidFill>
                  <a:schemeClr val="lt1"/>
                </a:solidFill>
                <a:latin typeface="Arial"/>
                <a:ea typeface="Arial"/>
                <a:cs typeface="Arial"/>
                <a:sym typeface="Arial"/>
              </a:defRPr>
            </a:lvl2pPr>
            <a:lvl3pPr indent="0" lvl="2" marL="0" algn="r">
              <a:spcBef>
                <a:spcPts val="0"/>
              </a:spcBef>
              <a:buNone/>
              <a:defRPr sz="100">
                <a:solidFill>
                  <a:schemeClr val="lt1"/>
                </a:solidFill>
                <a:latin typeface="Arial"/>
                <a:ea typeface="Arial"/>
                <a:cs typeface="Arial"/>
                <a:sym typeface="Arial"/>
              </a:defRPr>
            </a:lvl3pPr>
            <a:lvl4pPr indent="0" lvl="3" marL="0" algn="r">
              <a:spcBef>
                <a:spcPts val="0"/>
              </a:spcBef>
              <a:buNone/>
              <a:defRPr sz="100">
                <a:solidFill>
                  <a:schemeClr val="lt1"/>
                </a:solidFill>
                <a:latin typeface="Arial"/>
                <a:ea typeface="Arial"/>
                <a:cs typeface="Arial"/>
                <a:sym typeface="Arial"/>
              </a:defRPr>
            </a:lvl4pPr>
            <a:lvl5pPr indent="0" lvl="4" marL="0" algn="r">
              <a:spcBef>
                <a:spcPts val="0"/>
              </a:spcBef>
              <a:buNone/>
              <a:defRPr sz="100">
                <a:solidFill>
                  <a:schemeClr val="lt1"/>
                </a:solidFill>
                <a:latin typeface="Arial"/>
                <a:ea typeface="Arial"/>
                <a:cs typeface="Arial"/>
                <a:sym typeface="Arial"/>
              </a:defRPr>
            </a:lvl5pPr>
            <a:lvl6pPr indent="0" lvl="5" marL="0" algn="r">
              <a:spcBef>
                <a:spcPts val="0"/>
              </a:spcBef>
              <a:buNone/>
              <a:defRPr sz="100">
                <a:solidFill>
                  <a:schemeClr val="lt1"/>
                </a:solidFill>
                <a:latin typeface="Arial"/>
                <a:ea typeface="Arial"/>
                <a:cs typeface="Arial"/>
                <a:sym typeface="Arial"/>
              </a:defRPr>
            </a:lvl6pPr>
            <a:lvl7pPr indent="0" lvl="6" marL="0" algn="r">
              <a:spcBef>
                <a:spcPts val="0"/>
              </a:spcBef>
              <a:buNone/>
              <a:defRPr sz="100">
                <a:solidFill>
                  <a:schemeClr val="lt1"/>
                </a:solidFill>
                <a:latin typeface="Arial"/>
                <a:ea typeface="Arial"/>
                <a:cs typeface="Arial"/>
                <a:sym typeface="Arial"/>
              </a:defRPr>
            </a:lvl7pPr>
            <a:lvl8pPr indent="0" lvl="7" marL="0" algn="r">
              <a:spcBef>
                <a:spcPts val="0"/>
              </a:spcBef>
              <a:buNone/>
              <a:defRPr sz="100">
                <a:solidFill>
                  <a:schemeClr val="lt1"/>
                </a:solidFill>
                <a:latin typeface="Arial"/>
                <a:ea typeface="Arial"/>
                <a:cs typeface="Arial"/>
                <a:sym typeface="Arial"/>
              </a:defRPr>
            </a:lvl8pPr>
            <a:lvl9pPr indent="0" lvl="8" marL="0" algn="r">
              <a:spcBef>
                <a:spcPts val="0"/>
              </a:spcBef>
              <a:buNone/>
              <a:defRPr sz="1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a"/>
              <a:t>‹#›</a:t>
            </a:fld>
            <a:endParaRPr/>
          </a:p>
        </p:txBody>
      </p:sp>
      <p:sp>
        <p:nvSpPr>
          <p:cNvPr id="338" name="Google Shape;338;p51"/>
          <p:cNvSpPr txBox="1"/>
          <p:nvPr>
            <p:ph idx="1" type="body"/>
          </p:nvPr>
        </p:nvSpPr>
        <p:spPr>
          <a:xfrm>
            <a:off x="441722" y="3040200"/>
            <a:ext cx="3709988" cy="67482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9" name="Google Shape;339;p51"/>
          <p:cNvSpPr txBox="1"/>
          <p:nvPr>
            <p:ph idx="3" type="subTitle"/>
          </p:nvPr>
        </p:nvSpPr>
        <p:spPr>
          <a:xfrm>
            <a:off x="441721" y="2255464"/>
            <a:ext cx="3709987" cy="544826"/>
          </a:xfrm>
          <a:prstGeom prst="rect">
            <a:avLst/>
          </a:prstGeom>
          <a:noFill/>
          <a:ln>
            <a:noFill/>
          </a:ln>
        </p:spPr>
        <p:txBody>
          <a:bodyPr anchorCtr="0" anchor="t" bIns="0" lIns="0" spcFirstLastPara="1" rIns="0" wrap="square" tIns="0">
            <a:noAutofit/>
          </a:bodyPr>
          <a:lstStyle>
            <a:lvl1pPr lvl="0" algn="l">
              <a:lnSpc>
                <a:spcPct val="100000"/>
              </a:lnSpc>
              <a:spcBef>
                <a:spcPts val="800"/>
              </a:spcBef>
              <a:spcAft>
                <a:spcPts val="0"/>
              </a:spcAft>
              <a:buClr>
                <a:schemeClr val="dk1"/>
              </a:buClr>
              <a:buSzPts val="1800"/>
              <a:buNone/>
              <a:defRPr sz="1800"/>
            </a:lvl1pPr>
            <a:lvl2pPr lvl="1" algn="ctr">
              <a:lnSpc>
                <a:spcPct val="10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10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40" name="Google Shape;340;p51"/>
          <p:cNvSpPr txBox="1"/>
          <p:nvPr>
            <p:ph idx="4" type="body"/>
          </p:nvPr>
        </p:nvSpPr>
        <p:spPr>
          <a:xfrm>
            <a:off x="440531" y="765150"/>
            <a:ext cx="3709987" cy="100906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large right" showMasterSp="0">
  <p:cSld name="Title image large right">
    <p:spTree>
      <p:nvGrpSpPr>
        <p:cNvPr id="341" name="Shape 341"/>
        <p:cNvGrpSpPr/>
        <p:nvPr/>
      </p:nvGrpSpPr>
      <p:grpSpPr>
        <a:xfrm>
          <a:off x="0" y="0"/>
          <a:ext cx="0" cy="0"/>
          <a:chOff x="0" y="0"/>
          <a:chExt cx="0" cy="0"/>
        </a:xfrm>
      </p:grpSpPr>
      <p:pic>
        <p:nvPicPr>
          <p:cNvPr id="342" name="Google Shape;342;p52"/>
          <p:cNvPicPr preferRelativeResize="0"/>
          <p:nvPr>
            <p:ph idx="2" type="pic"/>
          </p:nvPr>
        </p:nvPicPr>
        <p:blipFill/>
        <p:spPr>
          <a:xfrm>
            <a:off x="6603" y="0"/>
            <a:ext cx="9144000" cy="5143500"/>
          </a:xfrm>
          <a:prstGeom prst="rect">
            <a:avLst/>
          </a:prstGeom>
          <a:blipFill rotWithShape="1">
            <a:blip r:embed="rId2">
              <a:alphaModFix/>
            </a:blip>
            <a:stretch>
              <a:fillRect b="0" l="0" r="0" t="0"/>
            </a:stretch>
          </a:blipFill>
          <a:ln>
            <a:noFill/>
          </a:ln>
        </p:spPr>
      </p:pic>
      <p:sp>
        <p:nvSpPr>
          <p:cNvPr id="343" name="Google Shape;343;p52"/>
          <p:cNvSpPr txBox="1"/>
          <p:nvPr>
            <p:ph type="ctrTitle"/>
          </p:nvPr>
        </p:nvSpPr>
        <p:spPr>
          <a:xfrm>
            <a:off x="4682729" y="518861"/>
            <a:ext cx="4461272" cy="4105526"/>
          </a:xfrm>
          <a:prstGeom prst="rect">
            <a:avLst/>
          </a:prstGeom>
          <a:blipFill rotWithShape="1">
            <a:blip r:embed="rId3">
              <a:alphaModFix/>
            </a:blip>
            <a:stretch>
              <a:fillRect b="0" l="0" r="0" t="0"/>
            </a:stretch>
          </a:blipFill>
          <a:ln>
            <a:noFill/>
          </a:ln>
        </p:spPr>
        <p:txBody>
          <a:bodyPr anchorCtr="0" anchor="b" bIns="2538000" lIns="270000" spcFirstLastPara="1" rIns="405000" wrap="square" tIns="351000">
            <a:noAutofit/>
          </a:bodyPr>
          <a:lstStyle>
            <a:lvl1pPr lvl="0" algn="l">
              <a:lnSpc>
                <a:spcPct val="111111"/>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4" name="Google Shape;344;p52"/>
          <p:cNvSpPr txBox="1"/>
          <p:nvPr>
            <p:ph idx="10" type="dt"/>
          </p:nvPr>
        </p:nvSpPr>
        <p:spPr>
          <a:xfrm>
            <a:off x="7746833" y="-288873"/>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5" name="Google Shape;345;p52"/>
          <p:cNvSpPr txBox="1"/>
          <p:nvPr>
            <p:ph idx="11" type="ftr"/>
          </p:nvPr>
        </p:nvSpPr>
        <p:spPr>
          <a:xfrm>
            <a:off x="2427371" y="-288873"/>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6" name="Google Shape;346;p52"/>
          <p:cNvSpPr txBox="1"/>
          <p:nvPr>
            <p:ph idx="12" type="sldNum"/>
          </p:nvPr>
        </p:nvSpPr>
        <p:spPr>
          <a:xfrm>
            <a:off x="8441657" y="-288873"/>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sz="100">
                <a:solidFill>
                  <a:schemeClr val="lt1"/>
                </a:solidFill>
                <a:latin typeface="Arial"/>
                <a:ea typeface="Arial"/>
                <a:cs typeface="Arial"/>
                <a:sym typeface="Arial"/>
              </a:defRPr>
            </a:lvl1pPr>
            <a:lvl2pPr indent="0" lvl="1" marL="0" algn="r">
              <a:spcBef>
                <a:spcPts val="0"/>
              </a:spcBef>
              <a:buNone/>
              <a:defRPr sz="100">
                <a:solidFill>
                  <a:schemeClr val="lt1"/>
                </a:solidFill>
                <a:latin typeface="Arial"/>
                <a:ea typeface="Arial"/>
                <a:cs typeface="Arial"/>
                <a:sym typeface="Arial"/>
              </a:defRPr>
            </a:lvl2pPr>
            <a:lvl3pPr indent="0" lvl="2" marL="0" algn="r">
              <a:spcBef>
                <a:spcPts val="0"/>
              </a:spcBef>
              <a:buNone/>
              <a:defRPr sz="100">
                <a:solidFill>
                  <a:schemeClr val="lt1"/>
                </a:solidFill>
                <a:latin typeface="Arial"/>
                <a:ea typeface="Arial"/>
                <a:cs typeface="Arial"/>
                <a:sym typeface="Arial"/>
              </a:defRPr>
            </a:lvl3pPr>
            <a:lvl4pPr indent="0" lvl="3" marL="0" algn="r">
              <a:spcBef>
                <a:spcPts val="0"/>
              </a:spcBef>
              <a:buNone/>
              <a:defRPr sz="100">
                <a:solidFill>
                  <a:schemeClr val="lt1"/>
                </a:solidFill>
                <a:latin typeface="Arial"/>
                <a:ea typeface="Arial"/>
                <a:cs typeface="Arial"/>
                <a:sym typeface="Arial"/>
              </a:defRPr>
            </a:lvl4pPr>
            <a:lvl5pPr indent="0" lvl="4" marL="0" algn="r">
              <a:spcBef>
                <a:spcPts val="0"/>
              </a:spcBef>
              <a:buNone/>
              <a:defRPr sz="100">
                <a:solidFill>
                  <a:schemeClr val="lt1"/>
                </a:solidFill>
                <a:latin typeface="Arial"/>
                <a:ea typeface="Arial"/>
                <a:cs typeface="Arial"/>
                <a:sym typeface="Arial"/>
              </a:defRPr>
            </a:lvl5pPr>
            <a:lvl6pPr indent="0" lvl="5" marL="0" algn="r">
              <a:spcBef>
                <a:spcPts val="0"/>
              </a:spcBef>
              <a:buNone/>
              <a:defRPr sz="100">
                <a:solidFill>
                  <a:schemeClr val="lt1"/>
                </a:solidFill>
                <a:latin typeface="Arial"/>
                <a:ea typeface="Arial"/>
                <a:cs typeface="Arial"/>
                <a:sym typeface="Arial"/>
              </a:defRPr>
            </a:lvl6pPr>
            <a:lvl7pPr indent="0" lvl="6" marL="0" algn="r">
              <a:spcBef>
                <a:spcPts val="0"/>
              </a:spcBef>
              <a:buNone/>
              <a:defRPr sz="100">
                <a:solidFill>
                  <a:schemeClr val="lt1"/>
                </a:solidFill>
                <a:latin typeface="Arial"/>
                <a:ea typeface="Arial"/>
                <a:cs typeface="Arial"/>
                <a:sym typeface="Arial"/>
              </a:defRPr>
            </a:lvl7pPr>
            <a:lvl8pPr indent="0" lvl="7" marL="0" algn="r">
              <a:spcBef>
                <a:spcPts val="0"/>
              </a:spcBef>
              <a:buNone/>
              <a:defRPr sz="100">
                <a:solidFill>
                  <a:schemeClr val="lt1"/>
                </a:solidFill>
                <a:latin typeface="Arial"/>
                <a:ea typeface="Arial"/>
                <a:cs typeface="Arial"/>
                <a:sym typeface="Arial"/>
              </a:defRPr>
            </a:lvl8pPr>
            <a:lvl9pPr indent="0" lvl="8" marL="0" algn="r">
              <a:spcBef>
                <a:spcPts val="0"/>
              </a:spcBef>
              <a:buNone/>
              <a:defRPr sz="1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a"/>
              <a:t>‹#›</a:t>
            </a:fld>
            <a:endParaRPr/>
          </a:p>
        </p:txBody>
      </p:sp>
      <p:sp>
        <p:nvSpPr>
          <p:cNvPr id="347" name="Google Shape;347;p52"/>
          <p:cNvSpPr txBox="1"/>
          <p:nvPr>
            <p:ph idx="1" type="body"/>
          </p:nvPr>
        </p:nvSpPr>
        <p:spPr>
          <a:xfrm>
            <a:off x="4966693" y="3040200"/>
            <a:ext cx="3734395" cy="67482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8" name="Google Shape;348;p52"/>
          <p:cNvSpPr txBox="1"/>
          <p:nvPr>
            <p:ph idx="3" type="subTitle"/>
          </p:nvPr>
        </p:nvSpPr>
        <p:spPr>
          <a:xfrm>
            <a:off x="4966693" y="2255464"/>
            <a:ext cx="3734395" cy="544826"/>
          </a:xfrm>
          <a:prstGeom prst="rect">
            <a:avLst/>
          </a:prstGeom>
          <a:noFill/>
          <a:ln>
            <a:noFill/>
          </a:ln>
        </p:spPr>
        <p:txBody>
          <a:bodyPr anchorCtr="0" anchor="t" bIns="0" lIns="0" spcFirstLastPara="1" rIns="0" wrap="square" tIns="0">
            <a:noAutofit/>
          </a:bodyPr>
          <a:lstStyle>
            <a:lvl1pPr lvl="0" algn="l">
              <a:lnSpc>
                <a:spcPct val="100000"/>
              </a:lnSpc>
              <a:spcBef>
                <a:spcPts val="800"/>
              </a:spcBef>
              <a:spcAft>
                <a:spcPts val="0"/>
              </a:spcAft>
              <a:buClr>
                <a:schemeClr val="dk1"/>
              </a:buClr>
              <a:buSzPts val="1800"/>
              <a:buNone/>
              <a:defRPr sz="1800"/>
            </a:lvl1pPr>
            <a:lvl2pPr lvl="1" algn="ctr">
              <a:lnSpc>
                <a:spcPct val="10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10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49" name="Google Shape;349;p52"/>
          <p:cNvSpPr txBox="1"/>
          <p:nvPr>
            <p:ph idx="4" type="body"/>
          </p:nvPr>
        </p:nvSpPr>
        <p:spPr>
          <a:xfrm>
            <a:off x="4966693" y="765150"/>
            <a:ext cx="3733205" cy="100906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small right" showMasterSp="0">
  <p:cSld name="Title image small right">
    <p:spTree>
      <p:nvGrpSpPr>
        <p:cNvPr id="350" name="Shape 350"/>
        <p:cNvGrpSpPr/>
        <p:nvPr/>
      </p:nvGrpSpPr>
      <p:grpSpPr>
        <a:xfrm>
          <a:off x="0" y="0"/>
          <a:ext cx="0" cy="0"/>
          <a:chOff x="0" y="0"/>
          <a:chExt cx="0" cy="0"/>
        </a:xfrm>
      </p:grpSpPr>
      <p:pic>
        <p:nvPicPr>
          <p:cNvPr id="351" name="Google Shape;351;p53"/>
          <p:cNvPicPr preferRelativeResize="0"/>
          <p:nvPr>
            <p:ph idx="2" type="pic"/>
          </p:nvPr>
        </p:nvPicPr>
        <p:blipFill/>
        <p:spPr>
          <a:xfrm>
            <a:off x="0" y="0"/>
            <a:ext cx="9144000" cy="5143500"/>
          </a:xfrm>
          <a:prstGeom prst="rect">
            <a:avLst/>
          </a:prstGeom>
          <a:blipFill rotWithShape="1">
            <a:blip r:embed="rId2">
              <a:alphaModFix/>
            </a:blip>
            <a:stretch>
              <a:fillRect b="0" l="0" r="0" t="0"/>
            </a:stretch>
          </a:blipFill>
          <a:ln>
            <a:noFill/>
          </a:ln>
        </p:spPr>
      </p:pic>
      <p:sp>
        <p:nvSpPr>
          <p:cNvPr id="352" name="Google Shape;352;p53"/>
          <p:cNvSpPr txBox="1"/>
          <p:nvPr>
            <p:ph idx="10" type="dt"/>
          </p:nvPr>
        </p:nvSpPr>
        <p:spPr>
          <a:xfrm>
            <a:off x="7746833" y="-288900"/>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3" name="Google Shape;353;p53"/>
          <p:cNvSpPr txBox="1"/>
          <p:nvPr>
            <p:ph idx="11" type="ftr"/>
          </p:nvPr>
        </p:nvSpPr>
        <p:spPr>
          <a:xfrm>
            <a:off x="2427371" y="-288900"/>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4" name="Google Shape;354;p53"/>
          <p:cNvSpPr txBox="1"/>
          <p:nvPr>
            <p:ph idx="12" type="sldNum"/>
          </p:nvPr>
        </p:nvSpPr>
        <p:spPr>
          <a:xfrm>
            <a:off x="8441657" y="-288900"/>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sz="100">
                <a:solidFill>
                  <a:schemeClr val="lt1"/>
                </a:solidFill>
                <a:latin typeface="Arial"/>
                <a:ea typeface="Arial"/>
                <a:cs typeface="Arial"/>
                <a:sym typeface="Arial"/>
              </a:defRPr>
            </a:lvl1pPr>
            <a:lvl2pPr indent="0" lvl="1" marL="0" algn="r">
              <a:spcBef>
                <a:spcPts val="0"/>
              </a:spcBef>
              <a:buNone/>
              <a:defRPr sz="100">
                <a:solidFill>
                  <a:schemeClr val="lt1"/>
                </a:solidFill>
                <a:latin typeface="Arial"/>
                <a:ea typeface="Arial"/>
                <a:cs typeface="Arial"/>
                <a:sym typeface="Arial"/>
              </a:defRPr>
            </a:lvl2pPr>
            <a:lvl3pPr indent="0" lvl="2" marL="0" algn="r">
              <a:spcBef>
                <a:spcPts val="0"/>
              </a:spcBef>
              <a:buNone/>
              <a:defRPr sz="100">
                <a:solidFill>
                  <a:schemeClr val="lt1"/>
                </a:solidFill>
                <a:latin typeface="Arial"/>
                <a:ea typeface="Arial"/>
                <a:cs typeface="Arial"/>
                <a:sym typeface="Arial"/>
              </a:defRPr>
            </a:lvl3pPr>
            <a:lvl4pPr indent="0" lvl="3" marL="0" algn="r">
              <a:spcBef>
                <a:spcPts val="0"/>
              </a:spcBef>
              <a:buNone/>
              <a:defRPr sz="100">
                <a:solidFill>
                  <a:schemeClr val="lt1"/>
                </a:solidFill>
                <a:latin typeface="Arial"/>
                <a:ea typeface="Arial"/>
                <a:cs typeface="Arial"/>
                <a:sym typeface="Arial"/>
              </a:defRPr>
            </a:lvl4pPr>
            <a:lvl5pPr indent="0" lvl="4" marL="0" algn="r">
              <a:spcBef>
                <a:spcPts val="0"/>
              </a:spcBef>
              <a:buNone/>
              <a:defRPr sz="100">
                <a:solidFill>
                  <a:schemeClr val="lt1"/>
                </a:solidFill>
                <a:latin typeface="Arial"/>
                <a:ea typeface="Arial"/>
                <a:cs typeface="Arial"/>
                <a:sym typeface="Arial"/>
              </a:defRPr>
            </a:lvl5pPr>
            <a:lvl6pPr indent="0" lvl="5" marL="0" algn="r">
              <a:spcBef>
                <a:spcPts val="0"/>
              </a:spcBef>
              <a:buNone/>
              <a:defRPr sz="100">
                <a:solidFill>
                  <a:schemeClr val="lt1"/>
                </a:solidFill>
                <a:latin typeface="Arial"/>
                <a:ea typeface="Arial"/>
                <a:cs typeface="Arial"/>
                <a:sym typeface="Arial"/>
              </a:defRPr>
            </a:lvl6pPr>
            <a:lvl7pPr indent="0" lvl="6" marL="0" algn="r">
              <a:spcBef>
                <a:spcPts val="0"/>
              </a:spcBef>
              <a:buNone/>
              <a:defRPr sz="100">
                <a:solidFill>
                  <a:schemeClr val="lt1"/>
                </a:solidFill>
                <a:latin typeface="Arial"/>
                <a:ea typeface="Arial"/>
                <a:cs typeface="Arial"/>
                <a:sym typeface="Arial"/>
              </a:defRPr>
            </a:lvl7pPr>
            <a:lvl8pPr indent="0" lvl="7" marL="0" algn="r">
              <a:spcBef>
                <a:spcPts val="0"/>
              </a:spcBef>
              <a:buNone/>
              <a:defRPr sz="100">
                <a:solidFill>
                  <a:schemeClr val="lt1"/>
                </a:solidFill>
                <a:latin typeface="Arial"/>
                <a:ea typeface="Arial"/>
                <a:cs typeface="Arial"/>
                <a:sym typeface="Arial"/>
              </a:defRPr>
            </a:lvl8pPr>
            <a:lvl9pPr indent="0" lvl="8" marL="0" algn="r">
              <a:spcBef>
                <a:spcPts val="0"/>
              </a:spcBef>
              <a:buNone/>
              <a:defRPr sz="1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a"/>
              <a:t>‹#›</a:t>
            </a:fld>
            <a:endParaRPr/>
          </a:p>
        </p:txBody>
      </p:sp>
      <p:sp>
        <p:nvSpPr>
          <p:cNvPr id="355" name="Google Shape;355;p53"/>
          <p:cNvSpPr txBox="1"/>
          <p:nvPr>
            <p:ph type="ctrTitle"/>
          </p:nvPr>
        </p:nvSpPr>
        <p:spPr>
          <a:xfrm>
            <a:off x="4682729" y="1703319"/>
            <a:ext cx="4461272" cy="2921400"/>
          </a:xfrm>
          <a:prstGeom prst="rect">
            <a:avLst/>
          </a:prstGeom>
          <a:blipFill rotWithShape="1">
            <a:blip r:embed="rId3">
              <a:alphaModFix/>
            </a:blip>
            <a:stretch>
              <a:fillRect b="0" l="0" r="0" t="0"/>
            </a:stretch>
          </a:blipFill>
          <a:ln>
            <a:noFill/>
          </a:ln>
        </p:spPr>
        <p:txBody>
          <a:bodyPr anchorCtr="0" anchor="b" bIns="1836000" lIns="270000" spcFirstLastPara="1" rIns="405000" wrap="square" tIns="351000">
            <a:noAutofit/>
          </a:bodyPr>
          <a:lstStyle>
            <a:lvl1pPr lvl="0" algn="l">
              <a:lnSpc>
                <a:spcPct val="111111"/>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6" name="Google Shape;356;p53"/>
          <p:cNvSpPr txBox="1"/>
          <p:nvPr>
            <p:ph idx="1" type="body"/>
          </p:nvPr>
        </p:nvSpPr>
        <p:spPr>
          <a:xfrm>
            <a:off x="4966693" y="3040200"/>
            <a:ext cx="3734395" cy="674825"/>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400"/>
              <a:buFont typeface="Arial"/>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7" name="Google Shape;357;p53"/>
          <p:cNvSpPr txBox="1"/>
          <p:nvPr>
            <p:ph idx="3" type="body"/>
          </p:nvPr>
        </p:nvSpPr>
        <p:spPr>
          <a:xfrm>
            <a:off x="4966694" y="1958206"/>
            <a:ext cx="3722190" cy="83200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eal large" showMasterSp="0">
  <p:cSld name="Title seal large">
    <p:spTree>
      <p:nvGrpSpPr>
        <p:cNvPr id="358" name="Shape 358"/>
        <p:cNvGrpSpPr/>
        <p:nvPr/>
      </p:nvGrpSpPr>
      <p:grpSpPr>
        <a:xfrm>
          <a:off x="0" y="0"/>
          <a:ext cx="0" cy="0"/>
          <a:chOff x="0" y="0"/>
          <a:chExt cx="0" cy="0"/>
        </a:xfrm>
      </p:grpSpPr>
      <p:sp>
        <p:nvSpPr>
          <p:cNvPr id="359" name="Google Shape;359;p54"/>
          <p:cNvSpPr/>
          <p:nvPr/>
        </p:nvSpPr>
        <p:spPr>
          <a:xfrm>
            <a:off x="0" y="0"/>
            <a:ext cx="9148763" cy="5143500"/>
          </a:xfrm>
          <a:prstGeom prst="rect">
            <a:avLst/>
          </a:prstGeom>
          <a:gradFill>
            <a:gsLst>
              <a:gs pos="0">
                <a:srgbClr val="DDDDDD"/>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360" name="Google Shape;360;p54"/>
          <p:cNvPicPr preferRelativeResize="0"/>
          <p:nvPr/>
        </p:nvPicPr>
        <p:blipFill rotWithShape="1">
          <a:blip r:embed="rId2">
            <a:alphaModFix/>
          </a:blip>
          <a:srcRect b="7654" l="0" r="10627" t="-1534"/>
          <a:stretch/>
        </p:blipFill>
        <p:spPr>
          <a:xfrm>
            <a:off x="1300181" y="-4512"/>
            <a:ext cx="7849394" cy="5143500"/>
          </a:xfrm>
          <a:prstGeom prst="rect">
            <a:avLst/>
          </a:prstGeom>
          <a:noFill/>
          <a:ln>
            <a:noFill/>
          </a:ln>
        </p:spPr>
      </p:pic>
      <p:sp>
        <p:nvSpPr>
          <p:cNvPr id="361" name="Google Shape;361;p54"/>
          <p:cNvSpPr txBox="1"/>
          <p:nvPr>
            <p:ph idx="10" type="dt"/>
          </p:nvPr>
        </p:nvSpPr>
        <p:spPr>
          <a:xfrm>
            <a:off x="7746833" y="-288900"/>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2" name="Google Shape;362;p54"/>
          <p:cNvSpPr txBox="1"/>
          <p:nvPr>
            <p:ph idx="11" type="ftr"/>
          </p:nvPr>
        </p:nvSpPr>
        <p:spPr>
          <a:xfrm>
            <a:off x="2427371" y="-288900"/>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3" name="Google Shape;363;p54"/>
          <p:cNvSpPr txBox="1"/>
          <p:nvPr>
            <p:ph idx="12" type="sldNum"/>
          </p:nvPr>
        </p:nvSpPr>
        <p:spPr>
          <a:xfrm>
            <a:off x="8441657" y="-288900"/>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sz="100">
                <a:solidFill>
                  <a:schemeClr val="lt1"/>
                </a:solidFill>
                <a:latin typeface="Arial"/>
                <a:ea typeface="Arial"/>
                <a:cs typeface="Arial"/>
                <a:sym typeface="Arial"/>
              </a:defRPr>
            </a:lvl1pPr>
            <a:lvl2pPr indent="0" lvl="1" marL="0" algn="r">
              <a:spcBef>
                <a:spcPts val="0"/>
              </a:spcBef>
              <a:buNone/>
              <a:defRPr sz="100">
                <a:solidFill>
                  <a:schemeClr val="lt1"/>
                </a:solidFill>
                <a:latin typeface="Arial"/>
                <a:ea typeface="Arial"/>
                <a:cs typeface="Arial"/>
                <a:sym typeface="Arial"/>
              </a:defRPr>
            </a:lvl2pPr>
            <a:lvl3pPr indent="0" lvl="2" marL="0" algn="r">
              <a:spcBef>
                <a:spcPts val="0"/>
              </a:spcBef>
              <a:buNone/>
              <a:defRPr sz="100">
                <a:solidFill>
                  <a:schemeClr val="lt1"/>
                </a:solidFill>
                <a:latin typeface="Arial"/>
                <a:ea typeface="Arial"/>
                <a:cs typeface="Arial"/>
                <a:sym typeface="Arial"/>
              </a:defRPr>
            </a:lvl3pPr>
            <a:lvl4pPr indent="0" lvl="3" marL="0" algn="r">
              <a:spcBef>
                <a:spcPts val="0"/>
              </a:spcBef>
              <a:buNone/>
              <a:defRPr sz="100">
                <a:solidFill>
                  <a:schemeClr val="lt1"/>
                </a:solidFill>
                <a:latin typeface="Arial"/>
                <a:ea typeface="Arial"/>
                <a:cs typeface="Arial"/>
                <a:sym typeface="Arial"/>
              </a:defRPr>
            </a:lvl4pPr>
            <a:lvl5pPr indent="0" lvl="4" marL="0" algn="r">
              <a:spcBef>
                <a:spcPts val="0"/>
              </a:spcBef>
              <a:buNone/>
              <a:defRPr sz="100">
                <a:solidFill>
                  <a:schemeClr val="lt1"/>
                </a:solidFill>
                <a:latin typeface="Arial"/>
                <a:ea typeface="Arial"/>
                <a:cs typeface="Arial"/>
                <a:sym typeface="Arial"/>
              </a:defRPr>
            </a:lvl5pPr>
            <a:lvl6pPr indent="0" lvl="5" marL="0" algn="r">
              <a:spcBef>
                <a:spcPts val="0"/>
              </a:spcBef>
              <a:buNone/>
              <a:defRPr sz="100">
                <a:solidFill>
                  <a:schemeClr val="lt1"/>
                </a:solidFill>
                <a:latin typeface="Arial"/>
                <a:ea typeface="Arial"/>
                <a:cs typeface="Arial"/>
                <a:sym typeface="Arial"/>
              </a:defRPr>
            </a:lvl6pPr>
            <a:lvl7pPr indent="0" lvl="6" marL="0" algn="r">
              <a:spcBef>
                <a:spcPts val="0"/>
              </a:spcBef>
              <a:buNone/>
              <a:defRPr sz="100">
                <a:solidFill>
                  <a:schemeClr val="lt1"/>
                </a:solidFill>
                <a:latin typeface="Arial"/>
                <a:ea typeface="Arial"/>
                <a:cs typeface="Arial"/>
                <a:sym typeface="Arial"/>
              </a:defRPr>
            </a:lvl7pPr>
            <a:lvl8pPr indent="0" lvl="7" marL="0" algn="r">
              <a:spcBef>
                <a:spcPts val="0"/>
              </a:spcBef>
              <a:buNone/>
              <a:defRPr sz="100">
                <a:solidFill>
                  <a:schemeClr val="lt1"/>
                </a:solidFill>
                <a:latin typeface="Arial"/>
                <a:ea typeface="Arial"/>
                <a:cs typeface="Arial"/>
                <a:sym typeface="Arial"/>
              </a:defRPr>
            </a:lvl8pPr>
            <a:lvl9pPr indent="0" lvl="8" marL="0" algn="r">
              <a:spcBef>
                <a:spcPts val="0"/>
              </a:spcBef>
              <a:buNone/>
              <a:defRPr sz="1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a"/>
              <a:t>‹#›</a:t>
            </a:fld>
            <a:endParaRPr/>
          </a:p>
        </p:txBody>
      </p:sp>
      <p:sp>
        <p:nvSpPr>
          <p:cNvPr id="364" name="Google Shape;364;p54"/>
          <p:cNvSpPr txBox="1"/>
          <p:nvPr>
            <p:ph type="ctrTitle"/>
          </p:nvPr>
        </p:nvSpPr>
        <p:spPr>
          <a:xfrm>
            <a:off x="0" y="518861"/>
            <a:ext cx="4469607" cy="4105526"/>
          </a:xfrm>
          <a:prstGeom prst="rect">
            <a:avLst/>
          </a:prstGeom>
          <a:blipFill rotWithShape="1">
            <a:blip r:embed="rId3">
              <a:alphaModFix/>
            </a:blip>
            <a:stretch>
              <a:fillRect b="0" l="0" r="0" t="0"/>
            </a:stretch>
          </a:blipFill>
          <a:ln>
            <a:noFill/>
          </a:ln>
        </p:spPr>
        <p:txBody>
          <a:bodyPr anchorCtr="0" anchor="b" bIns="2538000" lIns="405000" spcFirstLastPara="1" rIns="270000" wrap="square" tIns="351000">
            <a:noAutofit/>
          </a:bodyPr>
          <a:lstStyle>
            <a:lvl1pPr lvl="0" algn="l">
              <a:lnSpc>
                <a:spcPct val="900000"/>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65" name="Google Shape;365;p54"/>
          <p:cNvSpPr txBox="1"/>
          <p:nvPr>
            <p:ph idx="1" type="subTitle"/>
          </p:nvPr>
        </p:nvSpPr>
        <p:spPr>
          <a:xfrm>
            <a:off x="441723" y="2255464"/>
            <a:ext cx="3709986" cy="544826"/>
          </a:xfrm>
          <a:prstGeom prst="rect">
            <a:avLst/>
          </a:prstGeom>
          <a:noFill/>
          <a:ln>
            <a:noFill/>
          </a:ln>
        </p:spPr>
        <p:txBody>
          <a:bodyPr anchorCtr="0" anchor="t" bIns="0" lIns="0" spcFirstLastPara="1" rIns="0" wrap="square" tIns="0">
            <a:noAutofit/>
          </a:bodyPr>
          <a:lstStyle>
            <a:lvl1pPr lvl="0" algn="l">
              <a:lnSpc>
                <a:spcPct val="100000"/>
              </a:lnSpc>
              <a:spcBef>
                <a:spcPts val="800"/>
              </a:spcBef>
              <a:spcAft>
                <a:spcPts val="0"/>
              </a:spcAft>
              <a:buClr>
                <a:schemeClr val="dk1"/>
              </a:buClr>
              <a:buSzPts val="1800"/>
              <a:buNone/>
              <a:defRPr sz="1800"/>
            </a:lvl1pPr>
            <a:lvl2pPr lvl="1" algn="ctr">
              <a:lnSpc>
                <a:spcPct val="10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10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66" name="Google Shape;366;p54"/>
          <p:cNvSpPr txBox="1"/>
          <p:nvPr>
            <p:ph idx="2" type="body"/>
          </p:nvPr>
        </p:nvSpPr>
        <p:spPr>
          <a:xfrm>
            <a:off x="441722" y="3040200"/>
            <a:ext cx="3709987" cy="67482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7" name="Google Shape;367;p54"/>
          <p:cNvSpPr txBox="1"/>
          <p:nvPr>
            <p:ph idx="3" type="body"/>
          </p:nvPr>
        </p:nvSpPr>
        <p:spPr>
          <a:xfrm>
            <a:off x="440531" y="765150"/>
            <a:ext cx="3709987" cy="100906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eal small" showMasterSp="0">
  <p:cSld name="Title seal small">
    <p:spTree>
      <p:nvGrpSpPr>
        <p:cNvPr id="368" name="Shape 368"/>
        <p:cNvGrpSpPr/>
        <p:nvPr/>
      </p:nvGrpSpPr>
      <p:grpSpPr>
        <a:xfrm>
          <a:off x="0" y="0"/>
          <a:ext cx="0" cy="0"/>
          <a:chOff x="0" y="0"/>
          <a:chExt cx="0" cy="0"/>
        </a:xfrm>
      </p:grpSpPr>
      <p:sp>
        <p:nvSpPr>
          <p:cNvPr id="369" name="Google Shape;369;p55"/>
          <p:cNvSpPr/>
          <p:nvPr/>
        </p:nvSpPr>
        <p:spPr>
          <a:xfrm>
            <a:off x="0" y="0"/>
            <a:ext cx="9148763" cy="5143500"/>
          </a:xfrm>
          <a:prstGeom prst="rect">
            <a:avLst/>
          </a:prstGeom>
          <a:gradFill>
            <a:gsLst>
              <a:gs pos="0">
                <a:srgbClr val="DDDDDD"/>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370" name="Google Shape;370;p55"/>
          <p:cNvPicPr preferRelativeResize="0"/>
          <p:nvPr/>
        </p:nvPicPr>
        <p:blipFill rotWithShape="1">
          <a:blip r:embed="rId2">
            <a:alphaModFix/>
          </a:blip>
          <a:srcRect b="7654" l="0" r="10627" t="-1534"/>
          <a:stretch/>
        </p:blipFill>
        <p:spPr>
          <a:xfrm>
            <a:off x="1300181" y="-4512"/>
            <a:ext cx="7849394" cy="5143500"/>
          </a:xfrm>
          <a:prstGeom prst="rect">
            <a:avLst/>
          </a:prstGeom>
          <a:noFill/>
          <a:ln>
            <a:noFill/>
          </a:ln>
        </p:spPr>
      </p:pic>
      <p:sp>
        <p:nvSpPr>
          <p:cNvPr id="371" name="Google Shape;371;p55"/>
          <p:cNvSpPr txBox="1"/>
          <p:nvPr>
            <p:ph idx="10" type="dt"/>
          </p:nvPr>
        </p:nvSpPr>
        <p:spPr>
          <a:xfrm>
            <a:off x="7746833" y="-288900"/>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2" name="Google Shape;372;p55"/>
          <p:cNvSpPr txBox="1"/>
          <p:nvPr>
            <p:ph idx="11" type="ftr"/>
          </p:nvPr>
        </p:nvSpPr>
        <p:spPr>
          <a:xfrm>
            <a:off x="2427371" y="-288900"/>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3" name="Google Shape;373;p55"/>
          <p:cNvSpPr txBox="1"/>
          <p:nvPr>
            <p:ph idx="12" type="sldNum"/>
          </p:nvPr>
        </p:nvSpPr>
        <p:spPr>
          <a:xfrm>
            <a:off x="8441657" y="-288900"/>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sz="100">
                <a:solidFill>
                  <a:schemeClr val="lt1"/>
                </a:solidFill>
                <a:latin typeface="Arial"/>
                <a:ea typeface="Arial"/>
                <a:cs typeface="Arial"/>
                <a:sym typeface="Arial"/>
              </a:defRPr>
            </a:lvl1pPr>
            <a:lvl2pPr indent="0" lvl="1" marL="0" algn="r">
              <a:spcBef>
                <a:spcPts val="0"/>
              </a:spcBef>
              <a:buNone/>
              <a:defRPr sz="100">
                <a:solidFill>
                  <a:schemeClr val="lt1"/>
                </a:solidFill>
                <a:latin typeface="Arial"/>
                <a:ea typeface="Arial"/>
                <a:cs typeface="Arial"/>
                <a:sym typeface="Arial"/>
              </a:defRPr>
            </a:lvl2pPr>
            <a:lvl3pPr indent="0" lvl="2" marL="0" algn="r">
              <a:spcBef>
                <a:spcPts val="0"/>
              </a:spcBef>
              <a:buNone/>
              <a:defRPr sz="100">
                <a:solidFill>
                  <a:schemeClr val="lt1"/>
                </a:solidFill>
                <a:latin typeface="Arial"/>
                <a:ea typeface="Arial"/>
                <a:cs typeface="Arial"/>
                <a:sym typeface="Arial"/>
              </a:defRPr>
            </a:lvl3pPr>
            <a:lvl4pPr indent="0" lvl="3" marL="0" algn="r">
              <a:spcBef>
                <a:spcPts val="0"/>
              </a:spcBef>
              <a:buNone/>
              <a:defRPr sz="100">
                <a:solidFill>
                  <a:schemeClr val="lt1"/>
                </a:solidFill>
                <a:latin typeface="Arial"/>
                <a:ea typeface="Arial"/>
                <a:cs typeface="Arial"/>
                <a:sym typeface="Arial"/>
              </a:defRPr>
            </a:lvl4pPr>
            <a:lvl5pPr indent="0" lvl="4" marL="0" algn="r">
              <a:spcBef>
                <a:spcPts val="0"/>
              </a:spcBef>
              <a:buNone/>
              <a:defRPr sz="100">
                <a:solidFill>
                  <a:schemeClr val="lt1"/>
                </a:solidFill>
                <a:latin typeface="Arial"/>
                <a:ea typeface="Arial"/>
                <a:cs typeface="Arial"/>
                <a:sym typeface="Arial"/>
              </a:defRPr>
            </a:lvl5pPr>
            <a:lvl6pPr indent="0" lvl="5" marL="0" algn="r">
              <a:spcBef>
                <a:spcPts val="0"/>
              </a:spcBef>
              <a:buNone/>
              <a:defRPr sz="100">
                <a:solidFill>
                  <a:schemeClr val="lt1"/>
                </a:solidFill>
                <a:latin typeface="Arial"/>
                <a:ea typeface="Arial"/>
                <a:cs typeface="Arial"/>
                <a:sym typeface="Arial"/>
              </a:defRPr>
            </a:lvl6pPr>
            <a:lvl7pPr indent="0" lvl="6" marL="0" algn="r">
              <a:spcBef>
                <a:spcPts val="0"/>
              </a:spcBef>
              <a:buNone/>
              <a:defRPr sz="100">
                <a:solidFill>
                  <a:schemeClr val="lt1"/>
                </a:solidFill>
                <a:latin typeface="Arial"/>
                <a:ea typeface="Arial"/>
                <a:cs typeface="Arial"/>
                <a:sym typeface="Arial"/>
              </a:defRPr>
            </a:lvl7pPr>
            <a:lvl8pPr indent="0" lvl="7" marL="0" algn="r">
              <a:spcBef>
                <a:spcPts val="0"/>
              </a:spcBef>
              <a:buNone/>
              <a:defRPr sz="100">
                <a:solidFill>
                  <a:schemeClr val="lt1"/>
                </a:solidFill>
                <a:latin typeface="Arial"/>
                <a:ea typeface="Arial"/>
                <a:cs typeface="Arial"/>
                <a:sym typeface="Arial"/>
              </a:defRPr>
            </a:lvl8pPr>
            <a:lvl9pPr indent="0" lvl="8" marL="0" algn="r">
              <a:spcBef>
                <a:spcPts val="0"/>
              </a:spcBef>
              <a:buNone/>
              <a:defRPr sz="1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a"/>
              <a:t>‹#›</a:t>
            </a:fld>
            <a:endParaRPr/>
          </a:p>
        </p:txBody>
      </p:sp>
      <p:sp>
        <p:nvSpPr>
          <p:cNvPr id="374" name="Google Shape;374;p55"/>
          <p:cNvSpPr txBox="1"/>
          <p:nvPr>
            <p:ph type="ctrTitle"/>
          </p:nvPr>
        </p:nvSpPr>
        <p:spPr>
          <a:xfrm>
            <a:off x="0" y="1703319"/>
            <a:ext cx="4469607" cy="2921400"/>
          </a:xfrm>
          <a:prstGeom prst="rect">
            <a:avLst/>
          </a:prstGeom>
          <a:blipFill rotWithShape="1">
            <a:blip r:embed="rId3">
              <a:alphaModFix/>
            </a:blip>
            <a:stretch>
              <a:fillRect b="0" l="0" r="0" t="0"/>
            </a:stretch>
          </a:blipFill>
          <a:ln>
            <a:noFill/>
          </a:ln>
        </p:spPr>
        <p:txBody>
          <a:bodyPr anchorCtr="0" anchor="b" bIns="1755000" lIns="405000" spcFirstLastPara="1" rIns="270000" wrap="square" tIns="351000">
            <a:noAutofit/>
          </a:bodyPr>
          <a:lstStyle>
            <a:lvl1pPr lvl="0" algn="l">
              <a:lnSpc>
                <a:spcPct val="111111"/>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75" name="Google Shape;375;p55"/>
          <p:cNvSpPr txBox="1"/>
          <p:nvPr>
            <p:ph idx="1" type="body"/>
          </p:nvPr>
        </p:nvSpPr>
        <p:spPr>
          <a:xfrm>
            <a:off x="441722" y="3040200"/>
            <a:ext cx="3709987" cy="67482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6" name="Google Shape;376;p55"/>
          <p:cNvSpPr txBox="1"/>
          <p:nvPr>
            <p:ph idx="2" type="body"/>
          </p:nvPr>
        </p:nvSpPr>
        <p:spPr>
          <a:xfrm>
            <a:off x="440531" y="1958206"/>
            <a:ext cx="3709987" cy="83200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ntent objects" type="twoObj">
  <p:cSld name="TWO_OBJECTS">
    <p:spTree>
      <p:nvGrpSpPr>
        <p:cNvPr id="377" name="Shape 377"/>
        <p:cNvGrpSpPr/>
        <p:nvPr/>
      </p:nvGrpSpPr>
      <p:grpSpPr>
        <a:xfrm>
          <a:off x="0" y="0"/>
          <a:ext cx="0" cy="0"/>
          <a:chOff x="0" y="0"/>
          <a:chExt cx="0" cy="0"/>
        </a:xfrm>
      </p:grpSpPr>
      <p:sp>
        <p:nvSpPr>
          <p:cNvPr id="378" name="Google Shape;378;p56"/>
          <p:cNvSpPr txBox="1"/>
          <p:nvPr>
            <p:ph type="title"/>
          </p:nvPr>
        </p:nvSpPr>
        <p:spPr>
          <a:xfrm>
            <a:off x="441723" y="465536"/>
            <a:ext cx="8259364" cy="64889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79" name="Google Shape;379;p56"/>
          <p:cNvSpPr txBox="1"/>
          <p:nvPr>
            <p:ph idx="1" type="body"/>
          </p:nvPr>
        </p:nvSpPr>
        <p:spPr>
          <a:xfrm>
            <a:off x="441723" y="1226344"/>
            <a:ext cx="4018901" cy="350639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dk1"/>
              </a:buClr>
              <a:buSzPts val="1800"/>
              <a:buChar char="•"/>
              <a:defRPr/>
            </a:lvl1pPr>
            <a:lvl2pPr indent="-323850" lvl="1" marL="914400" algn="l">
              <a:lnSpc>
                <a:spcPct val="100000"/>
              </a:lnSpc>
              <a:spcBef>
                <a:spcPts val="400"/>
              </a:spcBef>
              <a:spcAft>
                <a:spcPts val="0"/>
              </a:spcAft>
              <a:buClr>
                <a:schemeClr val="dk1"/>
              </a:buClr>
              <a:buSzPts val="15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0" name="Google Shape;380;p56"/>
          <p:cNvSpPr txBox="1"/>
          <p:nvPr>
            <p:ph idx="2" type="body"/>
          </p:nvPr>
        </p:nvSpPr>
        <p:spPr>
          <a:xfrm>
            <a:off x="4683377" y="1226344"/>
            <a:ext cx="4017711" cy="350639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dk1"/>
              </a:buClr>
              <a:buSzPts val="1800"/>
              <a:buChar char="•"/>
              <a:defRPr/>
            </a:lvl1pPr>
            <a:lvl2pPr indent="-323850" lvl="1" marL="914400" algn="l">
              <a:lnSpc>
                <a:spcPct val="100000"/>
              </a:lnSpc>
              <a:spcBef>
                <a:spcPts val="400"/>
              </a:spcBef>
              <a:spcAft>
                <a:spcPts val="0"/>
              </a:spcAft>
              <a:buClr>
                <a:schemeClr val="dk1"/>
              </a:buClr>
              <a:buSzPts val="1500"/>
              <a:buChar char="•"/>
              <a:defRPr/>
            </a:lvl2pPr>
            <a:lvl3pPr indent="-317500" lvl="2" marL="1371600" algn="l">
              <a:lnSpc>
                <a:spcPct val="90000"/>
              </a:lnSpc>
              <a:spcBef>
                <a:spcPts val="400"/>
              </a:spcBef>
              <a:spcAft>
                <a:spcPts val="0"/>
              </a:spcAft>
              <a:buClr>
                <a:schemeClr val="dk1"/>
              </a:buClr>
              <a:buSzPts val="1400"/>
              <a:buChar char="•"/>
              <a:defRPr/>
            </a:lvl3pPr>
            <a:lvl4pPr indent="-228600" lvl="3" marL="1828800" algn="l">
              <a:lnSpc>
                <a:spcPct val="90000"/>
              </a:lnSpc>
              <a:spcBef>
                <a:spcPts val="400"/>
              </a:spcBef>
              <a:spcAft>
                <a:spcPts val="0"/>
              </a:spcAft>
              <a:buClr>
                <a:schemeClr val="dk1"/>
              </a:buClr>
              <a:buSzPts val="1400"/>
              <a:buNone/>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228600" lvl="7" marL="3657600" algn="l">
              <a:lnSpc>
                <a:spcPct val="90000"/>
              </a:lnSpc>
              <a:spcBef>
                <a:spcPts val="400"/>
              </a:spcBef>
              <a:spcAft>
                <a:spcPts val="0"/>
              </a:spcAft>
              <a:buClr>
                <a:schemeClr val="dk1"/>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1" name="Google Shape;381;p56"/>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2" name="Google Shape;382;p56"/>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3" name="Google Shape;383;p56"/>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image">
  <p:cSld name="Title, content, and image">
    <p:spTree>
      <p:nvGrpSpPr>
        <p:cNvPr id="384" name="Shape 384"/>
        <p:cNvGrpSpPr/>
        <p:nvPr/>
      </p:nvGrpSpPr>
      <p:grpSpPr>
        <a:xfrm>
          <a:off x="0" y="0"/>
          <a:ext cx="0" cy="0"/>
          <a:chOff x="0" y="0"/>
          <a:chExt cx="0" cy="0"/>
        </a:xfrm>
      </p:grpSpPr>
      <p:pic>
        <p:nvPicPr>
          <p:cNvPr id="385" name="Google Shape;385;p57"/>
          <p:cNvPicPr preferRelativeResize="0"/>
          <p:nvPr>
            <p:ph idx="2" type="pic"/>
          </p:nvPr>
        </p:nvPicPr>
        <p:blipFill/>
        <p:spPr>
          <a:xfrm>
            <a:off x="4682729" y="1226344"/>
            <a:ext cx="4018359" cy="3506390"/>
          </a:xfrm>
          <a:prstGeom prst="rect">
            <a:avLst/>
          </a:prstGeom>
          <a:blipFill rotWithShape="1">
            <a:blip r:embed="rId2">
              <a:alphaModFix/>
            </a:blip>
            <a:stretch>
              <a:fillRect b="0" l="0" r="0" t="0"/>
            </a:stretch>
          </a:blipFill>
          <a:ln>
            <a:noFill/>
          </a:ln>
        </p:spPr>
      </p:pic>
      <p:sp>
        <p:nvSpPr>
          <p:cNvPr id="386" name="Google Shape;386;p57"/>
          <p:cNvSpPr txBox="1"/>
          <p:nvPr>
            <p:ph type="title"/>
          </p:nvPr>
        </p:nvSpPr>
        <p:spPr>
          <a:xfrm>
            <a:off x="441724" y="465534"/>
            <a:ext cx="8259364" cy="64889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7" name="Google Shape;387;p57"/>
          <p:cNvSpPr txBox="1"/>
          <p:nvPr>
            <p:ph idx="1" type="body"/>
          </p:nvPr>
        </p:nvSpPr>
        <p:spPr>
          <a:xfrm>
            <a:off x="441723" y="1226344"/>
            <a:ext cx="4019549" cy="3506391"/>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dk1"/>
              </a:buClr>
              <a:buSzPts val="1800"/>
              <a:buChar char="•"/>
              <a:defRPr/>
            </a:lvl1pPr>
            <a:lvl2pPr indent="-323850" lvl="1" marL="914400" algn="l">
              <a:lnSpc>
                <a:spcPct val="100000"/>
              </a:lnSpc>
              <a:spcBef>
                <a:spcPts val="400"/>
              </a:spcBef>
              <a:spcAft>
                <a:spcPts val="0"/>
              </a:spcAft>
              <a:buClr>
                <a:schemeClr val="dk1"/>
              </a:buClr>
              <a:buSzPts val="15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8" name="Google Shape;388;p57"/>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9" name="Google Shape;389;p57"/>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0" name="Google Shape;390;p57"/>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391" name="Shape 391"/>
        <p:cNvGrpSpPr/>
        <p:nvPr/>
      </p:nvGrpSpPr>
      <p:grpSpPr>
        <a:xfrm>
          <a:off x="0" y="0"/>
          <a:ext cx="0" cy="0"/>
          <a:chOff x="0" y="0"/>
          <a:chExt cx="0" cy="0"/>
        </a:xfrm>
      </p:grpSpPr>
      <p:pic>
        <p:nvPicPr>
          <p:cNvPr id="392" name="Google Shape;392;p58"/>
          <p:cNvPicPr preferRelativeResize="0"/>
          <p:nvPr>
            <p:ph idx="2" type="pic"/>
          </p:nvPr>
        </p:nvPicPr>
        <p:blipFill/>
        <p:spPr>
          <a:xfrm>
            <a:off x="441722" y="1226344"/>
            <a:ext cx="8259365" cy="3506391"/>
          </a:xfrm>
          <a:prstGeom prst="rect">
            <a:avLst/>
          </a:prstGeom>
          <a:blipFill rotWithShape="1">
            <a:blip r:embed="rId2">
              <a:alphaModFix/>
            </a:blip>
            <a:stretch>
              <a:fillRect b="0" l="0" r="0" t="0"/>
            </a:stretch>
          </a:blipFill>
          <a:ln>
            <a:noFill/>
          </a:ln>
        </p:spPr>
      </p:pic>
      <p:sp>
        <p:nvSpPr>
          <p:cNvPr id="393" name="Google Shape;393;p58"/>
          <p:cNvSpPr txBox="1"/>
          <p:nvPr>
            <p:ph type="title"/>
          </p:nvPr>
        </p:nvSpPr>
        <p:spPr>
          <a:xfrm>
            <a:off x="441723" y="465534"/>
            <a:ext cx="8259364" cy="64889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4" name="Google Shape;394;p58"/>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5" name="Google Shape;395;p58"/>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6" name="Google Shape;396;p58"/>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text label right and image ">
  <p:cSld name="Small text label right and image ">
    <p:spTree>
      <p:nvGrpSpPr>
        <p:cNvPr id="397" name="Shape 397"/>
        <p:cNvGrpSpPr/>
        <p:nvPr/>
      </p:nvGrpSpPr>
      <p:grpSpPr>
        <a:xfrm>
          <a:off x="0" y="0"/>
          <a:ext cx="0" cy="0"/>
          <a:chOff x="0" y="0"/>
          <a:chExt cx="0" cy="0"/>
        </a:xfrm>
      </p:grpSpPr>
      <p:pic>
        <p:nvPicPr>
          <p:cNvPr id="398" name="Google Shape;398;p59"/>
          <p:cNvPicPr preferRelativeResize="0"/>
          <p:nvPr>
            <p:ph idx="2" type="pic"/>
          </p:nvPr>
        </p:nvPicPr>
        <p:blipFill/>
        <p:spPr>
          <a:xfrm>
            <a:off x="0" y="251138"/>
            <a:ext cx="9144000" cy="4892362"/>
          </a:xfrm>
          <a:prstGeom prst="rect">
            <a:avLst/>
          </a:prstGeom>
          <a:blipFill rotWithShape="1">
            <a:blip r:embed="rId2">
              <a:alphaModFix/>
            </a:blip>
            <a:stretch>
              <a:fillRect b="0" l="0" r="0" t="0"/>
            </a:stretch>
          </a:blipFill>
          <a:ln>
            <a:noFill/>
          </a:ln>
        </p:spPr>
      </p:pic>
      <p:sp>
        <p:nvSpPr>
          <p:cNvPr id="399" name="Google Shape;399;p59"/>
          <p:cNvSpPr txBox="1"/>
          <p:nvPr>
            <p:ph type="title"/>
          </p:nvPr>
        </p:nvSpPr>
        <p:spPr>
          <a:xfrm>
            <a:off x="4682729" y="3677675"/>
            <a:ext cx="4461272" cy="1049106"/>
          </a:xfrm>
          <a:prstGeom prst="rect">
            <a:avLst/>
          </a:prstGeom>
          <a:solidFill>
            <a:srgbClr val="A31D20">
              <a:alpha val="94901"/>
            </a:srgbClr>
          </a:solidFill>
          <a:ln>
            <a:noFill/>
          </a:ln>
        </p:spPr>
        <p:txBody>
          <a:bodyPr anchorCtr="0" anchor="t" bIns="108000" lIns="189000" spcFirstLastPara="1" rIns="405000" wrap="square" tIns="108000">
            <a:noAutofit/>
          </a:bodyPr>
          <a:lstStyle>
            <a:lvl1pPr lvl="0" marR="0" algn="l">
              <a:lnSpc>
                <a:spcPct val="100000"/>
              </a:lnSpc>
              <a:spcBef>
                <a:spcPts val="0"/>
              </a:spcBef>
              <a:spcAft>
                <a:spcPts val="0"/>
              </a:spcAft>
              <a:buClr>
                <a:schemeClr val="lt1"/>
              </a:buClr>
              <a:buSzPts val="1800"/>
              <a:buFont typeface="Arial"/>
              <a:buNone/>
              <a:defRPr sz="18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00" name="Google Shape;400;p59"/>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1" name="Google Shape;401;p59"/>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2" name="Google Shape;402;p59"/>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text label left and image">
  <p:cSld name="Small text label left and image">
    <p:spTree>
      <p:nvGrpSpPr>
        <p:cNvPr id="403" name="Shape 403"/>
        <p:cNvGrpSpPr/>
        <p:nvPr/>
      </p:nvGrpSpPr>
      <p:grpSpPr>
        <a:xfrm>
          <a:off x="0" y="0"/>
          <a:ext cx="0" cy="0"/>
          <a:chOff x="0" y="0"/>
          <a:chExt cx="0" cy="0"/>
        </a:xfrm>
      </p:grpSpPr>
      <p:pic>
        <p:nvPicPr>
          <p:cNvPr id="404" name="Google Shape;404;p60"/>
          <p:cNvPicPr preferRelativeResize="0"/>
          <p:nvPr>
            <p:ph idx="2" type="pic"/>
          </p:nvPr>
        </p:nvPicPr>
        <p:blipFill/>
        <p:spPr>
          <a:xfrm>
            <a:off x="0" y="251138"/>
            <a:ext cx="9144000" cy="4892362"/>
          </a:xfrm>
          <a:prstGeom prst="rect">
            <a:avLst/>
          </a:prstGeom>
          <a:blipFill rotWithShape="1">
            <a:blip r:embed="rId2">
              <a:alphaModFix/>
            </a:blip>
            <a:stretch>
              <a:fillRect b="0" l="0" r="0" t="0"/>
            </a:stretch>
          </a:blipFill>
          <a:ln>
            <a:noFill/>
          </a:ln>
        </p:spPr>
      </p:pic>
      <p:sp>
        <p:nvSpPr>
          <p:cNvPr id="405" name="Google Shape;405;p60"/>
          <p:cNvSpPr txBox="1"/>
          <p:nvPr>
            <p:ph type="title"/>
          </p:nvPr>
        </p:nvSpPr>
        <p:spPr>
          <a:xfrm>
            <a:off x="0" y="3677675"/>
            <a:ext cx="4461272" cy="1049106"/>
          </a:xfrm>
          <a:prstGeom prst="rect">
            <a:avLst/>
          </a:prstGeom>
          <a:solidFill>
            <a:srgbClr val="A31D20">
              <a:alpha val="94901"/>
            </a:srgbClr>
          </a:solidFill>
          <a:ln>
            <a:noFill/>
          </a:ln>
        </p:spPr>
        <p:txBody>
          <a:bodyPr anchorCtr="0" anchor="t" bIns="108000" lIns="432000" spcFirstLastPara="1" rIns="189000" wrap="square" tIns="108000">
            <a:noAutofit/>
          </a:bodyPr>
          <a:lstStyle>
            <a:lvl1pPr lvl="0" marR="0" algn="l">
              <a:lnSpc>
                <a:spcPct val="100000"/>
              </a:lnSpc>
              <a:spcBef>
                <a:spcPts val="0"/>
              </a:spcBef>
              <a:spcAft>
                <a:spcPts val="0"/>
              </a:spcAft>
              <a:buClr>
                <a:schemeClr val="lt1"/>
              </a:buClr>
              <a:buSzPts val="1800"/>
              <a:buFont typeface="Arial"/>
              <a:buNone/>
              <a:defRPr sz="18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06" name="Google Shape;406;p60"/>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7" name="Google Shape;407;p60"/>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8" name="Google Shape;408;p60"/>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label right and image">
  <p:cSld name="Large text label right and image">
    <p:spTree>
      <p:nvGrpSpPr>
        <p:cNvPr id="409" name="Shape 409"/>
        <p:cNvGrpSpPr/>
        <p:nvPr/>
      </p:nvGrpSpPr>
      <p:grpSpPr>
        <a:xfrm>
          <a:off x="0" y="0"/>
          <a:ext cx="0" cy="0"/>
          <a:chOff x="0" y="0"/>
          <a:chExt cx="0" cy="0"/>
        </a:xfrm>
      </p:grpSpPr>
      <p:pic>
        <p:nvPicPr>
          <p:cNvPr id="410" name="Google Shape;410;p61"/>
          <p:cNvPicPr preferRelativeResize="0"/>
          <p:nvPr>
            <p:ph idx="2" type="pic"/>
          </p:nvPr>
        </p:nvPicPr>
        <p:blipFill/>
        <p:spPr>
          <a:xfrm>
            <a:off x="0" y="251138"/>
            <a:ext cx="9144000" cy="4892362"/>
          </a:xfrm>
          <a:prstGeom prst="rect">
            <a:avLst/>
          </a:prstGeom>
          <a:blipFill rotWithShape="1">
            <a:blip r:embed="rId2">
              <a:alphaModFix/>
            </a:blip>
            <a:stretch>
              <a:fillRect b="0" l="0" r="0" t="0"/>
            </a:stretch>
          </a:blipFill>
          <a:ln>
            <a:noFill/>
          </a:ln>
        </p:spPr>
      </p:pic>
      <p:sp>
        <p:nvSpPr>
          <p:cNvPr id="411" name="Google Shape;411;p61"/>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2" name="Google Shape;412;p61"/>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3" name="Google Shape;413;p61"/>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414" name="Google Shape;414;p61"/>
          <p:cNvSpPr txBox="1"/>
          <p:nvPr>
            <p:ph idx="1" type="body"/>
          </p:nvPr>
        </p:nvSpPr>
        <p:spPr>
          <a:xfrm>
            <a:off x="4682729" y="1527572"/>
            <a:ext cx="4461272" cy="3199209"/>
          </a:xfrm>
          <a:prstGeom prst="rect">
            <a:avLst/>
          </a:prstGeom>
          <a:solidFill>
            <a:schemeClr val="accent1">
              <a:alpha val="94901"/>
            </a:schemeClr>
          </a:solidFill>
          <a:ln>
            <a:noFill/>
          </a:ln>
        </p:spPr>
        <p:txBody>
          <a:bodyPr anchorCtr="0" anchor="t" bIns="108000" lIns="189000" spcFirstLastPara="1" rIns="405000" wrap="square" tIns="108000">
            <a:noAutofit/>
          </a:bodyPr>
          <a:lstStyle>
            <a:lvl1pPr indent="-228600" lvl="0" marL="457200" algn="l">
              <a:lnSpc>
                <a:spcPct val="100000"/>
              </a:lnSpc>
              <a:spcBef>
                <a:spcPts val="800"/>
              </a:spcBef>
              <a:spcAft>
                <a:spcPts val="0"/>
              </a:spcAft>
              <a:buClr>
                <a:schemeClr val="lt1"/>
              </a:buClr>
              <a:buSzPts val="1800"/>
              <a:buNone/>
              <a:defRPr>
                <a:solidFill>
                  <a:schemeClr val="lt1"/>
                </a:solidFill>
              </a:defRPr>
            </a:lvl1pPr>
            <a:lvl2pPr indent="-323850" lvl="1" marL="914400" algn="l">
              <a:lnSpc>
                <a:spcPct val="100000"/>
              </a:lnSpc>
              <a:spcBef>
                <a:spcPts val="400"/>
              </a:spcBef>
              <a:spcAft>
                <a:spcPts val="0"/>
              </a:spcAft>
              <a:buClr>
                <a:schemeClr val="lt1"/>
              </a:buClr>
              <a:buSzPts val="15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10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label left and image">
  <p:cSld name="Large text label left and image">
    <p:spTree>
      <p:nvGrpSpPr>
        <p:cNvPr id="415" name="Shape 415"/>
        <p:cNvGrpSpPr/>
        <p:nvPr/>
      </p:nvGrpSpPr>
      <p:grpSpPr>
        <a:xfrm>
          <a:off x="0" y="0"/>
          <a:ext cx="0" cy="0"/>
          <a:chOff x="0" y="0"/>
          <a:chExt cx="0" cy="0"/>
        </a:xfrm>
      </p:grpSpPr>
      <p:pic>
        <p:nvPicPr>
          <p:cNvPr id="416" name="Google Shape;416;p62"/>
          <p:cNvPicPr preferRelativeResize="0"/>
          <p:nvPr>
            <p:ph idx="2" type="pic"/>
          </p:nvPr>
        </p:nvPicPr>
        <p:blipFill/>
        <p:spPr>
          <a:xfrm>
            <a:off x="0" y="251138"/>
            <a:ext cx="9144000" cy="4892362"/>
          </a:xfrm>
          <a:prstGeom prst="rect">
            <a:avLst/>
          </a:prstGeom>
          <a:blipFill rotWithShape="1">
            <a:blip r:embed="rId2">
              <a:alphaModFix/>
            </a:blip>
            <a:stretch>
              <a:fillRect b="0" l="0" r="0" t="0"/>
            </a:stretch>
          </a:blipFill>
          <a:ln>
            <a:noFill/>
          </a:ln>
        </p:spPr>
      </p:pic>
      <p:sp>
        <p:nvSpPr>
          <p:cNvPr id="417" name="Google Shape;417;p62"/>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8" name="Google Shape;418;p62"/>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9" name="Google Shape;419;p62"/>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420" name="Google Shape;420;p62"/>
          <p:cNvSpPr txBox="1"/>
          <p:nvPr>
            <p:ph idx="1" type="body"/>
          </p:nvPr>
        </p:nvSpPr>
        <p:spPr>
          <a:xfrm>
            <a:off x="0" y="1527572"/>
            <a:ext cx="4461272" cy="3199209"/>
          </a:xfrm>
          <a:prstGeom prst="rect">
            <a:avLst/>
          </a:prstGeom>
          <a:solidFill>
            <a:schemeClr val="accent1">
              <a:alpha val="94901"/>
            </a:schemeClr>
          </a:solidFill>
          <a:ln>
            <a:noFill/>
          </a:ln>
        </p:spPr>
        <p:txBody>
          <a:bodyPr anchorCtr="0" anchor="t" bIns="108000" lIns="432000" spcFirstLastPara="1" rIns="189000" wrap="square" tIns="108000">
            <a:noAutofit/>
          </a:bodyPr>
          <a:lstStyle>
            <a:lvl1pPr indent="-228600" lvl="0" marL="457200" algn="l">
              <a:lnSpc>
                <a:spcPct val="100000"/>
              </a:lnSpc>
              <a:spcBef>
                <a:spcPts val="800"/>
              </a:spcBef>
              <a:spcAft>
                <a:spcPts val="0"/>
              </a:spcAft>
              <a:buClr>
                <a:schemeClr val="lt1"/>
              </a:buClr>
              <a:buSzPts val="1800"/>
              <a:buNone/>
              <a:defRPr>
                <a:solidFill>
                  <a:schemeClr val="lt1"/>
                </a:solidFill>
              </a:defRPr>
            </a:lvl1pPr>
            <a:lvl2pPr indent="-323850" lvl="1" marL="914400" algn="l">
              <a:lnSpc>
                <a:spcPct val="100000"/>
              </a:lnSpc>
              <a:spcBef>
                <a:spcPts val="400"/>
              </a:spcBef>
              <a:spcAft>
                <a:spcPts val="0"/>
              </a:spcAft>
              <a:buClr>
                <a:schemeClr val="lt1"/>
              </a:buClr>
              <a:buSzPts val="15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10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ital bullet list ">
  <p:cSld name="Capital bullet list ">
    <p:bg>
      <p:bgPr>
        <a:solidFill>
          <a:schemeClr val="accent1"/>
        </a:solidFill>
      </p:bgPr>
    </p:bg>
    <p:spTree>
      <p:nvGrpSpPr>
        <p:cNvPr id="421" name="Shape 421"/>
        <p:cNvGrpSpPr/>
        <p:nvPr/>
      </p:nvGrpSpPr>
      <p:grpSpPr>
        <a:xfrm>
          <a:off x="0" y="0"/>
          <a:ext cx="0" cy="0"/>
          <a:chOff x="0" y="0"/>
          <a:chExt cx="0" cy="0"/>
        </a:xfrm>
      </p:grpSpPr>
      <p:sp>
        <p:nvSpPr>
          <p:cNvPr id="422" name="Google Shape;422;p63"/>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23" name="Google Shape;423;p63"/>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24" name="Google Shape;424;p63"/>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425" name="Google Shape;425;p63"/>
          <p:cNvSpPr txBox="1"/>
          <p:nvPr>
            <p:ph idx="1" type="body"/>
          </p:nvPr>
        </p:nvSpPr>
        <p:spPr>
          <a:xfrm>
            <a:off x="441722" y="465535"/>
            <a:ext cx="8259365" cy="4261942"/>
          </a:xfrm>
          <a:prstGeom prst="rect">
            <a:avLst/>
          </a:prstGeom>
          <a:noFill/>
          <a:ln>
            <a:noFill/>
          </a:ln>
        </p:spPr>
        <p:txBody>
          <a:bodyPr anchorCtr="0" anchor="t" bIns="0" lIns="0" spcFirstLastPara="1" rIns="0" wrap="square" tIns="0">
            <a:noAutofit/>
          </a:bodyPr>
          <a:lstStyle>
            <a:lvl1pPr indent="-457200" lvl="0" marL="457200" algn="l">
              <a:lnSpc>
                <a:spcPct val="90000"/>
              </a:lnSpc>
              <a:spcBef>
                <a:spcPts val="800"/>
              </a:spcBef>
              <a:spcAft>
                <a:spcPts val="0"/>
              </a:spcAft>
              <a:buClr>
                <a:schemeClr val="lt1"/>
              </a:buClr>
              <a:buSzPts val="3600"/>
              <a:buFont typeface="Arial"/>
              <a:buChar char="•"/>
              <a:defRPr b="0" sz="3600" cap="none">
                <a:solidFill>
                  <a:schemeClr val="lt1"/>
                </a:solidFill>
                <a:latin typeface="Arial"/>
                <a:ea typeface="Arial"/>
                <a:cs typeface="Arial"/>
                <a:sym typeface="Arial"/>
              </a:defRPr>
            </a:lvl1pPr>
            <a:lvl2pPr indent="-457200" lvl="1" marL="914400" algn="l">
              <a:lnSpc>
                <a:spcPct val="90000"/>
              </a:lnSpc>
              <a:spcBef>
                <a:spcPts val="400"/>
              </a:spcBef>
              <a:spcAft>
                <a:spcPts val="0"/>
              </a:spcAft>
              <a:buClr>
                <a:schemeClr val="lt1"/>
              </a:buClr>
              <a:buSzPts val="3600"/>
              <a:buFont typeface="Arial"/>
              <a:buChar char="•"/>
              <a:defRPr b="0" sz="3600" cap="none">
                <a:solidFill>
                  <a:schemeClr val="lt1"/>
                </a:solidFill>
                <a:latin typeface="Arial"/>
                <a:ea typeface="Arial"/>
                <a:cs typeface="Arial"/>
                <a:sym typeface="Arial"/>
              </a:defRPr>
            </a:lvl2pPr>
            <a:lvl3pPr indent="-457200" lvl="2" marL="1371600" algn="l">
              <a:lnSpc>
                <a:spcPct val="90000"/>
              </a:lnSpc>
              <a:spcBef>
                <a:spcPts val="400"/>
              </a:spcBef>
              <a:spcAft>
                <a:spcPts val="0"/>
              </a:spcAft>
              <a:buClr>
                <a:schemeClr val="lt1"/>
              </a:buClr>
              <a:buSzPts val="3600"/>
              <a:buFont typeface="Arial"/>
              <a:buChar char="•"/>
              <a:defRPr b="0" sz="3600" cap="none">
                <a:solidFill>
                  <a:schemeClr val="lt1"/>
                </a:solidFill>
                <a:latin typeface="Arial"/>
                <a:ea typeface="Arial"/>
                <a:cs typeface="Arial"/>
                <a:sym typeface="Arial"/>
              </a:defRPr>
            </a:lvl3pPr>
            <a:lvl4pPr indent="-457200" lvl="3" marL="1828800" algn="l">
              <a:lnSpc>
                <a:spcPct val="90000"/>
              </a:lnSpc>
              <a:spcBef>
                <a:spcPts val="400"/>
              </a:spcBef>
              <a:spcAft>
                <a:spcPts val="0"/>
              </a:spcAft>
              <a:buClr>
                <a:schemeClr val="lt1"/>
              </a:buClr>
              <a:buSzPts val="3600"/>
              <a:buFont typeface="Arial"/>
              <a:buChar char="•"/>
              <a:defRPr b="0" sz="3600" cap="none">
                <a:solidFill>
                  <a:schemeClr val="lt1"/>
                </a:solidFill>
                <a:latin typeface="Arial"/>
                <a:ea typeface="Arial"/>
                <a:cs typeface="Arial"/>
                <a:sym typeface="Arial"/>
              </a:defRPr>
            </a:lvl4pPr>
            <a:lvl5pPr indent="-457200" lvl="4" marL="2286000" algn="l">
              <a:lnSpc>
                <a:spcPct val="90000"/>
              </a:lnSpc>
              <a:spcBef>
                <a:spcPts val="400"/>
              </a:spcBef>
              <a:spcAft>
                <a:spcPts val="0"/>
              </a:spcAft>
              <a:buClr>
                <a:schemeClr val="lt1"/>
              </a:buClr>
              <a:buSzPts val="3600"/>
              <a:buFont typeface="Arial"/>
              <a:buChar char="•"/>
              <a:defRPr b="0" sz="3600" cap="none">
                <a:solidFill>
                  <a:schemeClr val="lt1"/>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ation">
  <p:cSld name="Quotation">
    <p:bg>
      <p:bgPr>
        <a:solidFill>
          <a:schemeClr val="accent1"/>
        </a:solidFill>
      </p:bgPr>
    </p:bg>
    <p:spTree>
      <p:nvGrpSpPr>
        <p:cNvPr id="426" name="Shape 426"/>
        <p:cNvGrpSpPr/>
        <p:nvPr/>
      </p:nvGrpSpPr>
      <p:grpSpPr>
        <a:xfrm>
          <a:off x="0" y="0"/>
          <a:ext cx="0" cy="0"/>
          <a:chOff x="0" y="0"/>
          <a:chExt cx="0" cy="0"/>
        </a:xfrm>
      </p:grpSpPr>
      <p:sp>
        <p:nvSpPr>
          <p:cNvPr id="427" name="Google Shape;427;p64"/>
          <p:cNvSpPr txBox="1"/>
          <p:nvPr/>
        </p:nvSpPr>
        <p:spPr>
          <a:xfrm>
            <a:off x="315960" y="459663"/>
            <a:ext cx="875714" cy="1800493"/>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da" sz="11300">
                <a:solidFill>
                  <a:schemeClr val="lt1"/>
                </a:solidFill>
                <a:latin typeface="Arial"/>
                <a:ea typeface="Arial"/>
                <a:cs typeface="Arial"/>
                <a:sym typeface="Arial"/>
              </a:rPr>
              <a:t>”</a:t>
            </a:r>
            <a:endParaRPr sz="1100"/>
          </a:p>
        </p:txBody>
      </p:sp>
      <p:sp>
        <p:nvSpPr>
          <p:cNvPr id="428" name="Google Shape;428;p64"/>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29" name="Google Shape;429;p64"/>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0" name="Google Shape;430;p64"/>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431" name="Google Shape;431;p64"/>
          <p:cNvSpPr txBox="1"/>
          <p:nvPr>
            <p:ph idx="1" type="body"/>
          </p:nvPr>
        </p:nvSpPr>
        <p:spPr>
          <a:xfrm>
            <a:off x="441722" y="1221581"/>
            <a:ext cx="8259365" cy="3086099"/>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chemeClr val="lt1"/>
              </a:buClr>
              <a:buSzPts val="3600"/>
              <a:buFont typeface="Arial"/>
              <a:buNone/>
              <a:defRPr b="0" sz="3600" cap="non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3600"/>
              <a:buFont typeface="Arial"/>
              <a:buNone/>
              <a:defRPr b="1" sz="3600" cap="none">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3600"/>
              <a:buFont typeface="Arial"/>
              <a:buNone/>
              <a:defRPr b="1" sz="3600" cap="none">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3600"/>
              <a:buFont typeface="Arial"/>
              <a:buNone/>
              <a:defRPr b="1" sz="3600" cap="none">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3600"/>
              <a:buFont typeface="Arial"/>
              <a:buNone/>
              <a:defRPr b="1" sz="3600" cap="none">
                <a:solidFill>
                  <a:schemeClr val="lt1"/>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2" name="Google Shape;432;p64"/>
          <p:cNvSpPr txBox="1"/>
          <p:nvPr>
            <p:ph idx="2" type="body"/>
          </p:nvPr>
        </p:nvSpPr>
        <p:spPr>
          <a:xfrm>
            <a:off x="437034" y="4451228"/>
            <a:ext cx="8264622" cy="275553"/>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800"/>
              </a:spcBef>
              <a:spcAft>
                <a:spcPts val="0"/>
              </a:spcAft>
              <a:buClr>
                <a:schemeClr val="lt1"/>
              </a:buClr>
              <a:buSzPts val="1800"/>
              <a:buFont typeface="Arial"/>
              <a:buNone/>
              <a:defRPr b="0" sz="1800">
                <a:solidFill>
                  <a:schemeClr val="lt1"/>
                </a:solidFil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mirrored texts">
  <p:cSld name="Two mirrored texts">
    <p:bg>
      <p:bgPr>
        <a:solidFill>
          <a:schemeClr val="accent1"/>
        </a:solidFill>
      </p:bgPr>
    </p:bg>
    <p:spTree>
      <p:nvGrpSpPr>
        <p:cNvPr id="433" name="Shape 433"/>
        <p:cNvGrpSpPr/>
        <p:nvPr/>
      </p:nvGrpSpPr>
      <p:grpSpPr>
        <a:xfrm>
          <a:off x="0" y="0"/>
          <a:ext cx="0" cy="0"/>
          <a:chOff x="0" y="0"/>
          <a:chExt cx="0" cy="0"/>
        </a:xfrm>
      </p:grpSpPr>
      <p:sp>
        <p:nvSpPr>
          <p:cNvPr id="434" name="Google Shape;434;p65"/>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5" name="Google Shape;435;p65"/>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6" name="Google Shape;436;p65"/>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437" name="Google Shape;437;p65"/>
          <p:cNvSpPr txBox="1"/>
          <p:nvPr>
            <p:ph idx="1" type="body"/>
          </p:nvPr>
        </p:nvSpPr>
        <p:spPr>
          <a:xfrm>
            <a:off x="441723" y="1221581"/>
            <a:ext cx="4018901" cy="3505895"/>
          </a:xfrm>
          <a:prstGeom prst="rect">
            <a:avLst/>
          </a:prstGeom>
          <a:noFill/>
          <a:ln>
            <a:noFill/>
          </a:ln>
        </p:spPr>
        <p:txBody>
          <a:bodyPr anchorCtr="0" anchor="t" bIns="0" lIns="0" spcFirstLastPara="1" rIns="0" wrap="square" tIns="0">
            <a:noAutofit/>
          </a:bodyPr>
          <a:lstStyle>
            <a:lvl1pPr indent="-228600" lvl="0" marL="457200" algn="r">
              <a:lnSpc>
                <a:spcPct val="90000"/>
              </a:lnSpc>
              <a:spcBef>
                <a:spcPts val="800"/>
              </a:spcBef>
              <a:spcAft>
                <a:spcPts val="0"/>
              </a:spcAft>
              <a:buClr>
                <a:schemeClr val="lt1"/>
              </a:buClr>
              <a:buSzPts val="2700"/>
              <a:buFont typeface="Arial"/>
              <a:buNone/>
              <a:defRPr b="1" sz="2700" cap="none">
                <a:solidFill>
                  <a:schemeClr val="lt1"/>
                </a:solidFill>
                <a:latin typeface="Arial"/>
                <a:ea typeface="Arial"/>
                <a:cs typeface="Arial"/>
                <a:sym typeface="Arial"/>
              </a:defRPr>
            </a:lvl1pPr>
            <a:lvl2pPr indent="-228600" lvl="1" marL="914400" algn="r">
              <a:lnSpc>
                <a:spcPct val="90000"/>
              </a:lnSpc>
              <a:spcBef>
                <a:spcPts val="900"/>
              </a:spcBef>
              <a:spcAft>
                <a:spcPts val="0"/>
              </a:spcAft>
              <a:buClr>
                <a:schemeClr val="lt1"/>
              </a:buClr>
              <a:buSzPts val="2700"/>
              <a:buFont typeface="Arial"/>
              <a:buNone/>
              <a:defRPr b="1" sz="2700" cap="none">
                <a:solidFill>
                  <a:schemeClr val="lt1"/>
                </a:solidFill>
                <a:latin typeface="Arial"/>
                <a:ea typeface="Arial"/>
                <a:cs typeface="Arial"/>
                <a:sym typeface="Arial"/>
              </a:defRPr>
            </a:lvl2pPr>
            <a:lvl3pPr indent="-228600" lvl="2" marL="1371600" algn="r">
              <a:lnSpc>
                <a:spcPct val="90000"/>
              </a:lnSpc>
              <a:spcBef>
                <a:spcPts val="900"/>
              </a:spcBef>
              <a:spcAft>
                <a:spcPts val="0"/>
              </a:spcAft>
              <a:buClr>
                <a:schemeClr val="lt1"/>
              </a:buClr>
              <a:buSzPts val="2700"/>
              <a:buFont typeface="Arial"/>
              <a:buNone/>
              <a:defRPr b="1" sz="2700" cap="none">
                <a:solidFill>
                  <a:schemeClr val="lt1"/>
                </a:solidFill>
                <a:latin typeface="Arial"/>
                <a:ea typeface="Arial"/>
                <a:cs typeface="Arial"/>
                <a:sym typeface="Arial"/>
              </a:defRPr>
            </a:lvl3pPr>
            <a:lvl4pPr indent="-228600" lvl="3" marL="1828800" algn="r">
              <a:lnSpc>
                <a:spcPct val="90000"/>
              </a:lnSpc>
              <a:spcBef>
                <a:spcPts val="900"/>
              </a:spcBef>
              <a:spcAft>
                <a:spcPts val="0"/>
              </a:spcAft>
              <a:buClr>
                <a:schemeClr val="lt1"/>
              </a:buClr>
              <a:buSzPts val="2700"/>
              <a:buFont typeface="Arial"/>
              <a:buNone/>
              <a:defRPr b="1" sz="2700" cap="none">
                <a:solidFill>
                  <a:schemeClr val="lt1"/>
                </a:solidFill>
                <a:latin typeface="Arial"/>
                <a:ea typeface="Arial"/>
                <a:cs typeface="Arial"/>
                <a:sym typeface="Arial"/>
              </a:defRPr>
            </a:lvl4pPr>
            <a:lvl5pPr indent="-228600" lvl="4" marL="2286000" algn="r">
              <a:lnSpc>
                <a:spcPct val="90000"/>
              </a:lnSpc>
              <a:spcBef>
                <a:spcPts val="900"/>
              </a:spcBef>
              <a:spcAft>
                <a:spcPts val="0"/>
              </a:spcAft>
              <a:buClr>
                <a:schemeClr val="lt1"/>
              </a:buClr>
              <a:buSzPts val="2700"/>
              <a:buFont typeface="Arial"/>
              <a:buNone/>
              <a:defRPr b="1" sz="2700" cap="none">
                <a:solidFill>
                  <a:schemeClr val="lt1"/>
                </a:solidFill>
                <a:latin typeface="Arial"/>
                <a:ea typeface="Arial"/>
                <a:cs typeface="Arial"/>
                <a:sym typeface="Aria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8" name="Google Shape;438;p65"/>
          <p:cNvSpPr txBox="1"/>
          <p:nvPr>
            <p:ph idx="2" type="body"/>
          </p:nvPr>
        </p:nvSpPr>
        <p:spPr>
          <a:xfrm>
            <a:off x="4683377" y="1221581"/>
            <a:ext cx="4017711" cy="3505895"/>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chemeClr val="lt1"/>
              </a:buClr>
              <a:buSzPts val="2700"/>
              <a:buFont typeface="Arial"/>
              <a:buNone/>
              <a:defRPr b="0" sz="2700" cap="none">
                <a:solidFill>
                  <a:schemeClr val="lt1"/>
                </a:solidFill>
                <a:latin typeface="Arial"/>
                <a:ea typeface="Arial"/>
                <a:cs typeface="Arial"/>
                <a:sym typeface="Arial"/>
              </a:defRPr>
            </a:lvl1pPr>
            <a:lvl2pPr indent="-228600" lvl="1" marL="914400" algn="l">
              <a:lnSpc>
                <a:spcPct val="90000"/>
              </a:lnSpc>
              <a:spcBef>
                <a:spcPts val="900"/>
              </a:spcBef>
              <a:spcAft>
                <a:spcPts val="0"/>
              </a:spcAft>
              <a:buClr>
                <a:schemeClr val="lt1"/>
              </a:buClr>
              <a:buSzPts val="2700"/>
              <a:buFont typeface="Arial"/>
              <a:buNone/>
              <a:defRPr b="0" sz="2700" cap="none">
                <a:solidFill>
                  <a:schemeClr val="lt1"/>
                </a:solidFill>
                <a:latin typeface="Arial"/>
                <a:ea typeface="Arial"/>
                <a:cs typeface="Arial"/>
                <a:sym typeface="Arial"/>
              </a:defRPr>
            </a:lvl2pPr>
            <a:lvl3pPr indent="-228600" lvl="2" marL="1371600" algn="l">
              <a:lnSpc>
                <a:spcPct val="90000"/>
              </a:lnSpc>
              <a:spcBef>
                <a:spcPts val="900"/>
              </a:spcBef>
              <a:spcAft>
                <a:spcPts val="0"/>
              </a:spcAft>
              <a:buClr>
                <a:schemeClr val="lt1"/>
              </a:buClr>
              <a:buSzPts val="2700"/>
              <a:buFont typeface="Arial"/>
              <a:buNone/>
              <a:defRPr b="0" sz="2700" cap="none">
                <a:solidFill>
                  <a:schemeClr val="lt1"/>
                </a:solidFill>
                <a:latin typeface="Arial"/>
                <a:ea typeface="Arial"/>
                <a:cs typeface="Arial"/>
                <a:sym typeface="Arial"/>
              </a:defRPr>
            </a:lvl3pPr>
            <a:lvl4pPr indent="-228600" lvl="3" marL="1828800" algn="l">
              <a:lnSpc>
                <a:spcPct val="90000"/>
              </a:lnSpc>
              <a:spcBef>
                <a:spcPts val="900"/>
              </a:spcBef>
              <a:spcAft>
                <a:spcPts val="0"/>
              </a:spcAft>
              <a:buClr>
                <a:schemeClr val="lt1"/>
              </a:buClr>
              <a:buSzPts val="2700"/>
              <a:buFont typeface="Arial"/>
              <a:buNone/>
              <a:defRPr b="0" sz="2700" cap="none">
                <a:solidFill>
                  <a:schemeClr val="lt1"/>
                </a:solidFill>
                <a:latin typeface="Arial"/>
                <a:ea typeface="Arial"/>
                <a:cs typeface="Arial"/>
                <a:sym typeface="Arial"/>
              </a:defRPr>
            </a:lvl4pPr>
            <a:lvl5pPr indent="-228600" lvl="4" marL="2286000" algn="l">
              <a:lnSpc>
                <a:spcPct val="90000"/>
              </a:lnSpc>
              <a:spcBef>
                <a:spcPts val="900"/>
              </a:spcBef>
              <a:spcAft>
                <a:spcPts val="0"/>
              </a:spcAft>
              <a:buClr>
                <a:schemeClr val="lt1"/>
              </a:buClr>
              <a:buSzPts val="2700"/>
              <a:buFont typeface="Arial"/>
              <a:buNone/>
              <a:defRPr b="0" sz="2700" cap="none">
                <a:solidFill>
                  <a:schemeClr val="lt1"/>
                </a:solidFill>
                <a:latin typeface="Arial"/>
                <a:ea typeface="Arial"/>
                <a:cs typeface="Arial"/>
                <a:sym typeface="Arial"/>
              </a:defRPr>
            </a:lvl5pPr>
            <a:lvl6pPr indent="-317500" lvl="5" marL="2743200" algn="l">
              <a:lnSpc>
                <a:spcPct val="90000"/>
              </a:lnSpc>
              <a:spcBef>
                <a:spcPts val="9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9" name="Google Shape;439;p65"/>
          <p:cNvSpPr txBox="1"/>
          <p:nvPr>
            <p:ph type="title"/>
          </p:nvPr>
        </p:nvSpPr>
        <p:spPr>
          <a:xfrm>
            <a:off x="441723" y="465536"/>
            <a:ext cx="8259364" cy="647699"/>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300"/>
              <a:buFont typeface="Arial"/>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ing ">
  <p:cSld name="Section heading ">
    <p:bg>
      <p:bgPr>
        <a:solidFill>
          <a:schemeClr val="accent1"/>
        </a:solidFill>
      </p:bgPr>
    </p:bg>
    <p:spTree>
      <p:nvGrpSpPr>
        <p:cNvPr id="440" name="Shape 440"/>
        <p:cNvGrpSpPr/>
        <p:nvPr/>
      </p:nvGrpSpPr>
      <p:grpSpPr>
        <a:xfrm>
          <a:off x="0" y="0"/>
          <a:ext cx="0" cy="0"/>
          <a:chOff x="0" y="0"/>
          <a:chExt cx="0" cy="0"/>
        </a:xfrm>
      </p:grpSpPr>
      <p:sp>
        <p:nvSpPr>
          <p:cNvPr id="441" name="Google Shape;441;p66"/>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2" name="Google Shape;442;p66"/>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3" name="Google Shape;443;p66"/>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444" name="Google Shape;444;p66"/>
          <p:cNvSpPr txBox="1"/>
          <p:nvPr>
            <p:ph type="title"/>
          </p:nvPr>
        </p:nvSpPr>
        <p:spPr>
          <a:xfrm>
            <a:off x="441722" y="1221581"/>
            <a:ext cx="8259365" cy="3505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4800"/>
              <a:buFont typeface="Arial"/>
              <a:buNone/>
              <a:defRPr b="0" sz="48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type="blank">
  <p:cSld name="BLANK">
    <p:spTree>
      <p:nvGrpSpPr>
        <p:cNvPr id="445" name="Shape 445"/>
        <p:cNvGrpSpPr/>
        <p:nvPr/>
      </p:nvGrpSpPr>
      <p:grpSpPr>
        <a:xfrm>
          <a:off x="0" y="0"/>
          <a:ext cx="0" cy="0"/>
          <a:chOff x="0" y="0"/>
          <a:chExt cx="0" cy="0"/>
        </a:xfrm>
      </p:grpSpPr>
      <p:sp>
        <p:nvSpPr>
          <p:cNvPr id="446" name="Google Shape;446;p67"/>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7" name="Google Shape;447;p67"/>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8" name="Google Shape;448;p67"/>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49" name="Shape 449"/>
        <p:cNvGrpSpPr/>
        <p:nvPr/>
      </p:nvGrpSpPr>
      <p:grpSpPr>
        <a:xfrm>
          <a:off x="0" y="0"/>
          <a:ext cx="0" cy="0"/>
          <a:chOff x="0" y="0"/>
          <a:chExt cx="0" cy="0"/>
        </a:xfrm>
      </p:grpSpPr>
      <p:sp>
        <p:nvSpPr>
          <p:cNvPr id="450" name="Google Shape;450;p68"/>
          <p:cNvSpPr/>
          <p:nvPr/>
        </p:nvSpPr>
        <p:spPr>
          <a:xfrm>
            <a:off x="0" y="0"/>
            <a:ext cx="9144000" cy="51435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guide" showMasterSp="0">
  <p:cSld name="User guide">
    <p:spTree>
      <p:nvGrpSpPr>
        <p:cNvPr id="451" name="Shape 451"/>
        <p:cNvGrpSpPr/>
        <p:nvPr/>
      </p:nvGrpSpPr>
      <p:grpSpPr>
        <a:xfrm>
          <a:off x="0" y="0"/>
          <a:ext cx="0" cy="0"/>
          <a:chOff x="0" y="0"/>
          <a:chExt cx="0" cy="0"/>
        </a:xfrm>
      </p:grpSpPr>
      <p:sp>
        <p:nvSpPr>
          <p:cNvPr id="452" name="Google Shape;452;p69"/>
          <p:cNvSpPr txBox="1"/>
          <p:nvPr/>
        </p:nvSpPr>
        <p:spPr>
          <a:xfrm>
            <a:off x="441723" y="460237"/>
            <a:ext cx="8259364" cy="65994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300"/>
              <a:buFont typeface="Arial"/>
              <a:buNone/>
            </a:pPr>
            <a:r>
              <a:rPr lang="da" sz="2300">
                <a:solidFill>
                  <a:schemeClr val="dk1"/>
                </a:solidFill>
                <a:latin typeface="Arial"/>
                <a:ea typeface="Arial"/>
                <a:cs typeface="Arial"/>
                <a:sym typeface="Arial"/>
              </a:rPr>
              <a:t>User guide </a:t>
            </a:r>
            <a:r>
              <a:rPr lang="da" sz="1400">
                <a:solidFill>
                  <a:schemeClr val="dk1"/>
                </a:solidFill>
                <a:latin typeface="Arial"/>
                <a:ea typeface="Arial"/>
                <a:cs typeface="Arial"/>
                <a:sym typeface="Arial"/>
              </a:rPr>
              <a:t>– delete before use</a:t>
            </a:r>
            <a:endParaRPr sz="1100"/>
          </a:p>
        </p:txBody>
      </p:sp>
      <p:sp>
        <p:nvSpPr>
          <p:cNvPr id="453" name="Google Shape;453;p69"/>
          <p:cNvSpPr txBox="1"/>
          <p:nvPr/>
        </p:nvSpPr>
        <p:spPr>
          <a:xfrm>
            <a:off x="440532" y="1230371"/>
            <a:ext cx="1312718" cy="2907719"/>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800">
                <a:solidFill>
                  <a:schemeClr val="dk1"/>
                </a:solidFill>
                <a:latin typeface="Arial"/>
                <a:ea typeface="Arial"/>
                <a:cs typeface="Arial"/>
                <a:sym typeface="Arial"/>
              </a:rPr>
              <a:t>UCPH PowerPoint templates</a:t>
            </a:r>
            <a:br>
              <a:rPr b="1" lang="da" sz="800">
                <a:solidFill>
                  <a:schemeClr val="dk1"/>
                </a:solidFill>
                <a:latin typeface="Arial"/>
                <a:ea typeface="Arial"/>
                <a:cs typeface="Arial"/>
                <a:sym typeface="Arial"/>
              </a:rPr>
            </a:br>
            <a:r>
              <a:rPr lang="da" sz="600">
                <a:solidFill>
                  <a:schemeClr val="dk1"/>
                </a:solidFill>
                <a:latin typeface="Arial"/>
                <a:ea typeface="Arial"/>
                <a:cs typeface="Arial"/>
                <a:sym typeface="Arial"/>
              </a:rPr>
              <a:t>When you open PowerPoint on your UCPH computer, PowerPoint opens a template in 4:3 format with an English UCPH logo.</a:t>
            </a:r>
            <a:endParaRPr sz="1100"/>
          </a:p>
          <a:p>
            <a:pPr indent="0" lvl="0" marL="0" marR="0" rtl="0" algn="l">
              <a:spcBef>
                <a:spcPts val="500"/>
              </a:spcBef>
              <a:spcAft>
                <a:spcPts val="0"/>
              </a:spcAft>
              <a:buNone/>
            </a:pPr>
            <a:r>
              <a:rPr lang="da" sz="600">
                <a:solidFill>
                  <a:schemeClr val="dk1"/>
                </a:solidFill>
                <a:latin typeface="Arial"/>
                <a:ea typeface="Arial"/>
                <a:cs typeface="Arial"/>
                <a:sym typeface="Arial"/>
              </a:rPr>
              <a:t>When you click on the UCPH tab in the toolbar, click "Select Template" to choose between templates</a:t>
            </a:r>
            <a:endParaRPr sz="1100"/>
          </a:p>
          <a:p>
            <a:pPr indent="-63500" lvl="0" marL="63500" marR="0" rtl="0" algn="l">
              <a:spcBef>
                <a:spcPts val="500"/>
              </a:spcBef>
              <a:spcAft>
                <a:spcPts val="0"/>
              </a:spcAft>
              <a:buClr>
                <a:schemeClr val="dk1"/>
              </a:buClr>
              <a:buSzPts val="600"/>
              <a:buFont typeface="Arial"/>
              <a:buChar char="•"/>
            </a:pPr>
            <a:r>
              <a:rPr lang="da" sz="600">
                <a:solidFill>
                  <a:schemeClr val="dk1"/>
                </a:solidFill>
                <a:latin typeface="Arial"/>
                <a:ea typeface="Arial"/>
                <a:cs typeface="Arial"/>
                <a:sym typeface="Arial"/>
              </a:rPr>
              <a:t>in Danish and English </a:t>
            </a:r>
            <a:endParaRPr sz="1100"/>
          </a:p>
          <a:p>
            <a:pPr indent="-63500" lvl="0" marL="63500" marR="0" rtl="0" algn="l">
              <a:spcBef>
                <a:spcPts val="500"/>
              </a:spcBef>
              <a:spcAft>
                <a:spcPts val="0"/>
              </a:spcAft>
              <a:buClr>
                <a:schemeClr val="dk1"/>
              </a:buClr>
              <a:buSzPts val="600"/>
              <a:buFont typeface="Arial"/>
              <a:buChar char="•"/>
            </a:pPr>
            <a:r>
              <a:rPr lang="da" sz="600">
                <a:solidFill>
                  <a:schemeClr val="dk1"/>
                </a:solidFill>
                <a:latin typeface="Arial"/>
                <a:ea typeface="Arial"/>
                <a:cs typeface="Arial"/>
                <a:sym typeface="Arial"/>
              </a:rPr>
              <a:t>in 4:3 and 16:9 formats</a:t>
            </a:r>
            <a:endParaRPr sz="1100"/>
          </a:p>
          <a:p>
            <a:pPr indent="-63500" lvl="0" marL="63500" marR="0" rtl="0" algn="l">
              <a:spcBef>
                <a:spcPts val="500"/>
              </a:spcBef>
              <a:spcAft>
                <a:spcPts val="0"/>
              </a:spcAft>
              <a:buClr>
                <a:schemeClr val="dk1"/>
              </a:buClr>
              <a:buSzPts val="600"/>
              <a:buFont typeface="Arial"/>
              <a:buChar char="•"/>
            </a:pPr>
            <a:r>
              <a:rPr lang="da" sz="600">
                <a:solidFill>
                  <a:schemeClr val="dk1"/>
                </a:solidFill>
                <a:latin typeface="Arial"/>
                <a:ea typeface="Arial"/>
                <a:cs typeface="Arial"/>
                <a:sym typeface="Arial"/>
              </a:rPr>
              <a:t>in "full" or "empty" versions (in the full version there is an example of each slide type in the left-hand window)</a:t>
            </a:r>
            <a:endParaRPr sz="1100"/>
          </a:p>
          <a:p>
            <a:pPr indent="-63500" lvl="0" marL="63500" marR="0" rtl="0" algn="l">
              <a:spcBef>
                <a:spcPts val="500"/>
              </a:spcBef>
              <a:spcAft>
                <a:spcPts val="0"/>
              </a:spcAft>
              <a:buClr>
                <a:schemeClr val="dk1"/>
              </a:buClr>
              <a:buSzPts val="600"/>
              <a:buFont typeface="Arial"/>
              <a:buChar char="•"/>
            </a:pPr>
            <a:r>
              <a:rPr lang="da" sz="600">
                <a:solidFill>
                  <a:schemeClr val="dk1"/>
                </a:solidFill>
                <a:latin typeface="Arial"/>
                <a:ea typeface="Arial"/>
                <a:cs typeface="Arial"/>
                <a:sym typeface="Arial"/>
              </a:rPr>
              <a:t>as well as an example slide with text in English.</a:t>
            </a:r>
            <a:endParaRPr sz="1100"/>
          </a:p>
          <a:p>
            <a:pPr indent="0" lvl="0" marL="0" marR="0" rtl="0" algn="l">
              <a:lnSpc>
                <a:spcPct val="115000"/>
              </a:lnSpc>
              <a:spcBef>
                <a:spcPts val="500"/>
              </a:spcBef>
              <a:spcAft>
                <a:spcPts val="0"/>
              </a:spcAft>
              <a:buNone/>
            </a:pPr>
            <a:r>
              <a:rPr lang="da" sz="600">
                <a:solidFill>
                  <a:schemeClr val="dk1"/>
                </a:solidFill>
                <a:latin typeface="Arial"/>
                <a:ea typeface="Arial"/>
                <a:cs typeface="Arial"/>
                <a:sym typeface="Arial"/>
              </a:rPr>
              <a:t>If you use a 'full' version, you must delete the slides you do not want to use.</a:t>
            </a:r>
            <a:br>
              <a:rPr lang="da" sz="600">
                <a:solidFill>
                  <a:schemeClr val="dk1"/>
                </a:solidFill>
                <a:latin typeface="Arial"/>
                <a:ea typeface="Arial"/>
                <a:cs typeface="Arial"/>
                <a:sym typeface="Arial"/>
              </a:rPr>
            </a:br>
            <a:br>
              <a:rPr lang="da" sz="600">
                <a:solidFill>
                  <a:schemeClr val="dk1"/>
                </a:solidFill>
                <a:latin typeface="Arial"/>
                <a:ea typeface="Arial"/>
                <a:cs typeface="Arial"/>
                <a:sym typeface="Arial"/>
              </a:rPr>
            </a:br>
            <a:r>
              <a:rPr lang="da" sz="600">
                <a:solidFill>
                  <a:schemeClr val="dk1"/>
                </a:solidFill>
                <a:latin typeface="Arial"/>
                <a:ea typeface="Arial"/>
                <a:cs typeface="Arial"/>
                <a:sym typeface="Arial"/>
              </a:rPr>
              <a:t>Mac users and others can download PowerPoint templates at</a:t>
            </a:r>
            <a:endParaRPr sz="1100"/>
          </a:p>
          <a:p>
            <a:pPr indent="0" lvl="0" marL="0" marR="0" rtl="0" algn="l">
              <a:lnSpc>
                <a:spcPct val="115000"/>
              </a:lnSpc>
              <a:spcBef>
                <a:spcPts val="800"/>
              </a:spcBef>
              <a:spcAft>
                <a:spcPts val="0"/>
              </a:spcAft>
              <a:buNone/>
            </a:pPr>
            <a:r>
              <a:rPr lang="da" sz="600" u="sng">
                <a:solidFill>
                  <a:schemeClr val="hlink"/>
                </a:solidFill>
                <a:latin typeface="Arial"/>
                <a:ea typeface="Arial"/>
                <a:cs typeface="Arial"/>
                <a:sym typeface="Arial"/>
                <a:hlinkClick r:id="rId2"/>
              </a:rPr>
              <a:t>www.designguide.ku.dk/ku/skabeloner/powerpoint/praesentationer/</a:t>
            </a:r>
            <a:endParaRPr sz="600">
              <a:solidFill>
                <a:schemeClr val="accent4"/>
              </a:solidFill>
              <a:latin typeface="Arial"/>
              <a:ea typeface="Arial"/>
              <a:cs typeface="Arial"/>
              <a:sym typeface="Arial"/>
            </a:endParaRPr>
          </a:p>
        </p:txBody>
      </p:sp>
      <p:sp>
        <p:nvSpPr>
          <p:cNvPr id="454" name="Google Shape;454;p69"/>
          <p:cNvSpPr txBox="1"/>
          <p:nvPr/>
        </p:nvSpPr>
        <p:spPr>
          <a:xfrm>
            <a:off x="1927788" y="2974670"/>
            <a:ext cx="1316661" cy="132267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Insert your unit name (e.g. your department), page numbers and the date</a:t>
            </a:r>
            <a:br>
              <a:rPr b="1" lang="da" sz="800">
                <a:solidFill>
                  <a:schemeClr val="dk1"/>
                </a:solidFill>
                <a:latin typeface="Arial"/>
                <a:ea typeface="Arial"/>
                <a:cs typeface="Arial"/>
                <a:sym typeface="Arial"/>
              </a:rPr>
            </a:br>
            <a:r>
              <a:rPr b="1" lang="da" sz="600">
                <a:solidFill>
                  <a:schemeClr val="dk1"/>
                </a:solidFill>
                <a:latin typeface="Arial"/>
                <a:ea typeface="Arial"/>
                <a:cs typeface="Arial"/>
                <a:sym typeface="Arial"/>
              </a:rPr>
              <a:t>1. </a:t>
            </a:r>
            <a:r>
              <a:rPr lang="da" sz="600">
                <a:solidFill>
                  <a:schemeClr val="dk1"/>
                </a:solidFill>
                <a:latin typeface="Arial"/>
                <a:ea typeface="Arial"/>
                <a:cs typeface="Arial"/>
                <a:sym typeface="Arial"/>
              </a:rPr>
              <a:t>Click on </a:t>
            </a:r>
            <a:r>
              <a:rPr b="1" lang="da" sz="600">
                <a:solidFill>
                  <a:schemeClr val="dk1"/>
                </a:solidFill>
                <a:latin typeface="Arial"/>
                <a:ea typeface="Arial"/>
                <a:cs typeface="Arial"/>
                <a:sym typeface="Arial"/>
              </a:rPr>
              <a:t>Insert</a:t>
            </a:r>
            <a:r>
              <a:rPr lang="da" sz="600">
                <a:solidFill>
                  <a:schemeClr val="dk1"/>
                </a:solidFill>
                <a:latin typeface="Arial"/>
                <a:ea typeface="Arial"/>
                <a:cs typeface="Arial"/>
                <a:sym typeface="Arial"/>
              </a:rPr>
              <a:t> in the top menu</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2. </a:t>
            </a:r>
            <a:r>
              <a:rPr lang="da" sz="600">
                <a:solidFill>
                  <a:schemeClr val="dk1"/>
                </a:solidFill>
                <a:latin typeface="Arial"/>
                <a:ea typeface="Arial"/>
                <a:cs typeface="Arial"/>
                <a:sym typeface="Arial"/>
              </a:rPr>
              <a:t>Select </a:t>
            </a:r>
            <a:r>
              <a:rPr b="1" lang="da" sz="600">
                <a:solidFill>
                  <a:schemeClr val="dk1"/>
                </a:solidFill>
                <a:latin typeface="Arial"/>
                <a:ea typeface="Arial"/>
                <a:cs typeface="Arial"/>
                <a:sym typeface="Arial"/>
              </a:rPr>
              <a:t>Header and Footer</a:t>
            </a:r>
            <a:endParaRPr sz="1100"/>
          </a:p>
          <a:p>
            <a:pPr indent="0" lvl="0" marL="0" marR="0" rtl="0" algn="l">
              <a:lnSpc>
                <a:spcPct val="90000"/>
              </a:lnSpc>
              <a:spcBef>
                <a:spcPts val="800"/>
              </a:spcBef>
              <a:spcAft>
                <a:spcPts val="0"/>
              </a:spcAft>
              <a:buNone/>
            </a:pPr>
            <a:r>
              <a:rPr b="1" lang="da" sz="600">
                <a:solidFill>
                  <a:schemeClr val="dk1"/>
                </a:solidFill>
                <a:latin typeface="Arial"/>
                <a:ea typeface="Arial"/>
                <a:cs typeface="Arial"/>
                <a:sym typeface="Arial"/>
              </a:rPr>
              <a:t>3. </a:t>
            </a:r>
            <a:r>
              <a:rPr lang="da" sz="600">
                <a:solidFill>
                  <a:schemeClr val="dk1"/>
                </a:solidFill>
                <a:latin typeface="Arial"/>
                <a:ea typeface="Arial"/>
                <a:cs typeface="Arial"/>
                <a:sym typeface="Arial"/>
              </a:rPr>
              <a:t>Fill in the fields</a:t>
            </a:r>
            <a:endParaRPr sz="1100"/>
          </a:p>
          <a:p>
            <a:pPr indent="0" lvl="0" marL="0" marR="0" rtl="0" algn="l">
              <a:lnSpc>
                <a:spcPct val="90000"/>
              </a:lnSpc>
              <a:spcBef>
                <a:spcPts val="800"/>
              </a:spcBef>
              <a:spcAft>
                <a:spcPts val="0"/>
              </a:spcAft>
              <a:buNone/>
            </a:pPr>
            <a:r>
              <a:rPr b="1" lang="da" sz="600">
                <a:solidFill>
                  <a:schemeClr val="dk1"/>
                </a:solidFill>
                <a:latin typeface="Arial"/>
                <a:ea typeface="Arial"/>
                <a:cs typeface="Arial"/>
                <a:sym typeface="Arial"/>
              </a:rPr>
              <a:t>4. </a:t>
            </a:r>
            <a:r>
              <a:rPr lang="da" sz="600">
                <a:solidFill>
                  <a:schemeClr val="dk1"/>
                </a:solidFill>
                <a:latin typeface="Arial"/>
                <a:ea typeface="Arial"/>
                <a:cs typeface="Arial"/>
                <a:sym typeface="Arial"/>
              </a:rPr>
              <a:t>Select </a:t>
            </a:r>
            <a:r>
              <a:rPr b="1" lang="da" sz="600">
                <a:solidFill>
                  <a:schemeClr val="dk1"/>
                </a:solidFill>
                <a:latin typeface="Arial"/>
                <a:ea typeface="Arial"/>
                <a:cs typeface="Arial"/>
                <a:sym typeface="Arial"/>
              </a:rPr>
              <a:t>Apply</a:t>
            </a:r>
            <a:r>
              <a:rPr lang="da" sz="600">
                <a:solidFill>
                  <a:schemeClr val="dk1"/>
                </a:solidFill>
                <a:latin typeface="Arial"/>
                <a:ea typeface="Arial"/>
                <a:cs typeface="Arial"/>
                <a:sym typeface="Arial"/>
              </a:rPr>
              <a:t> </a:t>
            </a:r>
            <a:r>
              <a:rPr b="1" lang="da" sz="600">
                <a:solidFill>
                  <a:schemeClr val="dk1"/>
                </a:solidFill>
                <a:latin typeface="Arial"/>
                <a:ea typeface="Arial"/>
                <a:cs typeface="Arial"/>
                <a:sym typeface="Arial"/>
              </a:rPr>
              <a:t>to all </a:t>
            </a:r>
            <a:r>
              <a:rPr lang="da" sz="600">
                <a:solidFill>
                  <a:schemeClr val="dk1"/>
                </a:solidFill>
                <a:latin typeface="Arial"/>
                <a:ea typeface="Arial"/>
                <a:cs typeface="Arial"/>
                <a:sym typeface="Arial"/>
              </a:rPr>
              <a:t>or </a:t>
            </a:r>
            <a:r>
              <a:rPr b="1" lang="da" sz="600">
                <a:solidFill>
                  <a:schemeClr val="dk1"/>
                </a:solidFill>
                <a:latin typeface="Arial"/>
                <a:ea typeface="Arial"/>
                <a:cs typeface="Arial"/>
                <a:sym typeface="Arial"/>
              </a:rPr>
              <a:t>Apply</a:t>
            </a:r>
            <a:r>
              <a:rPr lang="da" sz="600">
                <a:solidFill>
                  <a:schemeClr val="dk1"/>
                </a:solidFill>
                <a:latin typeface="Arial"/>
                <a:ea typeface="Arial"/>
                <a:cs typeface="Arial"/>
                <a:sym typeface="Arial"/>
              </a:rPr>
              <a:t> if it is only to be used on a single slide</a:t>
            </a:r>
            <a:endParaRPr sz="1100"/>
          </a:p>
          <a:p>
            <a:pPr indent="0" lvl="0" marL="0" marR="0" rtl="0" algn="l">
              <a:lnSpc>
                <a:spcPct val="90000"/>
              </a:lnSpc>
              <a:spcBef>
                <a:spcPts val="800"/>
              </a:spcBef>
              <a:spcAft>
                <a:spcPts val="0"/>
              </a:spcAft>
              <a:buNone/>
            </a:pPr>
            <a:r>
              <a:rPr lang="da" sz="600">
                <a:solidFill>
                  <a:schemeClr val="dk1"/>
                </a:solidFill>
                <a:latin typeface="Arial"/>
                <a:ea typeface="Arial"/>
                <a:cs typeface="Arial"/>
                <a:sym typeface="Arial"/>
              </a:rPr>
              <a:t>The information goes on the right-hand side of the page in the grey top bar.</a:t>
            </a:r>
            <a:endParaRPr sz="1100"/>
          </a:p>
        </p:txBody>
      </p:sp>
      <p:sp>
        <p:nvSpPr>
          <p:cNvPr id="455" name="Google Shape;455;p69"/>
          <p:cNvSpPr txBox="1"/>
          <p:nvPr/>
        </p:nvSpPr>
        <p:spPr>
          <a:xfrm>
            <a:off x="440531" y="4266660"/>
            <a:ext cx="1424694" cy="323165"/>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800">
                <a:solidFill>
                  <a:schemeClr val="dk1"/>
                </a:solidFill>
                <a:latin typeface="Arial"/>
                <a:ea typeface="Arial"/>
                <a:cs typeface="Arial"/>
                <a:sym typeface="Arial"/>
              </a:rPr>
              <a:t>Create a new slide (2010 + 2013 and 2016 version) </a:t>
            </a:r>
            <a:br>
              <a:rPr b="1" lang="da" sz="800">
                <a:solidFill>
                  <a:schemeClr val="dk1"/>
                </a:solidFill>
                <a:latin typeface="Arial"/>
                <a:ea typeface="Arial"/>
                <a:cs typeface="Arial"/>
                <a:sym typeface="Arial"/>
              </a:rPr>
            </a:br>
            <a:r>
              <a:rPr b="1" lang="da" sz="600">
                <a:solidFill>
                  <a:schemeClr val="dk1"/>
                </a:solidFill>
                <a:latin typeface="Arial"/>
                <a:ea typeface="Arial"/>
                <a:cs typeface="Arial"/>
                <a:sym typeface="Arial"/>
              </a:rPr>
              <a:t>1. </a:t>
            </a:r>
            <a:r>
              <a:rPr b="0" lang="da" sz="600">
                <a:solidFill>
                  <a:schemeClr val="dk1"/>
                </a:solidFill>
                <a:latin typeface="Arial"/>
                <a:ea typeface="Arial"/>
                <a:cs typeface="Arial"/>
                <a:sym typeface="Arial"/>
              </a:rPr>
              <a:t>Click on </a:t>
            </a:r>
            <a:r>
              <a:rPr b="1" lang="da" sz="600">
                <a:solidFill>
                  <a:schemeClr val="dk1"/>
                </a:solidFill>
                <a:latin typeface="Arial"/>
                <a:ea typeface="Arial"/>
                <a:cs typeface="Arial"/>
                <a:sym typeface="Arial"/>
              </a:rPr>
              <a:t>Home</a:t>
            </a:r>
            <a:endParaRPr sz="1100"/>
          </a:p>
        </p:txBody>
      </p:sp>
      <p:pic>
        <p:nvPicPr>
          <p:cNvPr id="456" name="Google Shape;456;p69"/>
          <p:cNvPicPr preferRelativeResize="0"/>
          <p:nvPr/>
        </p:nvPicPr>
        <p:blipFill rotWithShape="1">
          <a:blip r:embed="rId3">
            <a:alphaModFix/>
          </a:blip>
          <a:srcRect b="69429" l="36944" r="2271" t="0"/>
          <a:stretch/>
        </p:blipFill>
        <p:spPr>
          <a:xfrm>
            <a:off x="3118228" y="2172492"/>
            <a:ext cx="296562" cy="94970"/>
          </a:xfrm>
          <a:prstGeom prst="rect">
            <a:avLst/>
          </a:prstGeom>
          <a:noFill/>
          <a:ln>
            <a:noFill/>
          </a:ln>
        </p:spPr>
      </p:pic>
      <p:sp>
        <p:nvSpPr>
          <p:cNvPr id="457" name="Google Shape;457;p69"/>
          <p:cNvSpPr txBox="1"/>
          <p:nvPr/>
        </p:nvSpPr>
        <p:spPr>
          <a:xfrm>
            <a:off x="1927788" y="1936745"/>
            <a:ext cx="1218181" cy="450123"/>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800">
                <a:solidFill>
                  <a:schemeClr val="dk1"/>
                </a:solidFill>
                <a:latin typeface="Arial"/>
                <a:ea typeface="Arial"/>
                <a:cs typeface="Arial"/>
                <a:sym typeface="Arial"/>
              </a:rPr>
              <a:t>Replace slide type</a:t>
            </a:r>
            <a:br>
              <a:rPr b="1" lang="da" sz="800">
                <a:solidFill>
                  <a:schemeClr val="dk1"/>
                </a:solidFill>
                <a:latin typeface="Arial"/>
                <a:ea typeface="Arial"/>
                <a:cs typeface="Arial"/>
                <a:sym typeface="Arial"/>
              </a:rPr>
            </a:br>
            <a:r>
              <a:rPr b="1" lang="da" sz="600">
                <a:solidFill>
                  <a:schemeClr val="dk1"/>
                </a:solidFill>
                <a:latin typeface="Arial"/>
                <a:ea typeface="Arial"/>
                <a:cs typeface="Arial"/>
                <a:sym typeface="Arial"/>
              </a:rPr>
              <a:t>1. </a:t>
            </a:r>
            <a:r>
              <a:rPr lang="da" sz="600">
                <a:solidFill>
                  <a:schemeClr val="dk1"/>
                </a:solidFill>
                <a:latin typeface="Arial"/>
                <a:ea typeface="Arial"/>
                <a:cs typeface="Arial"/>
                <a:sym typeface="Arial"/>
              </a:rPr>
              <a:t>Click on </a:t>
            </a:r>
            <a:r>
              <a:rPr b="1" lang="da" sz="600">
                <a:solidFill>
                  <a:schemeClr val="dk1"/>
                </a:solidFill>
                <a:latin typeface="Arial"/>
                <a:ea typeface="Arial"/>
                <a:cs typeface="Arial"/>
                <a:sym typeface="Arial"/>
              </a:rPr>
              <a:t>Home</a:t>
            </a:r>
            <a:endParaRPr sz="1100"/>
          </a:p>
          <a:p>
            <a:pPr indent="0" lvl="0" marL="0" marR="0" rtl="0" algn="l">
              <a:spcBef>
                <a:spcPts val="500"/>
              </a:spcBef>
              <a:spcAft>
                <a:spcPts val="0"/>
              </a:spcAft>
              <a:buNone/>
            </a:pPr>
            <a:r>
              <a:rPr b="1" lang="da" sz="600">
                <a:solidFill>
                  <a:schemeClr val="dk1"/>
                </a:solidFill>
                <a:latin typeface="Arial"/>
                <a:ea typeface="Arial"/>
                <a:cs typeface="Arial"/>
                <a:sym typeface="Arial"/>
              </a:rPr>
              <a:t>2.</a:t>
            </a:r>
            <a:r>
              <a:rPr b="1" lang="da" sz="600">
                <a:solidFill>
                  <a:schemeClr val="dk1"/>
                </a:solidFill>
                <a:latin typeface="Arial"/>
                <a:ea typeface="Arial"/>
                <a:cs typeface="Arial"/>
                <a:sym typeface="Arial"/>
              </a:rPr>
              <a:t> </a:t>
            </a:r>
            <a:r>
              <a:rPr lang="da" sz="600">
                <a:solidFill>
                  <a:schemeClr val="dk1"/>
                </a:solidFill>
                <a:latin typeface="Arial"/>
                <a:ea typeface="Arial"/>
                <a:cs typeface="Arial"/>
                <a:sym typeface="Arial"/>
              </a:rPr>
              <a:t>Select </a:t>
            </a:r>
            <a:r>
              <a:rPr b="1" lang="da" sz="600">
                <a:solidFill>
                  <a:schemeClr val="dk1"/>
                </a:solidFill>
                <a:latin typeface="Arial"/>
                <a:ea typeface="Arial"/>
                <a:cs typeface="Arial"/>
                <a:sym typeface="Arial"/>
              </a:rPr>
              <a:t>Layout</a:t>
            </a:r>
            <a:r>
              <a:rPr lang="da" sz="600">
                <a:solidFill>
                  <a:schemeClr val="dk1"/>
                </a:solidFill>
                <a:latin typeface="Arial"/>
                <a:ea typeface="Arial"/>
                <a:cs typeface="Arial"/>
                <a:sym typeface="Arial"/>
              </a:rPr>
              <a:t> to change the layout of your current slide.</a:t>
            </a:r>
            <a:endParaRPr sz="1100"/>
          </a:p>
        </p:txBody>
      </p:sp>
      <p:sp>
        <p:nvSpPr>
          <p:cNvPr id="458" name="Google Shape;458;p69"/>
          <p:cNvSpPr txBox="1"/>
          <p:nvPr/>
        </p:nvSpPr>
        <p:spPr>
          <a:xfrm>
            <a:off x="1927788" y="2486319"/>
            <a:ext cx="1225968" cy="300083"/>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800">
                <a:solidFill>
                  <a:schemeClr val="dk1"/>
                </a:solidFill>
                <a:latin typeface="Arial"/>
                <a:ea typeface="Arial"/>
                <a:cs typeface="Arial"/>
                <a:sym typeface="Arial"/>
              </a:rPr>
              <a:t>Font</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UCPH uses the font Microsoft New Tai Lue in PowerPoint.</a:t>
            </a:r>
            <a:endParaRPr b="0" sz="600">
              <a:solidFill>
                <a:schemeClr val="dk1"/>
              </a:solidFill>
              <a:latin typeface="Arial"/>
              <a:ea typeface="Arial"/>
              <a:cs typeface="Arial"/>
              <a:sym typeface="Arial"/>
            </a:endParaRPr>
          </a:p>
        </p:txBody>
      </p:sp>
      <p:sp>
        <p:nvSpPr>
          <p:cNvPr id="459" name="Google Shape;459;p69"/>
          <p:cNvSpPr txBox="1"/>
          <p:nvPr/>
        </p:nvSpPr>
        <p:spPr>
          <a:xfrm>
            <a:off x="3554335" y="1220344"/>
            <a:ext cx="1225968" cy="1754327"/>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Gridliness and Guides</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To see gridlines and guides</a:t>
            </a:r>
            <a:endParaRPr sz="1100"/>
          </a:p>
          <a:p>
            <a:pPr indent="0" lvl="0" marL="0" marR="0" rtl="0" algn="l">
              <a:lnSpc>
                <a:spcPct val="90000"/>
              </a:lnSpc>
              <a:spcBef>
                <a:spcPts val="500"/>
              </a:spcBef>
              <a:spcAft>
                <a:spcPts val="0"/>
              </a:spcAft>
              <a:buClr>
                <a:schemeClr val="dk1"/>
              </a:buClr>
              <a:buSzPts val="600"/>
              <a:buFont typeface="Arial"/>
              <a:buNone/>
            </a:pPr>
            <a:r>
              <a:rPr b="1" lang="da" sz="600">
                <a:solidFill>
                  <a:schemeClr val="dk1"/>
                </a:solidFill>
                <a:latin typeface="Arial"/>
                <a:ea typeface="Arial"/>
                <a:cs typeface="Arial"/>
                <a:sym typeface="Arial"/>
              </a:rPr>
              <a:t>1. </a:t>
            </a:r>
            <a:r>
              <a:rPr b="0" lang="da" sz="600">
                <a:solidFill>
                  <a:schemeClr val="dk1"/>
                </a:solidFill>
                <a:latin typeface="Arial"/>
                <a:ea typeface="Arial"/>
                <a:cs typeface="Arial"/>
                <a:sym typeface="Arial"/>
              </a:rPr>
              <a:t>Click on </a:t>
            </a:r>
            <a:r>
              <a:rPr b="1" lang="da" sz="600">
                <a:solidFill>
                  <a:schemeClr val="dk1"/>
                </a:solidFill>
                <a:latin typeface="Arial"/>
                <a:ea typeface="Arial"/>
                <a:cs typeface="Arial"/>
                <a:sym typeface="Arial"/>
              </a:rPr>
              <a:t>View</a:t>
            </a:r>
            <a:endParaRPr sz="1100"/>
          </a:p>
          <a:p>
            <a:pPr indent="0" lvl="0" marL="0" marR="0" rtl="0" algn="l">
              <a:lnSpc>
                <a:spcPct val="90000"/>
              </a:lnSpc>
              <a:spcBef>
                <a:spcPts val="500"/>
              </a:spcBef>
              <a:spcAft>
                <a:spcPts val="0"/>
              </a:spcAft>
              <a:buClr>
                <a:schemeClr val="dk1"/>
              </a:buClr>
              <a:buSzPts val="600"/>
              <a:buFont typeface="Arial"/>
              <a:buNone/>
            </a:pPr>
            <a:r>
              <a:rPr b="1" lang="da" sz="600">
                <a:solidFill>
                  <a:schemeClr val="dk1"/>
                </a:solidFill>
                <a:latin typeface="Arial"/>
                <a:ea typeface="Arial"/>
                <a:cs typeface="Arial"/>
                <a:sym typeface="Arial"/>
              </a:rPr>
              <a:t>2. </a:t>
            </a:r>
            <a:r>
              <a:rPr b="0" lang="da" sz="600">
                <a:solidFill>
                  <a:schemeClr val="dk1"/>
                </a:solidFill>
                <a:latin typeface="Arial"/>
                <a:ea typeface="Arial"/>
                <a:cs typeface="Arial"/>
                <a:sym typeface="Arial"/>
              </a:rPr>
              <a:t>Select </a:t>
            </a:r>
            <a:r>
              <a:rPr b="1" lang="da" sz="600">
                <a:solidFill>
                  <a:schemeClr val="dk1"/>
                </a:solidFill>
                <a:latin typeface="Arial"/>
                <a:ea typeface="Arial"/>
                <a:cs typeface="Arial"/>
                <a:sym typeface="Arial"/>
              </a:rPr>
              <a:t>Gridlines</a:t>
            </a:r>
            <a:r>
              <a:rPr b="0" lang="da" sz="600">
                <a:solidFill>
                  <a:schemeClr val="dk1"/>
                </a:solidFill>
                <a:latin typeface="Arial"/>
                <a:ea typeface="Arial"/>
                <a:cs typeface="Arial"/>
                <a:sym typeface="Arial"/>
              </a:rPr>
              <a:t> and/or </a:t>
            </a:r>
            <a:r>
              <a:rPr b="1" lang="da" sz="600">
                <a:solidFill>
                  <a:schemeClr val="dk1"/>
                </a:solidFill>
                <a:latin typeface="Arial"/>
                <a:ea typeface="Arial"/>
                <a:cs typeface="Arial"/>
                <a:sym typeface="Arial"/>
              </a:rPr>
              <a:t>Guides</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To establish additional gridlines and guides</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1. </a:t>
            </a:r>
            <a:r>
              <a:rPr b="0" lang="da" sz="600">
                <a:solidFill>
                  <a:schemeClr val="dk1"/>
                </a:solidFill>
                <a:latin typeface="Arial"/>
                <a:ea typeface="Arial"/>
                <a:cs typeface="Arial"/>
                <a:sym typeface="Arial"/>
              </a:rPr>
              <a:t>Hover the mouse over an existing gridline and click on the line (coordinates of the line are displayed)</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2. </a:t>
            </a:r>
            <a:r>
              <a:rPr b="0" lang="da" sz="600">
                <a:solidFill>
                  <a:schemeClr val="dk1"/>
                </a:solidFill>
                <a:latin typeface="Arial"/>
                <a:ea typeface="Arial"/>
                <a:cs typeface="Arial"/>
                <a:sym typeface="Arial"/>
              </a:rPr>
              <a:t>Hold down the </a:t>
            </a:r>
            <a:r>
              <a:rPr b="1" lang="da" sz="600">
                <a:solidFill>
                  <a:schemeClr val="dk1"/>
                </a:solidFill>
                <a:latin typeface="Arial"/>
                <a:ea typeface="Arial"/>
                <a:cs typeface="Arial"/>
                <a:sym typeface="Arial"/>
              </a:rPr>
              <a:t>CTRL key </a:t>
            </a:r>
            <a:r>
              <a:rPr b="0" lang="da" sz="600">
                <a:solidFill>
                  <a:schemeClr val="dk1"/>
                </a:solidFill>
                <a:latin typeface="Arial"/>
                <a:ea typeface="Arial"/>
                <a:cs typeface="Arial"/>
                <a:sym typeface="Arial"/>
              </a:rPr>
              <a:t>while you move the location of the line (adds a new line).</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Tip: </a:t>
            </a:r>
            <a:r>
              <a:rPr b="0" lang="da" sz="600">
                <a:solidFill>
                  <a:schemeClr val="dk1"/>
                </a:solidFill>
                <a:latin typeface="Arial"/>
                <a:ea typeface="Arial"/>
                <a:cs typeface="Arial"/>
                <a:sym typeface="Arial"/>
              </a:rPr>
              <a:t>Press Alt + F9 for a rapid display of gridlines</a:t>
            </a:r>
            <a:endParaRPr sz="1100"/>
          </a:p>
        </p:txBody>
      </p:sp>
      <p:sp>
        <p:nvSpPr>
          <p:cNvPr id="460" name="Google Shape;460;p69"/>
          <p:cNvSpPr txBox="1"/>
          <p:nvPr/>
        </p:nvSpPr>
        <p:spPr>
          <a:xfrm>
            <a:off x="3546616" y="3106063"/>
            <a:ext cx="1225968" cy="1523494"/>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Insert picture</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On layouts with picture placeholders: Click the icon and select </a:t>
            </a:r>
            <a:r>
              <a:rPr b="1" lang="da" sz="600">
                <a:solidFill>
                  <a:schemeClr val="dk1"/>
                </a:solidFill>
                <a:latin typeface="Arial"/>
                <a:ea typeface="Arial"/>
                <a:cs typeface="Arial"/>
                <a:sym typeface="Arial"/>
              </a:rPr>
              <a:t>Insert</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The text  ”Clik here to insert image” will not be visible in presentation mode.</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You can find UCPH-images, which are adapted to and minimised to the 4:3 and 16:9 format via this link: </a:t>
            </a:r>
            <a:br>
              <a:rPr b="0" lang="da" sz="600">
                <a:solidFill>
                  <a:schemeClr val="dk1"/>
                </a:solidFill>
                <a:latin typeface="Arial"/>
                <a:ea typeface="Arial"/>
                <a:cs typeface="Arial"/>
                <a:sym typeface="Arial"/>
              </a:rPr>
            </a:br>
            <a:r>
              <a:rPr b="0" lang="da" sz="600">
                <a:solidFill>
                  <a:schemeClr val="dk1"/>
                </a:solidFill>
                <a:latin typeface="Arial"/>
                <a:ea typeface="Arial"/>
                <a:cs typeface="Arial"/>
                <a:sym typeface="Arial"/>
              </a:rPr>
              <a:t> </a:t>
            </a:r>
            <a:r>
              <a:rPr b="0" lang="da" sz="600" u="sng">
                <a:solidFill>
                  <a:schemeClr val="hlink"/>
                </a:solidFill>
                <a:latin typeface="Arial"/>
                <a:ea typeface="Arial"/>
                <a:cs typeface="Arial"/>
                <a:sym typeface="Arial"/>
                <a:hlinkClick r:id="rId4"/>
              </a:rPr>
              <a:t>http://image.ku.dk/lightbox/211/13407586855728741badb20/</a:t>
            </a:r>
            <a:r>
              <a:rPr b="0" lang="da" sz="600" u="sng">
                <a:solidFill>
                  <a:schemeClr val="hlink"/>
                </a:solidFill>
                <a:latin typeface="Arial"/>
                <a:ea typeface="Arial"/>
                <a:cs typeface="Arial"/>
                <a:sym typeface="Arial"/>
                <a:hlinkClick r:id="rId5"/>
              </a:rPr>
              <a:t> </a:t>
            </a:r>
            <a:endParaRPr b="0" sz="600">
              <a:solidFill>
                <a:schemeClr val="accent4"/>
              </a:solidFill>
              <a:latin typeface="Arial"/>
              <a:ea typeface="Arial"/>
              <a:cs typeface="Arial"/>
              <a:sym typeface="Arial"/>
            </a:endParaRPr>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Select slide show-view to activate the link.</a:t>
            </a:r>
            <a:endParaRPr sz="1100"/>
          </a:p>
        </p:txBody>
      </p:sp>
      <p:sp>
        <p:nvSpPr>
          <p:cNvPr id="461" name="Google Shape;461;p69"/>
          <p:cNvSpPr txBox="1"/>
          <p:nvPr/>
        </p:nvSpPr>
        <p:spPr>
          <a:xfrm>
            <a:off x="5018671" y="1230371"/>
            <a:ext cx="1225968" cy="692497"/>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Image sizes</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The optimal picture sizes are</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4:3-format: 1.500 x 1.073 pixels</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16:9-format: 1.500 x 818 pixels</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Save the images in 72 dpi and in "jpg medium quality"</a:t>
            </a:r>
            <a:endParaRPr sz="1100"/>
          </a:p>
        </p:txBody>
      </p:sp>
      <p:sp>
        <p:nvSpPr>
          <p:cNvPr id="462" name="Google Shape;462;p69"/>
          <p:cNvSpPr txBox="1"/>
          <p:nvPr/>
        </p:nvSpPr>
        <p:spPr>
          <a:xfrm>
            <a:off x="5018671" y="2040005"/>
            <a:ext cx="1225968" cy="1440395"/>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Trimming pictures</a:t>
            </a:r>
            <a:br>
              <a:rPr b="1" lang="da" sz="800">
                <a:solidFill>
                  <a:schemeClr val="dk1"/>
                </a:solidFill>
                <a:latin typeface="Arial"/>
                <a:ea typeface="Arial"/>
                <a:cs typeface="Arial"/>
                <a:sym typeface="Arial"/>
              </a:rPr>
            </a:br>
            <a:r>
              <a:rPr b="1" lang="da" sz="600">
                <a:solidFill>
                  <a:schemeClr val="dk1"/>
                </a:solidFill>
                <a:latin typeface="Arial"/>
                <a:ea typeface="Arial"/>
                <a:cs typeface="Arial"/>
                <a:sym typeface="Arial"/>
              </a:rPr>
              <a:t>1</a:t>
            </a:r>
            <a:r>
              <a:rPr b="0" lang="da" sz="600">
                <a:solidFill>
                  <a:schemeClr val="dk1"/>
                </a:solidFill>
                <a:latin typeface="Arial"/>
                <a:ea typeface="Arial"/>
                <a:cs typeface="Arial"/>
                <a:sym typeface="Arial"/>
              </a:rPr>
              <a:t>. Click</a:t>
            </a:r>
            <a:r>
              <a:rPr b="1" lang="da" sz="600">
                <a:solidFill>
                  <a:schemeClr val="dk1"/>
                </a:solidFill>
                <a:latin typeface="Arial"/>
                <a:ea typeface="Arial"/>
                <a:cs typeface="Arial"/>
                <a:sym typeface="Arial"/>
              </a:rPr>
              <a:t> Crop </a:t>
            </a:r>
            <a:r>
              <a:rPr b="0" lang="da" sz="600">
                <a:solidFill>
                  <a:schemeClr val="dk1"/>
                </a:solidFill>
                <a:latin typeface="Arial"/>
                <a:ea typeface="Arial"/>
                <a:cs typeface="Arial"/>
                <a:sym typeface="Arial"/>
              </a:rPr>
              <a:t>to change the image focus/size</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2. </a:t>
            </a:r>
            <a:r>
              <a:rPr b="0" lang="da" sz="600">
                <a:solidFill>
                  <a:schemeClr val="dk1"/>
                </a:solidFill>
                <a:latin typeface="Arial"/>
                <a:ea typeface="Arial"/>
                <a:cs typeface="Arial"/>
                <a:sym typeface="Arial"/>
              </a:rPr>
              <a:t>If you want to scale the picture, hold the </a:t>
            </a:r>
            <a:r>
              <a:rPr b="1" lang="da" sz="600">
                <a:solidFill>
                  <a:schemeClr val="dk1"/>
                </a:solidFill>
                <a:latin typeface="Arial"/>
                <a:ea typeface="Arial"/>
                <a:cs typeface="Arial"/>
                <a:sym typeface="Arial"/>
              </a:rPr>
              <a:t>SHIFT</a:t>
            </a:r>
            <a:r>
              <a:rPr b="0" lang="da" sz="600">
                <a:solidFill>
                  <a:schemeClr val="dk1"/>
                </a:solidFill>
                <a:latin typeface="Arial"/>
                <a:ea typeface="Arial"/>
                <a:cs typeface="Arial"/>
                <a:sym typeface="Arial"/>
              </a:rPr>
              <a:t> button down while dragging in the image corners</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3. </a:t>
            </a:r>
            <a:r>
              <a:rPr b="0" lang="da" sz="600">
                <a:solidFill>
                  <a:schemeClr val="dk1"/>
                </a:solidFill>
                <a:latin typeface="Arial"/>
                <a:ea typeface="Arial"/>
                <a:cs typeface="Arial"/>
                <a:sym typeface="Arial"/>
              </a:rPr>
              <a:t>Right-click on the picture and select </a:t>
            </a:r>
            <a:r>
              <a:rPr b="1" lang="da" sz="600">
                <a:solidFill>
                  <a:schemeClr val="dk1"/>
                </a:solidFill>
                <a:latin typeface="Arial"/>
                <a:ea typeface="Arial"/>
                <a:cs typeface="Arial"/>
                <a:sym typeface="Arial"/>
              </a:rPr>
              <a:t>Send to back</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Tip: </a:t>
            </a:r>
            <a:r>
              <a:rPr b="0" lang="da" sz="600">
                <a:solidFill>
                  <a:schemeClr val="dk1"/>
                </a:solidFill>
                <a:latin typeface="Arial"/>
                <a:ea typeface="Arial"/>
                <a:cs typeface="Arial"/>
                <a:sym typeface="Arial"/>
              </a:rPr>
              <a:t>If you delete the picture and inserts a new, the picture may be in front of text and graphics. If this happens, you must select the image, right-click and select </a:t>
            </a:r>
            <a:r>
              <a:rPr b="1" lang="da" sz="600">
                <a:solidFill>
                  <a:schemeClr val="dk1"/>
                </a:solidFill>
                <a:latin typeface="Arial"/>
                <a:ea typeface="Arial"/>
                <a:cs typeface="Arial"/>
                <a:sym typeface="Arial"/>
              </a:rPr>
              <a:t>Send to back</a:t>
            </a:r>
            <a:endParaRPr sz="1100"/>
          </a:p>
        </p:txBody>
      </p:sp>
      <p:sp>
        <p:nvSpPr>
          <p:cNvPr id="463" name="Google Shape;463;p69"/>
          <p:cNvSpPr txBox="1"/>
          <p:nvPr/>
        </p:nvSpPr>
        <p:spPr>
          <a:xfrm>
            <a:off x="5018671" y="3573991"/>
            <a:ext cx="1225968" cy="745589"/>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Template colors</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You can choose between a range of colors for backgrounds and graphs.</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Right-click on the surface of which you want to change the color and then click on the paint can icon</a:t>
            </a:r>
            <a:endParaRPr sz="1100"/>
          </a:p>
        </p:txBody>
      </p:sp>
      <p:sp>
        <p:nvSpPr>
          <p:cNvPr id="464" name="Google Shape;464;p69"/>
          <p:cNvSpPr txBox="1"/>
          <p:nvPr/>
        </p:nvSpPr>
        <p:spPr>
          <a:xfrm>
            <a:off x="5018671" y="4361353"/>
            <a:ext cx="1225968" cy="438581"/>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Further information</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See</a:t>
            </a:r>
            <a:r>
              <a:rPr b="0" lang="da" sz="600">
                <a:solidFill>
                  <a:schemeClr val="dk1"/>
                </a:solidFill>
                <a:latin typeface="Arial"/>
                <a:ea typeface="Arial"/>
                <a:cs typeface="Arial"/>
                <a:sym typeface="Arial"/>
              </a:rPr>
              <a:t> </a:t>
            </a:r>
            <a:br>
              <a:rPr b="0" lang="da" sz="600">
                <a:solidFill>
                  <a:schemeClr val="dk1"/>
                </a:solidFill>
                <a:latin typeface="Arial"/>
                <a:ea typeface="Arial"/>
                <a:cs typeface="Arial"/>
                <a:sym typeface="Arial"/>
              </a:rPr>
            </a:br>
            <a:r>
              <a:rPr b="0" lang="da" sz="600" u="sng">
                <a:solidFill>
                  <a:schemeClr val="hlink"/>
                </a:solidFill>
                <a:latin typeface="Arial"/>
                <a:ea typeface="Arial"/>
                <a:cs typeface="Arial"/>
                <a:sym typeface="Arial"/>
                <a:hlinkClick r:id="rId6"/>
              </a:rPr>
              <a:t>www.designguide.ku.dk/ku/</a:t>
            </a:r>
            <a:br>
              <a:rPr b="0" lang="da" sz="600" u="sng">
                <a:solidFill>
                  <a:schemeClr val="hlink"/>
                </a:solidFill>
                <a:latin typeface="Arial"/>
                <a:ea typeface="Arial"/>
                <a:cs typeface="Arial"/>
                <a:sym typeface="Arial"/>
                <a:hlinkClick r:id="rId7"/>
              </a:rPr>
            </a:br>
            <a:r>
              <a:rPr b="0" lang="da" sz="600" u="sng">
                <a:solidFill>
                  <a:schemeClr val="hlink"/>
                </a:solidFill>
                <a:latin typeface="Arial"/>
                <a:ea typeface="Arial"/>
                <a:cs typeface="Arial"/>
                <a:sym typeface="Arial"/>
                <a:hlinkClick r:id="rId8"/>
              </a:rPr>
              <a:t>skabeloner/powerpoint/</a:t>
            </a:r>
            <a:br>
              <a:rPr b="0" lang="da" sz="600" u="sng">
                <a:solidFill>
                  <a:schemeClr val="hlink"/>
                </a:solidFill>
                <a:latin typeface="Arial"/>
                <a:ea typeface="Arial"/>
                <a:cs typeface="Arial"/>
                <a:sym typeface="Arial"/>
                <a:hlinkClick r:id="rId9"/>
              </a:rPr>
            </a:br>
            <a:r>
              <a:rPr b="0" lang="da" sz="600" u="sng">
                <a:solidFill>
                  <a:schemeClr val="hlink"/>
                </a:solidFill>
                <a:latin typeface="Arial"/>
                <a:ea typeface="Arial"/>
                <a:cs typeface="Arial"/>
                <a:sym typeface="Arial"/>
                <a:hlinkClick r:id="rId10"/>
              </a:rPr>
              <a:t>praesentationer/</a:t>
            </a:r>
            <a:endParaRPr b="0" sz="600">
              <a:solidFill>
                <a:schemeClr val="accent4"/>
              </a:solidFill>
              <a:latin typeface="Arial"/>
              <a:ea typeface="Arial"/>
              <a:cs typeface="Arial"/>
              <a:sym typeface="Arial"/>
            </a:endParaRPr>
          </a:p>
        </p:txBody>
      </p:sp>
      <p:pic>
        <p:nvPicPr>
          <p:cNvPr id="465" name="Google Shape;465;p69"/>
          <p:cNvPicPr preferRelativeResize="0"/>
          <p:nvPr/>
        </p:nvPicPr>
        <p:blipFill rotWithShape="1">
          <a:blip r:embed="rId11">
            <a:alphaModFix/>
          </a:blip>
          <a:srcRect b="0" l="0" r="0" t="0"/>
          <a:stretch/>
        </p:blipFill>
        <p:spPr>
          <a:xfrm>
            <a:off x="4701033" y="3151059"/>
            <a:ext cx="192995" cy="206460"/>
          </a:xfrm>
          <a:prstGeom prst="rect">
            <a:avLst/>
          </a:prstGeom>
          <a:noFill/>
          <a:ln>
            <a:noFill/>
          </a:ln>
        </p:spPr>
      </p:pic>
      <p:pic>
        <p:nvPicPr>
          <p:cNvPr id="466" name="Google Shape;466;p69"/>
          <p:cNvPicPr preferRelativeResize="0"/>
          <p:nvPr/>
        </p:nvPicPr>
        <p:blipFill rotWithShape="1">
          <a:blip r:embed="rId12">
            <a:alphaModFix/>
          </a:blip>
          <a:srcRect b="0" l="0" r="0" t="0"/>
          <a:stretch/>
        </p:blipFill>
        <p:spPr>
          <a:xfrm>
            <a:off x="6167654" y="2096534"/>
            <a:ext cx="216531" cy="206460"/>
          </a:xfrm>
          <a:prstGeom prst="rect">
            <a:avLst/>
          </a:prstGeom>
          <a:noFill/>
          <a:ln>
            <a:noFill/>
          </a:ln>
        </p:spPr>
      </p:pic>
      <p:pic>
        <p:nvPicPr>
          <p:cNvPr id="467" name="Google Shape;467;p69"/>
          <p:cNvPicPr preferRelativeResize="0"/>
          <p:nvPr/>
        </p:nvPicPr>
        <p:blipFill rotWithShape="1">
          <a:blip r:embed="rId13">
            <a:alphaModFix/>
          </a:blip>
          <a:srcRect b="0" l="0" r="0" t="0"/>
          <a:stretch/>
        </p:blipFill>
        <p:spPr>
          <a:xfrm>
            <a:off x="6181369" y="2390842"/>
            <a:ext cx="167342" cy="171632"/>
          </a:xfrm>
          <a:prstGeom prst="rect">
            <a:avLst/>
          </a:prstGeom>
          <a:noFill/>
          <a:ln>
            <a:noFill/>
          </a:ln>
        </p:spPr>
      </p:pic>
      <p:sp>
        <p:nvSpPr>
          <p:cNvPr id="468" name="Google Shape;468;p69"/>
          <p:cNvSpPr txBox="1"/>
          <p:nvPr/>
        </p:nvSpPr>
        <p:spPr>
          <a:xfrm>
            <a:off x="1927788" y="1249596"/>
            <a:ext cx="1326102" cy="553998"/>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600">
                <a:solidFill>
                  <a:schemeClr val="dk1"/>
                </a:solidFill>
                <a:latin typeface="Arial"/>
                <a:ea typeface="Arial"/>
                <a:cs typeface="Arial"/>
                <a:sym typeface="Arial"/>
              </a:rPr>
              <a:t>2.</a:t>
            </a:r>
            <a:r>
              <a:rPr b="1" lang="da" sz="600">
                <a:solidFill>
                  <a:schemeClr val="dk1"/>
                </a:solidFill>
                <a:latin typeface="Arial"/>
                <a:ea typeface="Arial"/>
                <a:cs typeface="Arial"/>
                <a:sym typeface="Arial"/>
              </a:rPr>
              <a:t> </a:t>
            </a:r>
            <a:r>
              <a:rPr lang="da" sz="600">
                <a:solidFill>
                  <a:schemeClr val="dk1"/>
                </a:solidFill>
                <a:latin typeface="Arial"/>
                <a:ea typeface="Arial"/>
                <a:cs typeface="Arial"/>
                <a:sym typeface="Arial"/>
              </a:rPr>
              <a:t>Under the </a:t>
            </a:r>
            <a:r>
              <a:rPr b="1" lang="da" sz="600">
                <a:solidFill>
                  <a:schemeClr val="dk1"/>
                </a:solidFill>
                <a:latin typeface="Arial"/>
                <a:ea typeface="Arial"/>
                <a:cs typeface="Arial"/>
                <a:sym typeface="Arial"/>
              </a:rPr>
              <a:t>New slide </a:t>
            </a:r>
            <a:r>
              <a:rPr lang="da" sz="600">
                <a:solidFill>
                  <a:schemeClr val="dk1"/>
                </a:solidFill>
                <a:latin typeface="Arial"/>
                <a:ea typeface="Arial"/>
                <a:cs typeface="Arial"/>
                <a:sym typeface="Arial"/>
              </a:rPr>
              <a:t>button Click on the top part of the button to create a slide identical to the one selected. Click on the bottom part of the button to see a selection of possible layout choices</a:t>
            </a:r>
            <a:endParaRPr sz="600">
              <a:solidFill>
                <a:schemeClr val="dk1"/>
              </a:solidFill>
              <a:latin typeface="Arial"/>
              <a:ea typeface="Arial"/>
              <a:cs typeface="Arial"/>
              <a:sym typeface="Arial"/>
            </a:endParaRPr>
          </a:p>
        </p:txBody>
      </p:sp>
      <p:pic>
        <p:nvPicPr>
          <p:cNvPr id="469" name="Google Shape;469;p69"/>
          <p:cNvPicPr preferRelativeResize="0"/>
          <p:nvPr/>
        </p:nvPicPr>
        <p:blipFill rotWithShape="1">
          <a:blip r:embed="rId14">
            <a:alphaModFix/>
          </a:blip>
          <a:srcRect b="0" l="0" r="0" t="0"/>
          <a:stretch/>
        </p:blipFill>
        <p:spPr>
          <a:xfrm>
            <a:off x="3203909" y="1307803"/>
            <a:ext cx="182390" cy="324742"/>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eal large" showMasterSp="0">
  <p:cSld name="Title seal large">
    <p:spTree>
      <p:nvGrpSpPr>
        <p:cNvPr id="479" name="Shape 479"/>
        <p:cNvGrpSpPr/>
        <p:nvPr/>
      </p:nvGrpSpPr>
      <p:grpSpPr>
        <a:xfrm>
          <a:off x="0" y="0"/>
          <a:ext cx="0" cy="0"/>
          <a:chOff x="0" y="0"/>
          <a:chExt cx="0" cy="0"/>
        </a:xfrm>
      </p:grpSpPr>
      <p:sp>
        <p:nvSpPr>
          <p:cNvPr id="480" name="Google Shape;480;p71"/>
          <p:cNvSpPr/>
          <p:nvPr/>
        </p:nvSpPr>
        <p:spPr>
          <a:xfrm>
            <a:off x="0" y="0"/>
            <a:ext cx="9148800" cy="5143500"/>
          </a:xfrm>
          <a:prstGeom prst="rect">
            <a:avLst/>
          </a:prstGeom>
          <a:gradFill>
            <a:gsLst>
              <a:gs pos="0">
                <a:srgbClr val="DDDDDD"/>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81" name="Google Shape;481;p71"/>
          <p:cNvPicPr preferRelativeResize="0"/>
          <p:nvPr/>
        </p:nvPicPr>
        <p:blipFill rotWithShape="1">
          <a:blip r:embed="rId2">
            <a:alphaModFix/>
          </a:blip>
          <a:srcRect b="0" l="0" r="0" t="-1657"/>
          <a:stretch/>
        </p:blipFill>
        <p:spPr>
          <a:xfrm>
            <a:off x="1300181" y="-4512"/>
            <a:ext cx="7849396" cy="5143499"/>
          </a:xfrm>
          <a:prstGeom prst="rect">
            <a:avLst/>
          </a:prstGeom>
          <a:noFill/>
          <a:ln>
            <a:noFill/>
          </a:ln>
        </p:spPr>
      </p:pic>
      <p:sp>
        <p:nvSpPr>
          <p:cNvPr id="482" name="Google Shape;482;p71"/>
          <p:cNvSpPr txBox="1"/>
          <p:nvPr>
            <p:ph type="ctrTitle"/>
          </p:nvPr>
        </p:nvSpPr>
        <p:spPr>
          <a:xfrm>
            <a:off x="0" y="518861"/>
            <a:ext cx="4469700" cy="4105500"/>
          </a:xfrm>
          <a:prstGeom prst="rect">
            <a:avLst/>
          </a:prstGeom>
          <a:blipFill rotWithShape="1">
            <a:blip r:embed="rId3">
              <a:alphaModFix/>
            </a:blip>
            <a:stretch>
              <a:fillRect b="0" l="0" r="0" t="0"/>
            </a:stretch>
          </a:blipFill>
          <a:ln>
            <a:noFill/>
          </a:ln>
        </p:spPr>
        <p:txBody>
          <a:bodyPr anchorCtr="0" anchor="b" bIns="2538000" lIns="405000" spcFirstLastPara="1" rIns="270000" wrap="square" tIns="351000">
            <a:noAutofit/>
          </a:bodyPr>
          <a:lstStyle>
            <a:lvl1pPr lvl="0" algn="l">
              <a:lnSpc>
                <a:spcPct val="900000"/>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3" name="Google Shape;483;p71"/>
          <p:cNvSpPr txBox="1"/>
          <p:nvPr>
            <p:ph idx="1" type="body"/>
          </p:nvPr>
        </p:nvSpPr>
        <p:spPr>
          <a:xfrm>
            <a:off x="440531" y="765150"/>
            <a:ext cx="3710100" cy="100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latin typeface="Arial"/>
                <a:ea typeface="Arial"/>
                <a:cs typeface="Arial"/>
                <a:sym typeface="Aria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4" name="Google Shape;484;p71"/>
          <p:cNvSpPr txBox="1"/>
          <p:nvPr>
            <p:ph idx="2" type="subTitle"/>
          </p:nvPr>
        </p:nvSpPr>
        <p:spPr>
          <a:xfrm>
            <a:off x="441723" y="2255464"/>
            <a:ext cx="3710100" cy="544800"/>
          </a:xfrm>
          <a:prstGeom prst="rect">
            <a:avLst/>
          </a:prstGeom>
          <a:noFill/>
          <a:ln>
            <a:noFill/>
          </a:ln>
        </p:spPr>
        <p:txBody>
          <a:bodyPr anchorCtr="0" anchor="t" bIns="0" lIns="0" spcFirstLastPara="1" rIns="0" wrap="square" tIns="0">
            <a:noAutofit/>
          </a:bodyPr>
          <a:lstStyle>
            <a:lvl1pPr lvl="0" algn="l">
              <a:lnSpc>
                <a:spcPct val="100000"/>
              </a:lnSpc>
              <a:spcBef>
                <a:spcPts val="800"/>
              </a:spcBef>
              <a:spcAft>
                <a:spcPts val="0"/>
              </a:spcAft>
              <a:buClr>
                <a:schemeClr val="dk1"/>
              </a:buClr>
              <a:buSzPts val="1800"/>
              <a:buNone/>
              <a:defRPr sz="1800"/>
            </a:lvl1pPr>
            <a:lvl2pPr lvl="1" algn="ctr">
              <a:lnSpc>
                <a:spcPct val="10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85" name="Google Shape;485;p71"/>
          <p:cNvSpPr txBox="1"/>
          <p:nvPr>
            <p:ph idx="3" type="body"/>
          </p:nvPr>
        </p:nvSpPr>
        <p:spPr>
          <a:xfrm>
            <a:off x="441722" y="3040200"/>
            <a:ext cx="3710100" cy="67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bject" type="obj">
  <p:cSld name="OBJECT">
    <p:spTree>
      <p:nvGrpSpPr>
        <p:cNvPr id="486" name="Shape 486"/>
        <p:cNvGrpSpPr/>
        <p:nvPr/>
      </p:nvGrpSpPr>
      <p:grpSpPr>
        <a:xfrm>
          <a:off x="0" y="0"/>
          <a:ext cx="0" cy="0"/>
          <a:chOff x="0" y="0"/>
          <a:chExt cx="0" cy="0"/>
        </a:xfrm>
      </p:grpSpPr>
      <p:sp>
        <p:nvSpPr>
          <p:cNvPr id="487" name="Google Shape;487;p72"/>
          <p:cNvSpPr txBox="1"/>
          <p:nvPr>
            <p:ph type="title"/>
          </p:nvPr>
        </p:nvSpPr>
        <p:spPr>
          <a:xfrm>
            <a:off x="441722" y="465535"/>
            <a:ext cx="8259300" cy="647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300"/>
              <a:buFont typeface="Arial"/>
              <a:buNone/>
              <a:defRPr b="0"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8" name="Google Shape;488;p72"/>
          <p:cNvSpPr txBox="1"/>
          <p:nvPr>
            <p:ph idx="1" type="body"/>
          </p:nvPr>
        </p:nvSpPr>
        <p:spPr>
          <a:xfrm>
            <a:off x="441722" y="1221581"/>
            <a:ext cx="8259300" cy="35052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dk1"/>
              </a:buClr>
              <a:buSzPts val="1800"/>
              <a:buChar char="•"/>
              <a:defRPr b="0" i="0"/>
            </a:lvl1pPr>
            <a:lvl2pPr indent="-323850" lvl="1" marL="914400" algn="l">
              <a:lnSpc>
                <a:spcPct val="100000"/>
              </a:lnSpc>
              <a:spcBef>
                <a:spcPts val="400"/>
              </a:spcBef>
              <a:spcAft>
                <a:spcPts val="0"/>
              </a:spcAft>
              <a:buClr>
                <a:schemeClr val="dk1"/>
              </a:buClr>
              <a:buSzPts val="1500"/>
              <a:buChar char="•"/>
              <a:defRPr b="0" i="0"/>
            </a:lvl2pPr>
            <a:lvl3pPr indent="-317500" lvl="2" marL="1371600" algn="l">
              <a:lnSpc>
                <a:spcPct val="90000"/>
              </a:lnSpc>
              <a:spcBef>
                <a:spcPts val="400"/>
              </a:spcBef>
              <a:spcAft>
                <a:spcPts val="0"/>
              </a:spcAft>
              <a:buClr>
                <a:schemeClr val="dk1"/>
              </a:buClr>
              <a:buSzPts val="1400"/>
              <a:buChar char="•"/>
              <a:defRPr b="0" i="0"/>
            </a:lvl3pPr>
            <a:lvl4pPr indent="-228600" lvl="3" marL="1828800" algn="l">
              <a:lnSpc>
                <a:spcPct val="90000"/>
              </a:lnSpc>
              <a:spcBef>
                <a:spcPts val="400"/>
              </a:spcBef>
              <a:spcAft>
                <a:spcPts val="0"/>
              </a:spcAft>
              <a:buClr>
                <a:schemeClr val="dk1"/>
              </a:buClr>
              <a:buSzPts val="1400"/>
              <a:buNone/>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9" name="Google Shape;489;p72"/>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0" name="Google Shape;490;p72"/>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1" name="Google Shape;491;p72"/>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small right" showMasterSp="0">
  <p:cSld name="Title image small right">
    <p:spTree>
      <p:nvGrpSpPr>
        <p:cNvPr id="492" name="Shape 492"/>
        <p:cNvGrpSpPr/>
        <p:nvPr/>
      </p:nvGrpSpPr>
      <p:grpSpPr>
        <a:xfrm>
          <a:off x="0" y="0"/>
          <a:ext cx="0" cy="0"/>
          <a:chOff x="0" y="0"/>
          <a:chExt cx="0" cy="0"/>
        </a:xfrm>
      </p:grpSpPr>
      <p:pic>
        <p:nvPicPr>
          <p:cNvPr id="493" name="Google Shape;493;p73"/>
          <p:cNvPicPr preferRelativeResize="0"/>
          <p:nvPr>
            <p:ph idx="2" type="pic"/>
          </p:nvPr>
        </p:nvPicPr>
        <p:blipFill/>
        <p:spPr>
          <a:xfrm>
            <a:off x="0" y="0"/>
            <a:ext cx="9144000" cy="5143500"/>
          </a:xfrm>
          <a:prstGeom prst="rect">
            <a:avLst/>
          </a:prstGeom>
          <a:blipFill rotWithShape="1">
            <a:blip r:embed="rId2">
              <a:alphaModFix/>
            </a:blip>
            <a:stretch>
              <a:fillRect b="0" l="0" r="0" t="0"/>
            </a:stretch>
          </a:blipFill>
          <a:ln>
            <a:noFill/>
          </a:ln>
        </p:spPr>
      </p:pic>
      <p:sp>
        <p:nvSpPr>
          <p:cNvPr id="494" name="Google Shape;494;p73"/>
          <p:cNvSpPr txBox="1"/>
          <p:nvPr>
            <p:ph type="ctrTitle"/>
          </p:nvPr>
        </p:nvSpPr>
        <p:spPr>
          <a:xfrm>
            <a:off x="4682729" y="1703319"/>
            <a:ext cx="4461300" cy="2921400"/>
          </a:xfrm>
          <a:prstGeom prst="rect">
            <a:avLst/>
          </a:prstGeom>
          <a:blipFill rotWithShape="1">
            <a:blip r:embed="rId3">
              <a:alphaModFix/>
            </a:blip>
            <a:stretch>
              <a:fillRect b="0" l="0" r="0" t="0"/>
            </a:stretch>
          </a:blipFill>
          <a:ln>
            <a:noFill/>
          </a:ln>
        </p:spPr>
        <p:txBody>
          <a:bodyPr anchorCtr="0" anchor="b" bIns="1836000" lIns="270000" spcFirstLastPara="1" rIns="405000" wrap="square" tIns="351000">
            <a:noAutofit/>
          </a:bodyPr>
          <a:lstStyle>
            <a:lvl1pPr lvl="0" algn="l">
              <a:lnSpc>
                <a:spcPct val="111111"/>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95" name="Google Shape;495;p73"/>
          <p:cNvSpPr txBox="1"/>
          <p:nvPr>
            <p:ph idx="1" type="body"/>
          </p:nvPr>
        </p:nvSpPr>
        <p:spPr>
          <a:xfrm>
            <a:off x="4966694" y="1958206"/>
            <a:ext cx="3722100" cy="832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b="0" i="0" sz="2700">
                <a:solidFill>
                  <a:schemeClr val="accent1"/>
                </a:solidFill>
                <a:latin typeface="Arial"/>
                <a:ea typeface="Arial"/>
                <a:cs typeface="Arial"/>
                <a:sym typeface="Aria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6" name="Google Shape;496;p73"/>
          <p:cNvSpPr txBox="1"/>
          <p:nvPr>
            <p:ph idx="3" type="body"/>
          </p:nvPr>
        </p:nvSpPr>
        <p:spPr>
          <a:xfrm>
            <a:off x="4966693" y="3040200"/>
            <a:ext cx="3734400" cy="6747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400"/>
              <a:buFont typeface="Arial"/>
              <a:buNone/>
              <a:defRPr b="0" i="0"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7" name="Google Shape;497;p73"/>
          <p:cNvSpPr txBox="1"/>
          <p:nvPr>
            <p:ph idx="10" type="dt"/>
          </p:nvPr>
        </p:nvSpPr>
        <p:spPr>
          <a:xfrm>
            <a:off x="0" y="5143500"/>
            <a:ext cx="0" cy="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8" name="Google Shape;498;p73"/>
          <p:cNvSpPr txBox="1"/>
          <p:nvPr>
            <p:ph idx="11" type="ftr"/>
          </p:nvPr>
        </p:nvSpPr>
        <p:spPr>
          <a:xfrm>
            <a:off x="0" y="5143500"/>
            <a:ext cx="0" cy="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sz="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9" name="Google Shape;499;p73"/>
          <p:cNvSpPr txBox="1"/>
          <p:nvPr>
            <p:ph idx="12" type="sldNum"/>
          </p:nvPr>
        </p:nvSpPr>
        <p:spPr>
          <a:xfrm>
            <a:off x="0" y="5143500"/>
            <a:ext cx="0" cy="0"/>
          </a:xfrm>
          <a:prstGeom prst="rect">
            <a:avLst/>
          </a:prstGeom>
          <a:noFill/>
          <a:ln>
            <a:noFill/>
          </a:ln>
        </p:spPr>
        <p:txBody>
          <a:bodyPr anchorCtr="0" anchor="b" bIns="0" lIns="0" spcFirstLastPara="1" rIns="0" wrap="square" tIns="0">
            <a:noAutofit/>
          </a:bodyPr>
          <a:lstStyle>
            <a:lvl1pPr indent="0" lvl="0" marL="0" algn="r">
              <a:spcBef>
                <a:spcPts val="0"/>
              </a:spcBef>
              <a:buNone/>
              <a:defRPr sz="100">
                <a:latin typeface="Arial"/>
                <a:ea typeface="Arial"/>
                <a:cs typeface="Arial"/>
                <a:sym typeface="Arial"/>
              </a:defRPr>
            </a:lvl1pPr>
            <a:lvl2pPr indent="0" lvl="1" marL="0" algn="r">
              <a:spcBef>
                <a:spcPts val="0"/>
              </a:spcBef>
              <a:buNone/>
              <a:defRPr sz="100">
                <a:latin typeface="Arial"/>
                <a:ea typeface="Arial"/>
                <a:cs typeface="Arial"/>
                <a:sym typeface="Arial"/>
              </a:defRPr>
            </a:lvl2pPr>
            <a:lvl3pPr indent="0" lvl="2" marL="0" algn="r">
              <a:spcBef>
                <a:spcPts val="0"/>
              </a:spcBef>
              <a:buNone/>
              <a:defRPr sz="100">
                <a:latin typeface="Arial"/>
                <a:ea typeface="Arial"/>
                <a:cs typeface="Arial"/>
                <a:sym typeface="Arial"/>
              </a:defRPr>
            </a:lvl3pPr>
            <a:lvl4pPr indent="0" lvl="3" marL="0" algn="r">
              <a:spcBef>
                <a:spcPts val="0"/>
              </a:spcBef>
              <a:buNone/>
              <a:defRPr sz="100">
                <a:latin typeface="Arial"/>
                <a:ea typeface="Arial"/>
                <a:cs typeface="Arial"/>
                <a:sym typeface="Arial"/>
              </a:defRPr>
            </a:lvl4pPr>
            <a:lvl5pPr indent="0" lvl="4" marL="0" algn="r">
              <a:spcBef>
                <a:spcPts val="0"/>
              </a:spcBef>
              <a:buNone/>
              <a:defRPr sz="100">
                <a:latin typeface="Arial"/>
                <a:ea typeface="Arial"/>
                <a:cs typeface="Arial"/>
                <a:sym typeface="Arial"/>
              </a:defRPr>
            </a:lvl5pPr>
            <a:lvl6pPr indent="0" lvl="5" marL="0" algn="r">
              <a:spcBef>
                <a:spcPts val="0"/>
              </a:spcBef>
              <a:buNone/>
              <a:defRPr sz="100">
                <a:latin typeface="Arial"/>
                <a:ea typeface="Arial"/>
                <a:cs typeface="Arial"/>
                <a:sym typeface="Arial"/>
              </a:defRPr>
            </a:lvl6pPr>
            <a:lvl7pPr indent="0" lvl="6" marL="0" algn="r">
              <a:spcBef>
                <a:spcPts val="0"/>
              </a:spcBef>
              <a:buNone/>
              <a:defRPr sz="100">
                <a:latin typeface="Arial"/>
                <a:ea typeface="Arial"/>
                <a:cs typeface="Arial"/>
                <a:sym typeface="Arial"/>
              </a:defRPr>
            </a:lvl7pPr>
            <a:lvl8pPr indent="0" lvl="7" marL="0" algn="r">
              <a:spcBef>
                <a:spcPts val="0"/>
              </a:spcBef>
              <a:buNone/>
              <a:defRPr sz="100">
                <a:latin typeface="Arial"/>
                <a:ea typeface="Arial"/>
                <a:cs typeface="Arial"/>
                <a:sym typeface="Arial"/>
              </a:defRPr>
            </a:lvl8pPr>
            <a:lvl9pPr indent="0" lvl="8" marL="0" algn="r">
              <a:spcBef>
                <a:spcPts val="0"/>
              </a:spcBef>
              <a:buNone/>
              <a:defRPr sz="100">
                <a:latin typeface="Arial"/>
                <a:ea typeface="Arial"/>
                <a:cs typeface="Arial"/>
                <a:sym typeface="Arial"/>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ntent objects" type="twoObj">
  <p:cSld name="TWO_OBJECTS">
    <p:spTree>
      <p:nvGrpSpPr>
        <p:cNvPr id="500" name="Shape 500"/>
        <p:cNvGrpSpPr/>
        <p:nvPr/>
      </p:nvGrpSpPr>
      <p:grpSpPr>
        <a:xfrm>
          <a:off x="0" y="0"/>
          <a:ext cx="0" cy="0"/>
          <a:chOff x="0" y="0"/>
          <a:chExt cx="0" cy="0"/>
        </a:xfrm>
      </p:grpSpPr>
      <p:sp>
        <p:nvSpPr>
          <p:cNvPr id="501" name="Google Shape;501;p74"/>
          <p:cNvSpPr txBox="1"/>
          <p:nvPr>
            <p:ph type="title"/>
          </p:nvPr>
        </p:nvSpPr>
        <p:spPr>
          <a:xfrm>
            <a:off x="441723" y="465535"/>
            <a:ext cx="8259300" cy="648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300"/>
              <a:buFont typeface="Arial"/>
              <a:buNone/>
              <a:defRPr b="0"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02" name="Google Shape;502;p74"/>
          <p:cNvSpPr txBox="1"/>
          <p:nvPr>
            <p:ph idx="1" type="body"/>
          </p:nvPr>
        </p:nvSpPr>
        <p:spPr>
          <a:xfrm>
            <a:off x="441723" y="1221581"/>
            <a:ext cx="4017600" cy="35046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dk1"/>
              </a:buClr>
              <a:buSzPts val="1800"/>
              <a:buChar char="•"/>
              <a:defRPr b="0" i="0"/>
            </a:lvl1pPr>
            <a:lvl2pPr indent="-323850" lvl="1" marL="914400" algn="l">
              <a:lnSpc>
                <a:spcPct val="100000"/>
              </a:lnSpc>
              <a:spcBef>
                <a:spcPts val="400"/>
              </a:spcBef>
              <a:spcAft>
                <a:spcPts val="0"/>
              </a:spcAft>
              <a:buClr>
                <a:schemeClr val="dk1"/>
              </a:buClr>
              <a:buSzPts val="1500"/>
              <a:buChar char="•"/>
              <a:defRPr b="0" i="0"/>
            </a:lvl2pPr>
            <a:lvl3pPr indent="-317500" lvl="2" marL="1371600" algn="l">
              <a:lnSpc>
                <a:spcPct val="90000"/>
              </a:lnSpc>
              <a:spcBef>
                <a:spcPts val="400"/>
              </a:spcBef>
              <a:spcAft>
                <a:spcPts val="0"/>
              </a:spcAft>
              <a:buClr>
                <a:schemeClr val="dk1"/>
              </a:buClr>
              <a:buSzPts val="1400"/>
              <a:buChar char="•"/>
              <a:defRPr b="0" i="0"/>
            </a:lvl3pPr>
            <a:lvl4pPr indent="-317500" lvl="3" marL="1828800" algn="l">
              <a:lnSpc>
                <a:spcPct val="90000"/>
              </a:lnSpc>
              <a:spcBef>
                <a:spcPts val="400"/>
              </a:spcBef>
              <a:spcAft>
                <a:spcPts val="0"/>
              </a:spcAft>
              <a:buClr>
                <a:schemeClr val="dk1"/>
              </a:buClr>
              <a:buSzPts val="1400"/>
              <a:buChar char="•"/>
              <a:defRPr b="0" i="0"/>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3" name="Google Shape;503;p74"/>
          <p:cNvSpPr txBox="1"/>
          <p:nvPr>
            <p:ph idx="2" type="body"/>
          </p:nvPr>
        </p:nvSpPr>
        <p:spPr>
          <a:xfrm>
            <a:off x="4684500" y="1221582"/>
            <a:ext cx="4017600" cy="35046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dk1"/>
              </a:buClr>
              <a:buSzPts val="1800"/>
              <a:buChar char="•"/>
              <a:defRPr b="0" i="0"/>
            </a:lvl1pPr>
            <a:lvl2pPr indent="-323850" lvl="1" marL="914400" algn="l">
              <a:lnSpc>
                <a:spcPct val="100000"/>
              </a:lnSpc>
              <a:spcBef>
                <a:spcPts val="400"/>
              </a:spcBef>
              <a:spcAft>
                <a:spcPts val="0"/>
              </a:spcAft>
              <a:buClr>
                <a:schemeClr val="dk1"/>
              </a:buClr>
              <a:buSzPts val="1500"/>
              <a:buChar char="•"/>
              <a:defRPr b="0" i="0"/>
            </a:lvl2pPr>
            <a:lvl3pPr indent="-317500" lvl="2" marL="1371600" algn="l">
              <a:lnSpc>
                <a:spcPct val="90000"/>
              </a:lnSpc>
              <a:spcBef>
                <a:spcPts val="400"/>
              </a:spcBef>
              <a:spcAft>
                <a:spcPts val="0"/>
              </a:spcAft>
              <a:buClr>
                <a:schemeClr val="dk1"/>
              </a:buClr>
              <a:buSzPts val="1400"/>
              <a:buChar char="•"/>
              <a:defRPr b="0" i="0"/>
            </a:lvl3pPr>
            <a:lvl4pPr indent="-228600" lvl="3" marL="1828800" algn="l">
              <a:lnSpc>
                <a:spcPct val="90000"/>
              </a:lnSpc>
              <a:spcBef>
                <a:spcPts val="400"/>
              </a:spcBef>
              <a:spcAft>
                <a:spcPts val="0"/>
              </a:spcAft>
              <a:buClr>
                <a:schemeClr val="dk1"/>
              </a:buClr>
              <a:buSzPts val="1400"/>
              <a:buNone/>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228600" lvl="7" marL="3657600" algn="l">
              <a:lnSpc>
                <a:spcPct val="90000"/>
              </a:lnSpc>
              <a:spcBef>
                <a:spcPts val="400"/>
              </a:spcBef>
              <a:spcAft>
                <a:spcPts val="0"/>
              </a:spcAft>
              <a:buClr>
                <a:schemeClr val="dk1"/>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4" name="Google Shape;504;p74"/>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05" name="Google Shape;505;p74"/>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06" name="Google Shape;506;p74"/>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extLst>
    <p:ext uri="{DCECCB84-F9BA-43D5-87BE-67443E8EF086}">
      <p15:sldGuideLst>
        <p15:guide id="1" pos="2951">
          <p15:clr>
            <a:srgbClr val="F26B43"/>
          </p15:clr>
        </p15:guide>
        <p15:guide id="2" pos="2809">
          <p15:clr>
            <a:srgbClr val="F26B43"/>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image">
  <p:cSld name="Title, content, and image">
    <p:spTree>
      <p:nvGrpSpPr>
        <p:cNvPr id="507" name="Shape 507"/>
        <p:cNvGrpSpPr/>
        <p:nvPr/>
      </p:nvGrpSpPr>
      <p:grpSpPr>
        <a:xfrm>
          <a:off x="0" y="0"/>
          <a:ext cx="0" cy="0"/>
          <a:chOff x="0" y="0"/>
          <a:chExt cx="0" cy="0"/>
        </a:xfrm>
      </p:grpSpPr>
      <p:sp>
        <p:nvSpPr>
          <p:cNvPr id="508" name="Google Shape;508;p75"/>
          <p:cNvSpPr/>
          <p:nvPr>
            <p:ph idx="2" type="pic"/>
          </p:nvPr>
        </p:nvSpPr>
        <p:spPr>
          <a:xfrm>
            <a:off x="4683488" y="1221581"/>
            <a:ext cx="4017600" cy="3504600"/>
          </a:xfrm>
          <a:prstGeom prst="rect">
            <a:avLst/>
          </a:prstGeom>
          <a:solidFill>
            <a:srgbClr val="BFBFBF"/>
          </a:solidFill>
          <a:ln>
            <a:noFill/>
          </a:ln>
        </p:spPr>
      </p:sp>
      <p:sp>
        <p:nvSpPr>
          <p:cNvPr id="509" name="Google Shape;509;p75"/>
          <p:cNvSpPr txBox="1"/>
          <p:nvPr>
            <p:ph type="title"/>
          </p:nvPr>
        </p:nvSpPr>
        <p:spPr>
          <a:xfrm>
            <a:off x="441724" y="465534"/>
            <a:ext cx="8259300" cy="648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300"/>
              <a:buFont typeface="Arial"/>
              <a:buNone/>
              <a:defRPr b="0"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10" name="Google Shape;510;p75"/>
          <p:cNvSpPr txBox="1"/>
          <p:nvPr>
            <p:ph idx="1" type="body"/>
          </p:nvPr>
        </p:nvSpPr>
        <p:spPr>
          <a:xfrm>
            <a:off x="441723" y="1221581"/>
            <a:ext cx="4017600" cy="35046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dk1"/>
              </a:buClr>
              <a:buSzPts val="1800"/>
              <a:buChar char="•"/>
              <a:defRPr b="0" i="0"/>
            </a:lvl1pPr>
            <a:lvl2pPr indent="-323850" lvl="1" marL="914400" algn="l">
              <a:lnSpc>
                <a:spcPct val="100000"/>
              </a:lnSpc>
              <a:spcBef>
                <a:spcPts val="400"/>
              </a:spcBef>
              <a:spcAft>
                <a:spcPts val="0"/>
              </a:spcAft>
              <a:buClr>
                <a:schemeClr val="dk1"/>
              </a:buClr>
              <a:buSzPts val="1500"/>
              <a:buChar char="•"/>
              <a:defRPr b="0" i="0"/>
            </a:lvl2pPr>
            <a:lvl3pPr indent="-317500" lvl="2" marL="1371600" algn="l">
              <a:lnSpc>
                <a:spcPct val="90000"/>
              </a:lnSpc>
              <a:spcBef>
                <a:spcPts val="400"/>
              </a:spcBef>
              <a:spcAft>
                <a:spcPts val="0"/>
              </a:spcAft>
              <a:buClr>
                <a:schemeClr val="dk1"/>
              </a:buClr>
              <a:buSzPts val="1400"/>
              <a:buChar char="•"/>
              <a:defRPr b="0" i="0"/>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1" name="Google Shape;511;p75"/>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2" name="Google Shape;512;p75"/>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3" name="Google Shape;513;p75"/>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eal small" showMasterSp="0">
  <p:cSld name="Title seal small">
    <p:spTree>
      <p:nvGrpSpPr>
        <p:cNvPr id="514" name="Shape 514"/>
        <p:cNvGrpSpPr/>
        <p:nvPr/>
      </p:nvGrpSpPr>
      <p:grpSpPr>
        <a:xfrm>
          <a:off x="0" y="0"/>
          <a:ext cx="0" cy="0"/>
          <a:chOff x="0" y="0"/>
          <a:chExt cx="0" cy="0"/>
        </a:xfrm>
      </p:grpSpPr>
      <p:sp>
        <p:nvSpPr>
          <p:cNvPr id="515" name="Google Shape;515;p76"/>
          <p:cNvSpPr/>
          <p:nvPr/>
        </p:nvSpPr>
        <p:spPr>
          <a:xfrm>
            <a:off x="0" y="0"/>
            <a:ext cx="9148800" cy="5143500"/>
          </a:xfrm>
          <a:prstGeom prst="rect">
            <a:avLst/>
          </a:prstGeom>
          <a:gradFill>
            <a:gsLst>
              <a:gs pos="0">
                <a:srgbClr val="DDDDDD"/>
              </a:gs>
              <a:gs pos="100000">
                <a:schemeClr val="lt1"/>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516" name="Google Shape;516;p76"/>
          <p:cNvPicPr preferRelativeResize="0"/>
          <p:nvPr/>
        </p:nvPicPr>
        <p:blipFill rotWithShape="1">
          <a:blip r:embed="rId2">
            <a:alphaModFix/>
          </a:blip>
          <a:srcRect b="0" l="0" r="0" t="-1657"/>
          <a:stretch/>
        </p:blipFill>
        <p:spPr>
          <a:xfrm>
            <a:off x="1300181" y="-4512"/>
            <a:ext cx="7849396" cy="5143499"/>
          </a:xfrm>
          <a:prstGeom prst="rect">
            <a:avLst/>
          </a:prstGeom>
          <a:noFill/>
          <a:ln>
            <a:noFill/>
          </a:ln>
        </p:spPr>
      </p:pic>
      <p:sp>
        <p:nvSpPr>
          <p:cNvPr id="517" name="Google Shape;517;p76"/>
          <p:cNvSpPr txBox="1"/>
          <p:nvPr>
            <p:ph type="ctrTitle"/>
          </p:nvPr>
        </p:nvSpPr>
        <p:spPr>
          <a:xfrm>
            <a:off x="0" y="1703319"/>
            <a:ext cx="4469700" cy="2921400"/>
          </a:xfrm>
          <a:prstGeom prst="rect">
            <a:avLst/>
          </a:prstGeom>
          <a:blipFill rotWithShape="1">
            <a:blip r:embed="rId3">
              <a:alphaModFix/>
            </a:blip>
            <a:stretch>
              <a:fillRect b="0" l="0" r="0" t="0"/>
            </a:stretch>
          </a:blipFill>
          <a:ln>
            <a:noFill/>
          </a:ln>
        </p:spPr>
        <p:txBody>
          <a:bodyPr anchorCtr="0" anchor="b" bIns="1755000" lIns="405000" spcFirstLastPara="1" rIns="270000" wrap="square" tIns="351000">
            <a:noAutofit/>
          </a:bodyPr>
          <a:lstStyle>
            <a:lvl1pPr lvl="0" algn="l">
              <a:lnSpc>
                <a:spcPct val="111111"/>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18" name="Google Shape;518;p76"/>
          <p:cNvSpPr txBox="1"/>
          <p:nvPr>
            <p:ph idx="1" type="body"/>
          </p:nvPr>
        </p:nvSpPr>
        <p:spPr>
          <a:xfrm>
            <a:off x="440531" y="1958206"/>
            <a:ext cx="3710100" cy="832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latin typeface="Arial"/>
                <a:ea typeface="Arial"/>
                <a:cs typeface="Arial"/>
                <a:sym typeface="Aria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9" name="Google Shape;519;p76"/>
          <p:cNvSpPr txBox="1"/>
          <p:nvPr>
            <p:ph idx="2" type="body"/>
          </p:nvPr>
        </p:nvSpPr>
        <p:spPr>
          <a:xfrm>
            <a:off x="441722" y="3040200"/>
            <a:ext cx="3710100" cy="67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large right" showMasterSp="0">
  <p:cSld name="Title image large right">
    <p:spTree>
      <p:nvGrpSpPr>
        <p:cNvPr id="520" name="Shape 520"/>
        <p:cNvGrpSpPr/>
        <p:nvPr/>
      </p:nvGrpSpPr>
      <p:grpSpPr>
        <a:xfrm>
          <a:off x="0" y="0"/>
          <a:ext cx="0" cy="0"/>
          <a:chOff x="0" y="0"/>
          <a:chExt cx="0" cy="0"/>
        </a:xfrm>
      </p:grpSpPr>
      <p:pic>
        <p:nvPicPr>
          <p:cNvPr id="521" name="Google Shape;521;p77"/>
          <p:cNvPicPr preferRelativeResize="0"/>
          <p:nvPr>
            <p:ph idx="2" type="pic"/>
          </p:nvPr>
        </p:nvPicPr>
        <p:blipFill/>
        <p:spPr>
          <a:xfrm>
            <a:off x="0" y="0"/>
            <a:ext cx="9144000" cy="5143500"/>
          </a:xfrm>
          <a:prstGeom prst="rect">
            <a:avLst/>
          </a:prstGeom>
          <a:blipFill rotWithShape="1">
            <a:blip r:embed="rId2">
              <a:alphaModFix/>
            </a:blip>
            <a:stretch>
              <a:fillRect b="0" l="0" r="0" t="0"/>
            </a:stretch>
          </a:blipFill>
          <a:ln>
            <a:noFill/>
          </a:ln>
        </p:spPr>
      </p:pic>
      <p:sp>
        <p:nvSpPr>
          <p:cNvPr id="522" name="Google Shape;522;p77"/>
          <p:cNvSpPr txBox="1"/>
          <p:nvPr>
            <p:ph type="ctrTitle"/>
          </p:nvPr>
        </p:nvSpPr>
        <p:spPr>
          <a:xfrm>
            <a:off x="4682729" y="518861"/>
            <a:ext cx="4461300" cy="4105500"/>
          </a:xfrm>
          <a:prstGeom prst="rect">
            <a:avLst/>
          </a:prstGeom>
          <a:blipFill rotWithShape="1">
            <a:blip r:embed="rId3">
              <a:alphaModFix/>
            </a:blip>
            <a:stretch>
              <a:fillRect b="0" l="0" r="0" t="0"/>
            </a:stretch>
          </a:blipFill>
          <a:ln>
            <a:noFill/>
          </a:ln>
        </p:spPr>
        <p:txBody>
          <a:bodyPr anchorCtr="0" anchor="b" bIns="2538000" lIns="270000" spcFirstLastPara="1" rIns="405000" wrap="square" tIns="351000">
            <a:noAutofit/>
          </a:bodyPr>
          <a:lstStyle>
            <a:lvl1pPr lvl="0" algn="l">
              <a:lnSpc>
                <a:spcPct val="111111"/>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23" name="Google Shape;523;p77"/>
          <p:cNvSpPr txBox="1"/>
          <p:nvPr>
            <p:ph idx="1" type="body"/>
          </p:nvPr>
        </p:nvSpPr>
        <p:spPr>
          <a:xfrm>
            <a:off x="4966693" y="3040200"/>
            <a:ext cx="3734400" cy="67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b="0" i="0"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4" name="Google Shape;524;p77"/>
          <p:cNvSpPr txBox="1"/>
          <p:nvPr>
            <p:ph idx="3" type="subTitle"/>
          </p:nvPr>
        </p:nvSpPr>
        <p:spPr>
          <a:xfrm>
            <a:off x="4966693" y="2255464"/>
            <a:ext cx="3734400" cy="544800"/>
          </a:xfrm>
          <a:prstGeom prst="rect">
            <a:avLst/>
          </a:prstGeom>
          <a:noFill/>
          <a:ln>
            <a:noFill/>
          </a:ln>
        </p:spPr>
        <p:txBody>
          <a:bodyPr anchorCtr="0" anchor="t" bIns="0" lIns="0" spcFirstLastPara="1" rIns="0" wrap="square" tIns="0">
            <a:noAutofit/>
          </a:bodyPr>
          <a:lstStyle>
            <a:lvl1pPr lvl="0" algn="l">
              <a:lnSpc>
                <a:spcPct val="100000"/>
              </a:lnSpc>
              <a:spcBef>
                <a:spcPts val="800"/>
              </a:spcBef>
              <a:spcAft>
                <a:spcPts val="0"/>
              </a:spcAft>
              <a:buClr>
                <a:schemeClr val="dk1"/>
              </a:buClr>
              <a:buSzPts val="1800"/>
              <a:buNone/>
              <a:defRPr b="0" i="0" sz="1800"/>
            </a:lvl1pPr>
            <a:lvl2pPr lvl="1" algn="ctr">
              <a:lnSpc>
                <a:spcPct val="10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25" name="Google Shape;525;p77"/>
          <p:cNvSpPr txBox="1"/>
          <p:nvPr>
            <p:ph idx="4" type="body"/>
          </p:nvPr>
        </p:nvSpPr>
        <p:spPr>
          <a:xfrm>
            <a:off x="4966693" y="765150"/>
            <a:ext cx="3733200" cy="100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b="0" i="0" sz="2700">
                <a:solidFill>
                  <a:schemeClr val="accent1"/>
                </a:solidFill>
                <a:latin typeface="Arial"/>
                <a:ea typeface="Arial"/>
                <a:cs typeface="Arial"/>
                <a:sym typeface="Aria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small left" showMasterSp="0">
  <p:cSld name="Title image small left">
    <p:spTree>
      <p:nvGrpSpPr>
        <p:cNvPr id="526" name="Shape 526"/>
        <p:cNvGrpSpPr/>
        <p:nvPr/>
      </p:nvGrpSpPr>
      <p:grpSpPr>
        <a:xfrm>
          <a:off x="0" y="0"/>
          <a:ext cx="0" cy="0"/>
          <a:chOff x="0" y="0"/>
          <a:chExt cx="0" cy="0"/>
        </a:xfrm>
      </p:grpSpPr>
      <p:sp>
        <p:nvSpPr>
          <p:cNvPr id="527" name="Google Shape;527;p78"/>
          <p:cNvSpPr/>
          <p:nvPr>
            <p:ph idx="2" type="pic"/>
          </p:nvPr>
        </p:nvSpPr>
        <p:spPr>
          <a:xfrm>
            <a:off x="0" y="0"/>
            <a:ext cx="9144000" cy="5143500"/>
          </a:xfrm>
          <a:prstGeom prst="rect">
            <a:avLst/>
          </a:prstGeom>
          <a:solidFill>
            <a:srgbClr val="BFBFBF"/>
          </a:solidFill>
          <a:ln>
            <a:noFill/>
          </a:ln>
        </p:spPr>
      </p:sp>
      <p:sp>
        <p:nvSpPr>
          <p:cNvPr id="528" name="Google Shape;528;p78"/>
          <p:cNvSpPr txBox="1"/>
          <p:nvPr>
            <p:ph type="ctrTitle"/>
          </p:nvPr>
        </p:nvSpPr>
        <p:spPr>
          <a:xfrm>
            <a:off x="0" y="1703319"/>
            <a:ext cx="4469700" cy="2921400"/>
          </a:xfrm>
          <a:prstGeom prst="rect">
            <a:avLst/>
          </a:prstGeom>
          <a:blipFill rotWithShape="1">
            <a:blip r:embed="rId2">
              <a:alphaModFix/>
            </a:blip>
            <a:stretch>
              <a:fillRect b="0" l="0" r="0" t="0"/>
            </a:stretch>
          </a:blipFill>
          <a:ln>
            <a:noFill/>
          </a:ln>
        </p:spPr>
        <p:txBody>
          <a:bodyPr anchorCtr="0" anchor="b" bIns="1755000" lIns="405000" spcFirstLastPara="1" rIns="270000" wrap="square" tIns="351000">
            <a:noAutofit/>
          </a:bodyPr>
          <a:lstStyle>
            <a:lvl1pPr lvl="0" algn="l">
              <a:lnSpc>
                <a:spcPct val="111111"/>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29" name="Google Shape;529;p78"/>
          <p:cNvSpPr txBox="1"/>
          <p:nvPr>
            <p:ph idx="1" type="body"/>
          </p:nvPr>
        </p:nvSpPr>
        <p:spPr>
          <a:xfrm>
            <a:off x="440531" y="1958206"/>
            <a:ext cx="3710100" cy="832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latin typeface="Arial"/>
                <a:ea typeface="Arial"/>
                <a:cs typeface="Arial"/>
                <a:sym typeface="Aria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0" name="Google Shape;530;p78"/>
          <p:cNvSpPr txBox="1"/>
          <p:nvPr>
            <p:ph idx="3" type="body"/>
          </p:nvPr>
        </p:nvSpPr>
        <p:spPr>
          <a:xfrm>
            <a:off x="441722" y="3032029"/>
            <a:ext cx="3737400" cy="67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large left" showMasterSp="0">
  <p:cSld name="Title image large left">
    <p:spTree>
      <p:nvGrpSpPr>
        <p:cNvPr id="531" name="Shape 531"/>
        <p:cNvGrpSpPr/>
        <p:nvPr/>
      </p:nvGrpSpPr>
      <p:grpSpPr>
        <a:xfrm>
          <a:off x="0" y="0"/>
          <a:ext cx="0" cy="0"/>
          <a:chOff x="0" y="0"/>
          <a:chExt cx="0" cy="0"/>
        </a:xfrm>
      </p:grpSpPr>
      <p:sp>
        <p:nvSpPr>
          <p:cNvPr id="532" name="Google Shape;532;p79"/>
          <p:cNvSpPr/>
          <p:nvPr>
            <p:ph idx="2" type="pic"/>
          </p:nvPr>
        </p:nvSpPr>
        <p:spPr>
          <a:xfrm>
            <a:off x="0" y="0"/>
            <a:ext cx="9144000" cy="5143500"/>
          </a:xfrm>
          <a:prstGeom prst="rect">
            <a:avLst/>
          </a:prstGeom>
          <a:solidFill>
            <a:srgbClr val="BFBFBF"/>
          </a:solidFill>
          <a:ln>
            <a:noFill/>
          </a:ln>
        </p:spPr>
      </p:sp>
      <p:sp>
        <p:nvSpPr>
          <p:cNvPr id="533" name="Google Shape;533;p79"/>
          <p:cNvSpPr txBox="1"/>
          <p:nvPr>
            <p:ph type="ctrTitle"/>
          </p:nvPr>
        </p:nvSpPr>
        <p:spPr>
          <a:xfrm>
            <a:off x="0" y="518861"/>
            <a:ext cx="4469700" cy="4105500"/>
          </a:xfrm>
          <a:prstGeom prst="rect">
            <a:avLst/>
          </a:prstGeom>
          <a:blipFill rotWithShape="1">
            <a:blip r:embed="rId2">
              <a:alphaModFix/>
            </a:blip>
            <a:stretch>
              <a:fillRect b="0" l="0" r="0" t="0"/>
            </a:stretch>
          </a:blipFill>
          <a:ln>
            <a:noFill/>
          </a:ln>
        </p:spPr>
        <p:txBody>
          <a:bodyPr anchorCtr="0" anchor="b" bIns="2538000" lIns="405000" spcFirstLastPara="1" rIns="270000" wrap="square" tIns="351000">
            <a:noAutofit/>
          </a:bodyPr>
          <a:lstStyle>
            <a:lvl1pPr lvl="0" algn="l">
              <a:lnSpc>
                <a:spcPct val="900000"/>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34" name="Google Shape;534;p79"/>
          <p:cNvSpPr txBox="1"/>
          <p:nvPr>
            <p:ph idx="1" type="body"/>
          </p:nvPr>
        </p:nvSpPr>
        <p:spPr>
          <a:xfrm>
            <a:off x="440531" y="765150"/>
            <a:ext cx="3710100" cy="100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2700"/>
              <a:buNone/>
              <a:defRPr sz="2700">
                <a:solidFill>
                  <a:schemeClr val="accent1"/>
                </a:solidFill>
                <a:latin typeface="Arial"/>
                <a:ea typeface="Arial"/>
                <a:cs typeface="Arial"/>
                <a:sym typeface="Arial"/>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5" name="Google Shape;535;p79"/>
          <p:cNvSpPr txBox="1"/>
          <p:nvPr>
            <p:ph idx="3" type="subTitle"/>
          </p:nvPr>
        </p:nvSpPr>
        <p:spPr>
          <a:xfrm>
            <a:off x="441722" y="2255464"/>
            <a:ext cx="3710100" cy="544800"/>
          </a:xfrm>
          <a:prstGeom prst="rect">
            <a:avLst/>
          </a:prstGeom>
          <a:noFill/>
          <a:ln>
            <a:noFill/>
          </a:ln>
        </p:spPr>
        <p:txBody>
          <a:bodyPr anchorCtr="0" anchor="t" bIns="0" lIns="0" spcFirstLastPara="1" rIns="0" wrap="square" tIns="0">
            <a:noAutofit/>
          </a:bodyPr>
          <a:lstStyle>
            <a:lvl1pPr lvl="0" algn="l">
              <a:lnSpc>
                <a:spcPct val="100000"/>
              </a:lnSpc>
              <a:spcBef>
                <a:spcPts val="800"/>
              </a:spcBef>
              <a:spcAft>
                <a:spcPts val="0"/>
              </a:spcAft>
              <a:buClr>
                <a:schemeClr val="dk1"/>
              </a:buClr>
              <a:buSzPts val="1800"/>
              <a:buNone/>
              <a:defRPr sz="1800"/>
            </a:lvl1pPr>
            <a:lvl2pPr lvl="1" algn="ctr">
              <a:lnSpc>
                <a:spcPct val="10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36" name="Google Shape;536;p79"/>
          <p:cNvSpPr txBox="1"/>
          <p:nvPr>
            <p:ph idx="4" type="body"/>
          </p:nvPr>
        </p:nvSpPr>
        <p:spPr>
          <a:xfrm>
            <a:off x="441722" y="3040200"/>
            <a:ext cx="3710100" cy="67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sz="1400"/>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537" name="Shape 537"/>
        <p:cNvGrpSpPr/>
        <p:nvPr/>
      </p:nvGrpSpPr>
      <p:grpSpPr>
        <a:xfrm>
          <a:off x="0" y="0"/>
          <a:ext cx="0" cy="0"/>
          <a:chOff x="0" y="0"/>
          <a:chExt cx="0" cy="0"/>
        </a:xfrm>
      </p:grpSpPr>
      <p:sp>
        <p:nvSpPr>
          <p:cNvPr id="538" name="Google Shape;538;p80"/>
          <p:cNvSpPr/>
          <p:nvPr>
            <p:ph idx="2" type="pic"/>
          </p:nvPr>
        </p:nvSpPr>
        <p:spPr>
          <a:xfrm>
            <a:off x="441722" y="1221581"/>
            <a:ext cx="8259300" cy="3505200"/>
          </a:xfrm>
          <a:prstGeom prst="rect">
            <a:avLst/>
          </a:prstGeom>
          <a:solidFill>
            <a:srgbClr val="BFBFBF"/>
          </a:solidFill>
          <a:ln>
            <a:noFill/>
          </a:ln>
        </p:spPr>
      </p:sp>
      <p:sp>
        <p:nvSpPr>
          <p:cNvPr id="539" name="Google Shape;539;p80"/>
          <p:cNvSpPr txBox="1"/>
          <p:nvPr>
            <p:ph type="title"/>
          </p:nvPr>
        </p:nvSpPr>
        <p:spPr>
          <a:xfrm>
            <a:off x="441723" y="465534"/>
            <a:ext cx="8259300" cy="648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40" name="Google Shape;540;p80"/>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1" name="Google Shape;541;p80"/>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2" name="Google Shape;542;p80"/>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type="titleOnly">
  <p:cSld name="TITLE_ONLY">
    <p:spTree>
      <p:nvGrpSpPr>
        <p:cNvPr id="543" name="Shape 543"/>
        <p:cNvGrpSpPr/>
        <p:nvPr/>
      </p:nvGrpSpPr>
      <p:grpSpPr>
        <a:xfrm>
          <a:off x="0" y="0"/>
          <a:ext cx="0" cy="0"/>
          <a:chOff x="0" y="0"/>
          <a:chExt cx="0" cy="0"/>
        </a:xfrm>
      </p:grpSpPr>
      <p:sp>
        <p:nvSpPr>
          <p:cNvPr id="544" name="Google Shape;544;p81"/>
          <p:cNvSpPr txBox="1"/>
          <p:nvPr>
            <p:ph type="title"/>
          </p:nvPr>
        </p:nvSpPr>
        <p:spPr>
          <a:xfrm>
            <a:off x="441724" y="465535"/>
            <a:ext cx="8259300" cy="648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300"/>
              <a:buFont typeface="Arial"/>
              <a:buNone/>
              <a:defRPr b="0"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45" name="Google Shape;545;p81"/>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6" name="Google Shape;546;p81"/>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7" name="Google Shape;547;p81"/>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type="blank">
  <p:cSld name="BLANK">
    <p:spTree>
      <p:nvGrpSpPr>
        <p:cNvPr id="548" name="Shape 548"/>
        <p:cNvGrpSpPr/>
        <p:nvPr/>
      </p:nvGrpSpPr>
      <p:grpSpPr>
        <a:xfrm>
          <a:off x="0" y="0"/>
          <a:ext cx="0" cy="0"/>
          <a:chOff x="0" y="0"/>
          <a:chExt cx="0" cy="0"/>
        </a:xfrm>
      </p:grpSpPr>
      <p:sp>
        <p:nvSpPr>
          <p:cNvPr id="549" name="Google Shape;549;p82"/>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0" name="Google Shape;550;p82"/>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1" name="Google Shape;551;p82"/>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552" name="Shape 55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bullet list">
  <p:cSld name="Title and two bullet list">
    <p:bg>
      <p:bgPr>
        <a:solidFill>
          <a:schemeClr val="accent1"/>
        </a:solidFill>
      </p:bgPr>
    </p:bg>
    <p:spTree>
      <p:nvGrpSpPr>
        <p:cNvPr id="553" name="Shape 553"/>
        <p:cNvGrpSpPr/>
        <p:nvPr/>
      </p:nvGrpSpPr>
      <p:grpSpPr>
        <a:xfrm>
          <a:off x="0" y="0"/>
          <a:ext cx="0" cy="0"/>
          <a:chOff x="0" y="0"/>
          <a:chExt cx="0" cy="0"/>
        </a:xfrm>
      </p:grpSpPr>
      <p:sp>
        <p:nvSpPr>
          <p:cNvPr id="554" name="Google Shape;554;p84"/>
          <p:cNvSpPr txBox="1"/>
          <p:nvPr>
            <p:ph type="title"/>
          </p:nvPr>
        </p:nvSpPr>
        <p:spPr>
          <a:xfrm>
            <a:off x="441723" y="465535"/>
            <a:ext cx="8259300" cy="756000"/>
          </a:xfrm>
          <a:prstGeom prst="rect">
            <a:avLst/>
          </a:prstGeom>
          <a:noFill/>
          <a:ln>
            <a:noFill/>
          </a:ln>
        </p:spPr>
        <p:txBody>
          <a:bodyPr anchorCtr="0" anchor="t" bIns="0" lIns="0" spcFirstLastPara="1" rIns="0" wrap="square" tIns="116100">
            <a:noAutofit/>
          </a:bodyPr>
          <a:lstStyle>
            <a:lvl1pPr lvl="0" algn="l">
              <a:lnSpc>
                <a:spcPct val="100000"/>
              </a:lnSpc>
              <a:spcBef>
                <a:spcPts val="0"/>
              </a:spcBef>
              <a:spcAft>
                <a:spcPts val="0"/>
              </a:spcAft>
              <a:buClr>
                <a:schemeClr val="lt1"/>
              </a:buClr>
              <a:buSzPts val="5000"/>
              <a:buFont typeface="Arial"/>
              <a:buNone/>
              <a:defRPr b="1" i="0" sz="50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55" name="Google Shape;555;p84"/>
          <p:cNvSpPr txBox="1"/>
          <p:nvPr>
            <p:ph idx="1" type="body"/>
          </p:nvPr>
        </p:nvSpPr>
        <p:spPr>
          <a:xfrm>
            <a:off x="441723" y="1679486"/>
            <a:ext cx="4017600" cy="30474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800"/>
              </a:spcBef>
              <a:spcAft>
                <a:spcPts val="0"/>
              </a:spcAft>
              <a:buClr>
                <a:schemeClr val="lt1"/>
              </a:buClr>
              <a:buSzPts val="1800"/>
              <a:buFont typeface="Arial"/>
              <a:buChar char="•"/>
              <a:defRPr b="0" i="0">
                <a:solidFill>
                  <a:schemeClr val="lt1"/>
                </a:solidFill>
              </a:defRPr>
            </a:lvl1pPr>
            <a:lvl2pPr indent="-323850" lvl="1" marL="914400" algn="l">
              <a:lnSpc>
                <a:spcPct val="100000"/>
              </a:lnSpc>
              <a:spcBef>
                <a:spcPts val="400"/>
              </a:spcBef>
              <a:spcAft>
                <a:spcPts val="0"/>
              </a:spcAft>
              <a:buClr>
                <a:schemeClr val="lt1"/>
              </a:buClr>
              <a:buSzPts val="1500"/>
              <a:buChar char="•"/>
              <a:defRPr b="0" i="0">
                <a:solidFill>
                  <a:schemeClr val="lt1"/>
                </a:solidFill>
              </a:defRPr>
            </a:lvl2pPr>
            <a:lvl3pPr indent="-317500" lvl="2" marL="1371600" algn="l">
              <a:lnSpc>
                <a:spcPct val="90000"/>
              </a:lnSpc>
              <a:spcBef>
                <a:spcPts val="400"/>
              </a:spcBef>
              <a:spcAft>
                <a:spcPts val="0"/>
              </a:spcAft>
              <a:buClr>
                <a:schemeClr val="lt1"/>
              </a:buClr>
              <a:buSzPts val="1400"/>
              <a:buChar char="•"/>
              <a:defRPr b="0" i="0">
                <a:solidFill>
                  <a:schemeClr val="lt1"/>
                </a:solidFill>
              </a:defRPr>
            </a:lvl3pPr>
            <a:lvl4pPr indent="-317500" lvl="3" marL="1828800" algn="l">
              <a:lnSpc>
                <a:spcPct val="90000"/>
              </a:lnSpc>
              <a:spcBef>
                <a:spcPts val="400"/>
              </a:spcBef>
              <a:spcAft>
                <a:spcPts val="0"/>
              </a:spcAft>
              <a:buClr>
                <a:schemeClr val="lt1"/>
              </a:buClr>
              <a:buSzPts val="1400"/>
              <a:buFont typeface="Arial"/>
              <a:buChar char="•"/>
              <a:defRPr b="0" i="0">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a:solidFill>
                  <a:schemeClr val="lt1"/>
                </a:solidFill>
              </a:defRPr>
            </a:lvl6pPr>
            <a:lvl7pPr indent="-317500" lvl="6" marL="3200400" algn="l">
              <a:lnSpc>
                <a:spcPct val="90000"/>
              </a:lnSpc>
              <a:spcBef>
                <a:spcPts val="400"/>
              </a:spcBef>
              <a:spcAft>
                <a:spcPts val="0"/>
              </a:spcAft>
              <a:buClr>
                <a:schemeClr val="lt1"/>
              </a:buClr>
              <a:buSzPts val="1400"/>
              <a:buChar char="•"/>
              <a:defRPr>
                <a:solidFill>
                  <a:schemeClr val="lt1"/>
                </a:solidFill>
              </a:defRPr>
            </a:lvl7pPr>
            <a:lvl8pPr indent="-317500" lvl="7" marL="3657600" algn="l">
              <a:lnSpc>
                <a:spcPct val="90000"/>
              </a:lnSpc>
              <a:spcBef>
                <a:spcPts val="400"/>
              </a:spcBef>
              <a:spcAft>
                <a:spcPts val="0"/>
              </a:spcAft>
              <a:buClr>
                <a:schemeClr val="lt1"/>
              </a:buClr>
              <a:buSzPts val="1400"/>
              <a:buChar char="•"/>
              <a:defRPr>
                <a:solidFill>
                  <a:schemeClr val="lt1"/>
                </a:solidFill>
              </a:defRPr>
            </a:lvl8pPr>
            <a:lvl9pPr indent="-317500" lvl="8" marL="4114800" algn="l">
              <a:lnSpc>
                <a:spcPct val="90000"/>
              </a:lnSpc>
              <a:spcBef>
                <a:spcPts val="400"/>
              </a:spcBef>
              <a:spcAft>
                <a:spcPts val="0"/>
              </a:spcAft>
              <a:buClr>
                <a:schemeClr val="lt1"/>
              </a:buClr>
              <a:buSzPts val="1400"/>
              <a:buChar char="•"/>
              <a:defRPr>
                <a:solidFill>
                  <a:schemeClr val="lt1"/>
                </a:solidFill>
              </a:defRPr>
            </a:lvl9pPr>
          </a:lstStyle>
          <a:p/>
        </p:txBody>
      </p:sp>
      <p:sp>
        <p:nvSpPr>
          <p:cNvPr id="556" name="Google Shape;556;p84"/>
          <p:cNvSpPr txBox="1"/>
          <p:nvPr>
            <p:ph idx="2" type="body"/>
          </p:nvPr>
        </p:nvSpPr>
        <p:spPr>
          <a:xfrm>
            <a:off x="4684500" y="1679486"/>
            <a:ext cx="4017600" cy="30474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chemeClr val="lt1"/>
              </a:buClr>
              <a:buSzPts val="1800"/>
              <a:buChar char="•"/>
              <a:defRPr b="0" i="0"/>
            </a:lvl1pPr>
            <a:lvl2pPr indent="-323850" lvl="1" marL="914400" algn="l">
              <a:lnSpc>
                <a:spcPct val="100000"/>
              </a:lnSpc>
              <a:spcBef>
                <a:spcPts val="400"/>
              </a:spcBef>
              <a:spcAft>
                <a:spcPts val="0"/>
              </a:spcAft>
              <a:buClr>
                <a:schemeClr val="lt1"/>
              </a:buClr>
              <a:buSzPts val="1500"/>
              <a:buChar char="•"/>
              <a:defRPr b="0" i="0"/>
            </a:lvl2pPr>
            <a:lvl3pPr indent="-317500" lvl="2" marL="1371600" algn="l">
              <a:lnSpc>
                <a:spcPct val="90000"/>
              </a:lnSpc>
              <a:spcBef>
                <a:spcPts val="400"/>
              </a:spcBef>
              <a:spcAft>
                <a:spcPts val="0"/>
              </a:spcAft>
              <a:buClr>
                <a:schemeClr val="lt1"/>
              </a:buClr>
              <a:buSzPts val="1400"/>
              <a:buChar char="•"/>
              <a:defRPr b="0" i="0"/>
            </a:lvl3pPr>
            <a:lvl4pPr indent="-317500" lvl="3" marL="1828800" algn="l">
              <a:lnSpc>
                <a:spcPct val="90000"/>
              </a:lnSpc>
              <a:spcBef>
                <a:spcPts val="400"/>
              </a:spcBef>
              <a:spcAft>
                <a:spcPts val="0"/>
              </a:spcAft>
              <a:buClr>
                <a:schemeClr val="lt1"/>
              </a:buClr>
              <a:buSzPts val="1400"/>
              <a:buFont typeface="Arial"/>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Font typeface="Arial"/>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57" name="Google Shape;557;p84"/>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8" name="Google Shape;558;p84"/>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9" name="Google Shape;559;p84"/>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560" name="Google Shape;560;p84"/>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extLst>
    <p:ext uri="{DCECCB84-F9BA-43D5-87BE-67443E8EF086}">
      <p15:sldGuideLst>
        <p15:guide id="1" pos="2951">
          <p15:clr>
            <a:srgbClr val="F26B43"/>
          </p15:clr>
        </p15:guide>
        <p15:guide id="2" pos="2809">
          <p15:clr>
            <a:srgbClr val="F26B43"/>
          </p15:clr>
        </p15:guide>
        <p15:guide id="3" orient="horz" pos="1057">
          <p15:clr>
            <a:srgbClr val="F26B43"/>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bullet list">
  <p:cSld name="Title and one bullet list">
    <p:bg>
      <p:bgPr>
        <a:solidFill>
          <a:schemeClr val="accent3"/>
        </a:solidFill>
      </p:bgPr>
    </p:bg>
    <p:spTree>
      <p:nvGrpSpPr>
        <p:cNvPr id="561" name="Shape 561"/>
        <p:cNvGrpSpPr/>
        <p:nvPr/>
      </p:nvGrpSpPr>
      <p:grpSpPr>
        <a:xfrm>
          <a:off x="0" y="0"/>
          <a:ext cx="0" cy="0"/>
          <a:chOff x="0" y="0"/>
          <a:chExt cx="0" cy="0"/>
        </a:xfrm>
      </p:grpSpPr>
      <p:sp>
        <p:nvSpPr>
          <p:cNvPr id="562" name="Google Shape;562;p85"/>
          <p:cNvSpPr txBox="1"/>
          <p:nvPr>
            <p:ph type="title"/>
          </p:nvPr>
        </p:nvSpPr>
        <p:spPr>
          <a:xfrm>
            <a:off x="441722" y="465535"/>
            <a:ext cx="8259300" cy="647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400"/>
              <a:buFont typeface="Arial"/>
              <a:buNone/>
              <a:defRPr b="1" i="0" sz="24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3" name="Google Shape;563;p85"/>
          <p:cNvSpPr txBox="1"/>
          <p:nvPr>
            <p:ph idx="1" type="body"/>
          </p:nvPr>
        </p:nvSpPr>
        <p:spPr>
          <a:xfrm>
            <a:off x="441722" y="1221581"/>
            <a:ext cx="8259300" cy="35052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800"/>
              </a:spcBef>
              <a:spcAft>
                <a:spcPts val="0"/>
              </a:spcAft>
              <a:buClr>
                <a:schemeClr val="lt1"/>
              </a:buClr>
              <a:buSzPts val="2400"/>
              <a:buFont typeface="Arial"/>
              <a:buChar char="•"/>
              <a:defRPr b="0" i="0" sz="2400">
                <a:solidFill>
                  <a:schemeClr val="lt1"/>
                </a:solidFill>
              </a:defRPr>
            </a:lvl1pPr>
            <a:lvl2pPr indent="-323850" lvl="1" marL="914400" algn="l">
              <a:lnSpc>
                <a:spcPct val="100000"/>
              </a:lnSpc>
              <a:spcBef>
                <a:spcPts val="400"/>
              </a:spcBef>
              <a:spcAft>
                <a:spcPts val="0"/>
              </a:spcAft>
              <a:buClr>
                <a:schemeClr val="lt1"/>
              </a:buClr>
              <a:buSzPts val="1500"/>
              <a:buChar char="•"/>
              <a:defRPr b="0" i="0">
                <a:solidFill>
                  <a:schemeClr val="lt1"/>
                </a:solidFill>
              </a:defRPr>
            </a:lvl2pPr>
            <a:lvl3pPr indent="-317500" lvl="2" marL="1371600" algn="l">
              <a:lnSpc>
                <a:spcPct val="90000"/>
              </a:lnSpc>
              <a:spcBef>
                <a:spcPts val="400"/>
              </a:spcBef>
              <a:spcAft>
                <a:spcPts val="0"/>
              </a:spcAft>
              <a:buClr>
                <a:schemeClr val="lt1"/>
              </a:buClr>
              <a:buSzPts val="1400"/>
              <a:buChar char="•"/>
              <a:defRPr b="0" i="0">
                <a:solidFill>
                  <a:schemeClr val="lt1"/>
                </a:solidFill>
              </a:defRPr>
            </a:lvl3pPr>
            <a:lvl4pPr indent="-317500" lvl="3" marL="1828800" algn="l">
              <a:lnSpc>
                <a:spcPct val="90000"/>
              </a:lnSpc>
              <a:spcBef>
                <a:spcPts val="400"/>
              </a:spcBef>
              <a:spcAft>
                <a:spcPts val="0"/>
              </a:spcAft>
              <a:buClr>
                <a:schemeClr val="lt1"/>
              </a:buClr>
              <a:buSzPts val="1400"/>
              <a:buFont typeface="Arial"/>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64" name="Google Shape;564;p85"/>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5" name="Google Shape;565;p85"/>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6" name="Google Shape;566;p85"/>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bg>
      <p:bgPr>
        <a:solidFill>
          <a:schemeClr val="accent1"/>
        </a:solidFill>
      </p:bgPr>
    </p:bg>
    <p:spTree>
      <p:nvGrpSpPr>
        <p:cNvPr id="567" name="Shape 567"/>
        <p:cNvGrpSpPr/>
        <p:nvPr/>
      </p:nvGrpSpPr>
      <p:grpSpPr>
        <a:xfrm>
          <a:off x="0" y="0"/>
          <a:ext cx="0" cy="0"/>
          <a:chOff x="0" y="0"/>
          <a:chExt cx="0" cy="0"/>
        </a:xfrm>
      </p:grpSpPr>
      <p:sp>
        <p:nvSpPr>
          <p:cNvPr id="568" name="Google Shape;568;p86"/>
          <p:cNvSpPr txBox="1"/>
          <p:nvPr/>
        </p:nvSpPr>
        <p:spPr>
          <a:xfrm>
            <a:off x="315960" y="459663"/>
            <a:ext cx="875700" cy="653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da" sz="11300">
                <a:solidFill>
                  <a:schemeClr val="lt1"/>
                </a:solidFill>
                <a:latin typeface="Arial"/>
                <a:ea typeface="Arial"/>
                <a:cs typeface="Arial"/>
                <a:sym typeface="Arial"/>
              </a:rPr>
              <a:t>”</a:t>
            </a:r>
            <a:endParaRPr sz="1100"/>
          </a:p>
        </p:txBody>
      </p:sp>
      <p:sp>
        <p:nvSpPr>
          <p:cNvPr id="569" name="Google Shape;569;p86"/>
          <p:cNvSpPr txBox="1"/>
          <p:nvPr>
            <p:ph idx="1" type="body"/>
          </p:nvPr>
        </p:nvSpPr>
        <p:spPr>
          <a:xfrm>
            <a:off x="441722" y="1221581"/>
            <a:ext cx="8259300" cy="30861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chemeClr val="lt1"/>
              </a:buClr>
              <a:buSzPts val="3600"/>
              <a:buFont typeface="Arial"/>
              <a:buNone/>
              <a:defRPr b="0" sz="3600" cap="non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3600"/>
              <a:buFont typeface="Arial"/>
              <a:buNone/>
              <a:defRPr b="1" sz="3600" cap="none">
                <a:solidFill>
                  <a:schemeClr val="dk1"/>
                </a:solidFill>
                <a:latin typeface="Arial"/>
                <a:ea typeface="Arial"/>
                <a:cs typeface="Arial"/>
                <a:sym typeface="Arial"/>
              </a:defRPr>
            </a:lvl2pPr>
            <a:lvl3pPr indent="-228600" lvl="2" marL="1371600" algn="l">
              <a:lnSpc>
                <a:spcPct val="90000"/>
              </a:lnSpc>
              <a:spcBef>
                <a:spcPts val="400"/>
              </a:spcBef>
              <a:spcAft>
                <a:spcPts val="0"/>
              </a:spcAft>
              <a:buClr>
                <a:schemeClr val="dk1"/>
              </a:buClr>
              <a:buSzPts val="3600"/>
              <a:buFont typeface="Arial"/>
              <a:buNone/>
              <a:defRPr b="1" sz="3600" cap="none">
                <a:solidFill>
                  <a:schemeClr val="dk1"/>
                </a:solidFill>
                <a:latin typeface="Arial"/>
                <a:ea typeface="Arial"/>
                <a:cs typeface="Arial"/>
                <a:sym typeface="Arial"/>
              </a:defRPr>
            </a:lvl3pPr>
            <a:lvl4pPr indent="-228600" lvl="3" marL="1828800" algn="l">
              <a:lnSpc>
                <a:spcPct val="90000"/>
              </a:lnSpc>
              <a:spcBef>
                <a:spcPts val="400"/>
              </a:spcBef>
              <a:spcAft>
                <a:spcPts val="0"/>
              </a:spcAft>
              <a:buClr>
                <a:schemeClr val="dk1"/>
              </a:buClr>
              <a:buSzPts val="3600"/>
              <a:buFont typeface="Arial"/>
              <a:buNone/>
              <a:defRPr b="1" sz="3600" cap="none">
                <a:solidFill>
                  <a:schemeClr val="dk1"/>
                </a:solidFill>
                <a:latin typeface="Arial"/>
                <a:ea typeface="Arial"/>
                <a:cs typeface="Arial"/>
                <a:sym typeface="Arial"/>
              </a:defRPr>
            </a:lvl4pPr>
            <a:lvl5pPr indent="-228600" lvl="4" marL="2286000" algn="l">
              <a:lnSpc>
                <a:spcPct val="90000"/>
              </a:lnSpc>
              <a:spcBef>
                <a:spcPts val="400"/>
              </a:spcBef>
              <a:spcAft>
                <a:spcPts val="0"/>
              </a:spcAft>
              <a:buClr>
                <a:schemeClr val="dk1"/>
              </a:buClr>
              <a:buSzPts val="3600"/>
              <a:buFont typeface="Arial"/>
              <a:buNone/>
              <a:defRPr b="1" sz="3600" cap="none">
                <a:solidFill>
                  <a:schemeClr val="dk1"/>
                </a:solidFill>
                <a:latin typeface="Arial"/>
                <a:ea typeface="Arial"/>
                <a:cs typeface="Arial"/>
                <a:sym typeface="Aria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70" name="Google Shape;570;p86"/>
          <p:cNvSpPr txBox="1"/>
          <p:nvPr>
            <p:ph idx="2" type="body"/>
          </p:nvPr>
        </p:nvSpPr>
        <p:spPr>
          <a:xfrm>
            <a:off x="442800" y="4451228"/>
            <a:ext cx="8259300" cy="2757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400"/>
              </a:spcBef>
              <a:spcAft>
                <a:spcPts val="0"/>
              </a:spcAft>
              <a:buClr>
                <a:schemeClr val="lt1"/>
              </a:buClr>
              <a:buSzPts val="1800"/>
              <a:buNone/>
              <a:defRPr b="0" sz="18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71" name="Google Shape;571;p86"/>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2" name="Google Shape;572;p86"/>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3" name="Google Shape;573;p86"/>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ing">
  <p:cSld name="Section heading">
    <p:bg>
      <p:bgPr>
        <a:solidFill>
          <a:schemeClr val="accent3"/>
        </a:solidFill>
      </p:bgPr>
    </p:bg>
    <p:spTree>
      <p:nvGrpSpPr>
        <p:cNvPr id="574" name="Shape 574"/>
        <p:cNvGrpSpPr/>
        <p:nvPr/>
      </p:nvGrpSpPr>
      <p:grpSpPr>
        <a:xfrm>
          <a:off x="0" y="0"/>
          <a:ext cx="0" cy="0"/>
          <a:chOff x="0" y="0"/>
          <a:chExt cx="0" cy="0"/>
        </a:xfrm>
      </p:grpSpPr>
      <p:sp>
        <p:nvSpPr>
          <p:cNvPr id="575" name="Google Shape;575;p87"/>
          <p:cNvSpPr txBox="1"/>
          <p:nvPr>
            <p:ph idx="1" type="body"/>
          </p:nvPr>
        </p:nvSpPr>
        <p:spPr>
          <a:xfrm>
            <a:off x="0" y="1895859"/>
            <a:ext cx="9144000" cy="716700"/>
          </a:xfrm>
          <a:prstGeom prst="rect">
            <a:avLst/>
          </a:prstGeom>
          <a:noFill/>
          <a:ln>
            <a:noFill/>
          </a:ln>
        </p:spPr>
        <p:txBody>
          <a:bodyPr anchorCtr="0" anchor="b" bIns="0" lIns="0" spcFirstLastPara="1" rIns="0" wrap="square" tIns="0">
            <a:noAutofit/>
          </a:bodyPr>
          <a:lstStyle>
            <a:lvl1pPr indent="-228600" lvl="0" marL="457200" algn="ctr">
              <a:lnSpc>
                <a:spcPct val="100000"/>
              </a:lnSpc>
              <a:spcBef>
                <a:spcPts val="800"/>
              </a:spcBef>
              <a:spcAft>
                <a:spcPts val="0"/>
              </a:spcAft>
              <a:buClr>
                <a:schemeClr val="lt1"/>
              </a:buClr>
              <a:buSzPts val="5000"/>
              <a:buFont typeface="Arial"/>
              <a:buNone/>
              <a:defRPr b="1" sz="50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76" name="Google Shape;576;p87"/>
          <p:cNvSpPr txBox="1"/>
          <p:nvPr>
            <p:ph idx="2" type="body"/>
          </p:nvPr>
        </p:nvSpPr>
        <p:spPr>
          <a:xfrm>
            <a:off x="0" y="2669889"/>
            <a:ext cx="9144000" cy="7167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800"/>
              </a:spcBef>
              <a:spcAft>
                <a:spcPts val="0"/>
              </a:spcAft>
              <a:buClr>
                <a:schemeClr val="lt1"/>
              </a:buClr>
              <a:buSzPts val="5000"/>
              <a:buFont typeface="Arial"/>
              <a:buNone/>
              <a:defRPr b="0" sz="50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77" name="Google Shape;577;p87"/>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8" name="Google Shape;578;p87"/>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9" name="Google Shape;579;p87"/>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p:cSld name="Numbers">
    <p:bg>
      <p:bgPr>
        <a:solidFill>
          <a:schemeClr val="accent3"/>
        </a:solidFill>
      </p:bgPr>
    </p:bg>
    <p:spTree>
      <p:nvGrpSpPr>
        <p:cNvPr id="580" name="Shape 580"/>
        <p:cNvGrpSpPr/>
        <p:nvPr/>
      </p:nvGrpSpPr>
      <p:grpSpPr>
        <a:xfrm>
          <a:off x="0" y="0"/>
          <a:ext cx="0" cy="0"/>
          <a:chOff x="0" y="0"/>
          <a:chExt cx="0" cy="0"/>
        </a:xfrm>
      </p:grpSpPr>
      <p:sp>
        <p:nvSpPr>
          <p:cNvPr id="581" name="Google Shape;581;p88"/>
          <p:cNvSpPr/>
          <p:nvPr>
            <p:ph idx="1" type="body"/>
          </p:nvPr>
        </p:nvSpPr>
        <p:spPr>
          <a:xfrm>
            <a:off x="444782" y="744526"/>
            <a:ext cx="872100" cy="872100"/>
          </a:xfrm>
          <a:prstGeom prst="ellipse">
            <a:avLst/>
          </a:prstGeom>
          <a:solidFill>
            <a:schemeClr val="lt1">
              <a:alpha val="20000"/>
            </a:schemeClr>
          </a:solidFill>
          <a:ln>
            <a:noFill/>
          </a:ln>
        </p:spPr>
        <p:txBody>
          <a:bodyPr anchorCtr="0" anchor="ctr" bIns="0" lIns="0" spcFirstLastPara="1" rIns="0" wrap="square" tIns="54000">
            <a:noAutofit/>
          </a:bodyPr>
          <a:lstStyle>
            <a:lvl1pPr indent="-228600" lvl="0" marL="457200" algn="ctr">
              <a:lnSpc>
                <a:spcPct val="100000"/>
              </a:lnSpc>
              <a:spcBef>
                <a:spcPts val="0"/>
              </a:spcBef>
              <a:spcAft>
                <a:spcPts val="0"/>
              </a:spcAft>
              <a:buClr>
                <a:schemeClr val="lt1"/>
              </a:buClr>
              <a:buSzPts val="4500"/>
              <a:buNone/>
              <a:defRPr b="1" sz="4500"/>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82" name="Google Shape;582;p88"/>
          <p:cNvSpPr txBox="1"/>
          <p:nvPr>
            <p:ph idx="2" type="body"/>
          </p:nvPr>
        </p:nvSpPr>
        <p:spPr>
          <a:xfrm>
            <a:off x="1451482" y="744526"/>
            <a:ext cx="2692800" cy="8721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2100"/>
              <a:buNone/>
              <a:defRPr b="1" sz="2100"/>
            </a:lvl1pPr>
            <a:lvl2pPr indent="-228600" lvl="1" marL="914400" algn="l">
              <a:lnSpc>
                <a:spcPct val="100000"/>
              </a:lnSpc>
              <a:spcBef>
                <a:spcPts val="400"/>
              </a:spcBef>
              <a:spcAft>
                <a:spcPts val="0"/>
              </a:spcAft>
              <a:buClr>
                <a:schemeClr val="lt1"/>
              </a:buClr>
              <a:buSzPts val="2100"/>
              <a:buNone/>
              <a:defRPr b="1" sz="2100"/>
            </a:lvl2pPr>
            <a:lvl3pPr indent="-228600" lvl="2" marL="1371600" algn="l">
              <a:lnSpc>
                <a:spcPct val="90000"/>
              </a:lnSpc>
              <a:spcBef>
                <a:spcPts val="400"/>
              </a:spcBef>
              <a:spcAft>
                <a:spcPts val="0"/>
              </a:spcAft>
              <a:buClr>
                <a:schemeClr val="lt1"/>
              </a:buClr>
              <a:buSzPts val="2100"/>
              <a:buNone/>
              <a:defRPr b="1" sz="2100"/>
            </a:lvl3pPr>
            <a:lvl4pPr indent="-228600" lvl="3" marL="1828800" algn="l">
              <a:lnSpc>
                <a:spcPct val="90000"/>
              </a:lnSpc>
              <a:spcBef>
                <a:spcPts val="400"/>
              </a:spcBef>
              <a:spcAft>
                <a:spcPts val="0"/>
              </a:spcAft>
              <a:buClr>
                <a:schemeClr val="lt1"/>
              </a:buClr>
              <a:buSzPts val="2100"/>
              <a:buNone/>
              <a:defRPr b="1" sz="2100"/>
            </a:lvl4pPr>
            <a:lvl5pPr indent="-228600" lvl="4" marL="2286000" algn="l">
              <a:lnSpc>
                <a:spcPct val="90000"/>
              </a:lnSpc>
              <a:spcBef>
                <a:spcPts val="40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83" name="Google Shape;583;p88"/>
          <p:cNvSpPr/>
          <p:nvPr>
            <p:ph idx="3" type="body"/>
          </p:nvPr>
        </p:nvSpPr>
        <p:spPr>
          <a:xfrm>
            <a:off x="4569602" y="683418"/>
            <a:ext cx="872100" cy="872100"/>
          </a:xfrm>
          <a:prstGeom prst="ellipse">
            <a:avLst/>
          </a:prstGeom>
          <a:solidFill>
            <a:schemeClr val="lt1">
              <a:alpha val="20000"/>
            </a:schemeClr>
          </a:solidFill>
          <a:ln>
            <a:noFill/>
          </a:ln>
        </p:spPr>
        <p:txBody>
          <a:bodyPr anchorCtr="0" anchor="ctr" bIns="0" lIns="0" spcFirstLastPara="1" rIns="0" wrap="square" tIns="54000">
            <a:noAutofit/>
          </a:bodyPr>
          <a:lstStyle>
            <a:lvl1pPr indent="-228600" lvl="0" marL="457200" algn="ctr">
              <a:lnSpc>
                <a:spcPct val="100000"/>
              </a:lnSpc>
              <a:spcBef>
                <a:spcPts val="800"/>
              </a:spcBef>
              <a:spcAft>
                <a:spcPts val="0"/>
              </a:spcAft>
              <a:buClr>
                <a:schemeClr val="lt1"/>
              </a:buClr>
              <a:buSzPts val="4500"/>
              <a:buNone/>
              <a:defRPr b="1" sz="4500"/>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84" name="Google Shape;584;p88"/>
          <p:cNvSpPr txBox="1"/>
          <p:nvPr>
            <p:ph idx="4" type="body"/>
          </p:nvPr>
        </p:nvSpPr>
        <p:spPr>
          <a:xfrm>
            <a:off x="5578699" y="683418"/>
            <a:ext cx="2779500" cy="8721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2100"/>
              <a:buNone/>
              <a:defRPr b="1" sz="2100"/>
            </a:lvl1pPr>
            <a:lvl2pPr indent="-228600" lvl="1" marL="914400" algn="l">
              <a:lnSpc>
                <a:spcPct val="100000"/>
              </a:lnSpc>
              <a:spcBef>
                <a:spcPts val="0"/>
              </a:spcBef>
              <a:spcAft>
                <a:spcPts val="0"/>
              </a:spcAft>
              <a:buClr>
                <a:schemeClr val="lt1"/>
              </a:buClr>
              <a:buSzPts val="2100"/>
              <a:buNone/>
              <a:defRPr b="1" sz="2100"/>
            </a:lvl2pPr>
            <a:lvl3pPr indent="-228600" lvl="2" marL="1371600" algn="l">
              <a:lnSpc>
                <a:spcPct val="100000"/>
              </a:lnSpc>
              <a:spcBef>
                <a:spcPts val="0"/>
              </a:spcBef>
              <a:spcAft>
                <a:spcPts val="0"/>
              </a:spcAft>
              <a:buClr>
                <a:schemeClr val="lt1"/>
              </a:buClr>
              <a:buSzPts val="2100"/>
              <a:buNone/>
              <a:defRPr b="1" sz="2100"/>
            </a:lvl3pPr>
            <a:lvl4pPr indent="-228600" lvl="3" marL="1828800" algn="l">
              <a:lnSpc>
                <a:spcPct val="100000"/>
              </a:lnSpc>
              <a:spcBef>
                <a:spcPts val="0"/>
              </a:spcBef>
              <a:spcAft>
                <a:spcPts val="0"/>
              </a:spcAft>
              <a:buClr>
                <a:schemeClr val="lt1"/>
              </a:buClr>
              <a:buSzPts val="2100"/>
              <a:buNone/>
              <a:defRPr b="1" sz="2100"/>
            </a:lvl4pPr>
            <a:lvl5pPr indent="-228600" lvl="4" marL="2286000" algn="l">
              <a:lnSpc>
                <a:spcPct val="100000"/>
              </a:lnSpc>
              <a:spcBef>
                <a:spcPts val="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85" name="Google Shape;585;p88"/>
          <p:cNvSpPr/>
          <p:nvPr>
            <p:ph idx="5" type="body"/>
          </p:nvPr>
        </p:nvSpPr>
        <p:spPr>
          <a:xfrm>
            <a:off x="1704651" y="1807369"/>
            <a:ext cx="872100" cy="872100"/>
          </a:xfrm>
          <a:prstGeom prst="ellipse">
            <a:avLst/>
          </a:prstGeom>
          <a:solidFill>
            <a:schemeClr val="lt1">
              <a:alpha val="20000"/>
            </a:schemeClr>
          </a:solidFill>
          <a:ln>
            <a:noFill/>
          </a:ln>
        </p:spPr>
        <p:txBody>
          <a:bodyPr anchorCtr="0" anchor="ctr" bIns="0" lIns="0" spcFirstLastPara="1" rIns="0" wrap="square" tIns="54000">
            <a:noAutofit/>
          </a:bodyPr>
          <a:lstStyle>
            <a:lvl1pPr indent="-228600" lvl="0" marL="457200" algn="ctr">
              <a:lnSpc>
                <a:spcPct val="100000"/>
              </a:lnSpc>
              <a:spcBef>
                <a:spcPts val="800"/>
              </a:spcBef>
              <a:spcAft>
                <a:spcPts val="0"/>
              </a:spcAft>
              <a:buClr>
                <a:schemeClr val="lt1"/>
              </a:buClr>
              <a:buSzPts val="4500"/>
              <a:buNone/>
              <a:defRPr b="1" sz="4500"/>
            </a:lvl1pPr>
            <a:lvl2pPr indent="-228600" lvl="1" marL="914400" algn="ctr">
              <a:lnSpc>
                <a:spcPct val="100000"/>
              </a:lnSpc>
              <a:spcBef>
                <a:spcPts val="400"/>
              </a:spcBef>
              <a:spcAft>
                <a:spcPts val="0"/>
              </a:spcAft>
              <a:buClr>
                <a:schemeClr val="lt1"/>
              </a:buClr>
              <a:buSzPts val="2100"/>
              <a:buNone/>
              <a:defRPr b="1" sz="2100"/>
            </a:lvl2pPr>
            <a:lvl3pPr indent="-228600" lvl="2" marL="1371600" algn="ctr">
              <a:lnSpc>
                <a:spcPct val="90000"/>
              </a:lnSpc>
              <a:spcBef>
                <a:spcPts val="400"/>
              </a:spcBef>
              <a:spcAft>
                <a:spcPts val="0"/>
              </a:spcAft>
              <a:buClr>
                <a:schemeClr val="lt1"/>
              </a:buClr>
              <a:buSzPts val="2100"/>
              <a:buNone/>
              <a:defRPr b="1" sz="2100"/>
            </a:lvl3pPr>
            <a:lvl4pPr indent="-228600" lvl="3" marL="1828800" algn="ctr">
              <a:lnSpc>
                <a:spcPct val="90000"/>
              </a:lnSpc>
              <a:spcBef>
                <a:spcPts val="400"/>
              </a:spcBef>
              <a:spcAft>
                <a:spcPts val="0"/>
              </a:spcAft>
              <a:buClr>
                <a:schemeClr val="lt1"/>
              </a:buClr>
              <a:buSzPts val="2100"/>
              <a:buNone/>
              <a:defRPr b="1" sz="2100"/>
            </a:lvl4pPr>
            <a:lvl5pPr indent="-228600" lvl="4" marL="2286000" algn="ctr">
              <a:lnSpc>
                <a:spcPct val="90000"/>
              </a:lnSpc>
              <a:spcBef>
                <a:spcPts val="40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86" name="Google Shape;586;p88"/>
          <p:cNvSpPr txBox="1"/>
          <p:nvPr>
            <p:ph idx="6" type="body"/>
          </p:nvPr>
        </p:nvSpPr>
        <p:spPr>
          <a:xfrm>
            <a:off x="2715492" y="1807369"/>
            <a:ext cx="2334900" cy="8721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2100"/>
              <a:buNone/>
              <a:defRPr b="1" sz="2100"/>
            </a:lvl1pPr>
            <a:lvl2pPr indent="-228600" lvl="1" marL="914400" algn="l">
              <a:lnSpc>
                <a:spcPct val="100000"/>
              </a:lnSpc>
              <a:spcBef>
                <a:spcPts val="400"/>
              </a:spcBef>
              <a:spcAft>
                <a:spcPts val="0"/>
              </a:spcAft>
              <a:buClr>
                <a:schemeClr val="lt1"/>
              </a:buClr>
              <a:buSzPts val="2100"/>
              <a:buNone/>
              <a:defRPr b="1" sz="2100"/>
            </a:lvl2pPr>
            <a:lvl3pPr indent="-228600" lvl="2" marL="1371600" algn="l">
              <a:lnSpc>
                <a:spcPct val="90000"/>
              </a:lnSpc>
              <a:spcBef>
                <a:spcPts val="400"/>
              </a:spcBef>
              <a:spcAft>
                <a:spcPts val="0"/>
              </a:spcAft>
              <a:buClr>
                <a:schemeClr val="lt1"/>
              </a:buClr>
              <a:buSzPts val="2100"/>
              <a:buNone/>
              <a:defRPr b="1" sz="2100"/>
            </a:lvl3pPr>
            <a:lvl4pPr indent="-228600" lvl="3" marL="1828800" algn="l">
              <a:lnSpc>
                <a:spcPct val="90000"/>
              </a:lnSpc>
              <a:spcBef>
                <a:spcPts val="400"/>
              </a:spcBef>
              <a:spcAft>
                <a:spcPts val="0"/>
              </a:spcAft>
              <a:buClr>
                <a:schemeClr val="lt1"/>
              </a:buClr>
              <a:buSzPts val="2100"/>
              <a:buNone/>
              <a:defRPr b="1" sz="2100"/>
            </a:lvl4pPr>
            <a:lvl5pPr indent="-228600" lvl="4" marL="2286000" algn="l">
              <a:lnSpc>
                <a:spcPct val="90000"/>
              </a:lnSpc>
              <a:spcBef>
                <a:spcPts val="40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87" name="Google Shape;587;p88"/>
          <p:cNvSpPr/>
          <p:nvPr>
            <p:ph idx="7" type="body"/>
          </p:nvPr>
        </p:nvSpPr>
        <p:spPr>
          <a:xfrm>
            <a:off x="5391150" y="2227660"/>
            <a:ext cx="872100" cy="872100"/>
          </a:xfrm>
          <a:prstGeom prst="ellipse">
            <a:avLst/>
          </a:prstGeom>
          <a:solidFill>
            <a:schemeClr val="lt1">
              <a:alpha val="20000"/>
            </a:schemeClr>
          </a:solidFill>
          <a:ln>
            <a:noFill/>
          </a:ln>
        </p:spPr>
        <p:txBody>
          <a:bodyPr anchorCtr="0" anchor="ctr" bIns="0" lIns="0" spcFirstLastPara="1" rIns="0" wrap="square" tIns="54000">
            <a:noAutofit/>
          </a:bodyPr>
          <a:lstStyle>
            <a:lvl1pPr indent="-228600" lvl="0" marL="457200" algn="ctr">
              <a:lnSpc>
                <a:spcPct val="100000"/>
              </a:lnSpc>
              <a:spcBef>
                <a:spcPts val="800"/>
              </a:spcBef>
              <a:spcAft>
                <a:spcPts val="0"/>
              </a:spcAft>
              <a:buClr>
                <a:schemeClr val="lt1"/>
              </a:buClr>
              <a:buSzPts val="4500"/>
              <a:buNone/>
              <a:defRPr b="1" sz="4500"/>
            </a:lvl1pPr>
            <a:lvl2pPr indent="-228600" lvl="1" marL="914400" algn="ctr">
              <a:lnSpc>
                <a:spcPct val="100000"/>
              </a:lnSpc>
              <a:spcBef>
                <a:spcPts val="400"/>
              </a:spcBef>
              <a:spcAft>
                <a:spcPts val="0"/>
              </a:spcAft>
              <a:buClr>
                <a:schemeClr val="lt1"/>
              </a:buClr>
              <a:buSzPts val="2100"/>
              <a:buNone/>
              <a:defRPr b="1" sz="2100"/>
            </a:lvl2pPr>
            <a:lvl3pPr indent="-228600" lvl="2" marL="1371600" algn="ctr">
              <a:lnSpc>
                <a:spcPct val="90000"/>
              </a:lnSpc>
              <a:spcBef>
                <a:spcPts val="400"/>
              </a:spcBef>
              <a:spcAft>
                <a:spcPts val="0"/>
              </a:spcAft>
              <a:buClr>
                <a:schemeClr val="lt1"/>
              </a:buClr>
              <a:buSzPts val="2100"/>
              <a:buNone/>
              <a:defRPr b="1" sz="2100"/>
            </a:lvl3pPr>
            <a:lvl4pPr indent="-228600" lvl="3" marL="1828800" algn="ctr">
              <a:lnSpc>
                <a:spcPct val="90000"/>
              </a:lnSpc>
              <a:spcBef>
                <a:spcPts val="400"/>
              </a:spcBef>
              <a:spcAft>
                <a:spcPts val="0"/>
              </a:spcAft>
              <a:buClr>
                <a:schemeClr val="lt1"/>
              </a:buClr>
              <a:buSzPts val="2100"/>
              <a:buNone/>
              <a:defRPr b="1" sz="2100"/>
            </a:lvl4pPr>
            <a:lvl5pPr indent="-228600" lvl="4" marL="2286000" algn="ctr">
              <a:lnSpc>
                <a:spcPct val="90000"/>
              </a:lnSpc>
              <a:spcBef>
                <a:spcPts val="40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88" name="Google Shape;588;p88"/>
          <p:cNvSpPr txBox="1"/>
          <p:nvPr>
            <p:ph idx="8" type="body"/>
          </p:nvPr>
        </p:nvSpPr>
        <p:spPr>
          <a:xfrm>
            <a:off x="6401991" y="2227660"/>
            <a:ext cx="2299200" cy="8721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2100"/>
              <a:buNone/>
              <a:defRPr b="1" sz="2100"/>
            </a:lvl1pPr>
            <a:lvl2pPr indent="-228600" lvl="1" marL="914400" algn="l">
              <a:lnSpc>
                <a:spcPct val="100000"/>
              </a:lnSpc>
              <a:spcBef>
                <a:spcPts val="0"/>
              </a:spcBef>
              <a:spcAft>
                <a:spcPts val="0"/>
              </a:spcAft>
              <a:buClr>
                <a:schemeClr val="lt1"/>
              </a:buClr>
              <a:buSzPts val="2100"/>
              <a:buNone/>
              <a:defRPr b="1" sz="2100"/>
            </a:lvl2pPr>
            <a:lvl3pPr indent="-228600" lvl="2" marL="1371600" algn="l">
              <a:lnSpc>
                <a:spcPct val="100000"/>
              </a:lnSpc>
              <a:spcBef>
                <a:spcPts val="0"/>
              </a:spcBef>
              <a:spcAft>
                <a:spcPts val="0"/>
              </a:spcAft>
              <a:buClr>
                <a:schemeClr val="lt1"/>
              </a:buClr>
              <a:buSzPts val="2100"/>
              <a:buNone/>
              <a:defRPr b="1" sz="2100"/>
            </a:lvl3pPr>
            <a:lvl4pPr indent="-228600" lvl="3" marL="1828800" algn="l">
              <a:lnSpc>
                <a:spcPct val="100000"/>
              </a:lnSpc>
              <a:spcBef>
                <a:spcPts val="0"/>
              </a:spcBef>
              <a:spcAft>
                <a:spcPts val="0"/>
              </a:spcAft>
              <a:buClr>
                <a:schemeClr val="lt1"/>
              </a:buClr>
              <a:buSzPts val="2100"/>
              <a:buNone/>
              <a:defRPr b="1" sz="2100"/>
            </a:lvl4pPr>
            <a:lvl5pPr indent="-228600" lvl="4" marL="2286000" algn="l">
              <a:lnSpc>
                <a:spcPct val="100000"/>
              </a:lnSpc>
              <a:spcBef>
                <a:spcPts val="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89" name="Google Shape;589;p88"/>
          <p:cNvSpPr/>
          <p:nvPr>
            <p:ph idx="9" type="body"/>
          </p:nvPr>
        </p:nvSpPr>
        <p:spPr>
          <a:xfrm>
            <a:off x="1094185" y="3374231"/>
            <a:ext cx="872100" cy="872100"/>
          </a:xfrm>
          <a:prstGeom prst="ellipse">
            <a:avLst/>
          </a:prstGeom>
          <a:solidFill>
            <a:schemeClr val="lt1">
              <a:alpha val="20000"/>
            </a:schemeClr>
          </a:solidFill>
          <a:ln>
            <a:noFill/>
          </a:ln>
        </p:spPr>
        <p:txBody>
          <a:bodyPr anchorCtr="0" anchor="ctr" bIns="0" lIns="0" spcFirstLastPara="1" rIns="0" wrap="square" tIns="54000">
            <a:noAutofit/>
          </a:bodyPr>
          <a:lstStyle>
            <a:lvl1pPr indent="-228600" lvl="0" marL="457200" algn="ctr">
              <a:lnSpc>
                <a:spcPct val="100000"/>
              </a:lnSpc>
              <a:spcBef>
                <a:spcPts val="800"/>
              </a:spcBef>
              <a:spcAft>
                <a:spcPts val="0"/>
              </a:spcAft>
              <a:buClr>
                <a:schemeClr val="lt1"/>
              </a:buClr>
              <a:buSzPts val="4500"/>
              <a:buNone/>
              <a:defRPr b="1" sz="4500"/>
            </a:lvl1pPr>
            <a:lvl2pPr indent="-228600" lvl="1" marL="914400" algn="ctr">
              <a:lnSpc>
                <a:spcPct val="100000"/>
              </a:lnSpc>
              <a:spcBef>
                <a:spcPts val="400"/>
              </a:spcBef>
              <a:spcAft>
                <a:spcPts val="0"/>
              </a:spcAft>
              <a:buClr>
                <a:schemeClr val="lt1"/>
              </a:buClr>
              <a:buSzPts val="2100"/>
              <a:buNone/>
              <a:defRPr b="1" sz="2100"/>
            </a:lvl2pPr>
            <a:lvl3pPr indent="-228600" lvl="2" marL="1371600" algn="ctr">
              <a:lnSpc>
                <a:spcPct val="90000"/>
              </a:lnSpc>
              <a:spcBef>
                <a:spcPts val="400"/>
              </a:spcBef>
              <a:spcAft>
                <a:spcPts val="0"/>
              </a:spcAft>
              <a:buClr>
                <a:schemeClr val="lt1"/>
              </a:buClr>
              <a:buSzPts val="2100"/>
              <a:buNone/>
              <a:defRPr b="1" sz="2100"/>
            </a:lvl3pPr>
            <a:lvl4pPr indent="-228600" lvl="3" marL="1828800" algn="ctr">
              <a:lnSpc>
                <a:spcPct val="90000"/>
              </a:lnSpc>
              <a:spcBef>
                <a:spcPts val="400"/>
              </a:spcBef>
              <a:spcAft>
                <a:spcPts val="0"/>
              </a:spcAft>
              <a:buClr>
                <a:schemeClr val="lt1"/>
              </a:buClr>
              <a:buSzPts val="2100"/>
              <a:buNone/>
              <a:defRPr b="1" sz="2100"/>
            </a:lvl4pPr>
            <a:lvl5pPr indent="-228600" lvl="4" marL="2286000" algn="ctr">
              <a:lnSpc>
                <a:spcPct val="90000"/>
              </a:lnSpc>
              <a:spcBef>
                <a:spcPts val="40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90" name="Google Shape;590;p88"/>
          <p:cNvSpPr txBox="1"/>
          <p:nvPr>
            <p:ph idx="13" type="body"/>
          </p:nvPr>
        </p:nvSpPr>
        <p:spPr>
          <a:xfrm>
            <a:off x="2110826" y="3374231"/>
            <a:ext cx="2204100" cy="8721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2100"/>
              <a:buNone/>
              <a:defRPr b="1" sz="2100"/>
            </a:lvl1pPr>
            <a:lvl2pPr indent="-228600" lvl="1" marL="914400" algn="l">
              <a:lnSpc>
                <a:spcPct val="100000"/>
              </a:lnSpc>
              <a:spcBef>
                <a:spcPts val="0"/>
              </a:spcBef>
              <a:spcAft>
                <a:spcPts val="0"/>
              </a:spcAft>
              <a:buClr>
                <a:schemeClr val="lt1"/>
              </a:buClr>
              <a:buSzPts val="2100"/>
              <a:buNone/>
              <a:defRPr b="1" sz="2100"/>
            </a:lvl2pPr>
            <a:lvl3pPr indent="-228600" lvl="2" marL="1371600" algn="l">
              <a:lnSpc>
                <a:spcPct val="100000"/>
              </a:lnSpc>
              <a:spcBef>
                <a:spcPts val="0"/>
              </a:spcBef>
              <a:spcAft>
                <a:spcPts val="0"/>
              </a:spcAft>
              <a:buClr>
                <a:schemeClr val="lt1"/>
              </a:buClr>
              <a:buSzPts val="2100"/>
              <a:buNone/>
              <a:defRPr b="1" sz="2100"/>
            </a:lvl3pPr>
            <a:lvl4pPr indent="-228600" lvl="3" marL="1828800" algn="l">
              <a:lnSpc>
                <a:spcPct val="100000"/>
              </a:lnSpc>
              <a:spcBef>
                <a:spcPts val="0"/>
              </a:spcBef>
              <a:spcAft>
                <a:spcPts val="0"/>
              </a:spcAft>
              <a:buClr>
                <a:schemeClr val="lt1"/>
              </a:buClr>
              <a:buSzPts val="2100"/>
              <a:buNone/>
              <a:defRPr b="1" sz="2100"/>
            </a:lvl4pPr>
            <a:lvl5pPr indent="-228600" lvl="4" marL="2286000" algn="l">
              <a:lnSpc>
                <a:spcPct val="100000"/>
              </a:lnSpc>
              <a:spcBef>
                <a:spcPts val="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91" name="Google Shape;591;p88"/>
          <p:cNvSpPr/>
          <p:nvPr>
            <p:ph idx="14" type="body"/>
          </p:nvPr>
        </p:nvSpPr>
        <p:spPr>
          <a:xfrm>
            <a:off x="4779169" y="3853533"/>
            <a:ext cx="872100" cy="872100"/>
          </a:xfrm>
          <a:prstGeom prst="ellipse">
            <a:avLst/>
          </a:prstGeom>
          <a:solidFill>
            <a:schemeClr val="lt1">
              <a:alpha val="20000"/>
            </a:schemeClr>
          </a:solidFill>
          <a:ln>
            <a:noFill/>
          </a:ln>
        </p:spPr>
        <p:txBody>
          <a:bodyPr anchorCtr="0" anchor="ctr" bIns="0" lIns="0" spcFirstLastPara="1" rIns="0" wrap="square" tIns="54000">
            <a:noAutofit/>
          </a:bodyPr>
          <a:lstStyle>
            <a:lvl1pPr indent="-228600" lvl="0" marL="457200" algn="ctr">
              <a:lnSpc>
                <a:spcPct val="100000"/>
              </a:lnSpc>
              <a:spcBef>
                <a:spcPts val="800"/>
              </a:spcBef>
              <a:spcAft>
                <a:spcPts val="0"/>
              </a:spcAft>
              <a:buClr>
                <a:schemeClr val="lt1"/>
              </a:buClr>
              <a:buSzPts val="4500"/>
              <a:buNone/>
              <a:defRPr b="1" sz="4500"/>
            </a:lvl1pPr>
            <a:lvl2pPr indent="-228600" lvl="1" marL="914400" algn="ctr">
              <a:lnSpc>
                <a:spcPct val="100000"/>
              </a:lnSpc>
              <a:spcBef>
                <a:spcPts val="400"/>
              </a:spcBef>
              <a:spcAft>
                <a:spcPts val="0"/>
              </a:spcAft>
              <a:buClr>
                <a:schemeClr val="lt1"/>
              </a:buClr>
              <a:buSzPts val="2100"/>
              <a:buNone/>
              <a:defRPr b="1" sz="2100"/>
            </a:lvl2pPr>
            <a:lvl3pPr indent="-228600" lvl="2" marL="1371600" algn="ctr">
              <a:lnSpc>
                <a:spcPct val="90000"/>
              </a:lnSpc>
              <a:spcBef>
                <a:spcPts val="400"/>
              </a:spcBef>
              <a:spcAft>
                <a:spcPts val="0"/>
              </a:spcAft>
              <a:buClr>
                <a:schemeClr val="lt1"/>
              </a:buClr>
              <a:buSzPts val="2100"/>
              <a:buNone/>
              <a:defRPr b="1" sz="2100"/>
            </a:lvl3pPr>
            <a:lvl4pPr indent="-228600" lvl="3" marL="1828800" algn="ctr">
              <a:lnSpc>
                <a:spcPct val="90000"/>
              </a:lnSpc>
              <a:spcBef>
                <a:spcPts val="400"/>
              </a:spcBef>
              <a:spcAft>
                <a:spcPts val="0"/>
              </a:spcAft>
              <a:buClr>
                <a:schemeClr val="lt1"/>
              </a:buClr>
              <a:buSzPts val="2100"/>
              <a:buNone/>
              <a:defRPr b="1" sz="2100"/>
            </a:lvl4pPr>
            <a:lvl5pPr indent="-228600" lvl="4" marL="2286000" algn="ctr">
              <a:lnSpc>
                <a:spcPct val="90000"/>
              </a:lnSpc>
              <a:spcBef>
                <a:spcPts val="40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92" name="Google Shape;592;p88"/>
          <p:cNvSpPr txBox="1"/>
          <p:nvPr>
            <p:ph idx="15" type="body"/>
          </p:nvPr>
        </p:nvSpPr>
        <p:spPr>
          <a:xfrm>
            <a:off x="5790010" y="3853533"/>
            <a:ext cx="2507400" cy="8721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2100"/>
              <a:buNone/>
              <a:defRPr b="1" sz="2100"/>
            </a:lvl1pPr>
            <a:lvl2pPr indent="-228600" lvl="1" marL="914400" algn="l">
              <a:lnSpc>
                <a:spcPct val="100000"/>
              </a:lnSpc>
              <a:spcBef>
                <a:spcPts val="0"/>
              </a:spcBef>
              <a:spcAft>
                <a:spcPts val="0"/>
              </a:spcAft>
              <a:buClr>
                <a:schemeClr val="lt1"/>
              </a:buClr>
              <a:buSzPts val="2100"/>
              <a:buNone/>
              <a:defRPr b="1" sz="2100"/>
            </a:lvl2pPr>
            <a:lvl3pPr indent="-228600" lvl="2" marL="1371600" algn="l">
              <a:lnSpc>
                <a:spcPct val="100000"/>
              </a:lnSpc>
              <a:spcBef>
                <a:spcPts val="0"/>
              </a:spcBef>
              <a:spcAft>
                <a:spcPts val="0"/>
              </a:spcAft>
              <a:buClr>
                <a:schemeClr val="lt1"/>
              </a:buClr>
              <a:buSzPts val="2100"/>
              <a:buNone/>
              <a:defRPr b="1" sz="2100"/>
            </a:lvl3pPr>
            <a:lvl4pPr indent="-228600" lvl="3" marL="1828800" algn="l">
              <a:lnSpc>
                <a:spcPct val="100000"/>
              </a:lnSpc>
              <a:spcBef>
                <a:spcPts val="0"/>
              </a:spcBef>
              <a:spcAft>
                <a:spcPts val="0"/>
              </a:spcAft>
              <a:buClr>
                <a:schemeClr val="lt1"/>
              </a:buClr>
              <a:buSzPts val="2100"/>
              <a:buNone/>
              <a:defRPr b="1" sz="2100"/>
            </a:lvl4pPr>
            <a:lvl5pPr indent="-228600" lvl="4" marL="2286000" algn="l">
              <a:lnSpc>
                <a:spcPct val="100000"/>
              </a:lnSpc>
              <a:spcBef>
                <a:spcPts val="0"/>
              </a:spcBef>
              <a:spcAft>
                <a:spcPts val="0"/>
              </a:spcAft>
              <a:buClr>
                <a:schemeClr val="lt1"/>
              </a:buClr>
              <a:buSzPts val="2100"/>
              <a:buNone/>
              <a:defRPr b="1" sz="2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593" name="Google Shape;593;p88"/>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4" name="Google Shape;594;p88"/>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5" name="Google Shape;595;p88"/>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596" name="Google Shape;596;p88"/>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text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p:cSld name="Arrow">
    <p:bg>
      <p:bgPr>
        <a:solidFill>
          <a:schemeClr val="accent6"/>
        </a:solidFill>
      </p:bgPr>
    </p:bg>
    <p:spTree>
      <p:nvGrpSpPr>
        <p:cNvPr id="597" name="Shape 597"/>
        <p:cNvGrpSpPr/>
        <p:nvPr/>
      </p:nvGrpSpPr>
      <p:grpSpPr>
        <a:xfrm>
          <a:off x="0" y="0"/>
          <a:ext cx="0" cy="0"/>
          <a:chOff x="0" y="0"/>
          <a:chExt cx="0" cy="0"/>
        </a:xfrm>
      </p:grpSpPr>
      <p:sp>
        <p:nvSpPr>
          <p:cNvPr id="598" name="Google Shape;598;p89"/>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9" name="Google Shape;599;p89"/>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0" name="Google Shape;600;p89"/>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601" name="Google Shape;601;p89"/>
          <p:cNvSpPr txBox="1"/>
          <p:nvPr/>
        </p:nvSpPr>
        <p:spPr>
          <a:xfrm>
            <a:off x="-914400" y="-167053"/>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3600"/>
              <a:buFont typeface="Arial"/>
              <a:buNone/>
            </a:pPr>
            <a:r>
              <a:t/>
            </a:r>
            <a:endParaRPr b="1" sz="3600">
              <a:solidFill>
                <a:srgbClr val="FFFFFF"/>
              </a:solidFill>
              <a:latin typeface="Arial"/>
              <a:ea typeface="Arial"/>
              <a:cs typeface="Arial"/>
              <a:sym typeface="Arial"/>
            </a:endParaRPr>
          </a:p>
        </p:txBody>
      </p:sp>
      <p:sp>
        <p:nvSpPr>
          <p:cNvPr id="602" name="Google Shape;602;p89"/>
          <p:cNvSpPr txBox="1"/>
          <p:nvPr/>
        </p:nvSpPr>
        <p:spPr>
          <a:xfrm>
            <a:off x="3398655" y="1741811"/>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3600"/>
              <a:buFont typeface="Arial"/>
              <a:buNone/>
            </a:pPr>
            <a:r>
              <a:t/>
            </a:r>
            <a:endParaRPr b="1" sz="3600">
              <a:solidFill>
                <a:srgbClr val="FFFFFF"/>
              </a:solidFill>
              <a:latin typeface="Arial"/>
              <a:ea typeface="Arial"/>
              <a:cs typeface="Arial"/>
              <a:sym typeface="Arial"/>
            </a:endParaRPr>
          </a:p>
        </p:txBody>
      </p:sp>
      <p:sp>
        <p:nvSpPr>
          <p:cNvPr id="603" name="Google Shape;603;p89"/>
          <p:cNvSpPr txBox="1"/>
          <p:nvPr>
            <p:ph type="title"/>
          </p:nvPr>
        </p:nvSpPr>
        <p:spPr>
          <a:xfrm>
            <a:off x="441722" y="465534"/>
            <a:ext cx="8259300" cy="648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300"/>
              <a:buFont typeface="Arial"/>
              <a:buNone/>
              <a:defRPr b="1">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4" name="Google Shape;604;p89"/>
          <p:cNvSpPr/>
          <p:nvPr>
            <p:ph idx="1" type="body"/>
          </p:nvPr>
        </p:nvSpPr>
        <p:spPr>
          <a:xfrm>
            <a:off x="1108533" y="1388029"/>
            <a:ext cx="526200" cy="526200"/>
          </a:xfrm>
          <a:prstGeom prst="ellipse">
            <a:avLst/>
          </a:prstGeom>
          <a:blipFill rotWithShape="1">
            <a:blip r:embed="rId2">
              <a:alphaModFix/>
            </a:blip>
            <a:stretch>
              <a:fillRect b="0" l="0" r="0" t="0"/>
            </a:stretch>
          </a:blipFill>
          <a:ln>
            <a:noFill/>
          </a:ln>
        </p:spPr>
        <p:txBody>
          <a:bodyPr anchorCtr="0" anchor="ctr" bIns="0" lIns="702000" spcFirstLastPara="1" rIns="0" wrap="square" tIns="54000">
            <a:noAutofit/>
          </a:bodyPr>
          <a:lstStyle>
            <a:lvl1pPr indent="-228600" lvl="0" marL="457200" algn="l">
              <a:lnSpc>
                <a:spcPct val="100000"/>
              </a:lnSpc>
              <a:spcBef>
                <a:spcPts val="0"/>
              </a:spcBef>
              <a:spcAft>
                <a:spcPts val="0"/>
              </a:spcAft>
              <a:buClr>
                <a:schemeClr val="lt1"/>
              </a:buClr>
              <a:buSzPts val="2100"/>
              <a:buNone/>
              <a:defRPr b="1" sz="21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605" name="Google Shape;605;p89"/>
          <p:cNvSpPr/>
          <p:nvPr>
            <p:ph idx="2" type="body"/>
          </p:nvPr>
        </p:nvSpPr>
        <p:spPr>
          <a:xfrm>
            <a:off x="4019102" y="1812530"/>
            <a:ext cx="526200" cy="526200"/>
          </a:xfrm>
          <a:prstGeom prst="ellipse">
            <a:avLst/>
          </a:prstGeom>
          <a:blipFill rotWithShape="1">
            <a:blip r:embed="rId2">
              <a:alphaModFix/>
            </a:blip>
            <a:stretch>
              <a:fillRect b="0" l="0" r="0" t="0"/>
            </a:stretch>
          </a:blipFill>
          <a:ln>
            <a:noFill/>
          </a:ln>
        </p:spPr>
        <p:txBody>
          <a:bodyPr anchorCtr="0" anchor="ctr" bIns="0" lIns="702000" spcFirstLastPara="1" rIns="0" wrap="square" tIns="54000">
            <a:noAutofit/>
          </a:bodyPr>
          <a:lstStyle>
            <a:lvl1pPr indent="-228600" lvl="0" marL="457200" algn="l">
              <a:lnSpc>
                <a:spcPct val="100000"/>
              </a:lnSpc>
              <a:spcBef>
                <a:spcPts val="0"/>
              </a:spcBef>
              <a:spcAft>
                <a:spcPts val="0"/>
              </a:spcAft>
              <a:buClr>
                <a:schemeClr val="lt1"/>
              </a:buClr>
              <a:buSzPts val="2100"/>
              <a:buNone/>
              <a:defRPr b="1" sz="21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606" name="Google Shape;606;p89"/>
          <p:cNvSpPr/>
          <p:nvPr>
            <p:ph idx="3" type="body"/>
          </p:nvPr>
        </p:nvSpPr>
        <p:spPr>
          <a:xfrm>
            <a:off x="2152212" y="2834972"/>
            <a:ext cx="526200" cy="526200"/>
          </a:xfrm>
          <a:prstGeom prst="ellipse">
            <a:avLst/>
          </a:prstGeom>
          <a:blipFill rotWithShape="1">
            <a:blip r:embed="rId2">
              <a:alphaModFix/>
            </a:blip>
            <a:stretch>
              <a:fillRect b="0" l="0" r="0" t="0"/>
            </a:stretch>
          </a:blipFill>
          <a:ln>
            <a:noFill/>
          </a:ln>
        </p:spPr>
        <p:txBody>
          <a:bodyPr anchorCtr="0" anchor="ctr" bIns="0" lIns="702000" spcFirstLastPara="1" rIns="0" wrap="square" tIns="54000">
            <a:noAutofit/>
          </a:bodyPr>
          <a:lstStyle>
            <a:lvl1pPr indent="-228600" lvl="0" marL="457200" algn="l">
              <a:lnSpc>
                <a:spcPct val="100000"/>
              </a:lnSpc>
              <a:spcBef>
                <a:spcPts val="0"/>
              </a:spcBef>
              <a:spcAft>
                <a:spcPts val="0"/>
              </a:spcAft>
              <a:buClr>
                <a:schemeClr val="lt1"/>
              </a:buClr>
              <a:buSzPts val="2100"/>
              <a:buNone/>
              <a:defRPr b="1" sz="21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607" name="Google Shape;607;p89"/>
          <p:cNvSpPr/>
          <p:nvPr>
            <p:ph idx="4" type="body"/>
          </p:nvPr>
        </p:nvSpPr>
        <p:spPr>
          <a:xfrm>
            <a:off x="5326002" y="3126335"/>
            <a:ext cx="526200" cy="526200"/>
          </a:xfrm>
          <a:prstGeom prst="ellipse">
            <a:avLst/>
          </a:prstGeom>
          <a:blipFill rotWithShape="1">
            <a:blip r:embed="rId2">
              <a:alphaModFix/>
            </a:blip>
            <a:stretch>
              <a:fillRect b="0" l="0" r="0" t="0"/>
            </a:stretch>
          </a:blipFill>
          <a:ln>
            <a:noFill/>
          </a:ln>
        </p:spPr>
        <p:txBody>
          <a:bodyPr anchorCtr="0" anchor="ctr" bIns="0" lIns="702000" spcFirstLastPara="1" rIns="0" wrap="square" tIns="54000">
            <a:noAutofit/>
          </a:bodyPr>
          <a:lstStyle>
            <a:lvl1pPr indent="-228600" lvl="0" marL="457200" algn="l">
              <a:lnSpc>
                <a:spcPct val="100000"/>
              </a:lnSpc>
              <a:spcBef>
                <a:spcPts val="0"/>
              </a:spcBef>
              <a:spcAft>
                <a:spcPts val="0"/>
              </a:spcAft>
              <a:buClr>
                <a:schemeClr val="lt1"/>
              </a:buClr>
              <a:buSzPts val="2100"/>
              <a:buNone/>
              <a:defRPr b="1" sz="2100">
                <a:solidFill>
                  <a:schemeClr val="lt1"/>
                </a:solidFill>
              </a:defRPr>
            </a:lvl1pPr>
            <a:lvl2pPr indent="-317500" lvl="1" marL="914400" algn="l">
              <a:lnSpc>
                <a:spcPct val="10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608" name="Google Shape;608;p89"/>
          <p:cNvSpPr txBox="1"/>
          <p:nvPr>
            <p:ph idx="5" type="body"/>
          </p:nvPr>
        </p:nvSpPr>
        <p:spPr>
          <a:xfrm>
            <a:off x="441723" y="4217564"/>
            <a:ext cx="8259300" cy="5091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400"/>
              </a:spcBef>
              <a:spcAft>
                <a:spcPts val="0"/>
              </a:spcAft>
              <a:buClr>
                <a:schemeClr val="lt1"/>
              </a:buClr>
              <a:buSzPts val="2100"/>
              <a:buFont typeface="Arial"/>
              <a:buNone/>
              <a:defRPr sz="2100"/>
            </a:lvl1pPr>
            <a:lvl2pPr indent="-228600" lvl="1" marL="914400" algn="l">
              <a:lnSpc>
                <a:spcPct val="100000"/>
              </a:lnSpc>
              <a:spcBef>
                <a:spcPts val="800"/>
              </a:spcBef>
              <a:spcAft>
                <a:spcPts val="0"/>
              </a:spcAft>
              <a:buClr>
                <a:schemeClr val="lt1"/>
              </a:buClr>
              <a:buSzPts val="2100"/>
              <a:buFont typeface="Arial"/>
              <a:buNone/>
              <a:defRPr sz="2100"/>
            </a:lvl2pPr>
            <a:lvl3pPr indent="-228600" lvl="2" marL="1371600" algn="l">
              <a:lnSpc>
                <a:spcPct val="100000"/>
              </a:lnSpc>
              <a:spcBef>
                <a:spcPts val="800"/>
              </a:spcBef>
              <a:spcAft>
                <a:spcPts val="0"/>
              </a:spcAft>
              <a:buClr>
                <a:schemeClr val="lt1"/>
              </a:buClr>
              <a:buSzPts val="2100"/>
              <a:buFont typeface="Arial"/>
              <a:buNone/>
              <a:defRPr sz="2100"/>
            </a:lvl3pPr>
            <a:lvl4pPr indent="-228600" lvl="3" marL="1828800" algn="l">
              <a:lnSpc>
                <a:spcPct val="100000"/>
              </a:lnSpc>
              <a:spcBef>
                <a:spcPts val="800"/>
              </a:spcBef>
              <a:spcAft>
                <a:spcPts val="0"/>
              </a:spcAft>
              <a:buClr>
                <a:schemeClr val="lt1"/>
              </a:buClr>
              <a:buSzPts val="2100"/>
              <a:buFont typeface="Arial"/>
              <a:buNone/>
              <a:defRPr sz="2100"/>
            </a:lvl4pPr>
            <a:lvl5pPr indent="-228600" lvl="4" marL="2286000" algn="l">
              <a:lnSpc>
                <a:spcPct val="100000"/>
              </a:lnSpc>
              <a:spcBef>
                <a:spcPts val="800"/>
              </a:spcBef>
              <a:spcAft>
                <a:spcPts val="0"/>
              </a:spcAft>
              <a:buClr>
                <a:schemeClr val="lt1"/>
              </a:buClr>
              <a:buSzPts val="2100"/>
              <a:buFont typeface="Arial"/>
              <a:buNone/>
              <a:defRPr sz="2100"/>
            </a:lvl5pPr>
            <a:lvl6pPr indent="-228600" lvl="5" marL="2743200" algn="l">
              <a:lnSpc>
                <a:spcPct val="100000"/>
              </a:lnSpc>
              <a:spcBef>
                <a:spcPts val="800"/>
              </a:spcBef>
              <a:spcAft>
                <a:spcPts val="0"/>
              </a:spcAft>
              <a:buClr>
                <a:schemeClr val="lt1"/>
              </a:buClr>
              <a:buSzPts val="2100"/>
              <a:buNone/>
              <a:defRPr sz="2100"/>
            </a:lvl6pPr>
            <a:lvl7pPr indent="-228600" lvl="6" marL="3200400" algn="l">
              <a:lnSpc>
                <a:spcPct val="100000"/>
              </a:lnSpc>
              <a:spcBef>
                <a:spcPts val="800"/>
              </a:spcBef>
              <a:spcAft>
                <a:spcPts val="0"/>
              </a:spcAft>
              <a:buClr>
                <a:schemeClr val="lt1"/>
              </a:buClr>
              <a:buSzPts val="2100"/>
              <a:buNone/>
              <a:defRPr sz="2100"/>
            </a:lvl7pPr>
            <a:lvl8pPr indent="-228600" lvl="7" marL="3657600" algn="l">
              <a:lnSpc>
                <a:spcPct val="100000"/>
              </a:lnSpc>
              <a:spcBef>
                <a:spcPts val="800"/>
              </a:spcBef>
              <a:spcAft>
                <a:spcPts val="0"/>
              </a:spcAft>
              <a:buClr>
                <a:schemeClr val="lt1"/>
              </a:buClr>
              <a:buSzPts val="2100"/>
              <a:buNone/>
              <a:defRPr sz="2100"/>
            </a:lvl8pPr>
            <a:lvl9pPr indent="-228600" lvl="8" marL="4114800" algn="l">
              <a:lnSpc>
                <a:spcPct val="100000"/>
              </a:lnSpc>
              <a:spcBef>
                <a:spcPts val="800"/>
              </a:spcBef>
              <a:spcAft>
                <a:spcPts val="0"/>
              </a:spcAft>
              <a:buClr>
                <a:schemeClr val="lt1"/>
              </a:buClr>
              <a:buSzPts val="2100"/>
              <a:buNone/>
              <a:defRPr sz="2100"/>
            </a:lvl9pPr>
          </a:lstStyle>
          <a:p/>
        </p:txBody>
      </p:sp>
      <p:sp>
        <p:nvSpPr>
          <p:cNvPr id="609" name="Google Shape;609;p89"/>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Two images">
    <p:bg>
      <p:bgPr>
        <a:solidFill>
          <a:schemeClr val="accent3"/>
        </a:solidFill>
      </p:bgPr>
    </p:bg>
    <p:spTree>
      <p:nvGrpSpPr>
        <p:cNvPr id="610" name="Shape 610"/>
        <p:cNvGrpSpPr/>
        <p:nvPr/>
      </p:nvGrpSpPr>
      <p:grpSpPr>
        <a:xfrm>
          <a:off x="0" y="0"/>
          <a:ext cx="0" cy="0"/>
          <a:chOff x="0" y="0"/>
          <a:chExt cx="0" cy="0"/>
        </a:xfrm>
      </p:grpSpPr>
      <p:sp>
        <p:nvSpPr>
          <p:cNvPr id="611" name="Google Shape;611;p90"/>
          <p:cNvSpPr txBox="1"/>
          <p:nvPr>
            <p:ph type="title"/>
          </p:nvPr>
        </p:nvSpPr>
        <p:spPr>
          <a:xfrm>
            <a:off x="442318" y="631993"/>
            <a:ext cx="8259300" cy="855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000"/>
              <a:buFont typeface="Arial"/>
              <a:buNone/>
              <a:defRPr b="1" i="0" sz="50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2" name="Google Shape;612;p90"/>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3" name="Google Shape;613;p90"/>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4" name="Google Shape;614;p90"/>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615" name="Google Shape;615;p90"/>
          <p:cNvSpPr/>
          <p:nvPr>
            <p:ph idx="2" type="pic"/>
          </p:nvPr>
        </p:nvSpPr>
        <p:spPr>
          <a:xfrm rot="-197240">
            <a:off x="739401" y="1836952"/>
            <a:ext cx="3086679" cy="2112779"/>
          </a:xfrm>
          <a:prstGeom prst="rect">
            <a:avLst/>
          </a:prstGeom>
          <a:solidFill>
            <a:srgbClr val="A5A5A5"/>
          </a:solidFill>
          <a:ln cap="flat" cmpd="sng" w="146050">
            <a:solidFill>
              <a:schemeClr val="lt1"/>
            </a:solidFill>
            <a:prstDash val="solid"/>
            <a:miter lim="800000"/>
            <a:headEnd len="sm" w="sm" type="none"/>
            <a:tailEnd len="sm" w="sm" type="none"/>
          </a:ln>
        </p:spPr>
      </p:sp>
      <p:sp>
        <p:nvSpPr>
          <p:cNvPr id="616" name="Google Shape;616;p90"/>
          <p:cNvSpPr/>
          <p:nvPr>
            <p:ph idx="3" type="pic"/>
          </p:nvPr>
        </p:nvSpPr>
        <p:spPr>
          <a:xfrm rot="533516">
            <a:off x="4420201" y="1882824"/>
            <a:ext cx="4097141" cy="2697625"/>
          </a:xfrm>
          <a:prstGeom prst="rect">
            <a:avLst/>
          </a:prstGeom>
          <a:solidFill>
            <a:srgbClr val="A5A5A5"/>
          </a:solidFill>
          <a:ln cap="flat" cmpd="sng" w="146050">
            <a:solidFill>
              <a:schemeClr val="lt1"/>
            </a:solidFill>
            <a:prstDash val="solid"/>
            <a:miter lim="800000"/>
            <a:headEnd len="sm" w="sm" type="none"/>
            <a:tailEnd len="sm" w="sm" type="none"/>
          </a:ln>
        </p:spPr>
      </p:sp>
      <p:sp>
        <p:nvSpPr>
          <p:cNvPr id="617" name="Google Shape;617;p90"/>
          <p:cNvSpPr txBox="1"/>
          <p:nvPr/>
        </p:nvSpPr>
        <p:spPr>
          <a:xfrm>
            <a:off x="0" y="-232682"/>
            <a:ext cx="5118900" cy="232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600"/>
              <a:buFont typeface="Arial"/>
              <a:buNone/>
            </a:pPr>
            <a:r>
              <a:t/>
            </a:r>
            <a:endParaRPr b="1" sz="3600">
              <a:solidFill>
                <a:srgbClr val="FFFFFF"/>
              </a:solidFill>
              <a:latin typeface="Arial"/>
              <a:ea typeface="Arial"/>
              <a:cs typeface="Arial"/>
              <a:sym typeface="Arial"/>
            </a:endParaRPr>
          </a:p>
        </p:txBody>
      </p:sp>
      <p:sp>
        <p:nvSpPr>
          <p:cNvPr id="618" name="Google Shape;618;p90"/>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p:cSld name="Three images">
    <p:bg>
      <p:bgPr>
        <a:solidFill>
          <a:schemeClr val="accent1"/>
        </a:solidFill>
      </p:bgPr>
    </p:bg>
    <p:spTree>
      <p:nvGrpSpPr>
        <p:cNvPr id="619" name="Shape 619"/>
        <p:cNvGrpSpPr/>
        <p:nvPr/>
      </p:nvGrpSpPr>
      <p:grpSpPr>
        <a:xfrm>
          <a:off x="0" y="0"/>
          <a:ext cx="0" cy="0"/>
          <a:chOff x="0" y="0"/>
          <a:chExt cx="0" cy="0"/>
        </a:xfrm>
      </p:grpSpPr>
      <p:sp>
        <p:nvSpPr>
          <p:cNvPr id="620" name="Google Shape;620;p91"/>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1" name="Google Shape;621;p91"/>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2" name="Google Shape;622;p91"/>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623" name="Google Shape;623;p91"/>
          <p:cNvSpPr/>
          <p:nvPr>
            <p:ph idx="2" type="pic"/>
          </p:nvPr>
        </p:nvSpPr>
        <p:spPr>
          <a:xfrm>
            <a:off x="442318" y="2167890"/>
            <a:ext cx="2575500" cy="2552700"/>
          </a:xfrm>
          <a:prstGeom prst="rect">
            <a:avLst/>
          </a:prstGeom>
          <a:solidFill>
            <a:srgbClr val="A5A5A5"/>
          </a:solidFill>
          <a:ln>
            <a:noFill/>
          </a:ln>
          <a:effectLst>
            <a:outerShdw blurRad="50800" rotWithShape="0" algn="tl" dir="2700000" dist="38100">
              <a:srgbClr val="000000">
                <a:alpha val="40000"/>
              </a:srgbClr>
            </a:outerShdw>
          </a:effectLst>
        </p:spPr>
      </p:sp>
      <p:sp>
        <p:nvSpPr>
          <p:cNvPr id="624" name="Google Shape;624;p91"/>
          <p:cNvSpPr/>
          <p:nvPr>
            <p:ph idx="3" type="pic"/>
          </p:nvPr>
        </p:nvSpPr>
        <p:spPr>
          <a:xfrm>
            <a:off x="4389120" y="459175"/>
            <a:ext cx="4311900" cy="4261500"/>
          </a:xfrm>
          <a:prstGeom prst="rect">
            <a:avLst/>
          </a:prstGeom>
          <a:solidFill>
            <a:srgbClr val="BFBFBF"/>
          </a:solidFill>
          <a:ln>
            <a:noFill/>
          </a:ln>
          <a:effectLst>
            <a:outerShdw blurRad="50800" rotWithShape="0" algn="tl" dir="2700000" dist="38100">
              <a:srgbClr val="000000">
                <a:alpha val="40000"/>
              </a:srgbClr>
            </a:outerShdw>
          </a:effectLst>
        </p:spPr>
      </p:sp>
      <p:sp>
        <p:nvSpPr>
          <p:cNvPr id="625" name="Google Shape;625;p91"/>
          <p:cNvSpPr/>
          <p:nvPr>
            <p:ph idx="4" type="pic"/>
          </p:nvPr>
        </p:nvSpPr>
        <p:spPr>
          <a:xfrm>
            <a:off x="2141281" y="1471107"/>
            <a:ext cx="1752600" cy="1721400"/>
          </a:xfrm>
          <a:prstGeom prst="rect">
            <a:avLst/>
          </a:prstGeom>
          <a:solidFill>
            <a:srgbClr val="D8D8D8"/>
          </a:solidFill>
          <a:ln>
            <a:noFill/>
          </a:ln>
          <a:effectLst>
            <a:outerShdw blurRad="50800" rotWithShape="0" algn="tl" dir="2700000" dist="38100">
              <a:srgbClr val="000000">
                <a:alpha val="40000"/>
              </a:srgbClr>
            </a:outerShdw>
          </a:effectLst>
        </p:spPr>
      </p:sp>
      <p:sp>
        <p:nvSpPr>
          <p:cNvPr id="626" name="Google Shape;626;p91"/>
          <p:cNvSpPr txBox="1"/>
          <p:nvPr>
            <p:ph type="title"/>
          </p:nvPr>
        </p:nvSpPr>
        <p:spPr>
          <a:xfrm>
            <a:off x="441724" y="465535"/>
            <a:ext cx="3452100" cy="756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300"/>
              <a:buFont typeface="Arial"/>
              <a:buNone/>
              <a:defRPr b="1">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ith text right">
  <p:cSld name="Image with text right">
    <p:bg>
      <p:bgPr>
        <a:solidFill>
          <a:schemeClr val="accent1"/>
        </a:solidFill>
      </p:bgPr>
    </p:bg>
    <p:spTree>
      <p:nvGrpSpPr>
        <p:cNvPr id="627" name="Shape 627"/>
        <p:cNvGrpSpPr/>
        <p:nvPr/>
      </p:nvGrpSpPr>
      <p:grpSpPr>
        <a:xfrm>
          <a:off x="0" y="0"/>
          <a:ext cx="0" cy="0"/>
          <a:chOff x="0" y="0"/>
          <a:chExt cx="0" cy="0"/>
        </a:xfrm>
      </p:grpSpPr>
      <p:sp>
        <p:nvSpPr>
          <p:cNvPr id="628" name="Google Shape;628;p92"/>
          <p:cNvSpPr/>
          <p:nvPr>
            <p:ph idx="2" type="pic"/>
          </p:nvPr>
        </p:nvSpPr>
        <p:spPr>
          <a:xfrm rot="-708146">
            <a:off x="764209" y="1482696"/>
            <a:ext cx="2874777" cy="2812293"/>
          </a:xfrm>
          <a:prstGeom prst="rect">
            <a:avLst/>
          </a:prstGeom>
          <a:solidFill>
            <a:srgbClr val="A5A5A5"/>
          </a:solidFill>
          <a:ln cap="flat" cmpd="sng" w="146050">
            <a:solidFill>
              <a:schemeClr val="lt1"/>
            </a:solidFill>
            <a:prstDash val="solid"/>
            <a:miter lim="800000"/>
            <a:headEnd len="sm" w="sm" type="none"/>
            <a:tailEnd len="sm" w="sm" type="none"/>
          </a:ln>
        </p:spPr>
      </p:sp>
      <p:sp>
        <p:nvSpPr>
          <p:cNvPr id="629" name="Google Shape;629;p92"/>
          <p:cNvSpPr txBox="1"/>
          <p:nvPr>
            <p:ph type="title"/>
          </p:nvPr>
        </p:nvSpPr>
        <p:spPr>
          <a:xfrm>
            <a:off x="441724" y="465534"/>
            <a:ext cx="8259300" cy="648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300"/>
              <a:buFont typeface="Arial"/>
              <a:buNone/>
              <a:defRPr b="1">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0" name="Google Shape;630;p92"/>
          <p:cNvSpPr txBox="1"/>
          <p:nvPr>
            <p:ph idx="1" type="body"/>
          </p:nvPr>
        </p:nvSpPr>
        <p:spPr>
          <a:xfrm>
            <a:off x="4337685" y="1572800"/>
            <a:ext cx="4363500" cy="31542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800"/>
              </a:spcBef>
              <a:spcAft>
                <a:spcPts val="0"/>
              </a:spcAft>
              <a:buClr>
                <a:schemeClr val="lt1"/>
              </a:buClr>
              <a:buSzPts val="2700"/>
              <a:buChar char="•"/>
              <a:defRPr b="1" sz="2700">
                <a:solidFill>
                  <a:schemeClr val="lt1"/>
                </a:solidFill>
              </a:defRPr>
            </a:lvl1pPr>
            <a:lvl2pPr indent="-381000" lvl="1" marL="914400" algn="l">
              <a:lnSpc>
                <a:spcPct val="100000"/>
              </a:lnSpc>
              <a:spcBef>
                <a:spcPts val="400"/>
              </a:spcBef>
              <a:spcAft>
                <a:spcPts val="0"/>
              </a:spcAft>
              <a:buClr>
                <a:schemeClr val="lt1"/>
              </a:buClr>
              <a:buSzPts val="2400"/>
              <a:buChar char="•"/>
              <a:defRPr b="1" sz="2400">
                <a:solidFill>
                  <a:schemeClr val="lt1"/>
                </a:solidFill>
              </a:defRPr>
            </a:lvl2pPr>
            <a:lvl3pPr indent="-342900" lvl="2" marL="1371600" algn="l">
              <a:lnSpc>
                <a:spcPct val="90000"/>
              </a:lnSpc>
              <a:spcBef>
                <a:spcPts val="400"/>
              </a:spcBef>
              <a:spcAft>
                <a:spcPts val="0"/>
              </a:spcAft>
              <a:buClr>
                <a:schemeClr val="lt1"/>
              </a:buClr>
              <a:buSzPts val="1800"/>
              <a:buChar char="•"/>
              <a:defRPr b="1" sz="1800">
                <a:solidFill>
                  <a:schemeClr val="lt1"/>
                </a:solidFill>
              </a:defRPr>
            </a:lvl3pPr>
            <a:lvl4pPr indent="-317500" lvl="3" marL="1828800" algn="l">
              <a:lnSpc>
                <a:spcPct val="90000"/>
              </a:lnSpc>
              <a:spcBef>
                <a:spcPts val="400"/>
              </a:spcBef>
              <a:spcAft>
                <a:spcPts val="0"/>
              </a:spcAft>
              <a:buClr>
                <a:schemeClr val="lt1"/>
              </a:buClr>
              <a:buSzPts val="1400"/>
              <a:buChar char="•"/>
              <a:defRPr b="1">
                <a:solidFill>
                  <a:schemeClr val="lt1"/>
                </a:solidFill>
              </a:defRPr>
            </a:lvl4pPr>
            <a:lvl5pPr indent="-317500" lvl="4" marL="2286000" algn="l">
              <a:lnSpc>
                <a:spcPct val="90000"/>
              </a:lnSpc>
              <a:spcBef>
                <a:spcPts val="400"/>
              </a:spcBef>
              <a:spcAft>
                <a:spcPts val="0"/>
              </a:spcAft>
              <a:buClr>
                <a:schemeClr val="lt1"/>
              </a:buClr>
              <a:buSzPts val="1400"/>
              <a:buChar char="•"/>
              <a:defRPr b="1">
                <a:solidFill>
                  <a:schemeClr val="lt1"/>
                </a:solidFill>
              </a:defRPr>
            </a:lvl5pPr>
            <a:lvl6pPr indent="-317500" lvl="5" marL="2743200" algn="l">
              <a:lnSpc>
                <a:spcPct val="90000"/>
              </a:lnSpc>
              <a:spcBef>
                <a:spcPts val="400"/>
              </a:spcBef>
              <a:spcAft>
                <a:spcPts val="0"/>
              </a:spcAft>
              <a:buClr>
                <a:schemeClr val="lt1"/>
              </a:buClr>
              <a:buSzPts val="1400"/>
              <a:buChar char="•"/>
              <a:defRPr b="1">
                <a:solidFill>
                  <a:schemeClr val="lt1"/>
                </a:solidFill>
              </a:defRPr>
            </a:lvl6pPr>
            <a:lvl7pPr indent="-317500" lvl="6" marL="3200400" algn="l">
              <a:lnSpc>
                <a:spcPct val="90000"/>
              </a:lnSpc>
              <a:spcBef>
                <a:spcPts val="400"/>
              </a:spcBef>
              <a:spcAft>
                <a:spcPts val="0"/>
              </a:spcAft>
              <a:buClr>
                <a:schemeClr val="lt1"/>
              </a:buClr>
              <a:buSzPts val="1400"/>
              <a:buChar char="•"/>
              <a:defRPr b="1">
                <a:solidFill>
                  <a:schemeClr val="lt1"/>
                </a:solidFill>
              </a:defRPr>
            </a:lvl7pPr>
            <a:lvl8pPr indent="-317500" lvl="7" marL="3657600" algn="l">
              <a:lnSpc>
                <a:spcPct val="90000"/>
              </a:lnSpc>
              <a:spcBef>
                <a:spcPts val="400"/>
              </a:spcBef>
              <a:spcAft>
                <a:spcPts val="0"/>
              </a:spcAft>
              <a:buClr>
                <a:schemeClr val="lt1"/>
              </a:buClr>
              <a:buSzPts val="1400"/>
              <a:buChar char="•"/>
              <a:defRPr b="1">
                <a:solidFill>
                  <a:schemeClr val="lt1"/>
                </a:solidFill>
              </a:defRPr>
            </a:lvl8pPr>
            <a:lvl9pPr indent="-317500" lvl="8" marL="4114800" algn="l">
              <a:lnSpc>
                <a:spcPct val="90000"/>
              </a:lnSpc>
              <a:spcBef>
                <a:spcPts val="400"/>
              </a:spcBef>
              <a:spcAft>
                <a:spcPts val="0"/>
              </a:spcAft>
              <a:buClr>
                <a:schemeClr val="lt1"/>
              </a:buClr>
              <a:buSzPts val="1400"/>
              <a:buChar char="•"/>
              <a:defRPr b="1">
                <a:solidFill>
                  <a:schemeClr val="lt1"/>
                </a:solidFill>
              </a:defRPr>
            </a:lvl9pPr>
          </a:lstStyle>
          <a:p/>
        </p:txBody>
      </p:sp>
      <p:sp>
        <p:nvSpPr>
          <p:cNvPr id="631" name="Google Shape;631;p92"/>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2" name="Google Shape;632;p92"/>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3" name="Google Shape;633;p92"/>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ith text left">
  <p:cSld name="Image with text left">
    <p:bg>
      <p:bgPr>
        <a:solidFill>
          <a:schemeClr val="accent1"/>
        </a:solidFill>
      </p:bgPr>
    </p:bg>
    <p:spTree>
      <p:nvGrpSpPr>
        <p:cNvPr id="634" name="Shape 634"/>
        <p:cNvGrpSpPr/>
        <p:nvPr/>
      </p:nvGrpSpPr>
      <p:grpSpPr>
        <a:xfrm>
          <a:off x="0" y="0"/>
          <a:ext cx="0" cy="0"/>
          <a:chOff x="0" y="0"/>
          <a:chExt cx="0" cy="0"/>
        </a:xfrm>
      </p:grpSpPr>
      <p:sp>
        <p:nvSpPr>
          <p:cNvPr id="635" name="Google Shape;635;p93"/>
          <p:cNvSpPr/>
          <p:nvPr>
            <p:ph idx="2" type="pic"/>
          </p:nvPr>
        </p:nvSpPr>
        <p:spPr>
          <a:xfrm rot="496708">
            <a:off x="4878400" y="1211677"/>
            <a:ext cx="3489966" cy="3480293"/>
          </a:xfrm>
          <a:prstGeom prst="rect">
            <a:avLst/>
          </a:prstGeom>
          <a:solidFill>
            <a:srgbClr val="A5A5A5"/>
          </a:solidFill>
          <a:ln cap="flat" cmpd="sng" w="146050">
            <a:solidFill>
              <a:schemeClr val="lt1"/>
            </a:solidFill>
            <a:prstDash val="solid"/>
            <a:miter lim="800000"/>
            <a:headEnd len="sm" w="sm" type="none"/>
            <a:tailEnd len="sm" w="sm" type="none"/>
          </a:ln>
        </p:spPr>
      </p:sp>
      <p:sp>
        <p:nvSpPr>
          <p:cNvPr id="636" name="Google Shape;636;p93"/>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7" name="Google Shape;637;p93"/>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8" name="Google Shape;638;p93"/>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639" name="Google Shape;639;p93"/>
          <p:cNvSpPr txBox="1"/>
          <p:nvPr>
            <p:ph type="title"/>
          </p:nvPr>
        </p:nvSpPr>
        <p:spPr>
          <a:xfrm>
            <a:off x="441724" y="465534"/>
            <a:ext cx="8259300" cy="648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300"/>
              <a:buFont typeface="Arial"/>
              <a:buNone/>
              <a:defRPr b="1">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0" name="Google Shape;640;p93"/>
          <p:cNvSpPr txBox="1"/>
          <p:nvPr>
            <p:ph idx="1" type="body"/>
          </p:nvPr>
        </p:nvSpPr>
        <p:spPr>
          <a:xfrm>
            <a:off x="441722" y="1572800"/>
            <a:ext cx="4364100" cy="31542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800"/>
              </a:spcBef>
              <a:spcAft>
                <a:spcPts val="0"/>
              </a:spcAft>
              <a:buClr>
                <a:schemeClr val="lt1"/>
              </a:buClr>
              <a:buSzPts val="2700"/>
              <a:buChar char="•"/>
              <a:defRPr b="1" sz="2700">
                <a:solidFill>
                  <a:schemeClr val="lt1"/>
                </a:solidFill>
              </a:defRPr>
            </a:lvl1pPr>
            <a:lvl2pPr indent="-381000" lvl="1" marL="914400" algn="l">
              <a:lnSpc>
                <a:spcPct val="100000"/>
              </a:lnSpc>
              <a:spcBef>
                <a:spcPts val="400"/>
              </a:spcBef>
              <a:spcAft>
                <a:spcPts val="0"/>
              </a:spcAft>
              <a:buClr>
                <a:schemeClr val="lt1"/>
              </a:buClr>
              <a:buSzPts val="2400"/>
              <a:buChar char="•"/>
              <a:defRPr b="1" sz="2400">
                <a:solidFill>
                  <a:schemeClr val="lt1"/>
                </a:solidFill>
              </a:defRPr>
            </a:lvl2pPr>
            <a:lvl3pPr indent="-342900" lvl="2" marL="1371600" algn="l">
              <a:lnSpc>
                <a:spcPct val="90000"/>
              </a:lnSpc>
              <a:spcBef>
                <a:spcPts val="400"/>
              </a:spcBef>
              <a:spcAft>
                <a:spcPts val="0"/>
              </a:spcAft>
              <a:buClr>
                <a:schemeClr val="lt1"/>
              </a:buClr>
              <a:buSzPts val="1800"/>
              <a:buChar char="•"/>
              <a:defRPr b="1" sz="1800">
                <a:solidFill>
                  <a:schemeClr val="lt1"/>
                </a:solidFill>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A">
  <p:cSld name="Title and image A">
    <p:bg>
      <p:bgPr>
        <a:solidFill>
          <a:schemeClr val="dk1"/>
        </a:solidFill>
      </p:bgPr>
    </p:bg>
    <p:spTree>
      <p:nvGrpSpPr>
        <p:cNvPr id="641" name="Shape 641"/>
        <p:cNvGrpSpPr/>
        <p:nvPr/>
      </p:nvGrpSpPr>
      <p:grpSpPr>
        <a:xfrm>
          <a:off x="0" y="0"/>
          <a:ext cx="0" cy="0"/>
          <a:chOff x="0" y="0"/>
          <a:chExt cx="0" cy="0"/>
        </a:xfrm>
      </p:grpSpPr>
      <p:sp>
        <p:nvSpPr>
          <p:cNvPr id="642" name="Google Shape;642;p94"/>
          <p:cNvSpPr/>
          <p:nvPr>
            <p:ph idx="2" type="pic"/>
          </p:nvPr>
        </p:nvSpPr>
        <p:spPr>
          <a:xfrm>
            <a:off x="1" y="248400"/>
            <a:ext cx="9144000" cy="4895100"/>
          </a:xfrm>
          <a:prstGeom prst="rect">
            <a:avLst/>
          </a:prstGeom>
          <a:solidFill>
            <a:srgbClr val="BFBFBF"/>
          </a:solidFill>
          <a:ln>
            <a:noFill/>
          </a:ln>
        </p:spPr>
      </p:sp>
      <p:sp>
        <p:nvSpPr>
          <p:cNvPr id="643" name="Google Shape;643;p94"/>
          <p:cNvSpPr txBox="1"/>
          <p:nvPr>
            <p:ph type="title"/>
          </p:nvPr>
        </p:nvSpPr>
        <p:spPr>
          <a:xfrm>
            <a:off x="441724" y="567000"/>
            <a:ext cx="5116500" cy="799500"/>
          </a:xfrm>
          <a:prstGeom prst="rect">
            <a:avLst/>
          </a:prstGeom>
          <a:solidFill>
            <a:schemeClr val="accent1">
              <a:alpha val="99610"/>
            </a:schemeClr>
          </a:solidFill>
          <a:ln>
            <a:noFill/>
          </a:ln>
        </p:spPr>
        <p:txBody>
          <a:bodyPr anchorCtr="0" anchor="t" bIns="81000" lIns="189000" spcFirstLastPara="1" rIns="189000" wrap="square" tIns="162000">
            <a:spAutoFit/>
          </a:bodyPr>
          <a:lstStyle>
            <a:lvl1pPr lvl="0" algn="l">
              <a:lnSpc>
                <a:spcPct val="100000"/>
              </a:lnSpc>
              <a:spcBef>
                <a:spcPts val="0"/>
              </a:spcBef>
              <a:spcAft>
                <a:spcPts val="0"/>
              </a:spcAft>
              <a:buClr>
                <a:schemeClr val="lt1"/>
              </a:buClr>
              <a:buSzPts val="3600"/>
              <a:buFont typeface="Arial"/>
              <a:buNone/>
              <a:defRPr b="1" sz="3600">
                <a:solidFill>
                  <a:schemeClr val="lt1"/>
                </a:solidFill>
              </a:defRPr>
            </a:lvl1pPr>
            <a:lvl2pPr lvl="1">
              <a:spcBef>
                <a:spcPts val="5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4" name="Google Shape;644;p94"/>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5" name="Google Shape;645;p94"/>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6" name="Google Shape;646;p94"/>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647" name="Google Shape;647;p94"/>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B">
  <p:cSld name="Title and image B">
    <p:bg>
      <p:bgPr>
        <a:solidFill>
          <a:schemeClr val="dk1"/>
        </a:solidFill>
      </p:bgPr>
    </p:bg>
    <p:spTree>
      <p:nvGrpSpPr>
        <p:cNvPr id="648" name="Shape 648"/>
        <p:cNvGrpSpPr/>
        <p:nvPr/>
      </p:nvGrpSpPr>
      <p:grpSpPr>
        <a:xfrm>
          <a:off x="0" y="0"/>
          <a:ext cx="0" cy="0"/>
          <a:chOff x="0" y="0"/>
          <a:chExt cx="0" cy="0"/>
        </a:xfrm>
      </p:grpSpPr>
      <p:sp>
        <p:nvSpPr>
          <p:cNvPr id="649" name="Google Shape;649;p95"/>
          <p:cNvSpPr/>
          <p:nvPr>
            <p:ph idx="2" type="pic"/>
          </p:nvPr>
        </p:nvSpPr>
        <p:spPr>
          <a:xfrm>
            <a:off x="0" y="248400"/>
            <a:ext cx="9144000" cy="4895100"/>
          </a:xfrm>
          <a:prstGeom prst="rect">
            <a:avLst/>
          </a:prstGeom>
          <a:solidFill>
            <a:srgbClr val="BFBFBF"/>
          </a:solidFill>
          <a:ln>
            <a:noFill/>
          </a:ln>
        </p:spPr>
      </p:sp>
      <p:sp>
        <p:nvSpPr>
          <p:cNvPr id="650" name="Google Shape;650;p95"/>
          <p:cNvSpPr txBox="1"/>
          <p:nvPr>
            <p:ph type="title"/>
          </p:nvPr>
        </p:nvSpPr>
        <p:spPr>
          <a:xfrm>
            <a:off x="441721" y="3721661"/>
            <a:ext cx="3130500" cy="1005000"/>
          </a:xfrm>
          <a:prstGeom prst="rect">
            <a:avLst/>
          </a:prstGeom>
          <a:solidFill>
            <a:schemeClr val="accent3">
              <a:alpha val="99610"/>
            </a:schemeClr>
          </a:solidFill>
          <a:ln>
            <a:noFill/>
          </a:ln>
        </p:spPr>
        <p:txBody>
          <a:bodyPr anchorCtr="0" anchor="t" bIns="0" lIns="189000" spcFirstLastPara="1" rIns="189000" wrap="square" tIns="81000">
            <a:spAutoFit/>
          </a:bodyPr>
          <a:lstStyle>
            <a:lvl1pPr lvl="0" algn="l">
              <a:lnSpc>
                <a:spcPct val="100000"/>
              </a:lnSpc>
              <a:spcBef>
                <a:spcPts val="0"/>
              </a:spcBef>
              <a:spcAft>
                <a:spcPts val="0"/>
              </a:spcAft>
              <a:buClr>
                <a:schemeClr val="lt1"/>
              </a:buClr>
              <a:buSzPts val="3000"/>
              <a:buFont typeface="Arial"/>
              <a:buNone/>
              <a:defRPr b="1" sz="3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1" name="Google Shape;651;p95"/>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2" name="Google Shape;652;p95"/>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3" name="Google Shape;653;p95"/>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654" name="Google Shape;654;p95"/>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C">
  <p:cSld name="Title and image C">
    <p:bg>
      <p:bgPr>
        <a:solidFill>
          <a:schemeClr val="dk1"/>
        </a:solidFill>
      </p:bgPr>
    </p:bg>
    <p:spTree>
      <p:nvGrpSpPr>
        <p:cNvPr id="655" name="Shape 655"/>
        <p:cNvGrpSpPr/>
        <p:nvPr/>
      </p:nvGrpSpPr>
      <p:grpSpPr>
        <a:xfrm>
          <a:off x="0" y="0"/>
          <a:ext cx="0" cy="0"/>
          <a:chOff x="0" y="0"/>
          <a:chExt cx="0" cy="0"/>
        </a:xfrm>
      </p:grpSpPr>
      <p:sp>
        <p:nvSpPr>
          <p:cNvPr id="656" name="Google Shape;656;p96"/>
          <p:cNvSpPr/>
          <p:nvPr>
            <p:ph idx="2" type="pic"/>
          </p:nvPr>
        </p:nvSpPr>
        <p:spPr>
          <a:xfrm>
            <a:off x="0" y="248400"/>
            <a:ext cx="9144000" cy="4895100"/>
          </a:xfrm>
          <a:prstGeom prst="rect">
            <a:avLst/>
          </a:prstGeom>
          <a:solidFill>
            <a:srgbClr val="BFBFBF"/>
          </a:solidFill>
          <a:ln>
            <a:noFill/>
          </a:ln>
        </p:spPr>
      </p:sp>
      <p:sp>
        <p:nvSpPr>
          <p:cNvPr id="657" name="Google Shape;657;p96"/>
          <p:cNvSpPr txBox="1"/>
          <p:nvPr>
            <p:ph type="title"/>
          </p:nvPr>
        </p:nvSpPr>
        <p:spPr>
          <a:xfrm>
            <a:off x="3584588" y="3373412"/>
            <a:ext cx="5116500" cy="799500"/>
          </a:xfrm>
          <a:prstGeom prst="rect">
            <a:avLst/>
          </a:prstGeom>
          <a:solidFill>
            <a:schemeClr val="dk1">
              <a:alpha val="99610"/>
            </a:schemeClr>
          </a:solidFill>
          <a:ln>
            <a:noFill/>
          </a:ln>
        </p:spPr>
        <p:txBody>
          <a:bodyPr anchorCtr="0" anchor="t" bIns="81000" lIns="189000" spcFirstLastPara="1" rIns="189000" wrap="square" tIns="162000">
            <a:spAutoFit/>
          </a:bodyPr>
          <a:lstStyle>
            <a:lvl1pPr lvl="0" algn="l">
              <a:lnSpc>
                <a:spcPct val="100000"/>
              </a:lnSpc>
              <a:spcBef>
                <a:spcPts val="0"/>
              </a:spcBef>
              <a:spcAft>
                <a:spcPts val="0"/>
              </a:spcAft>
              <a:buClr>
                <a:schemeClr val="lt1"/>
              </a:buClr>
              <a:buSzPts val="3600"/>
              <a:buFont typeface="Arial"/>
              <a:buNone/>
              <a:defRPr b="1"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8" name="Google Shape;658;p96"/>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9" name="Google Shape;659;p96"/>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0" name="Google Shape;660;p96"/>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661" name="Google Shape;661;p96"/>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D">
  <p:cSld name="Title and image D">
    <p:bg>
      <p:bgPr>
        <a:solidFill>
          <a:schemeClr val="dk1"/>
        </a:solidFill>
      </p:bgPr>
    </p:bg>
    <p:spTree>
      <p:nvGrpSpPr>
        <p:cNvPr id="662" name="Shape 662"/>
        <p:cNvGrpSpPr/>
        <p:nvPr/>
      </p:nvGrpSpPr>
      <p:grpSpPr>
        <a:xfrm>
          <a:off x="0" y="0"/>
          <a:ext cx="0" cy="0"/>
          <a:chOff x="0" y="0"/>
          <a:chExt cx="0" cy="0"/>
        </a:xfrm>
      </p:grpSpPr>
      <p:sp>
        <p:nvSpPr>
          <p:cNvPr id="663" name="Google Shape;663;p97"/>
          <p:cNvSpPr/>
          <p:nvPr>
            <p:ph idx="2" type="pic"/>
          </p:nvPr>
        </p:nvSpPr>
        <p:spPr>
          <a:xfrm>
            <a:off x="0" y="248400"/>
            <a:ext cx="9144000" cy="4895100"/>
          </a:xfrm>
          <a:prstGeom prst="rect">
            <a:avLst/>
          </a:prstGeom>
          <a:solidFill>
            <a:srgbClr val="BFBFBF"/>
          </a:solidFill>
          <a:ln>
            <a:noFill/>
          </a:ln>
        </p:spPr>
      </p:sp>
      <p:sp>
        <p:nvSpPr>
          <p:cNvPr id="664" name="Google Shape;664;p97"/>
          <p:cNvSpPr txBox="1"/>
          <p:nvPr>
            <p:ph type="title"/>
          </p:nvPr>
        </p:nvSpPr>
        <p:spPr>
          <a:xfrm>
            <a:off x="441722" y="763051"/>
            <a:ext cx="8259300" cy="688200"/>
          </a:xfrm>
          <a:prstGeom prst="rect">
            <a:avLst/>
          </a:prstGeom>
          <a:solidFill>
            <a:schemeClr val="dk2">
              <a:alpha val="99610"/>
            </a:schemeClr>
          </a:solidFill>
          <a:ln>
            <a:noFill/>
          </a:ln>
        </p:spPr>
        <p:txBody>
          <a:bodyPr anchorCtr="0" anchor="t" bIns="135000" lIns="135000" spcFirstLastPara="1" rIns="135000" wrap="square" tIns="135000">
            <a:spAutoFit/>
          </a:bodyPr>
          <a:lstStyle>
            <a:lvl1pPr lvl="0" algn="l">
              <a:lnSpc>
                <a:spcPct val="100000"/>
              </a:lnSpc>
              <a:spcBef>
                <a:spcPts val="0"/>
              </a:spcBef>
              <a:spcAft>
                <a:spcPts val="0"/>
              </a:spcAft>
              <a:buClr>
                <a:schemeClr val="lt1"/>
              </a:buClr>
              <a:buSzPts val="2700"/>
              <a:buFont typeface="Arial"/>
              <a:buNone/>
              <a:defRPr b="1"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65" name="Google Shape;665;p97"/>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6" name="Google Shape;666;p97"/>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7" name="Google Shape;667;p97"/>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668" name="Google Shape;668;p97"/>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E">
  <p:cSld name="Title and image E">
    <p:bg>
      <p:bgPr>
        <a:solidFill>
          <a:schemeClr val="dk1"/>
        </a:solidFill>
      </p:bgPr>
    </p:bg>
    <p:spTree>
      <p:nvGrpSpPr>
        <p:cNvPr id="669" name="Shape 669"/>
        <p:cNvGrpSpPr/>
        <p:nvPr/>
      </p:nvGrpSpPr>
      <p:grpSpPr>
        <a:xfrm>
          <a:off x="0" y="0"/>
          <a:ext cx="0" cy="0"/>
          <a:chOff x="0" y="0"/>
          <a:chExt cx="0" cy="0"/>
        </a:xfrm>
      </p:grpSpPr>
      <p:sp>
        <p:nvSpPr>
          <p:cNvPr id="670" name="Google Shape;670;p98"/>
          <p:cNvSpPr/>
          <p:nvPr>
            <p:ph idx="2" type="pic"/>
          </p:nvPr>
        </p:nvSpPr>
        <p:spPr>
          <a:xfrm>
            <a:off x="0" y="248400"/>
            <a:ext cx="9144000" cy="4895100"/>
          </a:xfrm>
          <a:prstGeom prst="rect">
            <a:avLst/>
          </a:prstGeom>
          <a:solidFill>
            <a:srgbClr val="BFBFBF"/>
          </a:solidFill>
          <a:ln>
            <a:noFill/>
          </a:ln>
        </p:spPr>
      </p:sp>
      <p:sp>
        <p:nvSpPr>
          <p:cNvPr id="671" name="Google Shape;671;p98"/>
          <p:cNvSpPr txBox="1"/>
          <p:nvPr>
            <p:ph type="title"/>
          </p:nvPr>
        </p:nvSpPr>
        <p:spPr>
          <a:xfrm>
            <a:off x="441722" y="3121496"/>
            <a:ext cx="8259300" cy="1605300"/>
          </a:xfrm>
          <a:prstGeom prst="rect">
            <a:avLst/>
          </a:prstGeom>
          <a:solidFill>
            <a:schemeClr val="dk1">
              <a:alpha val="45880"/>
            </a:schemeClr>
          </a:solidFill>
          <a:ln>
            <a:noFill/>
          </a:ln>
        </p:spPr>
        <p:txBody>
          <a:bodyPr anchorCtr="0" anchor="t" bIns="0" lIns="189000" spcFirstLastPara="1" rIns="189000" wrap="square" tIns="81000">
            <a:spAutoFit/>
          </a:bodyPr>
          <a:lstStyle>
            <a:lvl1pPr lvl="0" algn="ctr">
              <a:lnSpc>
                <a:spcPct val="100000"/>
              </a:lnSpc>
              <a:spcBef>
                <a:spcPts val="0"/>
              </a:spcBef>
              <a:spcAft>
                <a:spcPts val="0"/>
              </a:spcAft>
              <a:buClr>
                <a:schemeClr val="lt1"/>
              </a:buClr>
              <a:buSzPts val="5000"/>
              <a:buFont typeface="Arial"/>
              <a:buNone/>
              <a:defRPr b="1" sz="50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72" name="Google Shape;672;p98"/>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3" name="Google Shape;673;p98"/>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4" name="Google Shape;674;p98"/>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675" name="Google Shape;675;p98"/>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s and comments">
  <p:cSld name="Questions and comments">
    <p:bg>
      <p:bgPr>
        <a:solidFill>
          <a:schemeClr val="accent1"/>
        </a:solidFill>
      </p:bgPr>
    </p:bg>
    <p:spTree>
      <p:nvGrpSpPr>
        <p:cNvPr id="676" name="Shape 676"/>
        <p:cNvGrpSpPr/>
        <p:nvPr/>
      </p:nvGrpSpPr>
      <p:grpSpPr>
        <a:xfrm>
          <a:off x="0" y="0"/>
          <a:ext cx="0" cy="0"/>
          <a:chOff x="0" y="0"/>
          <a:chExt cx="0" cy="0"/>
        </a:xfrm>
      </p:grpSpPr>
      <p:sp>
        <p:nvSpPr>
          <p:cNvPr id="677" name="Google Shape;677;p99"/>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8" name="Google Shape;678;p99"/>
          <p:cNvSpPr/>
          <p:nvPr/>
        </p:nvSpPr>
        <p:spPr>
          <a:xfrm>
            <a:off x="2731810" y="675393"/>
            <a:ext cx="3591000" cy="4169100"/>
          </a:xfrm>
          <a:prstGeom prst="rect">
            <a:avLst/>
          </a:prstGeom>
          <a:noFill/>
          <a:ln>
            <a:noFill/>
          </a:ln>
        </p:spPr>
        <p:txBody>
          <a:bodyPr anchorCtr="0" anchor="t" bIns="34275" lIns="68575" spcFirstLastPara="1" rIns="68575" wrap="square" tIns="34275">
            <a:noAutofit/>
          </a:bodyPr>
          <a:lstStyle/>
          <a:p>
            <a:pPr indent="0" lvl="0" marL="0" marR="0" rtl="0" algn="ctr">
              <a:lnSpc>
                <a:spcPct val="83000"/>
              </a:lnSpc>
              <a:spcBef>
                <a:spcPts val="0"/>
              </a:spcBef>
              <a:spcAft>
                <a:spcPts val="0"/>
              </a:spcAft>
              <a:buNone/>
            </a:pPr>
            <a:r>
              <a:rPr b="1" lang="da" sz="44600">
                <a:solidFill>
                  <a:schemeClr val="dk1"/>
                </a:solidFill>
                <a:latin typeface="Arial"/>
                <a:ea typeface="Arial"/>
                <a:cs typeface="Arial"/>
                <a:sym typeface="Arial"/>
              </a:rPr>
              <a:t>?</a:t>
            </a:r>
            <a:endParaRPr sz="1100"/>
          </a:p>
        </p:txBody>
      </p:sp>
      <p:sp>
        <p:nvSpPr>
          <p:cNvPr id="679" name="Google Shape;679;p99"/>
          <p:cNvSpPr txBox="1"/>
          <p:nvPr>
            <p:ph type="title"/>
          </p:nvPr>
        </p:nvSpPr>
        <p:spPr>
          <a:xfrm>
            <a:off x="1604799" y="1221582"/>
            <a:ext cx="7096200" cy="2999700"/>
          </a:xfrm>
          <a:prstGeom prst="rect">
            <a:avLst/>
          </a:prstGeom>
          <a:noFill/>
          <a:ln>
            <a:noFill/>
          </a:ln>
        </p:spPr>
        <p:txBody>
          <a:bodyPr anchorCtr="0" anchor="ctr" bIns="0" lIns="0" spcFirstLastPara="1" rIns="0" wrap="square" tIns="0">
            <a:noAutofit/>
          </a:bodyPr>
          <a:lstStyle>
            <a:lvl1pPr lvl="0" algn="l">
              <a:lnSpc>
                <a:spcPct val="83000"/>
              </a:lnSpc>
              <a:spcBef>
                <a:spcPts val="0"/>
              </a:spcBef>
              <a:spcAft>
                <a:spcPts val="0"/>
              </a:spcAft>
              <a:buClr>
                <a:schemeClr val="lt1"/>
              </a:buClr>
              <a:buSzPts val="7200"/>
              <a:buFont typeface="Arial"/>
              <a:buNone/>
              <a:defRPr b="1" sz="72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0" name="Google Shape;680;p99"/>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1" name="Google Shape;681;p99"/>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
              <a:t>‹#›</a:t>
            </a:fld>
            <a:endParaRPr/>
          </a:p>
        </p:txBody>
      </p:sp>
      <p:sp>
        <p:nvSpPr>
          <p:cNvPr id="682" name="Google Shape;682;p99"/>
          <p:cNvSpPr txBox="1"/>
          <p:nvPr/>
        </p:nvSpPr>
        <p:spPr>
          <a:xfrm>
            <a:off x="441723" y="-281668"/>
            <a:ext cx="8259300" cy="229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da" sz="1100">
                <a:solidFill>
                  <a:schemeClr val="dk1"/>
                </a:solidFill>
                <a:latin typeface="Arial"/>
                <a:ea typeface="Arial"/>
                <a:cs typeface="Arial"/>
                <a:sym typeface="Arial"/>
              </a:rPr>
              <a:t>Highlight words </a:t>
            </a:r>
            <a:r>
              <a:rPr b="0" lang="da" sz="1100">
                <a:solidFill>
                  <a:schemeClr val="dk1"/>
                </a:solidFill>
                <a:latin typeface="Arial"/>
                <a:ea typeface="Arial"/>
                <a:cs typeface="Arial"/>
                <a:sym typeface="Arial"/>
              </a:rPr>
              <a:t>in headline using </a:t>
            </a:r>
            <a:r>
              <a:rPr b="1" lang="da" sz="1100">
                <a:solidFill>
                  <a:schemeClr val="dk1"/>
                </a:solidFill>
                <a:latin typeface="Arial"/>
                <a:ea typeface="Arial"/>
                <a:cs typeface="Arial"/>
                <a:sym typeface="Arial"/>
              </a:rPr>
              <a:t>bold   </a:t>
            </a:r>
            <a:endParaRPr b="0" sz="1100">
              <a:solidFill>
                <a:schemeClr val="dk1"/>
              </a:solidFill>
              <a:latin typeface="Arial"/>
              <a:ea typeface="Arial"/>
              <a:cs typeface="Arial"/>
              <a:sym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guide" showMasterSp="0">
  <p:cSld name="User guide">
    <p:spTree>
      <p:nvGrpSpPr>
        <p:cNvPr id="683" name="Shape 683"/>
        <p:cNvGrpSpPr/>
        <p:nvPr/>
      </p:nvGrpSpPr>
      <p:grpSpPr>
        <a:xfrm>
          <a:off x="0" y="0"/>
          <a:ext cx="0" cy="0"/>
          <a:chOff x="0" y="0"/>
          <a:chExt cx="0" cy="0"/>
        </a:xfrm>
      </p:grpSpPr>
      <p:sp>
        <p:nvSpPr>
          <p:cNvPr id="684" name="Google Shape;684;p100"/>
          <p:cNvSpPr txBox="1"/>
          <p:nvPr/>
        </p:nvSpPr>
        <p:spPr>
          <a:xfrm>
            <a:off x="441723" y="460237"/>
            <a:ext cx="8259300" cy="66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300"/>
              <a:buFont typeface="Arial"/>
              <a:buNone/>
            </a:pPr>
            <a:r>
              <a:rPr lang="da" sz="2300">
                <a:solidFill>
                  <a:schemeClr val="dk1"/>
                </a:solidFill>
                <a:latin typeface="Arial"/>
                <a:ea typeface="Arial"/>
                <a:cs typeface="Arial"/>
                <a:sym typeface="Arial"/>
              </a:rPr>
              <a:t>User guide </a:t>
            </a:r>
            <a:r>
              <a:rPr lang="da" sz="1400">
                <a:solidFill>
                  <a:schemeClr val="dk1"/>
                </a:solidFill>
                <a:latin typeface="Arial"/>
                <a:ea typeface="Arial"/>
                <a:cs typeface="Arial"/>
                <a:sym typeface="Arial"/>
              </a:rPr>
              <a:t>– delete before use</a:t>
            </a:r>
            <a:endParaRPr sz="1100"/>
          </a:p>
        </p:txBody>
      </p:sp>
      <p:sp>
        <p:nvSpPr>
          <p:cNvPr id="685" name="Google Shape;685;p100"/>
          <p:cNvSpPr txBox="1"/>
          <p:nvPr/>
        </p:nvSpPr>
        <p:spPr>
          <a:xfrm>
            <a:off x="440532" y="1230371"/>
            <a:ext cx="1312800" cy="2954700"/>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800">
                <a:solidFill>
                  <a:schemeClr val="dk1"/>
                </a:solidFill>
                <a:latin typeface="Arial"/>
                <a:ea typeface="Arial"/>
                <a:cs typeface="Arial"/>
                <a:sym typeface="Arial"/>
              </a:rPr>
              <a:t>UCPH PowerPoint templates</a:t>
            </a:r>
            <a:br>
              <a:rPr b="1" lang="da" sz="800">
                <a:solidFill>
                  <a:schemeClr val="dk1"/>
                </a:solidFill>
                <a:latin typeface="Arial"/>
                <a:ea typeface="Arial"/>
                <a:cs typeface="Arial"/>
                <a:sym typeface="Arial"/>
              </a:rPr>
            </a:br>
            <a:r>
              <a:rPr lang="da" sz="600">
                <a:solidFill>
                  <a:schemeClr val="dk1"/>
                </a:solidFill>
                <a:latin typeface="Arial"/>
                <a:ea typeface="Arial"/>
                <a:cs typeface="Arial"/>
                <a:sym typeface="Arial"/>
              </a:rPr>
              <a:t>When you open PowerPoint on your UCPH computer, PowerPoint opens a template in 16:9 format with an English UCPH logo.</a:t>
            </a:r>
            <a:endParaRPr sz="1100"/>
          </a:p>
          <a:p>
            <a:pPr indent="0" lvl="0" marL="0" marR="0" rtl="0" algn="l">
              <a:spcBef>
                <a:spcPts val="500"/>
              </a:spcBef>
              <a:spcAft>
                <a:spcPts val="0"/>
              </a:spcAft>
              <a:buNone/>
            </a:pPr>
            <a:r>
              <a:rPr lang="da" sz="600">
                <a:solidFill>
                  <a:schemeClr val="dk1"/>
                </a:solidFill>
                <a:latin typeface="Arial"/>
                <a:ea typeface="Arial"/>
                <a:cs typeface="Arial"/>
                <a:sym typeface="Arial"/>
              </a:rPr>
              <a:t>When you click on the UCPH tab in the toolbar, click "Select Template" to choose between templates</a:t>
            </a:r>
            <a:endParaRPr sz="1100"/>
          </a:p>
          <a:p>
            <a:pPr indent="-63500" lvl="0" marL="63500" marR="0" rtl="0" algn="l">
              <a:spcBef>
                <a:spcPts val="500"/>
              </a:spcBef>
              <a:spcAft>
                <a:spcPts val="0"/>
              </a:spcAft>
              <a:buClr>
                <a:schemeClr val="dk1"/>
              </a:buClr>
              <a:buSzPts val="600"/>
              <a:buFont typeface="Arial"/>
              <a:buChar char="•"/>
            </a:pPr>
            <a:r>
              <a:rPr lang="da" sz="600">
                <a:solidFill>
                  <a:schemeClr val="dk1"/>
                </a:solidFill>
                <a:latin typeface="Arial"/>
                <a:ea typeface="Arial"/>
                <a:cs typeface="Arial"/>
                <a:sym typeface="Arial"/>
              </a:rPr>
              <a:t>in Danish and English </a:t>
            </a:r>
            <a:endParaRPr sz="1100"/>
          </a:p>
          <a:p>
            <a:pPr indent="-63500" lvl="0" marL="63500" marR="0" rtl="0" algn="l">
              <a:spcBef>
                <a:spcPts val="500"/>
              </a:spcBef>
              <a:spcAft>
                <a:spcPts val="0"/>
              </a:spcAft>
              <a:buClr>
                <a:schemeClr val="dk1"/>
              </a:buClr>
              <a:buSzPts val="600"/>
              <a:buFont typeface="Arial"/>
              <a:buChar char="•"/>
            </a:pPr>
            <a:r>
              <a:rPr lang="da" sz="600">
                <a:solidFill>
                  <a:schemeClr val="dk1"/>
                </a:solidFill>
                <a:latin typeface="Arial"/>
                <a:ea typeface="Arial"/>
                <a:cs typeface="Arial"/>
                <a:sym typeface="Arial"/>
              </a:rPr>
              <a:t>in 16:9 format</a:t>
            </a:r>
            <a:endParaRPr sz="1100"/>
          </a:p>
          <a:p>
            <a:pPr indent="-63500" lvl="0" marL="63500" marR="0" rtl="0" algn="l">
              <a:spcBef>
                <a:spcPts val="500"/>
              </a:spcBef>
              <a:spcAft>
                <a:spcPts val="0"/>
              </a:spcAft>
              <a:buClr>
                <a:schemeClr val="dk1"/>
              </a:buClr>
              <a:buSzPts val="600"/>
              <a:buFont typeface="Arial"/>
              <a:buChar char="•"/>
            </a:pPr>
            <a:r>
              <a:rPr lang="da" sz="600">
                <a:solidFill>
                  <a:schemeClr val="dk1"/>
                </a:solidFill>
                <a:latin typeface="Arial"/>
                <a:ea typeface="Arial"/>
                <a:cs typeface="Arial"/>
                <a:sym typeface="Arial"/>
              </a:rPr>
              <a:t>in "full" or “small" versions (in the full version there is an example of each slide type in the left-hand window)</a:t>
            </a:r>
            <a:endParaRPr sz="1100"/>
          </a:p>
          <a:p>
            <a:pPr indent="-63500" lvl="0" marL="63500" marR="0" rtl="0" algn="l">
              <a:spcBef>
                <a:spcPts val="500"/>
              </a:spcBef>
              <a:spcAft>
                <a:spcPts val="0"/>
              </a:spcAft>
              <a:buClr>
                <a:schemeClr val="dk1"/>
              </a:buClr>
              <a:buSzPts val="600"/>
              <a:buFont typeface="Arial"/>
              <a:buChar char="•"/>
            </a:pPr>
            <a:r>
              <a:rPr lang="da" sz="600">
                <a:solidFill>
                  <a:schemeClr val="dk1"/>
                </a:solidFill>
                <a:latin typeface="Arial"/>
                <a:ea typeface="Arial"/>
                <a:cs typeface="Arial"/>
                <a:sym typeface="Arial"/>
              </a:rPr>
              <a:t>as well as an example slide with text in English.</a:t>
            </a:r>
            <a:endParaRPr sz="1100"/>
          </a:p>
          <a:p>
            <a:pPr indent="0" lvl="0" marL="0" marR="0" rtl="0" algn="l">
              <a:lnSpc>
                <a:spcPct val="115000"/>
              </a:lnSpc>
              <a:spcBef>
                <a:spcPts val="500"/>
              </a:spcBef>
              <a:spcAft>
                <a:spcPts val="0"/>
              </a:spcAft>
              <a:buNone/>
            </a:pPr>
            <a:r>
              <a:rPr lang="da" sz="600">
                <a:solidFill>
                  <a:schemeClr val="dk1"/>
                </a:solidFill>
                <a:latin typeface="Arial"/>
                <a:ea typeface="Arial"/>
                <a:cs typeface="Arial"/>
                <a:sym typeface="Arial"/>
              </a:rPr>
              <a:t>If you use a 'full' version, you must delete the slides you do not want to use.</a:t>
            </a:r>
            <a:br>
              <a:rPr lang="da" sz="600">
                <a:solidFill>
                  <a:schemeClr val="dk1"/>
                </a:solidFill>
                <a:latin typeface="Arial"/>
                <a:ea typeface="Arial"/>
                <a:cs typeface="Arial"/>
                <a:sym typeface="Arial"/>
              </a:rPr>
            </a:br>
            <a:br>
              <a:rPr lang="da" sz="600">
                <a:solidFill>
                  <a:schemeClr val="dk1"/>
                </a:solidFill>
                <a:latin typeface="Arial"/>
                <a:ea typeface="Arial"/>
                <a:cs typeface="Arial"/>
                <a:sym typeface="Arial"/>
              </a:rPr>
            </a:br>
            <a:r>
              <a:rPr lang="da" sz="600">
                <a:solidFill>
                  <a:schemeClr val="dk1"/>
                </a:solidFill>
                <a:latin typeface="Arial"/>
                <a:ea typeface="Arial"/>
                <a:cs typeface="Arial"/>
                <a:sym typeface="Arial"/>
              </a:rPr>
              <a:t>Mac users and others can download PowerPoint templates at</a:t>
            </a:r>
            <a:endParaRPr sz="1100"/>
          </a:p>
          <a:p>
            <a:pPr indent="0" lvl="0" marL="0" marR="0" rtl="0" algn="l">
              <a:lnSpc>
                <a:spcPct val="115000"/>
              </a:lnSpc>
              <a:spcBef>
                <a:spcPts val="800"/>
              </a:spcBef>
              <a:spcAft>
                <a:spcPts val="0"/>
              </a:spcAft>
              <a:buNone/>
            </a:pPr>
            <a:r>
              <a:rPr lang="da" sz="600" u="sng">
                <a:solidFill>
                  <a:schemeClr val="accent4"/>
                </a:solidFill>
                <a:latin typeface="Arial"/>
                <a:ea typeface="Arial"/>
                <a:cs typeface="Arial"/>
                <a:sym typeface="Arial"/>
                <a:hlinkClick r:id="rId2">
                  <a:extLst>
                    <a:ext uri="{A12FA001-AC4F-418D-AE19-62706E023703}">
                      <ahyp:hlinkClr val="tx"/>
                    </a:ext>
                  </a:extLst>
                </a:hlinkClick>
              </a:rPr>
              <a:t>www.designguide.ku.dk/skabeloner/powerpoint/praesentationer/</a:t>
            </a:r>
            <a:endParaRPr sz="600">
              <a:solidFill>
                <a:schemeClr val="accent4"/>
              </a:solidFill>
              <a:latin typeface="Arial"/>
              <a:ea typeface="Arial"/>
              <a:cs typeface="Arial"/>
              <a:sym typeface="Arial"/>
            </a:endParaRPr>
          </a:p>
        </p:txBody>
      </p:sp>
      <p:sp>
        <p:nvSpPr>
          <p:cNvPr id="686" name="Google Shape;686;p100"/>
          <p:cNvSpPr txBox="1"/>
          <p:nvPr/>
        </p:nvSpPr>
        <p:spPr>
          <a:xfrm>
            <a:off x="1927788" y="2974670"/>
            <a:ext cx="1316700" cy="14802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Insert your unit name (e.g. your department), page numbers and the date</a:t>
            </a:r>
            <a:br>
              <a:rPr b="1" lang="da" sz="800">
                <a:solidFill>
                  <a:schemeClr val="dk1"/>
                </a:solidFill>
                <a:latin typeface="Arial"/>
                <a:ea typeface="Arial"/>
                <a:cs typeface="Arial"/>
                <a:sym typeface="Arial"/>
              </a:rPr>
            </a:br>
            <a:r>
              <a:rPr b="1" lang="da" sz="600">
                <a:solidFill>
                  <a:schemeClr val="dk1"/>
                </a:solidFill>
                <a:latin typeface="Arial"/>
                <a:ea typeface="Arial"/>
                <a:cs typeface="Arial"/>
                <a:sym typeface="Arial"/>
              </a:rPr>
              <a:t>1. </a:t>
            </a:r>
            <a:r>
              <a:rPr lang="da" sz="600">
                <a:solidFill>
                  <a:schemeClr val="dk1"/>
                </a:solidFill>
                <a:latin typeface="Arial"/>
                <a:ea typeface="Arial"/>
                <a:cs typeface="Arial"/>
                <a:sym typeface="Arial"/>
              </a:rPr>
              <a:t>Click on </a:t>
            </a:r>
            <a:r>
              <a:rPr b="1" lang="da" sz="600">
                <a:solidFill>
                  <a:schemeClr val="dk1"/>
                </a:solidFill>
                <a:latin typeface="Arial"/>
                <a:ea typeface="Arial"/>
                <a:cs typeface="Arial"/>
                <a:sym typeface="Arial"/>
              </a:rPr>
              <a:t>Insert</a:t>
            </a:r>
            <a:r>
              <a:rPr lang="da" sz="600">
                <a:solidFill>
                  <a:schemeClr val="dk1"/>
                </a:solidFill>
                <a:latin typeface="Arial"/>
                <a:ea typeface="Arial"/>
                <a:cs typeface="Arial"/>
                <a:sym typeface="Arial"/>
              </a:rPr>
              <a:t> in the top menu</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2. </a:t>
            </a:r>
            <a:r>
              <a:rPr lang="da" sz="600">
                <a:solidFill>
                  <a:schemeClr val="dk1"/>
                </a:solidFill>
                <a:latin typeface="Arial"/>
                <a:ea typeface="Arial"/>
                <a:cs typeface="Arial"/>
                <a:sym typeface="Arial"/>
              </a:rPr>
              <a:t>Select </a:t>
            </a:r>
            <a:r>
              <a:rPr b="1" lang="da" sz="600">
                <a:solidFill>
                  <a:schemeClr val="dk1"/>
                </a:solidFill>
                <a:latin typeface="Arial"/>
                <a:ea typeface="Arial"/>
                <a:cs typeface="Arial"/>
                <a:sym typeface="Arial"/>
              </a:rPr>
              <a:t>Header and Footer</a:t>
            </a:r>
            <a:endParaRPr sz="1100"/>
          </a:p>
          <a:p>
            <a:pPr indent="0" lvl="0" marL="0" marR="0" rtl="0" algn="l">
              <a:lnSpc>
                <a:spcPct val="90000"/>
              </a:lnSpc>
              <a:spcBef>
                <a:spcPts val="800"/>
              </a:spcBef>
              <a:spcAft>
                <a:spcPts val="0"/>
              </a:spcAft>
              <a:buNone/>
            </a:pPr>
            <a:r>
              <a:rPr b="1" lang="da" sz="600">
                <a:solidFill>
                  <a:schemeClr val="dk1"/>
                </a:solidFill>
                <a:latin typeface="Arial"/>
                <a:ea typeface="Arial"/>
                <a:cs typeface="Arial"/>
                <a:sym typeface="Arial"/>
              </a:rPr>
              <a:t>3. </a:t>
            </a:r>
            <a:r>
              <a:rPr lang="da" sz="600">
                <a:solidFill>
                  <a:schemeClr val="dk1"/>
                </a:solidFill>
                <a:latin typeface="Arial"/>
                <a:ea typeface="Arial"/>
                <a:cs typeface="Arial"/>
                <a:sym typeface="Arial"/>
              </a:rPr>
              <a:t>Fill in the fields</a:t>
            </a:r>
            <a:endParaRPr sz="1100"/>
          </a:p>
          <a:p>
            <a:pPr indent="0" lvl="0" marL="0" marR="0" rtl="0" algn="l">
              <a:lnSpc>
                <a:spcPct val="90000"/>
              </a:lnSpc>
              <a:spcBef>
                <a:spcPts val="800"/>
              </a:spcBef>
              <a:spcAft>
                <a:spcPts val="0"/>
              </a:spcAft>
              <a:buNone/>
            </a:pPr>
            <a:r>
              <a:rPr b="1" lang="da" sz="600">
                <a:solidFill>
                  <a:schemeClr val="dk1"/>
                </a:solidFill>
                <a:latin typeface="Arial"/>
                <a:ea typeface="Arial"/>
                <a:cs typeface="Arial"/>
                <a:sym typeface="Arial"/>
              </a:rPr>
              <a:t>4. </a:t>
            </a:r>
            <a:r>
              <a:rPr lang="da" sz="600">
                <a:solidFill>
                  <a:schemeClr val="dk1"/>
                </a:solidFill>
                <a:latin typeface="Arial"/>
                <a:ea typeface="Arial"/>
                <a:cs typeface="Arial"/>
                <a:sym typeface="Arial"/>
              </a:rPr>
              <a:t>Select </a:t>
            </a:r>
            <a:r>
              <a:rPr b="1" lang="da" sz="600">
                <a:solidFill>
                  <a:schemeClr val="dk1"/>
                </a:solidFill>
                <a:latin typeface="Arial"/>
                <a:ea typeface="Arial"/>
                <a:cs typeface="Arial"/>
                <a:sym typeface="Arial"/>
              </a:rPr>
              <a:t>Apply</a:t>
            </a:r>
            <a:r>
              <a:rPr lang="da" sz="600">
                <a:solidFill>
                  <a:schemeClr val="dk1"/>
                </a:solidFill>
                <a:latin typeface="Arial"/>
                <a:ea typeface="Arial"/>
                <a:cs typeface="Arial"/>
                <a:sym typeface="Arial"/>
              </a:rPr>
              <a:t> </a:t>
            </a:r>
            <a:r>
              <a:rPr b="1" lang="da" sz="600">
                <a:solidFill>
                  <a:schemeClr val="dk1"/>
                </a:solidFill>
                <a:latin typeface="Arial"/>
                <a:ea typeface="Arial"/>
                <a:cs typeface="Arial"/>
                <a:sym typeface="Arial"/>
              </a:rPr>
              <a:t>to all </a:t>
            </a:r>
            <a:r>
              <a:rPr lang="da" sz="600">
                <a:solidFill>
                  <a:schemeClr val="dk1"/>
                </a:solidFill>
                <a:latin typeface="Arial"/>
                <a:ea typeface="Arial"/>
                <a:cs typeface="Arial"/>
                <a:sym typeface="Arial"/>
              </a:rPr>
              <a:t>or </a:t>
            </a:r>
            <a:r>
              <a:rPr b="1" lang="da" sz="600">
                <a:solidFill>
                  <a:schemeClr val="dk1"/>
                </a:solidFill>
                <a:latin typeface="Arial"/>
                <a:ea typeface="Arial"/>
                <a:cs typeface="Arial"/>
                <a:sym typeface="Arial"/>
              </a:rPr>
              <a:t>Apply</a:t>
            </a:r>
            <a:r>
              <a:rPr lang="da" sz="600">
                <a:solidFill>
                  <a:schemeClr val="dk1"/>
                </a:solidFill>
                <a:latin typeface="Arial"/>
                <a:ea typeface="Arial"/>
                <a:cs typeface="Arial"/>
                <a:sym typeface="Arial"/>
              </a:rPr>
              <a:t> if it is only to be used on a single slide</a:t>
            </a:r>
            <a:endParaRPr sz="1100"/>
          </a:p>
          <a:p>
            <a:pPr indent="0" lvl="0" marL="0" marR="0" rtl="0" algn="l">
              <a:lnSpc>
                <a:spcPct val="90000"/>
              </a:lnSpc>
              <a:spcBef>
                <a:spcPts val="800"/>
              </a:spcBef>
              <a:spcAft>
                <a:spcPts val="0"/>
              </a:spcAft>
              <a:buNone/>
            </a:pPr>
            <a:r>
              <a:rPr lang="da" sz="600">
                <a:solidFill>
                  <a:schemeClr val="dk1"/>
                </a:solidFill>
                <a:latin typeface="Arial"/>
                <a:ea typeface="Arial"/>
                <a:cs typeface="Arial"/>
                <a:sym typeface="Arial"/>
              </a:rPr>
              <a:t>The information goes on the right-hand side of the page in the grey top bar.</a:t>
            </a:r>
            <a:endParaRPr sz="1100"/>
          </a:p>
        </p:txBody>
      </p:sp>
      <p:sp>
        <p:nvSpPr>
          <p:cNvPr id="687" name="Google Shape;687;p100"/>
          <p:cNvSpPr txBox="1"/>
          <p:nvPr/>
        </p:nvSpPr>
        <p:spPr>
          <a:xfrm>
            <a:off x="440531" y="4266660"/>
            <a:ext cx="1424700" cy="338700"/>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800">
                <a:solidFill>
                  <a:schemeClr val="dk1"/>
                </a:solidFill>
                <a:latin typeface="Arial"/>
                <a:ea typeface="Arial"/>
                <a:cs typeface="Arial"/>
                <a:sym typeface="Arial"/>
              </a:rPr>
              <a:t>Create a new slide (2010 + 2013 and 2016 version) </a:t>
            </a:r>
            <a:br>
              <a:rPr b="1" lang="da" sz="800">
                <a:solidFill>
                  <a:schemeClr val="dk1"/>
                </a:solidFill>
                <a:latin typeface="Arial"/>
                <a:ea typeface="Arial"/>
                <a:cs typeface="Arial"/>
                <a:sym typeface="Arial"/>
              </a:rPr>
            </a:br>
            <a:r>
              <a:rPr b="1" lang="da" sz="600">
                <a:solidFill>
                  <a:schemeClr val="dk1"/>
                </a:solidFill>
                <a:latin typeface="Arial"/>
                <a:ea typeface="Arial"/>
                <a:cs typeface="Arial"/>
                <a:sym typeface="Arial"/>
              </a:rPr>
              <a:t>1. </a:t>
            </a:r>
            <a:r>
              <a:rPr b="0" lang="da" sz="600">
                <a:solidFill>
                  <a:schemeClr val="dk1"/>
                </a:solidFill>
                <a:latin typeface="Arial"/>
                <a:ea typeface="Arial"/>
                <a:cs typeface="Arial"/>
                <a:sym typeface="Arial"/>
              </a:rPr>
              <a:t>Click on </a:t>
            </a:r>
            <a:r>
              <a:rPr b="1" lang="da" sz="600">
                <a:solidFill>
                  <a:schemeClr val="dk1"/>
                </a:solidFill>
                <a:latin typeface="Arial"/>
                <a:ea typeface="Arial"/>
                <a:cs typeface="Arial"/>
                <a:sym typeface="Arial"/>
              </a:rPr>
              <a:t>Home</a:t>
            </a:r>
            <a:endParaRPr sz="1100"/>
          </a:p>
        </p:txBody>
      </p:sp>
      <p:pic>
        <p:nvPicPr>
          <p:cNvPr id="688" name="Google Shape;688;p100"/>
          <p:cNvPicPr preferRelativeResize="0"/>
          <p:nvPr/>
        </p:nvPicPr>
        <p:blipFill rotWithShape="1">
          <a:blip r:embed="rId3">
            <a:alphaModFix/>
          </a:blip>
          <a:srcRect b="69429" l="36943" r="2273" t="0"/>
          <a:stretch/>
        </p:blipFill>
        <p:spPr>
          <a:xfrm>
            <a:off x="3118228" y="2172492"/>
            <a:ext cx="296562" cy="94970"/>
          </a:xfrm>
          <a:prstGeom prst="rect">
            <a:avLst/>
          </a:prstGeom>
          <a:noFill/>
          <a:ln>
            <a:noFill/>
          </a:ln>
        </p:spPr>
      </p:pic>
      <p:sp>
        <p:nvSpPr>
          <p:cNvPr id="689" name="Google Shape;689;p100"/>
          <p:cNvSpPr txBox="1"/>
          <p:nvPr/>
        </p:nvSpPr>
        <p:spPr>
          <a:xfrm>
            <a:off x="1927788" y="1936745"/>
            <a:ext cx="1218300" cy="464400"/>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800">
                <a:solidFill>
                  <a:schemeClr val="dk1"/>
                </a:solidFill>
                <a:latin typeface="Arial"/>
                <a:ea typeface="Arial"/>
                <a:cs typeface="Arial"/>
                <a:sym typeface="Arial"/>
              </a:rPr>
              <a:t>Replace slide type</a:t>
            </a:r>
            <a:br>
              <a:rPr b="1" lang="da" sz="800">
                <a:solidFill>
                  <a:schemeClr val="dk1"/>
                </a:solidFill>
                <a:latin typeface="Arial"/>
                <a:ea typeface="Arial"/>
                <a:cs typeface="Arial"/>
                <a:sym typeface="Arial"/>
              </a:rPr>
            </a:br>
            <a:r>
              <a:rPr b="1" lang="da" sz="600">
                <a:solidFill>
                  <a:schemeClr val="dk1"/>
                </a:solidFill>
                <a:latin typeface="Arial"/>
                <a:ea typeface="Arial"/>
                <a:cs typeface="Arial"/>
                <a:sym typeface="Arial"/>
              </a:rPr>
              <a:t>1. </a:t>
            </a:r>
            <a:r>
              <a:rPr lang="da" sz="600">
                <a:solidFill>
                  <a:schemeClr val="dk1"/>
                </a:solidFill>
                <a:latin typeface="Arial"/>
                <a:ea typeface="Arial"/>
                <a:cs typeface="Arial"/>
                <a:sym typeface="Arial"/>
              </a:rPr>
              <a:t>Click on </a:t>
            </a:r>
            <a:r>
              <a:rPr b="1" lang="da" sz="600">
                <a:solidFill>
                  <a:schemeClr val="dk1"/>
                </a:solidFill>
                <a:latin typeface="Arial"/>
                <a:ea typeface="Arial"/>
                <a:cs typeface="Arial"/>
                <a:sym typeface="Arial"/>
              </a:rPr>
              <a:t>Home</a:t>
            </a:r>
            <a:endParaRPr sz="1100"/>
          </a:p>
          <a:p>
            <a:pPr indent="0" lvl="0" marL="0" marR="0" rtl="0" algn="l">
              <a:spcBef>
                <a:spcPts val="500"/>
              </a:spcBef>
              <a:spcAft>
                <a:spcPts val="0"/>
              </a:spcAft>
              <a:buNone/>
            </a:pPr>
            <a:r>
              <a:rPr b="1" lang="da" sz="600">
                <a:solidFill>
                  <a:schemeClr val="dk1"/>
                </a:solidFill>
                <a:latin typeface="Arial"/>
                <a:ea typeface="Arial"/>
                <a:cs typeface="Arial"/>
                <a:sym typeface="Arial"/>
              </a:rPr>
              <a:t>2.</a:t>
            </a:r>
            <a:r>
              <a:rPr b="1" lang="da" sz="600">
                <a:solidFill>
                  <a:schemeClr val="dk1"/>
                </a:solidFill>
                <a:latin typeface="Arial"/>
                <a:ea typeface="Arial"/>
                <a:cs typeface="Arial"/>
                <a:sym typeface="Arial"/>
              </a:rPr>
              <a:t> </a:t>
            </a:r>
            <a:r>
              <a:rPr lang="da" sz="600">
                <a:solidFill>
                  <a:schemeClr val="dk1"/>
                </a:solidFill>
                <a:latin typeface="Arial"/>
                <a:ea typeface="Arial"/>
                <a:cs typeface="Arial"/>
                <a:sym typeface="Arial"/>
              </a:rPr>
              <a:t>Select </a:t>
            </a:r>
            <a:r>
              <a:rPr b="1" lang="da" sz="600">
                <a:solidFill>
                  <a:schemeClr val="dk1"/>
                </a:solidFill>
                <a:latin typeface="Arial"/>
                <a:ea typeface="Arial"/>
                <a:cs typeface="Arial"/>
                <a:sym typeface="Arial"/>
              </a:rPr>
              <a:t>Layout</a:t>
            </a:r>
            <a:r>
              <a:rPr lang="da" sz="600">
                <a:solidFill>
                  <a:schemeClr val="dk1"/>
                </a:solidFill>
                <a:latin typeface="Arial"/>
                <a:ea typeface="Arial"/>
                <a:cs typeface="Arial"/>
                <a:sym typeface="Arial"/>
              </a:rPr>
              <a:t> to change the layout of your current slide.</a:t>
            </a:r>
            <a:endParaRPr sz="1100"/>
          </a:p>
        </p:txBody>
      </p:sp>
      <p:sp>
        <p:nvSpPr>
          <p:cNvPr id="690" name="Google Shape;690;p100"/>
          <p:cNvSpPr txBox="1"/>
          <p:nvPr/>
        </p:nvSpPr>
        <p:spPr>
          <a:xfrm>
            <a:off x="1927788" y="2486319"/>
            <a:ext cx="1226100" cy="307800"/>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800">
                <a:solidFill>
                  <a:schemeClr val="dk1"/>
                </a:solidFill>
                <a:latin typeface="Arial"/>
                <a:ea typeface="Arial"/>
                <a:cs typeface="Arial"/>
                <a:sym typeface="Arial"/>
              </a:rPr>
              <a:t>Font</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UCPH uses the font Microsoft New Tai Lue in PowerPoint.</a:t>
            </a:r>
            <a:endParaRPr b="0" sz="600">
              <a:solidFill>
                <a:schemeClr val="dk1"/>
              </a:solidFill>
              <a:latin typeface="Arial"/>
              <a:ea typeface="Arial"/>
              <a:cs typeface="Arial"/>
              <a:sym typeface="Arial"/>
            </a:endParaRPr>
          </a:p>
        </p:txBody>
      </p:sp>
      <p:sp>
        <p:nvSpPr>
          <p:cNvPr id="691" name="Google Shape;691;p100"/>
          <p:cNvSpPr txBox="1"/>
          <p:nvPr/>
        </p:nvSpPr>
        <p:spPr>
          <a:xfrm>
            <a:off x="3554336" y="1220344"/>
            <a:ext cx="1226100" cy="17424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Gridliness and Guides</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To see gridlines and guides</a:t>
            </a:r>
            <a:endParaRPr sz="1100"/>
          </a:p>
          <a:p>
            <a:pPr indent="0" lvl="0" marL="0" marR="0" rtl="0" algn="l">
              <a:lnSpc>
                <a:spcPct val="90000"/>
              </a:lnSpc>
              <a:spcBef>
                <a:spcPts val="500"/>
              </a:spcBef>
              <a:spcAft>
                <a:spcPts val="0"/>
              </a:spcAft>
              <a:buClr>
                <a:schemeClr val="dk1"/>
              </a:buClr>
              <a:buSzPts val="600"/>
              <a:buFont typeface="Arial"/>
              <a:buNone/>
            </a:pPr>
            <a:r>
              <a:rPr b="1" lang="da" sz="600">
                <a:solidFill>
                  <a:schemeClr val="dk1"/>
                </a:solidFill>
                <a:latin typeface="Arial"/>
                <a:ea typeface="Arial"/>
                <a:cs typeface="Arial"/>
                <a:sym typeface="Arial"/>
              </a:rPr>
              <a:t>1. </a:t>
            </a:r>
            <a:r>
              <a:rPr b="0" lang="da" sz="600">
                <a:solidFill>
                  <a:schemeClr val="dk1"/>
                </a:solidFill>
                <a:latin typeface="Arial"/>
                <a:ea typeface="Arial"/>
                <a:cs typeface="Arial"/>
                <a:sym typeface="Arial"/>
              </a:rPr>
              <a:t>Click on </a:t>
            </a:r>
            <a:r>
              <a:rPr b="1" lang="da" sz="600">
                <a:solidFill>
                  <a:schemeClr val="dk1"/>
                </a:solidFill>
                <a:latin typeface="Arial"/>
                <a:ea typeface="Arial"/>
                <a:cs typeface="Arial"/>
                <a:sym typeface="Arial"/>
              </a:rPr>
              <a:t>View</a:t>
            </a:r>
            <a:endParaRPr sz="1100"/>
          </a:p>
          <a:p>
            <a:pPr indent="0" lvl="0" marL="0" marR="0" rtl="0" algn="l">
              <a:lnSpc>
                <a:spcPct val="90000"/>
              </a:lnSpc>
              <a:spcBef>
                <a:spcPts val="500"/>
              </a:spcBef>
              <a:spcAft>
                <a:spcPts val="0"/>
              </a:spcAft>
              <a:buClr>
                <a:schemeClr val="dk1"/>
              </a:buClr>
              <a:buSzPts val="600"/>
              <a:buFont typeface="Arial"/>
              <a:buNone/>
            </a:pPr>
            <a:r>
              <a:rPr b="1" lang="da" sz="600">
                <a:solidFill>
                  <a:schemeClr val="dk1"/>
                </a:solidFill>
                <a:latin typeface="Arial"/>
                <a:ea typeface="Arial"/>
                <a:cs typeface="Arial"/>
                <a:sym typeface="Arial"/>
              </a:rPr>
              <a:t>2. </a:t>
            </a:r>
            <a:r>
              <a:rPr b="0" lang="da" sz="600">
                <a:solidFill>
                  <a:schemeClr val="dk1"/>
                </a:solidFill>
                <a:latin typeface="Arial"/>
                <a:ea typeface="Arial"/>
                <a:cs typeface="Arial"/>
                <a:sym typeface="Arial"/>
              </a:rPr>
              <a:t>Select </a:t>
            </a:r>
            <a:r>
              <a:rPr b="1" lang="da" sz="600">
                <a:solidFill>
                  <a:schemeClr val="dk1"/>
                </a:solidFill>
                <a:latin typeface="Arial"/>
                <a:ea typeface="Arial"/>
                <a:cs typeface="Arial"/>
                <a:sym typeface="Arial"/>
              </a:rPr>
              <a:t>Gridlines</a:t>
            </a:r>
            <a:r>
              <a:rPr b="0" lang="da" sz="600">
                <a:solidFill>
                  <a:schemeClr val="dk1"/>
                </a:solidFill>
                <a:latin typeface="Arial"/>
                <a:ea typeface="Arial"/>
                <a:cs typeface="Arial"/>
                <a:sym typeface="Arial"/>
              </a:rPr>
              <a:t> and/or </a:t>
            </a:r>
            <a:r>
              <a:rPr b="1" lang="da" sz="600">
                <a:solidFill>
                  <a:schemeClr val="dk1"/>
                </a:solidFill>
                <a:latin typeface="Arial"/>
                <a:ea typeface="Arial"/>
                <a:cs typeface="Arial"/>
                <a:sym typeface="Arial"/>
              </a:rPr>
              <a:t>Guides</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To establish additional gridlines and guides</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1. </a:t>
            </a:r>
            <a:r>
              <a:rPr b="0" lang="da" sz="600">
                <a:solidFill>
                  <a:schemeClr val="dk1"/>
                </a:solidFill>
                <a:latin typeface="Arial"/>
                <a:ea typeface="Arial"/>
                <a:cs typeface="Arial"/>
                <a:sym typeface="Arial"/>
              </a:rPr>
              <a:t>Hover the mouse over an existing gridline and click on the line (coordinates of the line are displayed)</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2. </a:t>
            </a:r>
            <a:r>
              <a:rPr b="0" lang="da" sz="600">
                <a:solidFill>
                  <a:schemeClr val="dk1"/>
                </a:solidFill>
                <a:latin typeface="Arial"/>
                <a:ea typeface="Arial"/>
                <a:cs typeface="Arial"/>
                <a:sym typeface="Arial"/>
              </a:rPr>
              <a:t>Hold down the </a:t>
            </a:r>
            <a:r>
              <a:rPr b="1" lang="da" sz="600">
                <a:solidFill>
                  <a:schemeClr val="dk1"/>
                </a:solidFill>
                <a:latin typeface="Arial"/>
                <a:ea typeface="Arial"/>
                <a:cs typeface="Arial"/>
                <a:sym typeface="Arial"/>
              </a:rPr>
              <a:t>CTRL key </a:t>
            </a:r>
            <a:r>
              <a:rPr b="0" lang="da" sz="600">
                <a:solidFill>
                  <a:schemeClr val="dk1"/>
                </a:solidFill>
                <a:latin typeface="Arial"/>
                <a:ea typeface="Arial"/>
                <a:cs typeface="Arial"/>
                <a:sym typeface="Arial"/>
              </a:rPr>
              <a:t>while you move the location of the line (adds a new line).</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Tip: </a:t>
            </a:r>
            <a:r>
              <a:rPr b="0" lang="da" sz="600">
                <a:solidFill>
                  <a:schemeClr val="dk1"/>
                </a:solidFill>
                <a:latin typeface="Arial"/>
                <a:ea typeface="Arial"/>
                <a:cs typeface="Arial"/>
                <a:sym typeface="Arial"/>
              </a:rPr>
              <a:t>Press Alt + F9 for a rapid display of gridlines</a:t>
            </a:r>
            <a:endParaRPr sz="1100"/>
          </a:p>
        </p:txBody>
      </p:sp>
      <p:sp>
        <p:nvSpPr>
          <p:cNvPr id="692" name="Google Shape;692;p100"/>
          <p:cNvSpPr txBox="1"/>
          <p:nvPr/>
        </p:nvSpPr>
        <p:spPr>
          <a:xfrm>
            <a:off x="3546617" y="3106063"/>
            <a:ext cx="1226100" cy="16332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Insert picture</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On layouts with picture placeholders: Click the icon and select </a:t>
            </a:r>
            <a:r>
              <a:rPr b="1" lang="da" sz="600">
                <a:solidFill>
                  <a:schemeClr val="dk1"/>
                </a:solidFill>
                <a:latin typeface="Arial"/>
                <a:ea typeface="Arial"/>
                <a:cs typeface="Arial"/>
                <a:sym typeface="Arial"/>
              </a:rPr>
              <a:t>Insert</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The text  ”Clik here to insert image” will not be visible in presentation mode.</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You can find UCPH-images, which are adapted to and minimised to 16:9 format via this link: </a:t>
            </a:r>
            <a:br>
              <a:rPr b="0" lang="da" sz="600">
                <a:solidFill>
                  <a:schemeClr val="dk1"/>
                </a:solidFill>
                <a:latin typeface="Arial"/>
                <a:ea typeface="Arial"/>
                <a:cs typeface="Arial"/>
                <a:sym typeface="Arial"/>
              </a:rPr>
            </a:br>
            <a:r>
              <a:rPr b="0" lang="da" sz="600">
                <a:solidFill>
                  <a:schemeClr val="dk1"/>
                </a:solidFill>
                <a:latin typeface="Arial"/>
                <a:ea typeface="Arial"/>
                <a:cs typeface="Arial"/>
                <a:sym typeface="Arial"/>
              </a:rPr>
              <a:t> </a:t>
            </a:r>
            <a:r>
              <a:rPr b="0" lang="da" sz="600" u="sng">
                <a:solidFill>
                  <a:schemeClr val="accent4"/>
                </a:solidFill>
                <a:latin typeface="Arial"/>
                <a:ea typeface="Arial"/>
                <a:cs typeface="Arial"/>
                <a:sym typeface="Arial"/>
                <a:hlinkClick r:id="rId4">
                  <a:extLst>
                    <a:ext uri="{A12FA001-AC4F-418D-AE19-62706E023703}">
                      <ahyp:hlinkClr val="tx"/>
                    </a:ext>
                  </a:extLst>
                </a:hlinkClick>
              </a:rPr>
              <a:t>https://image.ku.dk/shared/aZwD18034DnM3TYEw9XagEF6kxI6MLkV</a:t>
            </a:r>
            <a:endParaRPr b="0" sz="600">
              <a:solidFill>
                <a:schemeClr val="accent4"/>
              </a:solidFill>
              <a:latin typeface="Arial"/>
              <a:ea typeface="Arial"/>
              <a:cs typeface="Arial"/>
              <a:sym typeface="Arial"/>
            </a:endParaRPr>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Select slide show-view to activate the link.</a:t>
            </a:r>
            <a:endParaRPr sz="1100"/>
          </a:p>
        </p:txBody>
      </p:sp>
      <p:sp>
        <p:nvSpPr>
          <p:cNvPr id="693" name="Google Shape;693;p100"/>
          <p:cNvSpPr txBox="1"/>
          <p:nvPr/>
        </p:nvSpPr>
        <p:spPr>
          <a:xfrm>
            <a:off x="5018671" y="1230371"/>
            <a:ext cx="1226100" cy="5715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Image sizes</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The optimal picture size is:</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16:9-format: 1.500 x 818 pixels</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Save the images in 72 dpi and in "jpg medium quality"</a:t>
            </a:r>
            <a:endParaRPr sz="1100"/>
          </a:p>
        </p:txBody>
      </p:sp>
      <p:sp>
        <p:nvSpPr>
          <p:cNvPr id="694" name="Google Shape;694;p100"/>
          <p:cNvSpPr txBox="1"/>
          <p:nvPr/>
        </p:nvSpPr>
        <p:spPr>
          <a:xfrm>
            <a:off x="5018671" y="2040005"/>
            <a:ext cx="1226100" cy="14670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Trimming pictures</a:t>
            </a:r>
            <a:br>
              <a:rPr b="1" lang="da" sz="800">
                <a:solidFill>
                  <a:schemeClr val="dk1"/>
                </a:solidFill>
                <a:latin typeface="Arial"/>
                <a:ea typeface="Arial"/>
                <a:cs typeface="Arial"/>
                <a:sym typeface="Arial"/>
              </a:rPr>
            </a:br>
            <a:r>
              <a:rPr b="1" lang="da" sz="600">
                <a:solidFill>
                  <a:schemeClr val="dk1"/>
                </a:solidFill>
                <a:latin typeface="Arial"/>
                <a:ea typeface="Arial"/>
                <a:cs typeface="Arial"/>
                <a:sym typeface="Arial"/>
              </a:rPr>
              <a:t>1</a:t>
            </a:r>
            <a:r>
              <a:rPr b="0" lang="da" sz="600">
                <a:solidFill>
                  <a:schemeClr val="dk1"/>
                </a:solidFill>
                <a:latin typeface="Arial"/>
                <a:ea typeface="Arial"/>
                <a:cs typeface="Arial"/>
                <a:sym typeface="Arial"/>
              </a:rPr>
              <a:t>. Click</a:t>
            </a:r>
            <a:r>
              <a:rPr b="1" lang="da" sz="600">
                <a:solidFill>
                  <a:schemeClr val="dk1"/>
                </a:solidFill>
                <a:latin typeface="Arial"/>
                <a:ea typeface="Arial"/>
                <a:cs typeface="Arial"/>
                <a:sym typeface="Arial"/>
              </a:rPr>
              <a:t> Crop </a:t>
            </a:r>
            <a:r>
              <a:rPr b="0" lang="da" sz="600">
                <a:solidFill>
                  <a:schemeClr val="dk1"/>
                </a:solidFill>
                <a:latin typeface="Arial"/>
                <a:ea typeface="Arial"/>
                <a:cs typeface="Arial"/>
                <a:sym typeface="Arial"/>
              </a:rPr>
              <a:t>to change the image focus/size</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2. </a:t>
            </a:r>
            <a:r>
              <a:rPr b="0" lang="da" sz="600">
                <a:solidFill>
                  <a:schemeClr val="dk1"/>
                </a:solidFill>
                <a:latin typeface="Arial"/>
                <a:ea typeface="Arial"/>
                <a:cs typeface="Arial"/>
                <a:sym typeface="Arial"/>
              </a:rPr>
              <a:t>If you want to scale the picture, hold the </a:t>
            </a:r>
            <a:r>
              <a:rPr b="1" lang="da" sz="600">
                <a:solidFill>
                  <a:schemeClr val="dk1"/>
                </a:solidFill>
                <a:latin typeface="Arial"/>
                <a:ea typeface="Arial"/>
                <a:cs typeface="Arial"/>
                <a:sym typeface="Arial"/>
              </a:rPr>
              <a:t>SHIFT</a:t>
            </a:r>
            <a:r>
              <a:rPr b="0" lang="da" sz="600">
                <a:solidFill>
                  <a:schemeClr val="dk1"/>
                </a:solidFill>
                <a:latin typeface="Arial"/>
                <a:ea typeface="Arial"/>
                <a:cs typeface="Arial"/>
                <a:sym typeface="Arial"/>
              </a:rPr>
              <a:t> button down while dragging in the image corners</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3. </a:t>
            </a:r>
            <a:r>
              <a:rPr b="0" lang="da" sz="600">
                <a:solidFill>
                  <a:schemeClr val="dk1"/>
                </a:solidFill>
                <a:latin typeface="Arial"/>
                <a:ea typeface="Arial"/>
                <a:cs typeface="Arial"/>
                <a:sym typeface="Arial"/>
              </a:rPr>
              <a:t>Right-click on the picture and select </a:t>
            </a:r>
            <a:r>
              <a:rPr b="1" lang="da" sz="600">
                <a:solidFill>
                  <a:schemeClr val="dk1"/>
                </a:solidFill>
                <a:latin typeface="Arial"/>
                <a:ea typeface="Arial"/>
                <a:cs typeface="Arial"/>
                <a:sym typeface="Arial"/>
              </a:rPr>
              <a:t>Send to back</a:t>
            </a:r>
            <a:endParaRPr sz="1100"/>
          </a:p>
          <a:p>
            <a:pPr indent="0" lvl="0" marL="0" marR="0" rtl="0" algn="l">
              <a:lnSpc>
                <a:spcPct val="90000"/>
              </a:lnSpc>
              <a:spcBef>
                <a:spcPts val="500"/>
              </a:spcBef>
              <a:spcAft>
                <a:spcPts val="0"/>
              </a:spcAft>
              <a:buNone/>
            </a:pPr>
            <a:r>
              <a:rPr b="1" lang="da" sz="600">
                <a:solidFill>
                  <a:schemeClr val="dk1"/>
                </a:solidFill>
                <a:latin typeface="Arial"/>
                <a:ea typeface="Arial"/>
                <a:cs typeface="Arial"/>
                <a:sym typeface="Arial"/>
              </a:rPr>
              <a:t>Tip: </a:t>
            </a:r>
            <a:r>
              <a:rPr b="0" lang="da" sz="600">
                <a:solidFill>
                  <a:schemeClr val="dk1"/>
                </a:solidFill>
                <a:latin typeface="Arial"/>
                <a:ea typeface="Arial"/>
                <a:cs typeface="Arial"/>
                <a:sym typeface="Arial"/>
              </a:rPr>
              <a:t>If you delete the picture and inserts a new, the picture may be in front of text and graphics. If this happens, you must select the image, right-click and select </a:t>
            </a:r>
            <a:r>
              <a:rPr b="1" lang="da" sz="600">
                <a:solidFill>
                  <a:schemeClr val="dk1"/>
                </a:solidFill>
                <a:latin typeface="Arial"/>
                <a:ea typeface="Arial"/>
                <a:cs typeface="Arial"/>
                <a:sym typeface="Arial"/>
              </a:rPr>
              <a:t>Send to back</a:t>
            </a:r>
            <a:endParaRPr sz="1100"/>
          </a:p>
        </p:txBody>
      </p:sp>
      <p:sp>
        <p:nvSpPr>
          <p:cNvPr id="695" name="Google Shape;695;p100"/>
          <p:cNvSpPr txBox="1"/>
          <p:nvPr/>
        </p:nvSpPr>
        <p:spPr>
          <a:xfrm>
            <a:off x="5018671" y="3573992"/>
            <a:ext cx="1226100" cy="7569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Template colors</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You can choose between a range of colors for backgrounds and graphs.</a:t>
            </a:r>
            <a:endParaRPr sz="1100"/>
          </a:p>
          <a:p>
            <a:pPr indent="0" lvl="0" marL="0" marR="0" rtl="0" algn="l">
              <a:lnSpc>
                <a:spcPct val="90000"/>
              </a:lnSpc>
              <a:spcBef>
                <a:spcPts val="500"/>
              </a:spcBef>
              <a:spcAft>
                <a:spcPts val="0"/>
              </a:spcAft>
              <a:buNone/>
            </a:pPr>
            <a:r>
              <a:rPr b="0" lang="da" sz="600">
                <a:solidFill>
                  <a:schemeClr val="dk1"/>
                </a:solidFill>
                <a:latin typeface="Arial"/>
                <a:ea typeface="Arial"/>
                <a:cs typeface="Arial"/>
                <a:sym typeface="Arial"/>
              </a:rPr>
              <a:t>Right-click on the surface of which you want to change the color and then click on the paint can icon</a:t>
            </a:r>
            <a:endParaRPr sz="1100"/>
          </a:p>
        </p:txBody>
      </p:sp>
      <p:sp>
        <p:nvSpPr>
          <p:cNvPr id="696" name="Google Shape;696;p100"/>
          <p:cNvSpPr txBox="1"/>
          <p:nvPr/>
        </p:nvSpPr>
        <p:spPr>
          <a:xfrm>
            <a:off x="5018671" y="4361353"/>
            <a:ext cx="1226100" cy="443400"/>
          </a:xfrm>
          <a:prstGeom prst="rect">
            <a:avLst/>
          </a:prstGeom>
          <a:noFill/>
          <a:ln>
            <a:noFill/>
          </a:ln>
        </p:spPr>
        <p:txBody>
          <a:bodyPr anchorCtr="0" anchor="t" bIns="0" lIns="0" spcFirstLastPara="1" rIns="108000" wrap="square" tIns="0">
            <a:spAutoFit/>
          </a:bodyPr>
          <a:lstStyle/>
          <a:p>
            <a:pPr indent="0" lvl="0" marL="0" marR="0" rtl="0" algn="l">
              <a:lnSpc>
                <a:spcPct val="90000"/>
              </a:lnSpc>
              <a:spcBef>
                <a:spcPts val="0"/>
              </a:spcBef>
              <a:spcAft>
                <a:spcPts val="0"/>
              </a:spcAft>
              <a:buNone/>
            </a:pPr>
            <a:r>
              <a:rPr b="1" lang="da" sz="800">
                <a:solidFill>
                  <a:schemeClr val="dk1"/>
                </a:solidFill>
                <a:latin typeface="Arial"/>
                <a:ea typeface="Arial"/>
                <a:cs typeface="Arial"/>
                <a:sym typeface="Arial"/>
              </a:rPr>
              <a:t>Further information</a:t>
            </a:r>
            <a:br>
              <a:rPr b="1" lang="da" sz="800">
                <a:solidFill>
                  <a:schemeClr val="dk1"/>
                </a:solidFill>
                <a:latin typeface="Arial"/>
                <a:ea typeface="Arial"/>
                <a:cs typeface="Arial"/>
                <a:sym typeface="Arial"/>
              </a:rPr>
            </a:br>
            <a:r>
              <a:rPr b="0" lang="da" sz="600">
                <a:solidFill>
                  <a:schemeClr val="dk1"/>
                </a:solidFill>
                <a:latin typeface="Arial"/>
                <a:ea typeface="Arial"/>
                <a:cs typeface="Arial"/>
                <a:sym typeface="Arial"/>
              </a:rPr>
              <a:t>See</a:t>
            </a:r>
            <a:r>
              <a:rPr b="0" lang="da" sz="600">
                <a:solidFill>
                  <a:schemeClr val="dk1"/>
                </a:solidFill>
                <a:latin typeface="Arial"/>
                <a:ea typeface="Arial"/>
                <a:cs typeface="Arial"/>
                <a:sym typeface="Arial"/>
              </a:rPr>
              <a:t> </a:t>
            </a:r>
            <a:br>
              <a:rPr b="0" lang="da" sz="600">
                <a:solidFill>
                  <a:schemeClr val="dk1"/>
                </a:solidFill>
                <a:latin typeface="Arial"/>
                <a:ea typeface="Arial"/>
                <a:cs typeface="Arial"/>
                <a:sym typeface="Arial"/>
              </a:rPr>
            </a:br>
            <a:r>
              <a:rPr b="0" lang="da" sz="600" u="sng">
                <a:solidFill>
                  <a:schemeClr val="accent4"/>
                </a:solidFill>
                <a:latin typeface="Arial"/>
                <a:ea typeface="Arial"/>
                <a:cs typeface="Arial"/>
                <a:sym typeface="Arial"/>
                <a:hlinkClick r:id="rId5">
                  <a:extLst>
                    <a:ext uri="{A12FA001-AC4F-418D-AE19-62706E023703}">
                      <ahyp:hlinkClr val="tx"/>
                    </a:ext>
                  </a:extLst>
                </a:hlinkClick>
              </a:rPr>
              <a:t>www.designguide.ku.dk/</a:t>
            </a:r>
            <a:br>
              <a:rPr b="0" lang="da" sz="600" u="sng">
                <a:solidFill>
                  <a:schemeClr val="accent4"/>
                </a:solidFill>
                <a:latin typeface="Arial"/>
                <a:ea typeface="Arial"/>
                <a:cs typeface="Arial"/>
                <a:sym typeface="Arial"/>
                <a:hlinkClick r:id="rId6">
                  <a:extLst>
                    <a:ext uri="{A12FA001-AC4F-418D-AE19-62706E023703}">
                      <ahyp:hlinkClr val="tx"/>
                    </a:ext>
                  </a:extLst>
                </a:hlinkClick>
              </a:rPr>
            </a:br>
            <a:r>
              <a:rPr b="0" lang="da" sz="600" u="sng">
                <a:solidFill>
                  <a:schemeClr val="accent4"/>
                </a:solidFill>
                <a:latin typeface="Arial"/>
                <a:ea typeface="Arial"/>
                <a:cs typeface="Arial"/>
                <a:sym typeface="Arial"/>
                <a:hlinkClick r:id="rId7">
                  <a:extLst>
                    <a:ext uri="{A12FA001-AC4F-418D-AE19-62706E023703}">
                      <ahyp:hlinkClr val="tx"/>
                    </a:ext>
                  </a:extLst>
                </a:hlinkClick>
              </a:rPr>
              <a:t>skabeloner/powerpoint/</a:t>
            </a:r>
            <a:br>
              <a:rPr b="0" lang="da" sz="600" u="sng">
                <a:solidFill>
                  <a:schemeClr val="accent4"/>
                </a:solidFill>
                <a:latin typeface="Arial"/>
                <a:ea typeface="Arial"/>
                <a:cs typeface="Arial"/>
                <a:sym typeface="Arial"/>
                <a:hlinkClick r:id="rId8">
                  <a:extLst>
                    <a:ext uri="{A12FA001-AC4F-418D-AE19-62706E023703}">
                      <ahyp:hlinkClr val="tx"/>
                    </a:ext>
                  </a:extLst>
                </a:hlinkClick>
              </a:rPr>
            </a:br>
            <a:r>
              <a:rPr b="0" lang="da" sz="600" u="sng">
                <a:solidFill>
                  <a:schemeClr val="accent4"/>
                </a:solidFill>
                <a:latin typeface="Arial"/>
                <a:ea typeface="Arial"/>
                <a:cs typeface="Arial"/>
                <a:sym typeface="Arial"/>
                <a:hlinkClick r:id="rId9">
                  <a:extLst>
                    <a:ext uri="{A12FA001-AC4F-418D-AE19-62706E023703}">
                      <ahyp:hlinkClr val="tx"/>
                    </a:ext>
                  </a:extLst>
                </a:hlinkClick>
              </a:rPr>
              <a:t>praesentationer/</a:t>
            </a:r>
            <a:endParaRPr b="0" sz="600">
              <a:solidFill>
                <a:schemeClr val="accent4"/>
              </a:solidFill>
              <a:latin typeface="Arial"/>
              <a:ea typeface="Arial"/>
              <a:cs typeface="Arial"/>
              <a:sym typeface="Arial"/>
            </a:endParaRPr>
          </a:p>
        </p:txBody>
      </p:sp>
      <p:pic>
        <p:nvPicPr>
          <p:cNvPr id="697" name="Google Shape;697;p100"/>
          <p:cNvPicPr preferRelativeResize="0"/>
          <p:nvPr/>
        </p:nvPicPr>
        <p:blipFill rotWithShape="1">
          <a:blip r:embed="rId10">
            <a:alphaModFix/>
          </a:blip>
          <a:srcRect b="0" l="0" r="0" t="0"/>
          <a:stretch/>
        </p:blipFill>
        <p:spPr>
          <a:xfrm>
            <a:off x="4701033" y="3151059"/>
            <a:ext cx="192995" cy="206460"/>
          </a:xfrm>
          <a:prstGeom prst="rect">
            <a:avLst/>
          </a:prstGeom>
          <a:noFill/>
          <a:ln>
            <a:noFill/>
          </a:ln>
        </p:spPr>
      </p:pic>
      <p:pic>
        <p:nvPicPr>
          <p:cNvPr id="698" name="Google Shape;698;p100"/>
          <p:cNvPicPr preferRelativeResize="0"/>
          <p:nvPr/>
        </p:nvPicPr>
        <p:blipFill rotWithShape="1">
          <a:blip r:embed="rId11">
            <a:alphaModFix/>
          </a:blip>
          <a:srcRect b="0" l="0" r="0" t="0"/>
          <a:stretch/>
        </p:blipFill>
        <p:spPr>
          <a:xfrm>
            <a:off x="6167654" y="2096534"/>
            <a:ext cx="216531" cy="206460"/>
          </a:xfrm>
          <a:prstGeom prst="rect">
            <a:avLst/>
          </a:prstGeom>
          <a:noFill/>
          <a:ln>
            <a:noFill/>
          </a:ln>
        </p:spPr>
      </p:pic>
      <p:pic>
        <p:nvPicPr>
          <p:cNvPr id="699" name="Google Shape;699;p100"/>
          <p:cNvPicPr preferRelativeResize="0"/>
          <p:nvPr/>
        </p:nvPicPr>
        <p:blipFill rotWithShape="1">
          <a:blip r:embed="rId12">
            <a:alphaModFix/>
          </a:blip>
          <a:srcRect b="0" l="0" r="0" t="0"/>
          <a:stretch/>
        </p:blipFill>
        <p:spPr>
          <a:xfrm>
            <a:off x="6181370" y="2390842"/>
            <a:ext cx="167341" cy="171632"/>
          </a:xfrm>
          <a:prstGeom prst="rect">
            <a:avLst/>
          </a:prstGeom>
          <a:noFill/>
          <a:ln>
            <a:noFill/>
          </a:ln>
        </p:spPr>
      </p:pic>
      <p:sp>
        <p:nvSpPr>
          <p:cNvPr id="700" name="Google Shape;700;p100"/>
          <p:cNvSpPr txBox="1"/>
          <p:nvPr/>
        </p:nvSpPr>
        <p:spPr>
          <a:xfrm>
            <a:off x="1927788" y="1249596"/>
            <a:ext cx="1326300" cy="554100"/>
          </a:xfrm>
          <a:prstGeom prst="rect">
            <a:avLst/>
          </a:prstGeom>
          <a:noFill/>
          <a:ln>
            <a:noFill/>
          </a:ln>
        </p:spPr>
        <p:txBody>
          <a:bodyPr anchorCtr="0" anchor="t" bIns="0" lIns="0" spcFirstLastPara="1" rIns="108000" wrap="square" tIns="0">
            <a:spAutoFit/>
          </a:bodyPr>
          <a:lstStyle/>
          <a:p>
            <a:pPr indent="0" lvl="0" marL="0" marR="0" rtl="0" algn="l">
              <a:spcBef>
                <a:spcPts val="0"/>
              </a:spcBef>
              <a:spcAft>
                <a:spcPts val="0"/>
              </a:spcAft>
              <a:buNone/>
            </a:pPr>
            <a:r>
              <a:rPr b="1" lang="da" sz="600">
                <a:solidFill>
                  <a:schemeClr val="dk1"/>
                </a:solidFill>
                <a:latin typeface="Arial"/>
                <a:ea typeface="Arial"/>
                <a:cs typeface="Arial"/>
                <a:sym typeface="Arial"/>
              </a:rPr>
              <a:t>2.</a:t>
            </a:r>
            <a:r>
              <a:rPr b="1" lang="da" sz="600">
                <a:solidFill>
                  <a:schemeClr val="dk1"/>
                </a:solidFill>
                <a:latin typeface="Arial"/>
                <a:ea typeface="Arial"/>
                <a:cs typeface="Arial"/>
                <a:sym typeface="Arial"/>
              </a:rPr>
              <a:t> </a:t>
            </a:r>
            <a:r>
              <a:rPr lang="da" sz="600">
                <a:solidFill>
                  <a:schemeClr val="dk1"/>
                </a:solidFill>
                <a:latin typeface="Arial"/>
                <a:ea typeface="Arial"/>
                <a:cs typeface="Arial"/>
                <a:sym typeface="Arial"/>
              </a:rPr>
              <a:t>Under the </a:t>
            </a:r>
            <a:r>
              <a:rPr b="1" lang="da" sz="600">
                <a:solidFill>
                  <a:schemeClr val="dk1"/>
                </a:solidFill>
                <a:latin typeface="Arial"/>
                <a:ea typeface="Arial"/>
                <a:cs typeface="Arial"/>
                <a:sym typeface="Arial"/>
              </a:rPr>
              <a:t>New slide </a:t>
            </a:r>
            <a:r>
              <a:rPr lang="da" sz="600">
                <a:solidFill>
                  <a:schemeClr val="dk1"/>
                </a:solidFill>
                <a:latin typeface="Arial"/>
                <a:ea typeface="Arial"/>
                <a:cs typeface="Arial"/>
                <a:sym typeface="Arial"/>
              </a:rPr>
              <a:t>button Click on the top part of the button to create a slide identical to the one selected. Click on the bottom part of the button to see a selection of possible layout choices</a:t>
            </a:r>
            <a:endParaRPr sz="600">
              <a:solidFill>
                <a:schemeClr val="dk1"/>
              </a:solidFill>
              <a:latin typeface="Arial"/>
              <a:ea typeface="Arial"/>
              <a:cs typeface="Arial"/>
              <a:sym typeface="Arial"/>
            </a:endParaRPr>
          </a:p>
        </p:txBody>
      </p:sp>
      <p:pic>
        <p:nvPicPr>
          <p:cNvPr id="701" name="Google Shape;701;p100"/>
          <p:cNvPicPr preferRelativeResize="0"/>
          <p:nvPr/>
        </p:nvPicPr>
        <p:blipFill rotWithShape="1">
          <a:blip r:embed="rId13">
            <a:alphaModFix/>
          </a:blip>
          <a:srcRect b="0" l="0" r="0" t="0"/>
          <a:stretch/>
        </p:blipFill>
        <p:spPr>
          <a:xfrm>
            <a:off x="3203909" y="1307803"/>
            <a:ext cx="182390" cy="324742"/>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02" name="Shape 702"/>
        <p:cNvGrpSpPr/>
        <p:nvPr/>
      </p:nvGrpSpPr>
      <p:grpSpPr>
        <a:xfrm>
          <a:off x="0" y="0"/>
          <a:ext cx="0" cy="0"/>
          <a:chOff x="0" y="0"/>
          <a:chExt cx="0" cy="0"/>
        </a:xfrm>
      </p:grpSpPr>
      <p:sp>
        <p:nvSpPr>
          <p:cNvPr id="703" name="Google Shape;703;p101"/>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4" name="Google Shape;704;p101"/>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42900" lvl="0" marL="457200">
              <a:spcBef>
                <a:spcPts val="800"/>
              </a:spcBef>
              <a:spcAft>
                <a:spcPts val="0"/>
              </a:spcAft>
              <a:buSzPts val="1800"/>
              <a:buChar char="•"/>
              <a:defRPr/>
            </a:lvl1pPr>
            <a:lvl2pPr indent="-323850" lvl="1" marL="914400">
              <a:spcBef>
                <a:spcPts val="400"/>
              </a:spcBef>
              <a:spcAft>
                <a:spcPts val="0"/>
              </a:spcAft>
              <a:buSzPts val="1500"/>
              <a:buChar char="•"/>
              <a:defRPr/>
            </a:lvl2pPr>
            <a:lvl3pPr indent="-317500" lvl="2" marL="1371600">
              <a:spcBef>
                <a:spcPts val="400"/>
              </a:spcBef>
              <a:spcAft>
                <a:spcPts val="0"/>
              </a:spcAft>
              <a:buSzPts val="14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705" name="Google Shape;705;p101"/>
          <p:cNvSpPr txBox="1"/>
          <p:nvPr>
            <p:ph idx="12" type="sldNum"/>
          </p:nvPr>
        </p:nvSpPr>
        <p:spPr>
          <a:xfrm>
            <a:off x="8472458" y="4663217"/>
            <a:ext cx="548700" cy="3936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06" name="Shape 706"/>
        <p:cNvGrpSpPr/>
        <p:nvPr/>
      </p:nvGrpSpPr>
      <p:grpSpPr>
        <a:xfrm>
          <a:off x="0" y="0"/>
          <a:ext cx="0" cy="0"/>
          <a:chOff x="0" y="0"/>
          <a:chExt cx="0" cy="0"/>
        </a:xfrm>
      </p:grpSpPr>
      <p:sp>
        <p:nvSpPr>
          <p:cNvPr id="707" name="Google Shape;707;p102"/>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8" name="Google Shape;708;p102"/>
          <p:cNvSpPr txBox="1"/>
          <p:nvPr>
            <p:ph idx="1" type="body"/>
          </p:nvPr>
        </p:nvSpPr>
        <p:spPr>
          <a:xfrm>
            <a:off x="311700" y="1152475"/>
            <a:ext cx="3999900" cy="3416400"/>
          </a:xfrm>
          <a:prstGeom prst="rect">
            <a:avLst/>
          </a:prstGeom>
        </p:spPr>
        <p:txBody>
          <a:bodyPr anchorCtr="0" anchor="t" bIns="0" lIns="0" spcFirstLastPara="1" rIns="0" wrap="square" tIns="0">
            <a:noAutofit/>
          </a:bodyPr>
          <a:lstStyle>
            <a:lvl1pPr indent="-317500" lvl="0" marL="457200">
              <a:spcBef>
                <a:spcPts val="800"/>
              </a:spcBef>
              <a:spcAft>
                <a:spcPts val="0"/>
              </a:spcAft>
              <a:buSzPts val="1400"/>
              <a:buChar char="•"/>
              <a:defRPr sz="1400"/>
            </a:lvl1pPr>
            <a:lvl2pPr indent="-304800" lvl="1" marL="914400">
              <a:spcBef>
                <a:spcPts val="400"/>
              </a:spcBef>
              <a:spcAft>
                <a:spcPts val="0"/>
              </a:spcAft>
              <a:buSzPts val="1200"/>
              <a:buChar char="•"/>
              <a:defRPr sz="1200"/>
            </a:lvl2pPr>
            <a:lvl3pPr indent="-304800" lvl="2" marL="1371600">
              <a:spcBef>
                <a:spcPts val="400"/>
              </a:spcBef>
              <a:spcAft>
                <a:spcPts val="0"/>
              </a:spcAft>
              <a:buSzPts val="1200"/>
              <a:buChar char="•"/>
              <a:defRPr sz="1200"/>
            </a:lvl3pPr>
            <a:lvl4pPr indent="-304800" lvl="3" marL="1828800">
              <a:spcBef>
                <a:spcPts val="400"/>
              </a:spcBef>
              <a:spcAft>
                <a:spcPts val="0"/>
              </a:spcAft>
              <a:buSzPts val="1200"/>
              <a:buChar char="•"/>
              <a:defRPr sz="1200"/>
            </a:lvl4pPr>
            <a:lvl5pPr indent="-304800" lvl="4" marL="2286000">
              <a:spcBef>
                <a:spcPts val="400"/>
              </a:spcBef>
              <a:spcAft>
                <a:spcPts val="0"/>
              </a:spcAft>
              <a:buSzPts val="1200"/>
              <a:buChar char="•"/>
              <a:defRPr sz="1200"/>
            </a:lvl5pPr>
            <a:lvl6pPr indent="-304800" lvl="5" marL="2743200">
              <a:spcBef>
                <a:spcPts val="400"/>
              </a:spcBef>
              <a:spcAft>
                <a:spcPts val="0"/>
              </a:spcAft>
              <a:buSzPts val="1200"/>
              <a:buChar char="•"/>
              <a:defRPr sz="1200"/>
            </a:lvl6pPr>
            <a:lvl7pPr indent="-304800" lvl="6" marL="3200400">
              <a:spcBef>
                <a:spcPts val="400"/>
              </a:spcBef>
              <a:spcAft>
                <a:spcPts val="0"/>
              </a:spcAft>
              <a:buSzPts val="1200"/>
              <a:buChar char="•"/>
              <a:defRPr sz="1200"/>
            </a:lvl7pPr>
            <a:lvl8pPr indent="-304800" lvl="7" marL="3657600">
              <a:spcBef>
                <a:spcPts val="400"/>
              </a:spcBef>
              <a:spcAft>
                <a:spcPts val="0"/>
              </a:spcAft>
              <a:buSzPts val="1200"/>
              <a:buChar char="•"/>
              <a:defRPr sz="1200"/>
            </a:lvl8pPr>
            <a:lvl9pPr indent="-304800" lvl="8" marL="4114800">
              <a:spcBef>
                <a:spcPts val="400"/>
              </a:spcBef>
              <a:spcAft>
                <a:spcPts val="0"/>
              </a:spcAft>
              <a:buSzPts val="1200"/>
              <a:buChar char="•"/>
              <a:defRPr sz="1200"/>
            </a:lvl9pPr>
          </a:lstStyle>
          <a:p/>
        </p:txBody>
      </p:sp>
      <p:sp>
        <p:nvSpPr>
          <p:cNvPr id="709" name="Google Shape;709;p102"/>
          <p:cNvSpPr txBox="1"/>
          <p:nvPr>
            <p:ph idx="2" type="body"/>
          </p:nvPr>
        </p:nvSpPr>
        <p:spPr>
          <a:xfrm>
            <a:off x="4832400" y="1152475"/>
            <a:ext cx="3999900" cy="3416400"/>
          </a:xfrm>
          <a:prstGeom prst="rect">
            <a:avLst/>
          </a:prstGeom>
        </p:spPr>
        <p:txBody>
          <a:bodyPr anchorCtr="0" anchor="t" bIns="0" lIns="0" spcFirstLastPara="1" rIns="0" wrap="square" tIns="0">
            <a:noAutofit/>
          </a:bodyPr>
          <a:lstStyle>
            <a:lvl1pPr indent="-317500" lvl="0" marL="457200">
              <a:spcBef>
                <a:spcPts val="800"/>
              </a:spcBef>
              <a:spcAft>
                <a:spcPts val="0"/>
              </a:spcAft>
              <a:buSzPts val="1400"/>
              <a:buChar char="•"/>
              <a:defRPr sz="1400"/>
            </a:lvl1pPr>
            <a:lvl2pPr indent="-304800" lvl="1" marL="914400">
              <a:spcBef>
                <a:spcPts val="400"/>
              </a:spcBef>
              <a:spcAft>
                <a:spcPts val="0"/>
              </a:spcAft>
              <a:buSzPts val="1200"/>
              <a:buChar char="•"/>
              <a:defRPr sz="1200"/>
            </a:lvl2pPr>
            <a:lvl3pPr indent="-304800" lvl="2" marL="1371600">
              <a:spcBef>
                <a:spcPts val="400"/>
              </a:spcBef>
              <a:spcAft>
                <a:spcPts val="0"/>
              </a:spcAft>
              <a:buSzPts val="1200"/>
              <a:buChar char="•"/>
              <a:defRPr sz="1200"/>
            </a:lvl3pPr>
            <a:lvl4pPr indent="-304800" lvl="3" marL="1828800">
              <a:spcBef>
                <a:spcPts val="400"/>
              </a:spcBef>
              <a:spcAft>
                <a:spcPts val="0"/>
              </a:spcAft>
              <a:buSzPts val="1200"/>
              <a:buChar char="•"/>
              <a:defRPr sz="1200"/>
            </a:lvl4pPr>
            <a:lvl5pPr indent="-304800" lvl="4" marL="2286000">
              <a:spcBef>
                <a:spcPts val="400"/>
              </a:spcBef>
              <a:spcAft>
                <a:spcPts val="0"/>
              </a:spcAft>
              <a:buSzPts val="1200"/>
              <a:buChar char="•"/>
              <a:defRPr sz="1200"/>
            </a:lvl5pPr>
            <a:lvl6pPr indent="-304800" lvl="5" marL="2743200">
              <a:spcBef>
                <a:spcPts val="400"/>
              </a:spcBef>
              <a:spcAft>
                <a:spcPts val="0"/>
              </a:spcAft>
              <a:buSzPts val="1200"/>
              <a:buChar char="•"/>
              <a:defRPr sz="1200"/>
            </a:lvl6pPr>
            <a:lvl7pPr indent="-304800" lvl="6" marL="3200400">
              <a:spcBef>
                <a:spcPts val="400"/>
              </a:spcBef>
              <a:spcAft>
                <a:spcPts val="0"/>
              </a:spcAft>
              <a:buSzPts val="1200"/>
              <a:buChar char="•"/>
              <a:defRPr sz="1200"/>
            </a:lvl7pPr>
            <a:lvl8pPr indent="-304800" lvl="7" marL="3657600">
              <a:spcBef>
                <a:spcPts val="400"/>
              </a:spcBef>
              <a:spcAft>
                <a:spcPts val="0"/>
              </a:spcAft>
              <a:buSzPts val="1200"/>
              <a:buChar char="•"/>
              <a:defRPr sz="1200"/>
            </a:lvl8pPr>
            <a:lvl9pPr indent="-304800" lvl="8" marL="4114800">
              <a:spcBef>
                <a:spcPts val="400"/>
              </a:spcBef>
              <a:spcAft>
                <a:spcPts val="0"/>
              </a:spcAft>
              <a:buSzPts val="1200"/>
              <a:buChar char="•"/>
              <a:defRPr sz="1200"/>
            </a:lvl9pPr>
          </a:lstStyle>
          <a:p/>
        </p:txBody>
      </p:sp>
      <p:sp>
        <p:nvSpPr>
          <p:cNvPr id="710" name="Google Shape;710;p102"/>
          <p:cNvSpPr txBox="1"/>
          <p:nvPr>
            <p:ph idx="12" type="sldNum"/>
          </p:nvPr>
        </p:nvSpPr>
        <p:spPr>
          <a:xfrm>
            <a:off x="8472458" y="4663217"/>
            <a:ext cx="548700" cy="3936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image" Target="../media/image6.png"/><Relationship Id="rId2" Type="http://schemas.openxmlformats.org/officeDocument/2006/relationships/image" Target="../media/image1.png"/><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theme" Target="../theme/theme5.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1.xml"/><Relationship Id="rId22" Type="http://schemas.openxmlformats.org/officeDocument/2006/relationships/slideLayout" Target="../slideLayouts/slideLayout63.xml"/><Relationship Id="rId21" Type="http://schemas.openxmlformats.org/officeDocument/2006/relationships/slideLayout" Target="../slideLayouts/slideLayout62.xml"/><Relationship Id="rId24" Type="http://schemas.openxmlformats.org/officeDocument/2006/relationships/slideLayout" Target="../slideLayouts/slideLayout65.xml"/><Relationship Id="rId23" Type="http://schemas.openxmlformats.org/officeDocument/2006/relationships/slideLayout" Target="../slideLayouts/slideLayout64.xml"/><Relationship Id="rId1" Type="http://schemas.openxmlformats.org/officeDocument/2006/relationships/image" Target="../media/image6.png"/><Relationship Id="rId2" Type="http://schemas.openxmlformats.org/officeDocument/2006/relationships/image" Target="../media/image1.png"/><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26" Type="http://schemas.openxmlformats.org/officeDocument/2006/relationships/theme" Target="../theme/theme2.xml"/><Relationship Id="rId25" Type="http://schemas.openxmlformats.org/officeDocument/2006/relationships/slideLayout" Target="../slideLayouts/slideLayout66.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5" Type="http://schemas.openxmlformats.org/officeDocument/2006/relationships/slideLayout" Target="../slideLayouts/slideLayout56.xml"/><Relationship Id="rId14" Type="http://schemas.openxmlformats.org/officeDocument/2006/relationships/slideLayout" Target="../slideLayouts/slideLayout55.xml"/><Relationship Id="rId17" Type="http://schemas.openxmlformats.org/officeDocument/2006/relationships/slideLayout" Target="../slideLayouts/slideLayout58.xml"/><Relationship Id="rId16" Type="http://schemas.openxmlformats.org/officeDocument/2006/relationships/slideLayout" Target="../slideLayouts/slideLayout57.xml"/><Relationship Id="rId19" Type="http://schemas.openxmlformats.org/officeDocument/2006/relationships/slideLayout" Target="../slideLayouts/slideLayout60.xml"/><Relationship Id="rId18"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4.xml"/><Relationship Id="rId22" Type="http://schemas.openxmlformats.org/officeDocument/2006/relationships/slideLayout" Target="../slideLayouts/slideLayout86.xml"/><Relationship Id="rId21" Type="http://schemas.openxmlformats.org/officeDocument/2006/relationships/slideLayout" Target="../slideLayouts/slideLayout85.xml"/><Relationship Id="rId24" Type="http://schemas.openxmlformats.org/officeDocument/2006/relationships/slideLayout" Target="../slideLayouts/slideLayout88.xml"/><Relationship Id="rId23" Type="http://schemas.openxmlformats.org/officeDocument/2006/relationships/slideLayout" Target="../slideLayouts/slideLayout87.xml"/><Relationship Id="rId1" Type="http://schemas.openxmlformats.org/officeDocument/2006/relationships/image" Target="../media/image6.png"/><Relationship Id="rId2" Type="http://schemas.openxmlformats.org/officeDocument/2006/relationships/image" Target="../media/image1.png"/><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26" Type="http://schemas.openxmlformats.org/officeDocument/2006/relationships/slideLayout" Target="../slideLayouts/slideLayout90.xml"/><Relationship Id="rId25" Type="http://schemas.openxmlformats.org/officeDocument/2006/relationships/slideLayout" Target="../slideLayouts/slideLayout89.xml"/><Relationship Id="rId28" Type="http://schemas.openxmlformats.org/officeDocument/2006/relationships/slideLayout" Target="../slideLayouts/slideLayout92.xml"/><Relationship Id="rId27" Type="http://schemas.openxmlformats.org/officeDocument/2006/relationships/slideLayout" Target="../slideLayouts/slideLayout91.xml"/><Relationship Id="rId5" Type="http://schemas.openxmlformats.org/officeDocument/2006/relationships/slideLayout" Target="../slideLayouts/slideLayout69.xml"/><Relationship Id="rId6" Type="http://schemas.openxmlformats.org/officeDocument/2006/relationships/slideLayout" Target="../slideLayouts/slideLayout70.xml"/><Relationship Id="rId29" Type="http://schemas.openxmlformats.org/officeDocument/2006/relationships/slideLayout" Target="../slideLayouts/slideLayout93.xml"/><Relationship Id="rId7" Type="http://schemas.openxmlformats.org/officeDocument/2006/relationships/slideLayout" Target="../slideLayouts/slideLayout71.xml"/><Relationship Id="rId8" Type="http://schemas.openxmlformats.org/officeDocument/2006/relationships/slideLayout" Target="../slideLayouts/slideLayout72.xml"/><Relationship Id="rId31" Type="http://schemas.openxmlformats.org/officeDocument/2006/relationships/slideLayout" Target="../slideLayouts/slideLayout95.xml"/><Relationship Id="rId30" Type="http://schemas.openxmlformats.org/officeDocument/2006/relationships/slideLayout" Target="../slideLayouts/slideLayout94.xml"/><Relationship Id="rId11" Type="http://schemas.openxmlformats.org/officeDocument/2006/relationships/slideLayout" Target="../slideLayouts/slideLayout75.xml"/><Relationship Id="rId33" Type="http://schemas.openxmlformats.org/officeDocument/2006/relationships/slideLayout" Target="../slideLayouts/slideLayout97.xml"/><Relationship Id="rId10" Type="http://schemas.openxmlformats.org/officeDocument/2006/relationships/slideLayout" Target="../slideLayouts/slideLayout74.xml"/><Relationship Id="rId32" Type="http://schemas.openxmlformats.org/officeDocument/2006/relationships/slideLayout" Target="../slideLayouts/slideLayout96.xml"/><Relationship Id="rId13" Type="http://schemas.openxmlformats.org/officeDocument/2006/relationships/slideLayout" Target="../slideLayouts/slideLayout77.xml"/><Relationship Id="rId35" Type="http://schemas.openxmlformats.org/officeDocument/2006/relationships/theme" Target="../theme/theme1.xml"/><Relationship Id="rId12" Type="http://schemas.openxmlformats.org/officeDocument/2006/relationships/slideLayout" Target="../slideLayouts/slideLayout76.xml"/><Relationship Id="rId34" Type="http://schemas.openxmlformats.org/officeDocument/2006/relationships/slideLayout" Target="../slideLayouts/slideLayout98.xml"/><Relationship Id="rId15" Type="http://schemas.openxmlformats.org/officeDocument/2006/relationships/slideLayout" Target="../slideLayouts/slideLayout79.xml"/><Relationship Id="rId14" Type="http://schemas.openxmlformats.org/officeDocument/2006/relationships/slideLayout" Target="../slideLayouts/slideLayout78.xml"/><Relationship Id="rId17" Type="http://schemas.openxmlformats.org/officeDocument/2006/relationships/slideLayout" Target="../slideLayouts/slideLayout81.xml"/><Relationship Id="rId16" Type="http://schemas.openxmlformats.org/officeDocument/2006/relationships/slideLayout" Target="../slideLayouts/slideLayout80.xml"/><Relationship Id="rId19" Type="http://schemas.openxmlformats.org/officeDocument/2006/relationships/slideLayout" Target="../slideLayouts/slideLayout83.xml"/><Relationship Id="rId18"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d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 name="Shape 66"/>
        <p:cNvGrpSpPr/>
        <p:nvPr/>
      </p:nvGrpSpPr>
      <p:grpSpPr>
        <a:xfrm>
          <a:off x="0" y="0"/>
          <a:ext cx="0" cy="0"/>
          <a:chOff x="0" y="0"/>
          <a:chExt cx="0" cy="0"/>
        </a:xfrm>
      </p:grpSpPr>
      <p:sp>
        <p:nvSpPr>
          <p:cNvPr id="67" name="Google Shape;67;p15"/>
          <p:cNvSpPr txBox="1"/>
          <p:nvPr>
            <p:ph type="title"/>
          </p:nvPr>
        </p:nvSpPr>
        <p:spPr>
          <a:xfrm>
            <a:off x="441724" y="465535"/>
            <a:ext cx="8259300" cy="6486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2300"/>
              <a:buFont typeface="Arial"/>
              <a:buNone/>
              <a:defRPr b="0" i="0" sz="2300" u="none" cap="none" strike="noStrike">
                <a:solidFill>
                  <a:schemeClr val="accen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8" name="Google Shape;68;p15"/>
          <p:cNvSpPr txBox="1"/>
          <p:nvPr>
            <p:ph idx="1" type="body"/>
          </p:nvPr>
        </p:nvSpPr>
        <p:spPr>
          <a:xfrm>
            <a:off x="441723" y="1221581"/>
            <a:ext cx="8259300" cy="35052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algn="l">
              <a:lnSpc>
                <a:spcPct val="10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9" name="Google Shape;69;p15"/>
          <p:cNvSpPr/>
          <p:nvPr/>
        </p:nvSpPr>
        <p:spPr>
          <a:xfrm>
            <a:off x="0" y="0"/>
            <a:ext cx="9144000" cy="249600"/>
          </a:xfrm>
          <a:prstGeom prst="rect">
            <a:avLst/>
          </a:prstGeom>
          <a:gradFill>
            <a:gsLst>
              <a:gs pos="0">
                <a:srgbClr val="FFFFFF"/>
              </a:gs>
              <a:gs pos="100000">
                <a:srgbClr val="EEEFEE">
                  <a:alpha val="92549"/>
                </a:srgbClr>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0" name="Google Shape;70;p15"/>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marR="0" algn="r">
              <a:spcBef>
                <a:spcPts val="0"/>
              </a:spcBef>
              <a:spcAft>
                <a:spcPts val="0"/>
              </a:spcAft>
              <a:buSzPts val="1100"/>
              <a:buNone/>
              <a:defRPr b="0" i="0" sz="800" u="none" cap="none" strike="noStrike">
                <a:solidFill>
                  <a:srgbClr val="333333"/>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71" name="Google Shape;71;p15"/>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marR="0" algn="r">
              <a:spcBef>
                <a:spcPts val="0"/>
              </a:spcBef>
              <a:buNone/>
              <a:defRPr b="0" i="0" sz="800" u="none" cap="none" strike="noStrike">
                <a:solidFill>
                  <a:srgbClr val="333333"/>
                </a:solidFill>
                <a:latin typeface="Arial"/>
                <a:ea typeface="Arial"/>
                <a:cs typeface="Arial"/>
                <a:sym typeface="Arial"/>
              </a:defRPr>
            </a:lvl1pPr>
            <a:lvl2pPr indent="0" lvl="1" marL="0" marR="0" algn="r">
              <a:spcBef>
                <a:spcPts val="0"/>
              </a:spcBef>
              <a:buNone/>
              <a:defRPr b="0" i="0" sz="800" u="none" cap="none" strike="noStrike">
                <a:solidFill>
                  <a:srgbClr val="333333"/>
                </a:solidFill>
                <a:latin typeface="Arial"/>
                <a:ea typeface="Arial"/>
                <a:cs typeface="Arial"/>
                <a:sym typeface="Arial"/>
              </a:defRPr>
            </a:lvl2pPr>
            <a:lvl3pPr indent="0" lvl="2" marL="0" marR="0" algn="r">
              <a:spcBef>
                <a:spcPts val="0"/>
              </a:spcBef>
              <a:buNone/>
              <a:defRPr b="0" i="0" sz="800" u="none" cap="none" strike="noStrike">
                <a:solidFill>
                  <a:srgbClr val="333333"/>
                </a:solidFill>
                <a:latin typeface="Arial"/>
                <a:ea typeface="Arial"/>
                <a:cs typeface="Arial"/>
                <a:sym typeface="Arial"/>
              </a:defRPr>
            </a:lvl3pPr>
            <a:lvl4pPr indent="0" lvl="3" marL="0" marR="0" algn="r">
              <a:spcBef>
                <a:spcPts val="0"/>
              </a:spcBef>
              <a:buNone/>
              <a:defRPr b="0" i="0" sz="800" u="none" cap="none" strike="noStrike">
                <a:solidFill>
                  <a:srgbClr val="333333"/>
                </a:solidFill>
                <a:latin typeface="Arial"/>
                <a:ea typeface="Arial"/>
                <a:cs typeface="Arial"/>
                <a:sym typeface="Arial"/>
              </a:defRPr>
            </a:lvl4pPr>
            <a:lvl5pPr indent="0" lvl="4" marL="0" marR="0" algn="r">
              <a:spcBef>
                <a:spcPts val="0"/>
              </a:spcBef>
              <a:buNone/>
              <a:defRPr b="0" i="0" sz="800" u="none" cap="none" strike="noStrike">
                <a:solidFill>
                  <a:srgbClr val="333333"/>
                </a:solidFill>
                <a:latin typeface="Arial"/>
                <a:ea typeface="Arial"/>
                <a:cs typeface="Arial"/>
                <a:sym typeface="Arial"/>
              </a:defRPr>
            </a:lvl5pPr>
            <a:lvl6pPr indent="0" lvl="5" marL="0" marR="0" algn="r">
              <a:spcBef>
                <a:spcPts val="0"/>
              </a:spcBef>
              <a:buNone/>
              <a:defRPr b="0" i="0" sz="800" u="none" cap="none" strike="noStrike">
                <a:solidFill>
                  <a:srgbClr val="333333"/>
                </a:solidFill>
                <a:latin typeface="Arial"/>
                <a:ea typeface="Arial"/>
                <a:cs typeface="Arial"/>
                <a:sym typeface="Arial"/>
              </a:defRPr>
            </a:lvl6pPr>
            <a:lvl7pPr indent="0" lvl="6" marL="0" marR="0" algn="r">
              <a:spcBef>
                <a:spcPts val="0"/>
              </a:spcBef>
              <a:buNone/>
              <a:defRPr b="0" i="0" sz="800" u="none" cap="none" strike="noStrike">
                <a:solidFill>
                  <a:srgbClr val="333333"/>
                </a:solidFill>
                <a:latin typeface="Arial"/>
                <a:ea typeface="Arial"/>
                <a:cs typeface="Arial"/>
                <a:sym typeface="Arial"/>
              </a:defRPr>
            </a:lvl7pPr>
            <a:lvl8pPr indent="0" lvl="7" marL="0" marR="0" algn="r">
              <a:spcBef>
                <a:spcPts val="0"/>
              </a:spcBef>
              <a:buNone/>
              <a:defRPr b="0" i="0" sz="800" u="none" cap="none" strike="noStrike">
                <a:solidFill>
                  <a:srgbClr val="333333"/>
                </a:solidFill>
                <a:latin typeface="Arial"/>
                <a:ea typeface="Arial"/>
                <a:cs typeface="Arial"/>
                <a:sym typeface="Arial"/>
              </a:defRPr>
            </a:lvl8pPr>
            <a:lvl9pPr indent="0" lvl="8" marL="0" marR="0" algn="r">
              <a:spcBef>
                <a:spcPts val="0"/>
              </a:spcBef>
              <a:buNone/>
              <a:defRPr b="0" i="0" sz="800" u="none" cap="none" strike="noStrike">
                <a:solidFill>
                  <a:srgbClr val="33333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a"/>
              <a:t>‹#›</a:t>
            </a:fld>
            <a:endParaRPr/>
          </a:p>
        </p:txBody>
      </p:sp>
      <p:sp>
        <p:nvSpPr>
          <p:cNvPr id="72" name="Google Shape;72;p15"/>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marR="0" algn="r">
              <a:spcBef>
                <a:spcPts val="0"/>
              </a:spcBef>
              <a:spcAft>
                <a:spcPts val="0"/>
              </a:spcAft>
              <a:buSzPts val="1100"/>
              <a:buNone/>
              <a:defRPr b="0" i="0" sz="800" u="none" cap="none" strike="noStrike">
                <a:solidFill>
                  <a:srgbClr val="333333"/>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pic>
        <p:nvPicPr>
          <p:cNvPr id="73" name="Google Shape;73;p15"/>
          <p:cNvPicPr preferRelativeResize="0"/>
          <p:nvPr/>
        </p:nvPicPr>
        <p:blipFill rotWithShape="1">
          <a:blip r:embed="rId1">
            <a:alphaModFix/>
          </a:blip>
          <a:srcRect b="13843" l="12042" r="17200" t="11445"/>
          <a:stretch/>
        </p:blipFill>
        <p:spPr>
          <a:xfrm>
            <a:off x="251651" y="47684"/>
            <a:ext cx="124887" cy="158470"/>
          </a:xfrm>
          <a:prstGeom prst="rect">
            <a:avLst/>
          </a:prstGeom>
          <a:noFill/>
          <a:ln>
            <a:noFill/>
          </a:ln>
        </p:spPr>
      </p:pic>
      <p:pic>
        <p:nvPicPr>
          <p:cNvPr id="74" name="Google Shape;74;p15"/>
          <p:cNvPicPr preferRelativeResize="0"/>
          <p:nvPr/>
        </p:nvPicPr>
        <p:blipFill rotWithShape="1">
          <a:blip r:embed="rId2">
            <a:alphaModFix/>
          </a:blip>
          <a:srcRect b="0" l="0" r="0" t="0"/>
          <a:stretch/>
        </p:blipFill>
        <p:spPr>
          <a:xfrm>
            <a:off x="421271" y="72350"/>
            <a:ext cx="1749486" cy="1196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93">
          <p15:clr>
            <a:srgbClr val="F26B43"/>
          </p15:clr>
        </p15:guide>
        <p15:guide id="2" orient="horz" pos="701">
          <p15:clr>
            <a:srgbClr val="F26B43"/>
          </p15:clr>
        </p15:guide>
        <p15:guide id="3" pos="278">
          <p15:clr>
            <a:srgbClr val="F26B43"/>
          </p15:clr>
        </p15:guide>
        <p15:guide id="4" pos="5481">
          <p15:clr>
            <a:srgbClr val="F26B43"/>
          </p15:clr>
        </p15:guide>
        <p15:guide id="5" orient="horz" pos="769">
          <p15:clr>
            <a:srgbClr val="F26B43"/>
          </p15:clr>
        </p15:guide>
        <p15:guide id="6" orient="horz" pos="297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sp>
        <p:nvSpPr>
          <p:cNvPr id="299" name="Google Shape;299;p46"/>
          <p:cNvSpPr txBox="1"/>
          <p:nvPr>
            <p:ph type="title"/>
          </p:nvPr>
        </p:nvSpPr>
        <p:spPr>
          <a:xfrm>
            <a:off x="441724" y="465536"/>
            <a:ext cx="8259364" cy="64889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2300"/>
              <a:buFont typeface="Arial"/>
              <a:buNone/>
              <a:defRPr b="0" i="0" sz="2300" u="none" cap="none" strike="noStrike">
                <a:solidFill>
                  <a:schemeClr val="accen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00" name="Google Shape;300;p46"/>
          <p:cNvSpPr txBox="1"/>
          <p:nvPr>
            <p:ph idx="1" type="body"/>
          </p:nvPr>
        </p:nvSpPr>
        <p:spPr>
          <a:xfrm>
            <a:off x="441723" y="1226344"/>
            <a:ext cx="8259365" cy="3506391"/>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rtl="0" algn="l">
              <a:lnSpc>
                <a:spcPct val="10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01" name="Google Shape;301;p46"/>
          <p:cNvSpPr/>
          <p:nvPr/>
        </p:nvSpPr>
        <p:spPr>
          <a:xfrm>
            <a:off x="0" y="2"/>
            <a:ext cx="9144000" cy="249491"/>
          </a:xfrm>
          <a:prstGeom prst="rect">
            <a:avLst/>
          </a:prstGeom>
          <a:gradFill>
            <a:gsLst>
              <a:gs pos="0">
                <a:schemeClr val="lt1"/>
              </a:gs>
              <a:gs pos="100000">
                <a:srgbClr val="EEEFEE">
                  <a:alpha val="92941"/>
                </a:srgbClr>
              </a:gs>
            </a:gsLst>
            <a:lin ang="54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2" name="Google Shape;302;p46"/>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lvl1pPr lvl="0" marR="0" rtl="0" algn="r">
              <a:spcBef>
                <a:spcPts val="0"/>
              </a:spcBef>
              <a:spcAft>
                <a:spcPts val="0"/>
              </a:spcAft>
              <a:buSzPts val="1100"/>
              <a:buNone/>
              <a:defRPr b="0" i="0" sz="800" u="none" cap="none" strike="noStrike">
                <a:solidFill>
                  <a:srgbClr val="333333"/>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303" name="Google Shape;303;p46"/>
          <p:cNvSpPr txBox="1"/>
          <p:nvPr>
            <p:ph idx="12" type="sldNum"/>
          </p:nvPr>
        </p:nvSpPr>
        <p:spPr>
          <a:xfrm>
            <a:off x="8414768" y="64309"/>
            <a:ext cx="286319" cy="132598"/>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i="0" sz="800" u="none" cap="none" strike="noStrike">
                <a:solidFill>
                  <a:srgbClr val="333333"/>
                </a:solidFill>
                <a:latin typeface="Arial"/>
                <a:ea typeface="Arial"/>
                <a:cs typeface="Arial"/>
                <a:sym typeface="Arial"/>
              </a:defRPr>
            </a:lvl1pPr>
            <a:lvl2pPr indent="0" lvl="1" marL="0" marR="0" rtl="0" algn="r">
              <a:spcBef>
                <a:spcPts val="0"/>
              </a:spcBef>
              <a:buNone/>
              <a:defRPr b="0" i="0" sz="800" u="none" cap="none" strike="noStrike">
                <a:solidFill>
                  <a:srgbClr val="333333"/>
                </a:solidFill>
                <a:latin typeface="Arial"/>
                <a:ea typeface="Arial"/>
                <a:cs typeface="Arial"/>
                <a:sym typeface="Arial"/>
              </a:defRPr>
            </a:lvl2pPr>
            <a:lvl3pPr indent="0" lvl="2" marL="0" marR="0" rtl="0" algn="r">
              <a:spcBef>
                <a:spcPts val="0"/>
              </a:spcBef>
              <a:buNone/>
              <a:defRPr b="0" i="0" sz="800" u="none" cap="none" strike="noStrike">
                <a:solidFill>
                  <a:srgbClr val="333333"/>
                </a:solidFill>
                <a:latin typeface="Arial"/>
                <a:ea typeface="Arial"/>
                <a:cs typeface="Arial"/>
                <a:sym typeface="Arial"/>
              </a:defRPr>
            </a:lvl3pPr>
            <a:lvl4pPr indent="0" lvl="3" marL="0" marR="0" rtl="0" algn="r">
              <a:spcBef>
                <a:spcPts val="0"/>
              </a:spcBef>
              <a:buNone/>
              <a:defRPr b="0" i="0" sz="800" u="none" cap="none" strike="noStrike">
                <a:solidFill>
                  <a:srgbClr val="333333"/>
                </a:solidFill>
                <a:latin typeface="Arial"/>
                <a:ea typeface="Arial"/>
                <a:cs typeface="Arial"/>
                <a:sym typeface="Arial"/>
              </a:defRPr>
            </a:lvl4pPr>
            <a:lvl5pPr indent="0" lvl="4" marL="0" marR="0" rtl="0" algn="r">
              <a:spcBef>
                <a:spcPts val="0"/>
              </a:spcBef>
              <a:buNone/>
              <a:defRPr b="0" i="0" sz="800" u="none" cap="none" strike="noStrike">
                <a:solidFill>
                  <a:srgbClr val="333333"/>
                </a:solidFill>
                <a:latin typeface="Arial"/>
                <a:ea typeface="Arial"/>
                <a:cs typeface="Arial"/>
                <a:sym typeface="Arial"/>
              </a:defRPr>
            </a:lvl5pPr>
            <a:lvl6pPr indent="0" lvl="5" marL="0" marR="0" rtl="0" algn="r">
              <a:spcBef>
                <a:spcPts val="0"/>
              </a:spcBef>
              <a:buNone/>
              <a:defRPr b="0" i="0" sz="800" u="none" cap="none" strike="noStrike">
                <a:solidFill>
                  <a:srgbClr val="333333"/>
                </a:solidFill>
                <a:latin typeface="Arial"/>
                <a:ea typeface="Arial"/>
                <a:cs typeface="Arial"/>
                <a:sym typeface="Arial"/>
              </a:defRPr>
            </a:lvl6pPr>
            <a:lvl7pPr indent="0" lvl="6" marL="0" marR="0" rtl="0" algn="r">
              <a:spcBef>
                <a:spcPts val="0"/>
              </a:spcBef>
              <a:buNone/>
              <a:defRPr b="0" i="0" sz="800" u="none" cap="none" strike="noStrike">
                <a:solidFill>
                  <a:srgbClr val="333333"/>
                </a:solidFill>
                <a:latin typeface="Arial"/>
                <a:ea typeface="Arial"/>
                <a:cs typeface="Arial"/>
                <a:sym typeface="Arial"/>
              </a:defRPr>
            </a:lvl7pPr>
            <a:lvl8pPr indent="0" lvl="7" marL="0" marR="0" rtl="0" algn="r">
              <a:spcBef>
                <a:spcPts val="0"/>
              </a:spcBef>
              <a:buNone/>
              <a:defRPr b="0" i="0" sz="800" u="none" cap="none" strike="noStrike">
                <a:solidFill>
                  <a:srgbClr val="333333"/>
                </a:solidFill>
                <a:latin typeface="Arial"/>
                <a:ea typeface="Arial"/>
                <a:cs typeface="Arial"/>
                <a:sym typeface="Arial"/>
              </a:defRPr>
            </a:lvl8pPr>
            <a:lvl9pPr indent="0" lvl="8" marL="0" marR="0" rtl="0" algn="r">
              <a:spcBef>
                <a:spcPts val="0"/>
              </a:spcBef>
              <a:buNone/>
              <a:defRPr b="0" i="0" sz="800" u="none" cap="none" strike="noStrike">
                <a:solidFill>
                  <a:srgbClr val="33333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a"/>
              <a:t>‹#›</a:t>
            </a:fld>
            <a:endParaRPr/>
          </a:p>
        </p:txBody>
      </p:sp>
      <p:sp>
        <p:nvSpPr>
          <p:cNvPr id="304" name="Google Shape;304;p46"/>
          <p:cNvSpPr txBox="1"/>
          <p:nvPr>
            <p:ph idx="10" type="dt"/>
          </p:nvPr>
        </p:nvSpPr>
        <p:spPr>
          <a:xfrm>
            <a:off x="7746833" y="64309"/>
            <a:ext cx="611232" cy="132598"/>
          </a:xfrm>
          <a:prstGeom prst="rect">
            <a:avLst/>
          </a:prstGeom>
          <a:noFill/>
          <a:ln>
            <a:noFill/>
          </a:ln>
        </p:spPr>
        <p:txBody>
          <a:bodyPr anchorCtr="0" anchor="b" bIns="0" lIns="0" spcFirstLastPara="1" rIns="0" wrap="square" tIns="0">
            <a:noAutofit/>
          </a:bodyPr>
          <a:lstStyle>
            <a:lvl1pPr lvl="0" marR="0" rtl="0" algn="r">
              <a:spcBef>
                <a:spcPts val="0"/>
              </a:spcBef>
              <a:spcAft>
                <a:spcPts val="0"/>
              </a:spcAft>
              <a:buSzPts val="1100"/>
              <a:buNone/>
              <a:defRPr b="0" i="0" sz="800" u="none" cap="none" strike="noStrike">
                <a:solidFill>
                  <a:srgbClr val="333333"/>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pic>
        <p:nvPicPr>
          <p:cNvPr id="305" name="Google Shape;305;p46"/>
          <p:cNvPicPr preferRelativeResize="0"/>
          <p:nvPr/>
        </p:nvPicPr>
        <p:blipFill rotWithShape="1">
          <a:blip r:embed="rId1">
            <a:alphaModFix/>
          </a:blip>
          <a:srcRect b="13844" l="12042" r="17198" t="11447"/>
          <a:stretch/>
        </p:blipFill>
        <p:spPr>
          <a:xfrm>
            <a:off x="251651" y="47684"/>
            <a:ext cx="124887" cy="158472"/>
          </a:xfrm>
          <a:prstGeom prst="rect">
            <a:avLst/>
          </a:prstGeom>
          <a:noFill/>
          <a:ln>
            <a:noFill/>
          </a:ln>
        </p:spPr>
      </p:pic>
      <p:pic>
        <p:nvPicPr>
          <p:cNvPr id="306" name="Google Shape;306;p46"/>
          <p:cNvPicPr preferRelativeResize="0"/>
          <p:nvPr/>
        </p:nvPicPr>
        <p:blipFill rotWithShape="1">
          <a:blip r:embed="rId2">
            <a:alphaModFix/>
          </a:blip>
          <a:srcRect b="0" l="0" r="0" t="0"/>
          <a:stretch/>
        </p:blipFill>
        <p:spPr>
          <a:xfrm>
            <a:off x="421271" y="72350"/>
            <a:ext cx="1749486" cy="1196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77">
          <p15:clr>
            <a:srgbClr val="F26B43"/>
          </p15:clr>
        </p15:guide>
        <p15:guide id="2" pos="5480">
          <p15:clr>
            <a:srgbClr val="F26B43"/>
          </p15:clr>
        </p15:guide>
        <p15:guide id="3" orient="horz" pos="293">
          <p15:clr>
            <a:srgbClr val="F26B43"/>
          </p15:clr>
        </p15:guide>
        <p15:guide id="4" orient="horz" pos="701">
          <p15:clr>
            <a:srgbClr val="F26B43"/>
          </p15:clr>
        </p15:guide>
        <p15:guide id="5" pos="278">
          <p15:clr>
            <a:srgbClr val="F26B43"/>
          </p15:clr>
        </p15:guide>
        <p15:guide id="6" pos="5481">
          <p15:clr>
            <a:srgbClr val="F26B43"/>
          </p15:clr>
        </p15:guide>
        <p15:guide id="7" orient="horz" pos="769">
          <p15:clr>
            <a:srgbClr val="F26B43"/>
          </p15:clr>
        </p15:guide>
        <p15:guide id="8" orient="horz" pos="297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0" name="Shape 470"/>
        <p:cNvGrpSpPr/>
        <p:nvPr/>
      </p:nvGrpSpPr>
      <p:grpSpPr>
        <a:xfrm>
          <a:off x="0" y="0"/>
          <a:ext cx="0" cy="0"/>
          <a:chOff x="0" y="0"/>
          <a:chExt cx="0" cy="0"/>
        </a:xfrm>
      </p:grpSpPr>
      <p:sp>
        <p:nvSpPr>
          <p:cNvPr id="471" name="Google Shape;471;p70"/>
          <p:cNvSpPr txBox="1"/>
          <p:nvPr>
            <p:ph type="title"/>
          </p:nvPr>
        </p:nvSpPr>
        <p:spPr>
          <a:xfrm>
            <a:off x="441724" y="465535"/>
            <a:ext cx="8259300" cy="6486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2300"/>
              <a:buFont typeface="Arial"/>
              <a:buNone/>
              <a:defRPr b="0" i="0" sz="2300" u="none" cap="none" strike="noStrike">
                <a:solidFill>
                  <a:schemeClr val="accen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72" name="Google Shape;472;p70"/>
          <p:cNvSpPr txBox="1"/>
          <p:nvPr>
            <p:ph idx="1" type="body"/>
          </p:nvPr>
        </p:nvSpPr>
        <p:spPr>
          <a:xfrm>
            <a:off x="441723" y="1221581"/>
            <a:ext cx="8259300" cy="3505200"/>
          </a:xfrm>
          <a:prstGeom prst="rect">
            <a:avLst/>
          </a:prstGeom>
          <a:noFill/>
          <a:ln>
            <a:noFill/>
          </a:ln>
        </p:spPr>
        <p:txBody>
          <a:bodyPr anchorCtr="0" anchor="t" bIns="0" lIns="0" spcFirstLastPara="1" rIns="0" wrap="square" tIns="0">
            <a:noAutofit/>
          </a:bodyPr>
          <a:lstStyle>
            <a:lvl1pPr indent="-342900" lvl="0" marL="457200" marR="0" algn="l">
              <a:lnSpc>
                <a:spcPct val="100000"/>
              </a:lnSpc>
              <a:spcBef>
                <a:spcPts val="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algn="l">
              <a:lnSpc>
                <a:spcPct val="10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73" name="Google Shape;473;p70"/>
          <p:cNvSpPr/>
          <p:nvPr/>
        </p:nvSpPr>
        <p:spPr>
          <a:xfrm>
            <a:off x="0" y="0"/>
            <a:ext cx="9144000" cy="249600"/>
          </a:xfrm>
          <a:prstGeom prst="rect">
            <a:avLst/>
          </a:prstGeom>
          <a:gradFill>
            <a:gsLst>
              <a:gs pos="0">
                <a:srgbClr val="FFFFFF"/>
              </a:gs>
              <a:gs pos="100000">
                <a:srgbClr val="EEEFEE">
                  <a:alpha val="92549"/>
                </a:srgbClr>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74" name="Google Shape;474;p70"/>
          <p:cNvSpPr txBox="1"/>
          <p:nvPr>
            <p:ph idx="11" type="ftr"/>
          </p:nvPr>
        </p:nvSpPr>
        <p:spPr>
          <a:xfrm>
            <a:off x="2427371" y="64309"/>
            <a:ext cx="5235900" cy="132600"/>
          </a:xfrm>
          <a:prstGeom prst="rect">
            <a:avLst/>
          </a:prstGeom>
          <a:noFill/>
          <a:ln>
            <a:noFill/>
          </a:ln>
        </p:spPr>
        <p:txBody>
          <a:bodyPr anchorCtr="0" anchor="b" bIns="0" lIns="0" spcFirstLastPara="1" rIns="0" wrap="square" tIns="0">
            <a:noAutofit/>
          </a:bodyPr>
          <a:lstStyle>
            <a:lvl1pPr lvl="0" marR="0" algn="r">
              <a:spcBef>
                <a:spcPts val="0"/>
              </a:spcBef>
              <a:spcAft>
                <a:spcPts val="0"/>
              </a:spcAft>
              <a:buSzPts val="1100"/>
              <a:buNone/>
              <a:defRPr b="0" i="0" sz="800" u="none" cap="none" strike="noStrike">
                <a:solidFill>
                  <a:srgbClr val="333333"/>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475" name="Google Shape;475;p70"/>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lvl1pPr indent="0" lvl="0" marL="0" marR="0" algn="r">
              <a:spcBef>
                <a:spcPts val="0"/>
              </a:spcBef>
              <a:buNone/>
              <a:defRPr b="0" i="0" sz="800" u="none" cap="none" strike="noStrike">
                <a:solidFill>
                  <a:srgbClr val="333333"/>
                </a:solidFill>
                <a:latin typeface="Arial"/>
                <a:ea typeface="Arial"/>
                <a:cs typeface="Arial"/>
                <a:sym typeface="Arial"/>
              </a:defRPr>
            </a:lvl1pPr>
            <a:lvl2pPr indent="0" lvl="1" marL="0" marR="0" algn="r">
              <a:spcBef>
                <a:spcPts val="0"/>
              </a:spcBef>
              <a:buNone/>
              <a:defRPr b="0" i="0" sz="800" u="none" cap="none" strike="noStrike">
                <a:solidFill>
                  <a:srgbClr val="333333"/>
                </a:solidFill>
                <a:latin typeface="Arial"/>
                <a:ea typeface="Arial"/>
                <a:cs typeface="Arial"/>
                <a:sym typeface="Arial"/>
              </a:defRPr>
            </a:lvl2pPr>
            <a:lvl3pPr indent="0" lvl="2" marL="0" marR="0" algn="r">
              <a:spcBef>
                <a:spcPts val="0"/>
              </a:spcBef>
              <a:buNone/>
              <a:defRPr b="0" i="0" sz="800" u="none" cap="none" strike="noStrike">
                <a:solidFill>
                  <a:srgbClr val="333333"/>
                </a:solidFill>
                <a:latin typeface="Arial"/>
                <a:ea typeface="Arial"/>
                <a:cs typeface="Arial"/>
                <a:sym typeface="Arial"/>
              </a:defRPr>
            </a:lvl3pPr>
            <a:lvl4pPr indent="0" lvl="3" marL="0" marR="0" algn="r">
              <a:spcBef>
                <a:spcPts val="0"/>
              </a:spcBef>
              <a:buNone/>
              <a:defRPr b="0" i="0" sz="800" u="none" cap="none" strike="noStrike">
                <a:solidFill>
                  <a:srgbClr val="333333"/>
                </a:solidFill>
                <a:latin typeface="Arial"/>
                <a:ea typeface="Arial"/>
                <a:cs typeface="Arial"/>
                <a:sym typeface="Arial"/>
              </a:defRPr>
            </a:lvl4pPr>
            <a:lvl5pPr indent="0" lvl="4" marL="0" marR="0" algn="r">
              <a:spcBef>
                <a:spcPts val="0"/>
              </a:spcBef>
              <a:buNone/>
              <a:defRPr b="0" i="0" sz="800" u="none" cap="none" strike="noStrike">
                <a:solidFill>
                  <a:srgbClr val="333333"/>
                </a:solidFill>
                <a:latin typeface="Arial"/>
                <a:ea typeface="Arial"/>
                <a:cs typeface="Arial"/>
                <a:sym typeface="Arial"/>
              </a:defRPr>
            </a:lvl5pPr>
            <a:lvl6pPr indent="0" lvl="5" marL="0" marR="0" algn="r">
              <a:spcBef>
                <a:spcPts val="0"/>
              </a:spcBef>
              <a:buNone/>
              <a:defRPr b="0" i="0" sz="800" u="none" cap="none" strike="noStrike">
                <a:solidFill>
                  <a:srgbClr val="333333"/>
                </a:solidFill>
                <a:latin typeface="Arial"/>
                <a:ea typeface="Arial"/>
                <a:cs typeface="Arial"/>
                <a:sym typeface="Arial"/>
              </a:defRPr>
            </a:lvl6pPr>
            <a:lvl7pPr indent="0" lvl="6" marL="0" marR="0" algn="r">
              <a:spcBef>
                <a:spcPts val="0"/>
              </a:spcBef>
              <a:buNone/>
              <a:defRPr b="0" i="0" sz="800" u="none" cap="none" strike="noStrike">
                <a:solidFill>
                  <a:srgbClr val="333333"/>
                </a:solidFill>
                <a:latin typeface="Arial"/>
                <a:ea typeface="Arial"/>
                <a:cs typeface="Arial"/>
                <a:sym typeface="Arial"/>
              </a:defRPr>
            </a:lvl7pPr>
            <a:lvl8pPr indent="0" lvl="7" marL="0" marR="0" algn="r">
              <a:spcBef>
                <a:spcPts val="0"/>
              </a:spcBef>
              <a:buNone/>
              <a:defRPr b="0" i="0" sz="800" u="none" cap="none" strike="noStrike">
                <a:solidFill>
                  <a:srgbClr val="333333"/>
                </a:solidFill>
                <a:latin typeface="Arial"/>
                <a:ea typeface="Arial"/>
                <a:cs typeface="Arial"/>
                <a:sym typeface="Arial"/>
              </a:defRPr>
            </a:lvl8pPr>
            <a:lvl9pPr indent="0" lvl="8" marL="0" marR="0" algn="r">
              <a:spcBef>
                <a:spcPts val="0"/>
              </a:spcBef>
              <a:buNone/>
              <a:defRPr b="0" i="0" sz="800" u="none" cap="none" strike="noStrike">
                <a:solidFill>
                  <a:srgbClr val="33333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a"/>
              <a:t>‹#›</a:t>
            </a:fld>
            <a:endParaRPr/>
          </a:p>
        </p:txBody>
      </p:sp>
      <p:sp>
        <p:nvSpPr>
          <p:cNvPr id="476" name="Google Shape;476;p70"/>
          <p:cNvSpPr txBox="1"/>
          <p:nvPr>
            <p:ph idx="10" type="dt"/>
          </p:nvPr>
        </p:nvSpPr>
        <p:spPr>
          <a:xfrm>
            <a:off x="7746833" y="64309"/>
            <a:ext cx="611400" cy="132600"/>
          </a:xfrm>
          <a:prstGeom prst="rect">
            <a:avLst/>
          </a:prstGeom>
          <a:noFill/>
          <a:ln>
            <a:noFill/>
          </a:ln>
        </p:spPr>
        <p:txBody>
          <a:bodyPr anchorCtr="0" anchor="b" bIns="0" lIns="0" spcFirstLastPara="1" rIns="0" wrap="square" tIns="0">
            <a:noAutofit/>
          </a:bodyPr>
          <a:lstStyle>
            <a:lvl1pPr lvl="0" marR="0" algn="r">
              <a:spcBef>
                <a:spcPts val="0"/>
              </a:spcBef>
              <a:spcAft>
                <a:spcPts val="0"/>
              </a:spcAft>
              <a:buSzPts val="1100"/>
              <a:buNone/>
              <a:defRPr b="0" i="0" sz="800" u="none" cap="none" strike="noStrike">
                <a:solidFill>
                  <a:srgbClr val="333333"/>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pic>
        <p:nvPicPr>
          <p:cNvPr id="477" name="Google Shape;477;p70"/>
          <p:cNvPicPr preferRelativeResize="0"/>
          <p:nvPr/>
        </p:nvPicPr>
        <p:blipFill rotWithShape="1">
          <a:blip r:embed="rId1">
            <a:alphaModFix/>
          </a:blip>
          <a:srcRect b="13843" l="12042" r="17200" t="11445"/>
          <a:stretch/>
        </p:blipFill>
        <p:spPr>
          <a:xfrm>
            <a:off x="251651" y="47684"/>
            <a:ext cx="124887" cy="158470"/>
          </a:xfrm>
          <a:prstGeom prst="rect">
            <a:avLst/>
          </a:prstGeom>
          <a:noFill/>
          <a:ln>
            <a:noFill/>
          </a:ln>
        </p:spPr>
      </p:pic>
      <p:pic>
        <p:nvPicPr>
          <p:cNvPr id="478" name="Google Shape;478;p70"/>
          <p:cNvPicPr preferRelativeResize="0"/>
          <p:nvPr/>
        </p:nvPicPr>
        <p:blipFill rotWithShape="1">
          <a:blip r:embed="rId2">
            <a:alphaModFix/>
          </a:blip>
          <a:srcRect b="0" l="0" r="0" t="0"/>
          <a:stretch/>
        </p:blipFill>
        <p:spPr>
          <a:xfrm>
            <a:off x="421271" y="72350"/>
            <a:ext cx="1749486" cy="1196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93">
          <p15:clr>
            <a:srgbClr val="F26B43"/>
          </p15:clr>
        </p15:guide>
        <p15:guide id="2" orient="horz" pos="701">
          <p15:clr>
            <a:srgbClr val="F26B43"/>
          </p15:clr>
        </p15:guide>
        <p15:guide id="3" pos="278">
          <p15:clr>
            <a:srgbClr val="F26B43"/>
          </p15:clr>
        </p15:guide>
        <p15:guide id="4" pos="5481">
          <p15:clr>
            <a:srgbClr val="F26B43"/>
          </p15:clr>
        </p15:guide>
        <p15:guide id="5" orient="horz" pos="769">
          <p15:clr>
            <a:srgbClr val="F26B43"/>
          </p15:clr>
        </p15:guide>
        <p15:guide id="6" orient="horz" pos="297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57.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71.png"/><Relationship Id="rId4" Type="http://schemas.openxmlformats.org/officeDocument/2006/relationships/hyperlink" Target="https://dl.acm.org/doi/10.1145/3503252.353131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64.png"/><Relationship Id="rId4" Type="http://schemas.openxmlformats.org/officeDocument/2006/relationships/image" Target="../media/image63.png"/><Relationship Id="rId5" Type="http://schemas.openxmlformats.org/officeDocument/2006/relationships/hyperlink" Target="https://aclanthology.org/2022.acl-long.482" TargetMode="External"/><Relationship Id="rId6" Type="http://schemas.openxmlformats.org/officeDocument/2006/relationships/hyperlink" Target="https://aclanthology.org/2023.c3nlp-1.7" TargetMode="External"/><Relationship Id="rId7"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70.png"/><Relationship Id="rId4" Type="http://schemas.openxmlformats.org/officeDocument/2006/relationships/hyperlink" Target="https://arxiv.org/abs/2406.09264" TargetMode="External"/><Relationship Id="rId5" Type="http://schemas.openxmlformats.org/officeDocument/2006/relationships/hyperlink" Target="https://link.springer.com/article/10.1007/s11023-020-09539-2" TargetMode="External"/><Relationship Id="rId6" Type="http://schemas.openxmlformats.org/officeDocument/2006/relationships/hyperlink" Target="https://ojs.aaai.org/aimagazine/index.php/aimagazine/article/view/2577" TargetMode="External"/><Relationship Id="rId7" Type="http://schemas.openxmlformats.org/officeDocument/2006/relationships/hyperlink" Target="https://arxiv.org/abs/1606.06565"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72.png"/><Relationship Id="rId4" Type="http://schemas.openxmlformats.org/officeDocument/2006/relationships/hyperlink" Target="https://aclanthology.org/2024.eacl-long.5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4.xml"/><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5.xml"/><Relationship Id="rId3" Type="http://schemas.openxmlformats.org/officeDocument/2006/relationships/image" Target="../media/image73.png"/><Relationship Id="rId4" Type="http://schemas.openxmlformats.org/officeDocument/2006/relationships/image" Target="../media/image76.png"/><Relationship Id="rId5" Type="http://schemas.openxmlformats.org/officeDocument/2006/relationships/image" Target="../media/image79.jpg"/><Relationship Id="rId6" Type="http://schemas.openxmlformats.org/officeDocument/2006/relationships/hyperlink" Target="https://aclanthology.org/2024.tacl-1.5"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69.png"/><Relationship Id="rId4" Type="http://schemas.openxmlformats.org/officeDocument/2006/relationships/image" Target="../media/image81.png"/><Relationship Id="rId5" Type="http://schemas.openxmlformats.org/officeDocument/2006/relationships/image" Target="../media/image8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7.xml"/><Relationship Id="rId3"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8.xml"/><Relationship Id="rId3" Type="http://schemas.openxmlformats.org/officeDocument/2006/relationships/image" Target="../media/image9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xml"/><Relationship Id="rId3" Type="http://schemas.openxmlformats.org/officeDocument/2006/relationships/image" Target="../media/image5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0.xml"/><Relationship Id="rId3" Type="http://schemas.openxmlformats.org/officeDocument/2006/relationships/image" Target="../media/image84.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1.xml"/><Relationship Id="rId3" Type="http://schemas.openxmlformats.org/officeDocument/2006/relationships/image" Target="../media/image8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8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2.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90.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 Id="rId3" Type="http://schemas.openxmlformats.org/officeDocument/2006/relationships/image" Target="../media/image54.png"/><Relationship Id="rId4" Type="http://schemas.openxmlformats.org/officeDocument/2006/relationships/image" Target="../media/image5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hyperlink" Target="mailto:dh@di.ku.dk" TargetMode="External"/><Relationship Id="rId4" Type="http://schemas.openxmlformats.org/officeDocument/2006/relationships/hyperlink" Target="mailto:mortenr@food.ku.dk" TargetMode="External"/><Relationship Id="rId5" Type="http://schemas.openxmlformats.org/officeDocument/2006/relationships/image" Target="../media/image9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89.png"/><Relationship Id="rId4" Type="http://schemas.openxmlformats.org/officeDocument/2006/relationships/image" Target="../media/image87.png"/><Relationship Id="rId9" Type="http://schemas.openxmlformats.org/officeDocument/2006/relationships/hyperlink" Target="https://www.nature.com/articles/s42256-024-00820-y" TargetMode="External"/><Relationship Id="rId5" Type="http://schemas.openxmlformats.org/officeDocument/2006/relationships/image" Target="../media/image95.png"/><Relationship Id="rId6" Type="http://schemas.openxmlformats.org/officeDocument/2006/relationships/image" Target="../media/image92.png"/><Relationship Id="rId7" Type="http://schemas.openxmlformats.org/officeDocument/2006/relationships/image" Target="../media/image88.png"/><Relationship Id="rId8" Type="http://schemas.openxmlformats.org/officeDocument/2006/relationships/image" Target="../media/image9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xml"/><Relationship Id="rId3" Type="http://schemas.openxmlformats.org/officeDocument/2006/relationships/image" Target="../media/image54.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 Id="rId3" Type="http://schemas.openxmlformats.org/officeDocument/2006/relationships/image" Target="../media/image60.jpg"/><Relationship Id="rId4" Type="http://schemas.openxmlformats.org/officeDocument/2006/relationships/image" Target="../media/image68.png"/><Relationship Id="rId5"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 Id="rId3" Type="http://schemas.openxmlformats.org/officeDocument/2006/relationships/image" Target="../media/image68.png"/><Relationship Id="rId4" Type="http://schemas.openxmlformats.org/officeDocument/2006/relationships/image" Target="../media/image67.png"/><Relationship Id="rId5" Type="http://schemas.openxmlformats.org/officeDocument/2006/relationships/image" Target="../media/image65.png"/><Relationship Id="rId6" Type="http://schemas.openxmlformats.org/officeDocument/2006/relationships/image" Target="../media/image69.png"/><Relationship Id="rId7"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6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03"/>
          <p:cNvSpPr txBox="1"/>
          <p:nvPr>
            <p:ph idx="4294967295" type="dt"/>
          </p:nvPr>
        </p:nvSpPr>
        <p:spPr>
          <a:xfrm>
            <a:off x="0" y="5143500"/>
            <a:ext cx="0" cy="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da"/>
              <a:t>15/08/2024</a:t>
            </a:r>
            <a:endParaRPr/>
          </a:p>
        </p:txBody>
      </p:sp>
      <p:sp>
        <p:nvSpPr>
          <p:cNvPr id="717" name="Google Shape;717;p103"/>
          <p:cNvSpPr txBox="1"/>
          <p:nvPr>
            <p:ph idx="4294967295" type="sldNum"/>
          </p:nvPr>
        </p:nvSpPr>
        <p:spPr>
          <a:xfrm>
            <a:off x="0" y="5143500"/>
            <a:ext cx="0" cy="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da"/>
              <a:t>‹#›</a:t>
            </a:fld>
            <a:endParaRPr/>
          </a:p>
        </p:txBody>
      </p:sp>
      <p:sp>
        <p:nvSpPr>
          <p:cNvPr id="718" name="Google Shape;718;p103"/>
          <p:cNvSpPr txBox="1"/>
          <p:nvPr>
            <p:ph type="ctrTitle"/>
          </p:nvPr>
        </p:nvSpPr>
        <p:spPr>
          <a:xfrm>
            <a:off x="0" y="518861"/>
            <a:ext cx="4469700" cy="4105500"/>
          </a:xfrm>
          <a:prstGeom prst="rect">
            <a:avLst/>
          </a:prstGeom>
          <a:blipFill rotWithShape="1">
            <a:blip r:embed="rId3">
              <a:alphaModFix/>
            </a:blip>
            <a:stretch>
              <a:fillRect b="0" l="0" r="0" t="0"/>
            </a:stretch>
          </a:blipFill>
          <a:ln>
            <a:noFill/>
          </a:ln>
        </p:spPr>
        <p:txBody>
          <a:bodyPr anchorCtr="0" anchor="b" bIns="2538000" lIns="405000" spcFirstLastPara="1" rIns="270000" wrap="square" tIns="351000">
            <a:noAutofit/>
          </a:bodyPr>
          <a:lstStyle/>
          <a:p>
            <a:pPr indent="0" lvl="0" marL="0" rtl="0" algn="l">
              <a:lnSpc>
                <a:spcPct val="900000"/>
              </a:lnSpc>
              <a:spcBef>
                <a:spcPts val="0"/>
              </a:spcBef>
              <a:spcAft>
                <a:spcPts val="0"/>
              </a:spcAft>
              <a:buClr>
                <a:schemeClr val="lt1"/>
              </a:buClr>
              <a:buSzPts val="2700"/>
              <a:buFont typeface="Arial"/>
              <a:buNone/>
            </a:pPr>
            <a:r>
              <a:t/>
            </a:r>
            <a:endParaRPr/>
          </a:p>
        </p:txBody>
      </p:sp>
      <p:sp>
        <p:nvSpPr>
          <p:cNvPr id="719" name="Google Shape;719;p103"/>
          <p:cNvSpPr txBox="1"/>
          <p:nvPr>
            <p:ph idx="2" type="subTitle"/>
          </p:nvPr>
        </p:nvSpPr>
        <p:spPr>
          <a:xfrm>
            <a:off x="440531" y="2694463"/>
            <a:ext cx="3957600" cy="54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800"/>
              <a:buNone/>
            </a:pPr>
            <a:r>
              <a:rPr lang="da" sz="1100"/>
              <a:t>Morten Arendt Rasmussen, Professor, FOOD</a:t>
            </a:r>
            <a:endParaRPr sz="1100"/>
          </a:p>
          <a:p>
            <a:pPr indent="0" lvl="0" marL="0" rtl="0" algn="l">
              <a:spcBef>
                <a:spcPts val="0"/>
              </a:spcBef>
              <a:spcAft>
                <a:spcPts val="0"/>
              </a:spcAft>
              <a:buClr>
                <a:schemeClr val="dk1"/>
              </a:buClr>
              <a:buSzPts val="800"/>
              <a:buNone/>
            </a:pPr>
            <a:r>
              <a:rPr lang="da" sz="1100"/>
              <a:t>Daniel Hershcovich, Tenure-Track Assistant Professor, DIKU</a:t>
            </a:r>
            <a:endParaRPr sz="1100"/>
          </a:p>
          <a:p>
            <a:pPr indent="0" lvl="0" marL="0" rtl="0" algn="l">
              <a:spcBef>
                <a:spcPts val="0"/>
              </a:spcBef>
              <a:spcAft>
                <a:spcPts val="0"/>
              </a:spcAft>
              <a:buClr>
                <a:schemeClr val="dk1"/>
              </a:buClr>
              <a:buSzPts val="800"/>
              <a:buNone/>
            </a:pPr>
            <a:r>
              <a:rPr lang="da" sz="1100"/>
              <a:t>Jonathan Sigh Musso, BSc Machine Learning &amp; Data Science</a:t>
            </a:r>
            <a:endParaRPr sz="1100"/>
          </a:p>
          <a:p>
            <a:pPr indent="0" lvl="0" marL="0" rtl="0" algn="l">
              <a:spcBef>
                <a:spcPts val="0"/>
              </a:spcBef>
              <a:spcAft>
                <a:spcPts val="0"/>
              </a:spcAft>
              <a:buClr>
                <a:schemeClr val="dk1"/>
              </a:buClr>
              <a:buSzPts val="800"/>
              <a:buNone/>
            </a:pPr>
            <a:r>
              <a:rPr lang="da" sz="1100"/>
              <a:t>Lukas Mikelionis, MSc Computer Science</a:t>
            </a:r>
            <a:endParaRPr sz="1100"/>
          </a:p>
          <a:p>
            <a:pPr indent="0" lvl="0" marL="0" rtl="0" algn="l">
              <a:spcBef>
                <a:spcPts val="0"/>
              </a:spcBef>
              <a:spcAft>
                <a:spcPts val="0"/>
              </a:spcAft>
              <a:buClr>
                <a:schemeClr val="dk1"/>
              </a:buClr>
              <a:buSzPts val="800"/>
              <a:buNone/>
            </a:pPr>
            <a:r>
              <a:t/>
            </a:r>
            <a:endParaRPr sz="1100"/>
          </a:p>
          <a:p>
            <a:pPr indent="0" lvl="0" marL="0" rtl="0" algn="l">
              <a:spcBef>
                <a:spcPts val="0"/>
              </a:spcBef>
              <a:spcAft>
                <a:spcPts val="0"/>
              </a:spcAft>
              <a:buClr>
                <a:schemeClr val="dk1"/>
              </a:buClr>
              <a:buSzPts val="800"/>
              <a:buNone/>
            </a:pPr>
            <a:r>
              <a:rPr lang="da" sz="1400"/>
              <a:t>Digital Tech Summit, October 30, 2024</a:t>
            </a:r>
            <a:endParaRPr sz="1400"/>
          </a:p>
          <a:p>
            <a:pPr indent="0" lvl="0" marL="0" rtl="0" algn="l">
              <a:spcBef>
                <a:spcPts val="0"/>
              </a:spcBef>
              <a:spcAft>
                <a:spcPts val="0"/>
              </a:spcAft>
              <a:buClr>
                <a:schemeClr val="dk1"/>
              </a:buClr>
              <a:buSzPts val="800"/>
              <a:buNone/>
            </a:pPr>
            <a:r>
              <a:t/>
            </a:r>
            <a:endParaRPr sz="1100"/>
          </a:p>
          <a:p>
            <a:pPr indent="0" lvl="0" marL="0" rtl="0" algn="l">
              <a:spcBef>
                <a:spcPts val="0"/>
              </a:spcBef>
              <a:spcAft>
                <a:spcPts val="0"/>
              </a:spcAft>
              <a:buClr>
                <a:schemeClr val="dk1"/>
              </a:buClr>
              <a:buSzPts val="800"/>
              <a:buNone/>
            </a:pPr>
            <a:r>
              <a:t/>
            </a:r>
            <a:endParaRPr sz="1100"/>
          </a:p>
          <a:p>
            <a:pPr indent="0" lvl="0" marL="0" rtl="0" algn="l">
              <a:lnSpc>
                <a:spcPct val="100000"/>
              </a:lnSpc>
              <a:spcBef>
                <a:spcPts val="0"/>
              </a:spcBef>
              <a:spcAft>
                <a:spcPts val="0"/>
              </a:spcAft>
              <a:buClr>
                <a:schemeClr val="dk1"/>
              </a:buClr>
              <a:buSzPts val="1800"/>
              <a:buNone/>
            </a:pPr>
            <a:r>
              <a:t/>
            </a:r>
            <a:endParaRPr sz="1100"/>
          </a:p>
        </p:txBody>
      </p:sp>
      <p:sp>
        <p:nvSpPr>
          <p:cNvPr id="720" name="Google Shape;720;p103"/>
          <p:cNvSpPr txBox="1"/>
          <p:nvPr>
            <p:ph idx="1" type="body"/>
          </p:nvPr>
        </p:nvSpPr>
        <p:spPr>
          <a:xfrm>
            <a:off x="440531" y="765150"/>
            <a:ext cx="3957600" cy="1806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800"/>
              <a:buNone/>
            </a:pPr>
            <a:r>
              <a:rPr lang="da" sz="3000"/>
              <a:t>How can we use AI Language Models for Personalized Guidance and Nutrition?</a:t>
            </a:r>
            <a:endParaRPr sz="3000"/>
          </a:p>
        </p:txBody>
      </p:sp>
      <p:pic>
        <p:nvPicPr>
          <p:cNvPr id="721" name="Google Shape;721;p103"/>
          <p:cNvPicPr preferRelativeResize="0"/>
          <p:nvPr/>
        </p:nvPicPr>
        <p:blipFill>
          <a:blip r:embed="rId4">
            <a:alphaModFix/>
          </a:blip>
          <a:stretch>
            <a:fillRect/>
          </a:stretch>
        </p:blipFill>
        <p:spPr>
          <a:xfrm>
            <a:off x="7239000" y="0"/>
            <a:ext cx="1905000" cy="1905000"/>
          </a:xfrm>
          <a:prstGeom prst="rect">
            <a:avLst/>
          </a:prstGeom>
          <a:noFill/>
          <a:ln>
            <a:noFill/>
          </a:ln>
        </p:spPr>
      </p:pic>
      <p:pic>
        <p:nvPicPr>
          <p:cNvPr id="722" name="Google Shape;722;p103"/>
          <p:cNvPicPr preferRelativeResize="0"/>
          <p:nvPr/>
        </p:nvPicPr>
        <p:blipFill>
          <a:blip r:embed="rId5">
            <a:alphaModFix/>
          </a:blip>
          <a:stretch>
            <a:fillRect/>
          </a:stretch>
        </p:blipFill>
        <p:spPr>
          <a:xfrm>
            <a:off x="5334000" y="0"/>
            <a:ext cx="1905000" cy="1905000"/>
          </a:xfrm>
          <a:prstGeom prst="rect">
            <a:avLst/>
          </a:prstGeom>
          <a:noFill/>
          <a:ln>
            <a:noFill/>
          </a:ln>
        </p:spPr>
      </p:pic>
      <p:pic>
        <p:nvPicPr>
          <p:cNvPr id="723" name="Google Shape;723;p103"/>
          <p:cNvPicPr preferRelativeResize="0"/>
          <p:nvPr/>
        </p:nvPicPr>
        <p:blipFill>
          <a:blip r:embed="rId6">
            <a:alphaModFix/>
          </a:blip>
          <a:stretch>
            <a:fillRect/>
          </a:stretch>
        </p:blipFill>
        <p:spPr>
          <a:xfrm>
            <a:off x="5334000" y="1905000"/>
            <a:ext cx="1905000" cy="1905000"/>
          </a:xfrm>
          <a:prstGeom prst="rect">
            <a:avLst/>
          </a:prstGeom>
          <a:noFill/>
          <a:ln>
            <a:noFill/>
          </a:ln>
        </p:spPr>
      </p:pic>
      <p:pic>
        <p:nvPicPr>
          <p:cNvPr id="724" name="Google Shape;724;p103"/>
          <p:cNvPicPr preferRelativeResize="0"/>
          <p:nvPr/>
        </p:nvPicPr>
        <p:blipFill>
          <a:blip r:embed="rId7">
            <a:alphaModFix/>
          </a:blip>
          <a:stretch>
            <a:fillRect/>
          </a:stretch>
        </p:blipFill>
        <p:spPr>
          <a:xfrm>
            <a:off x="7239000" y="1905000"/>
            <a:ext cx="1905000" cy="1905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12"/>
          <p:cNvSpPr txBox="1"/>
          <p:nvPr>
            <p:ph type="title"/>
          </p:nvPr>
        </p:nvSpPr>
        <p:spPr>
          <a:xfrm>
            <a:off x="441724" y="465535"/>
            <a:ext cx="4242900" cy="6489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accent1"/>
              </a:buClr>
              <a:buSzPts val="2300"/>
              <a:buFont typeface="Arial"/>
              <a:buNone/>
            </a:pPr>
            <a:r>
              <a:rPr lang="da"/>
              <a:t>AI Influences Human Behavior</a:t>
            </a:r>
            <a:endParaRPr/>
          </a:p>
        </p:txBody>
      </p:sp>
      <p:sp>
        <p:nvSpPr>
          <p:cNvPr id="827" name="Google Shape;827;p112"/>
          <p:cNvSpPr txBox="1"/>
          <p:nvPr>
            <p:ph idx="12" type="sldNum"/>
          </p:nvPr>
        </p:nvSpPr>
        <p:spPr>
          <a:xfrm>
            <a:off x="8414768" y="64309"/>
            <a:ext cx="286500" cy="132600"/>
          </a:xfrm>
          <a:prstGeom prst="rect">
            <a:avLst/>
          </a:prstGeom>
          <a:noFill/>
          <a:ln>
            <a:noFill/>
          </a:ln>
        </p:spPr>
        <p:txBody>
          <a:bodyPr anchorCtr="0" anchor="b" bIns="0" lIns="0" spcFirstLastPara="1" rIns="0" wrap="square" tIns="0">
            <a:normAutofit/>
          </a:bodyPr>
          <a:lstStyle/>
          <a:p>
            <a:pPr indent="0" lvl="0" marL="0" rtl="0" algn="r">
              <a:spcBef>
                <a:spcPts val="0"/>
              </a:spcBef>
              <a:spcAft>
                <a:spcPts val="0"/>
              </a:spcAft>
              <a:buNone/>
            </a:pPr>
            <a:fld id="{00000000-1234-1234-1234-123412341234}" type="slidenum">
              <a:rPr lang="da"/>
              <a:t>‹#›</a:t>
            </a:fld>
            <a:endParaRPr/>
          </a:p>
        </p:txBody>
      </p:sp>
      <p:pic>
        <p:nvPicPr>
          <p:cNvPr id="828" name="Google Shape;828;p112"/>
          <p:cNvPicPr preferRelativeResize="0"/>
          <p:nvPr/>
        </p:nvPicPr>
        <p:blipFill>
          <a:blip r:embed="rId3">
            <a:alphaModFix/>
          </a:blip>
          <a:stretch>
            <a:fillRect/>
          </a:stretch>
        </p:blipFill>
        <p:spPr>
          <a:xfrm>
            <a:off x="152400" y="1734198"/>
            <a:ext cx="8839204" cy="2296121"/>
          </a:xfrm>
          <a:prstGeom prst="rect">
            <a:avLst/>
          </a:prstGeom>
          <a:noFill/>
          <a:ln>
            <a:noFill/>
          </a:ln>
        </p:spPr>
      </p:pic>
      <p:sp>
        <p:nvSpPr>
          <p:cNvPr id="829" name="Google Shape;829;p112"/>
          <p:cNvSpPr txBox="1"/>
          <p:nvPr/>
        </p:nvSpPr>
        <p:spPr>
          <a:xfrm>
            <a:off x="236100" y="3782900"/>
            <a:ext cx="8671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 sz="1000" u="sng">
                <a:solidFill>
                  <a:schemeClr val="hlink"/>
                </a:solidFill>
                <a:highlight>
                  <a:srgbClr val="FFFFFF"/>
                </a:highlight>
                <a:hlinkClick r:id="rId4"/>
              </a:rPr>
              <a:t>How to ask for donations? learning user-specific persuasive dialogue policies through online interactions</a:t>
            </a:r>
            <a:r>
              <a:rPr lang="da" sz="1000">
                <a:solidFill>
                  <a:srgbClr val="222222"/>
                </a:solidFill>
                <a:highlight>
                  <a:srgbClr val="FFFFFF"/>
                </a:highlight>
              </a:rPr>
              <a:t> (Tran et al., </a:t>
            </a:r>
            <a:r>
              <a:rPr i="1" lang="da" sz="1000">
                <a:solidFill>
                  <a:srgbClr val="222222"/>
                </a:solidFill>
                <a:highlight>
                  <a:srgbClr val="FFFFFF"/>
                </a:highlight>
              </a:rPr>
              <a:t>UMAP </a:t>
            </a:r>
            <a:r>
              <a:rPr lang="da" sz="1000">
                <a:solidFill>
                  <a:srgbClr val="222222"/>
                </a:solidFill>
                <a:highlight>
                  <a:srgbClr val="FFFFFF"/>
                </a:highlight>
              </a:rPr>
              <a:t>2022)</a:t>
            </a:r>
            <a:endParaRPr/>
          </a:p>
        </p:txBody>
      </p:sp>
      <p:sp>
        <p:nvSpPr>
          <p:cNvPr id="830" name="Google Shape;830;p112"/>
          <p:cNvSpPr txBox="1"/>
          <p:nvPr/>
        </p:nvSpPr>
        <p:spPr>
          <a:xfrm>
            <a:off x="518650" y="1055050"/>
            <a:ext cx="8127600" cy="11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a" sz="1800">
                <a:solidFill>
                  <a:schemeClr val="dk1"/>
                </a:solidFill>
              </a:rPr>
              <a:t>Whether through explicit persuasion or implicit priming, user behavior changes as a result of interaction with AI</a:t>
            </a:r>
            <a:endParaRPr sz="1800">
              <a:solidFill>
                <a:schemeClr val="dk1"/>
              </a:solidFill>
            </a:endParaRPr>
          </a:p>
        </p:txBody>
      </p:sp>
      <p:sp>
        <p:nvSpPr>
          <p:cNvPr id="831" name="Google Shape;831;p112"/>
          <p:cNvSpPr txBox="1"/>
          <p:nvPr/>
        </p:nvSpPr>
        <p:spPr>
          <a:xfrm>
            <a:off x="518650" y="4265050"/>
            <a:ext cx="8127600" cy="6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da" sz="2400">
                <a:solidFill>
                  <a:schemeClr val="dk1"/>
                </a:solidFill>
              </a:rPr>
              <a:t>Can we harness this for positive behavior change?</a:t>
            </a:r>
            <a:endParaRPr b="1" sz="24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13"/>
          <p:cNvSpPr txBox="1"/>
          <p:nvPr>
            <p:ph type="title"/>
          </p:nvPr>
        </p:nvSpPr>
        <p:spPr>
          <a:xfrm>
            <a:off x="441723" y="465535"/>
            <a:ext cx="8259300" cy="6489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accent1"/>
              </a:buClr>
              <a:buSzPts val="2300"/>
              <a:buFont typeface="Arial"/>
              <a:buNone/>
            </a:pPr>
            <a:r>
              <a:rPr lang="da"/>
              <a:t>Risks of AI Influence</a:t>
            </a:r>
            <a:endParaRPr/>
          </a:p>
        </p:txBody>
      </p:sp>
      <p:sp>
        <p:nvSpPr>
          <p:cNvPr id="838" name="Google Shape;838;p113"/>
          <p:cNvSpPr txBox="1"/>
          <p:nvPr>
            <p:ph idx="12" type="sldNum"/>
          </p:nvPr>
        </p:nvSpPr>
        <p:spPr>
          <a:xfrm>
            <a:off x="8414768" y="64309"/>
            <a:ext cx="286500" cy="132600"/>
          </a:xfrm>
          <a:prstGeom prst="rect">
            <a:avLst/>
          </a:prstGeom>
          <a:noFill/>
          <a:ln>
            <a:noFill/>
          </a:ln>
        </p:spPr>
        <p:txBody>
          <a:bodyPr anchorCtr="0" anchor="b" bIns="0" lIns="0" spcFirstLastPara="1" rIns="0" wrap="square" tIns="0">
            <a:normAutofit/>
          </a:bodyPr>
          <a:lstStyle/>
          <a:p>
            <a:pPr indent="0" lvl="0" marL="0" rtl="0" algn="r">
              <a:spcBef>
                <a:spcPts val="0"/>
              </a:spcBef>
              <a:spcAft>
                <a:spcPts val="0"/>
              </a:spcAft>
              <a:buNone/>
            </a:pPr>
            <a:fld id="{00000000-1234-1234-1234-123412341234}" type="slidenum">
              <a:rPr lang="da"/>
              <a:t>‹#›</a:t>
            </a:fld>
            <a:endParaRPr/>
          </a:p>
        </p:txBody>
      </p:sp>
      <p:pic>
        <p:nvPicPr>
          <p:cNvPr id="839" name="Google Shape;839;p113"/>
          <p:cNvPicPr preferRelativeResize="0"/>
          <p:nvPr/>
        </p:nvPicPr>
        <p:blipFill rotWithShape="1">
          <a:blip r:embed="rId3">
            <a:alphaModFix/>
          </a:blip>
          <a:srcRect b="0" l="0" r="0" t="0"/>
          <a:stretch/>
        </p:blipFill>
        <p:spPr>
          <a:xfrm>
            <a:off x="323171" y="1061455"/>
            <a:ext cx="4180258" cy="2064879"/>
          </a:xfrm>
          <a:prstGeom prst="rect">
            <a:avLst/>
          </a:prstGeom>
          <a:noFill/>
          <a:ln>
            <a:noFill/>
          </a:ln>
        </p:spPr>
      </p:pic>
      <p:pic>
        <p:nvPicPr>
          <p:cNvPr descr="A blue heart and compass on a white background&#10;&#10;Description automatically generated" id="840" name="Google Shape;840;p113"/>
          <p:cNvPicPr preferRelativeResize="0"/>
          <p:nvPr/>
        </p:nvPicPr>
        <p:blipFill rotWithShape="1">
          <a:blip r:embed="rId4">
            <a:alphaModFix/>
          </a:blip>
          <a:srcRect b="0" l="0" r="47797" t="0"/>
          <a:stretch/>
        </p:blipFill>
        <p:spPr>
          <a:xfrm>
            <a:off x="5077899" y="821804"/>
            <a:ext cx="3580070" cy="3857625"/>
          </a:xfrm>
          <a:prstGeom prst="rect">
            <a:avLst/>
          </a:prstGeom>
          <a:noFill/>
          <a:ln>
            <a:noFill/>
          </a:ln>
        </p:spPr>
      </p:pic>
      <p:sp>
        <p:nvSpPr>
          <p:cNvPr id="841" name="Google Shape;841;p113"/>
          <p:cNvSpPr txBox="1"/>
          <p:nvPr/>
        </p:nvSpPr>
        <p:spPr>
          <a:xfrm>
            <a:off x="6867934" y="1383692"/>
            <a:ext cx="1303500" cy="900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a" sz="1800">
                <a:solidFill>
                  <a:schemeClr val="dk1"/>
                </a:solidFill>
                <a:latin typeface="Arial"/>
                <a:ea typeface="Arial"/>
                <a:cs typeface="Arial"/>
                <a:sym typeface="Arial"/>
              </a:rPr>
              <a:t>Influencing decision making</a:t>
            </a:r>
            <a:endParaRPr sz="1100"/>
          </a:p>
        </p:txBody>
      </p:sp>
      <p:sp>
        <p:nvSpPr>
          <p:cNvPr id="842" name="Google Shape;842;p113"/>
          <p:cNvSpPr txBox="1"/>
          <p:nvPr/>
        </p:nvSpPr>
        <p:spPr>
          <a:xfrm>
            <a:off x="7290271" y="3381836"/>
            <a:ext cx="1428900" cy="900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a" sz="1800">
                <a:solidFill>
                  <a:schemeClr val="dk1"/>
                </a:solidFill>
                <a:latin typeface="Arial"/>
                <a:ea typeface="Arial"/>
                <a:cs typeface="Arial"/>
                <a:sym typeface="Arial"/>
              </a:rPr>
              <a:t>Creating partial/false impressions</a:t>
            </a:r>
            <a:endParaRPr sz="1800">
              <a:solidFill>
                <a:schemeClr val="dk1"/>
              </a:solidFill>
              <a:latin typeface="Arial"/>
              <a:ea typeface="Arial"/>
              <a:cs typeface="Arial"/>
              <a:sym typeface="Arial"/>
            </a:endParaRPr>
          </a:p>
        </p:txBody>
      </p:sp>
      <p:sp>
        <p:nvSpPr>
          <p:cNvPr id="843" name="Google Shape;843;p113"/>
          <p:cNvSpPr txBox="1"/>
          <p:nvPr/>
        </p:nvSpPr>
        <p:spPr>
          <a:xfrm>
            <a:off x="4866043" y="3209572"/>
            <a:ext cx="1761900" cy="900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a" sz="1800">
                <a:solidFill>
                  <a:schemeClr val="dk1"/>
                </a:solidFill>
                <a:latin typeface="Arial"/>
                <a:ea typeface="Arial"/>
                <a:cs typeface="Arial"/>
                <a:sym typeface="Arial"/>
              </a:rPr>
              <a:t>Perpetuating bias and stereotypes</a:t>
            </a:r>
            <a:endParaRPr sz="1800">
              <a:solidFill>
                <a:schemeClr val="dk1"/>
              </a:solidFill>
              <a:latin typeface="Arial"/>
              <a:ea typeface="Arial"/>
              <a:cs typeface="Arial"/>
              <a:sym typeface="Arial"/>
            </a:endParaRPr>
          </a:p>
        </p:txBody>
      </p:sp>
      <p:sp>
        <p:nvSpPr>
          <p:cNvPr id="844" name="Google Shape;844;p113"/>
          <p:cNvSpPr txBox="1"/>
          <p:nvPr/>
        </p:nvSpPr>
        <p:spPr>
          <a:xfrm>
            <a:off x="4785727" y="1033681"/>
            <a:ext cx="1935600" cy="900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a" sz="1800">
                <a:solidFill>
                  <a:schemeClr val="dk1"/>
                </a:solidFill>
                <a:latin typeface="Arial"/>
                <a:ea typeface="Arial"/>
                <a:cs typeface="Arial"/>
                <a:sym typeface="Arial"/>
              </a:rPr>
              <a:t>Restricting communicative style</a:t>
            </a:r>
            <a:endParaRPr sz="1800">
              <a:solidFill>
                <a:schemeClr val="dk1"/>
              </a:solidFill>
              <a:latin typeface="Arial"/>
              <a:ea typeface="Arial"/>
              <a:cs typeface="Arial"/>
              <a:sym typeface="Arial"/>
            </a:endParaRPr>
          </a:p>
        </p:txBody>
      </p:sp>
      <p:sp>
        <p:nvSpPr>
          <p:cNvPr id="845" name="Google Shape;845;p113"/>
          <p:cNvSpPr txBox="1"/>
          <p:nvPr/>
        </p:nvSpPr>
        <p:spPr>
          <a:xfrm>
            <a:off x="3573800" y="4748600"/>
            <a:ext cx="5661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 sz="1200">
                <a:solidFill>
                  <a:srgbClr val="446E9B"/>
                </a:solidFill>
                <a:highlight>
                  <a:srgbClr val="FFFFFF"/>
                </a:highlight>
                <a:uFill>
                  <a:noFill/>
                </a:uFill>
                <a:latin typeface="Roboto"/>
                <a:ea typeface="Roboto"/>
                <a:cs typeface="Roboto"/>
                <a:sym typeface="Roboto"/>
                <a:hlinkClick r:id="rId5">
                  <a:extLst>
                    <a:ext uri="{A12FA001-AC4F-418D-AE19-62706E023703}">
                      <ahyp:hlinkClr val="tx"/>
                    </a:ext>
                  </a:extLst>
                </a:hlinkClick>
              </a:rPr>
              <a:t>Challenges and Strategies in Cross-Cultural NLP</a:t>
            </a:r>
            <a:r>
              <a:rPr lang="da" sz="1200">
                <a:solidFill>
                  <a:srgbClr val="212529"/>
                </a:solidFill>
                <a:highlight>
                  <a:srgbClr val="FFFFFF"/>
                </a:highlight>
                <a:latin typeface="Roboto"/>
                <a:ea typeface="Roboto"/>
                <a:cs typeface="Roboto"/>
                <a:sym typeface="Roboto"/>
              </a:rPr>
              <a:t> (Hershcovich et al., ACL 2022)</a:t>
            </a:r>
            <a:endParaRPr/>
          </a:p>
        </p:txBody>
      </p:sp>
      <p:sp>
        <p:nvSpPr>
          <p:cNvPr id="846" name="Google Shape;846;p113"/>
          <p:cNvSpPr txBox="1"/>
          <p:nvPr/>
        </p:nvSpPr>
        <p:spPr>
          <a:xfrm>
            <a:off x="323175" y="3070300"/>
            <a:ext cx="4542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 sz="1200">
                <a:solidFill>
                  <a:srgbClr val="446E9B"/>
                </a:solidFill>
                <a:highlight>
                  <a:srgbClr val="FFFFFF"/>
                </a:highlight>
                <a:uFill>
                  <a:noFill/>
                </a:uFill>
                <a:latin typeface="Roboto"/>
                <a:ea typeface="Roboto"/>
                <a:cs typeface="Roboto"/>
                <a:sym typeface="Roboto"/>
                <a:hlinkClick r:id="rId6">
                  <a:extLst>
                    <a:ext uri="{A12FA001-AC4F-418D-AE19-62706E023703}">
                      <ahyp:hlinkClr val="tx"/>
                    </a:ext>
                  </a:extLst>
                </a:hlinkClick>
              </a:rPr>
              <a:t>Assessing Cross-Cultural Alignment between ChatGPT and Human Societies: An Empirical Study</a:t>
            </a:r>
            <a:r>
              <a:rPr lang="da" sz="1200">
                <a:solidFill>
                  <a:srgbClr val="212529"/>
                </a:solidFill>
                <a:highlight>
                  <a:srgbClr val="FFFFFF"/>
                </a:highlight>
                <a:latin typeface="Roboto"/>
                <a:ea typeface="Roboto"/>
                <a:cs typeface="Roboto"/>
                <a:sym typeface="Roboto"/>
              </a:rPr>
              <a:t> (Cao et al., C3NLP 2023)</a:t>
            </a:r>
            <a:endParaRPr/>
          </a:p>
        </p:txBody>
      </p:sp>
      <p:pic>
        <p:nvPicPr>
          <p:cNvPr id="847" name="Google Shape;847;p113"/>
          <p:cNvPicPr preferRelativeResize="0"/>
          <p:nvPr/>
        </p:nvPicPr>
        <p:blipFill>
          <a:blip r:embed="rId7">
            <a:alphaModFix/>
          </a:blip>
          <a:stretch>
            <a:fillRect/>
          </a:stretch>
        </p:blipFill>
        <p:spPr>
          <a:xfrm>
            <a:off x="441725" y="3698300"/>
            <a:ext cx="1371149" cy="13711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114"/>
          <p:cNvSpPr txBox="1"/>
          <p:nvPr>
            <p:ph type="title"/>
          </p:nvPr>
        </p:nvSpPr>
        <p:spPr>
          <a:xfrm>
            <a:off x="441722" y="465535"/>
            <a:ext cx="8259300" cy="64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2300"/>
              <a:buFont typeface="Arial"/>
              <a:buNone/>
            </a:pPr>
            <a:r>
              <a:rPr lang="da"/>
              <a:t>AI Alignment</a:t>
            </a:r>
            <a:endParaRPr/>
          </a:p>
        </p:txBody>
      </p:sp>
      <p:sp>
        <p:nvSpPr>
          <p:cNvPr id="854" name="Google Shape;854;p114"/>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da"/>
              <a:t>‹#›</a:t>
            </a:fld>
            <a:endParaRPr/>
          </a:p>
        </p:txBody>
      </p:sp>
      <p:pic>
        <p:nvPicPr>
          <p:cNvPr id="855" name="Google Shape;855;p114"/>
          <p:cNvPicPr preferRelativeResize="0"/>
          <p:nvPr/>
        </p:nvPicPr>
        <p:blipFill rotWithShape="1">
          <a:blip r:embed="rId3">
            <a:alphaModFix/>
          </a:blip>
          <a:srcRect b="0" l="0" r="0" t="0"/>
          <a:stretch/>
        </p:blipFill>
        <p:spPr>
          <a:xfrm>
            <a:off x="-23537" y="2256274"/>
            <a:ext cx="9144000" cy="1606269"/>
          </a:xfrm>
          <a:prstGeom prst="rect">
            <a:avLst/>
          </a:prstGeom>
          <a:noFill/>
          <a:ln>
            <a:noFill/>
          </a:ln>
        </p:spPr>
      </p:pic>
      <p:sp>
        <p:nvSpPr>
          <p:cNvPr id="856" name="Google Shape;856;p114"/>
          <p:cNvSpPr txBox="1"/>
          <p:nvPr/>
        </p:nvSpPr>
        <p:spPr>
          <a:xfrm>
            <a:off x="-12" y="4045143"/>
            <a:ext cx="91440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a" sz="1400" u="sng">
                <a:solidFill>
                  <a:schemeClr val="dk1"/>
                </a:solidFill>
                <a:latin typeface="Arial"/>
                <a:ea typeface="Arial"/>
                <a:cs typeface="Arial"/>
                <a:sym typeface="Arial"/>
                <a:hlinkClick r:id="rId4">
                  <a:extLst>
                    <a:ext uri="{A12FA001-AC4F-418D-AE19-62706E023703}">
                      <ahyp:hlinkClr val="tx"/>
                    </a:ext>
                  </a:extLst>
                </a:hlinkClick>
              </a:rPr>
              <a:t>Towards Bidirectional Human-AI Alignment: A Systematic Review for Clarifications, Framework, and Future Directions</a:t>
            </a:r>
            <a:r>
              <a:rPr lang="da" sz="1400">
                <a:solidFill>
                  <a:schemeClr val="dk1"/>
                </a:solidFill>
                <a:latin typeface="Arial"/>
                <a:ea typeface="Arial"/>
                <a:cs typeface="Arial"/>
                <a:sym typeface="Arial"/>
              </a:rPr>
              <a:t> (Shen et al., 2024), adapted from </a:t>
            </a:r>
            <a:r>
              <a:rPr lang="da" sz="1400" u="sng">
                <a:solidFill>
                  <a:schemeClr val="dk1"/>
                </a:solidFill>
                <a:latin typeface="Arial"/>
                <a:ea typeface="Arial"/>
                <a:cs typeface="Arial"/>
                <a:sym typeface="Arial"/>
                <a:hlinkClick r:id="rId5">
                  <a:extLst>
                    <a:ext uri="{A12FA001-AC4F-418D-AE19-62706E023703}">
                      <ahyp:hlinkClr val="tx"/>
                    </a:ext>
                  </a:extLst>
                </a:hlinkClick>
              </a:rPr>
              <a:t>Gabriel (2020)</a:t>
            </a:r>
            <a:endParaRPr sz="1400">
              <a:solidFill>
                <a:schemeClr val="dk1"/>
              </a:solidFill>
              <a:latin typeface="Arial"/>
              <a:ea typeface="Arial"/>
              <a:cs typeface="Arial"/>
              <a:sym typeface="Arial"/>
            </a:endParaRPr>
          </a:p>
        </p:txBody>
      </p:sp>
      <p:grpSp>
        <p:nvGrpSpPr>
          <p:cNvPr id="857" name="Google Shape;857;p114"/>
          <p:cNvGrpSpPr/>
          <p:nvPr/>
        </p:nvGrpSpPr>
        <p:grpSpPr>
          <a:xfrm>
            <a:off x="51000" y="1026475"/>
            <a:ext cx="8994928" cy="1047196"/>
            <a:chOff x="0" y="570"/>
            <a:chExt cx="11012400" cy="1868992"/>
          </a:xfrm>
        </p:grpSpPr>
        <p:sp>
          <p:nvSpPr>
            <p:cNvPr id="858" name="Google Shape;858;p114"/>
            <p:cNvSpPr txBox="1"/>
            <p:nvPr/>
          </p:nvSpPr>
          <p:spPr>
            <a:xfrm>
              <a:off x="0" y="570"/>
              <a:ext cx="11012400" cy="934500"/>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Arial"/>
                <a:buNone/>
              </a:pPr>
              <a:r>
                <a:rPr b="0" i="0" lang="da" sz="1800">
                  <a:solidFill>
                    <a:schemeClr val="dk1"/>
                  </a:solidFill>
                  <a:latin typeface="Arial"/>
                  <a:ea typeface="Arial"/>
                  <a:cs typeface="Arial"/>
                  <a:sym typeface="Arial"/>
                </a:rPr>
                <a:t>“our AI systems must </a:t>
              </a:r>
              <a:r>
                <a:rPr i="0" lang="da" sz="1800">
                  <a:solidFill>
                    <a:schemeClr val="dk1"/>
                  </a:solidFill>
                </a:rPr>
                <a:t>do</a:t>
              </a:r>
              <a:r>
                <a:rPr b="0" i="0" lang="da" sz="1800">
                  <a:solidFill>
                    <a:schemeClr val="dk1"/>
                  </a:solidFill>
                  <a:latin typeface="Arial"/>
                  <a:ea typeface="Arial"/>
                  <a:cs typeface="Arial"/>
                  <a:sym typeface="Arial"/>
                </a:rPr>
                <a:t> what we </a:t>
              </a:r>
              <a:r>
                <a:rPr b="1" i="0" lang="da" sz="1800">
                  <a:solidFill>
                    <a:schemeClr val="dk1"/>
                  </a:solidFill>
                </a:rPr>
                <a:t>want them to do</a:t>
              </a:r>
              <a:r>
                <a:rPr b="0" i="0" lang="da" sz="1800">
                  <a:solidFill>
                    <a:schemeClr val="dk1"/>
                  </a:solidFill>
                  <a:latin typeface="Arial"/>
                  <a:ea typeface="Arial"/>
                  <a:cs typeface="Arial"/>
                  <a:sym typeface="Arial"/>
                </a:rPr>
                <a:t>” (</a:t>
              </a:r>
              <a:r>
                <a:rPr b="0" i="0" lang="da" sz="1800" u="sng">
                  <a:solidFill>
                    <a:schemeClr val="dk1"/>
                  </a:solidFill>
                  <a:latin typeface="Arial"/>
                  <a:ea typeface="Arial"/>
                  <a:cs typeface="Arial"/>
                  <a:sym typeface="Arial"/>
                  <a:hlinkClick r:id="rId6">
                    <a:extLst>
                      <a:ext uri="{A12FA001-AC4F-418D-AE19-62706E023703}">
                        <ahyp:hlinkClr val="tx"/>
                      </a:ext>
                    </a:extLst>
                  </a:hlinkClick>
                </a:rPr>
                <a:t>Russel et al., 2015</a:t>
              </a:r>
              <a:r>
                <a:rPr b="0" i="0" lang="da"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859" name="Google Shape;859;p114"/>
            <p:cNvSpPr txBox="1"/>
            <p:nvPr/>
          </p:nvSpPr>
          <p:spPr>
            <a:xfrm>
              <a:off x="0" y="935062"/>
              <a:ext cx="11012400" cy="934500"/>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Arial"/>
                <a:buNone/>
              </a:pPr>
              <a:r>
                <a:rPr b="0" i="0" lang="da" sz="1800">
                  <a:solidFill>
                    <a:schemeClr val="dk1"/>
                  </a:solidFill>
                  <a:latin typeface="Arial"/>
                  <a:ea typeface="Arial"/>
                  <a:cs typeface="Arial"/>
                  <a:sym typeface="Arial"/>
                </a:rPr>
                <a:t>“prevent [autonomous systems] from </a:t>
              </a:r>
              <a:r>
                <a:rPr i="0" lang="da" sz="1800">
                  <a:solidFill>
                    <a:schemeClr val="dk1"/>
                  </a:solidFill>
                </a:rPr>
                <a:t>causing</a:t>
              </a:r>
              <a:r>
                <a:rPr b="0" i="0" lang="da" sz="1800">
                  <a:solidFill>
                    <a:schemeClr val="dk1"/>
                  </a:solidFill>
                  <a:latin typeface="Arial"/>
                  <a:ea typeface="Arial"/>
                  <a:cs typeface="Arial"/>
                  <a:sym typeface="Arial"/>
                </a:rPr>
                <a:t> </a:t>
              </a:r>
              <a:r>
                <a:rPr b="1" i="0" lang="da" sz="1800">
                  <a:solidFill>
                    <a:schemeClr val="dk1"/>
                  </a:solidFill>
                </a:rPr>
                <a:t>unintended harm</a:t>
              </a:r>
              <a:r>
                <a:rPr b="0" i="0" lang="da" sz="1800">
                  <a:solidFill>
                    <a:schemeClr val="dk1"/>
                  </a:solidFill>
                  <a:latin typeface="Arial"/>
                  <a:ea typeface="Arial"/>
                  <a:cs typeface="Arial"/>
                  <a:sym typeface="Arial"/>
                </a:rPr>
                <a:t>” (</a:t>
              </a:r>
              <a:r>
                <a:rPr b="0" i="0" lang="da" sz="1800" u="sng">
                  <a:solidFill>
                    <a:schemeClr val="dk1"/>
                  </a:solidFill>
                  <a:latin typeface="Arial"/>
                  <a:ea typeface="Arial"/>
                  <a:cs typeface="Arial"/>
                  <a:sym typeface="Arial"/>
                  <a:hlinkClick r:id="rId7">
                    <a:extLst>
                      <a:ext uri="{A12FA001-AC4F-418D-AE19-62706E023703}">
                        <ahyp:hlinkClr val="tx"/>
                      </a:ext>
                    </a:extLst>
                  </a:hlinkClick>
                </a:rPr>
                <a:t>Amodei et al., 2016</a:t>
              </a:r>
              <a:r>
                <a:rPr b="0" i="0" lang="da"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115"/>
          <p:cNvSpPr txBox="1"/>
          <p:nvPr>
            <p:ph type="title"/>
          </p:nvPr>
        </p:nvSpPr>
        <p:spPr>
          <a:xfrm>
            <a:off x="441722" y="465535"/>
            <a:ext cx="8259300" cy="64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2300"/>
              <a:buFont typeface="Arial"/>
              <a:buNone/>
            </a:pPr>
            <a:r>
              <a:rPr lang="da"/>
              <a:t>Our Goal: Reframing Alignment</a:t>
            </a:r>
            <a:endParaRPr/>
          </a:p>
        </p:txBody>
      </p:sp>
      <p:sp>
        <p:nvSpPr>
          <p:cNvPr id="866" name="Google Shape;866;p115"/>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da"/>
              <a:t>‹#›</a:t>
            </a:fld>
            <a:endParaRPr/>
          </a:p>
        </p:txBody>
      </p:sp>
      <p:sp>
        <p:nvSpPr>
          <p:cNvPr id="867" name="Google Shape;867;p115"/>
          <p:cNvSpPr txBox="1"/>
          <p:nvPr>
            <p:ph idx="1" type="body"/>
          </p:nvPr>
        </p:nvSpPr>
        <p:spPr>
          <a:xfrm>
            <a:off x="790272" y="1431706"/>
            <a:ext cx="8259300" cy="3505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800"/>
              <a:buNone/>
            </a:pPr>
            <a:r>
              <a:rPr lang="da"/>
              <a:t>from   Aligning </a:t>
            </a:r>
            <a:r>
              <a:rPr lang="da">
                <a:solidFill>
                  <a:srgbClr val="1271CA"/>
                </a:solidFill>
                <a:highlight>
                  <a:schemeClr val="lt1"/>
                </a:highlight>
              </a:rPr>
              <a:t>AI</a:t>
            </a:r>
            <a:r>
              <a:rPr lang="da"/>
              <a:t> </a:t>
            </a:r>
            <a:r>
              <a:rPr lang="da">
                <a:solidFill>
                  <a:srgbClr val="F9AB10"/>
                </a:solidFill>
                <a:highlight>
                  <a:schemeClr val="lt1"/>
                </a:highlight>
              </a:rPr>
              <a:t>↦</a:t>
            </a:r>
            <a:r>
              <a:rPr lang="da"/>
              <a:t> </a:t>
            </a:r>
            <a:r>
              <a:rPr b="0" i="0" lang="da">
                <a:solidFill>
                  <a:srgbClr val="DE4A4D"/>
                </a:solidFill>
                <a:highlight>
                  <a:srgbClr val="FFFFFF"/>
                </a:highlight>
              </a:rPr>
              <a:t>Humans</a:t>
            </a:r>
            <a:r>
              <a:rPr b="0" i="0" lang="da">
                <a:solidFill>
                  <a:srgbClr val="000000"/>
                </a:solidFill>
                <a:highlight>
                  <a:srgbClr val="FFFFFF"/>
                </a:highlight>
              </a:rPr>
              <a:t> </a:t>
            </a:r>
            <a:r>
              <a:rPr lang="da"/>
              <a:t>     to     Aligning </a:t>
            </a:r>
            <a:r>
              <a:rPr b="0" i="0" lang="da">
                <a:solidFill>
                  <a:srgbClr val="DE4A4D"/>
                </a:solidFill>
                <a:highlight>
                  <a:srgbClr val="FFFFFF"/>
                </a:highlight>
              </a:rPr>
              <a:t>Humans</a:t>
            </a:r>
            <a:r>
              <a:rPr lang="da"/>
              <a:t> + </a:t>
            </a:r>
            <a:r>
              <a:rPr b="0" i="0" lang="da">
                <a:solidFill>
                  <a:srgbClr val="1271CA"/>
                </a:solidFill>
                <a:highlight>
                  <a:srgbClr val="FFFFFF"/>
                </a:highlight>
              </a:rPr>
              <a:t>AI</a:t>
            </a:r>
            <a:r>
              <a:rPr b="0" i="0" lang="da">
                <a:solidFill>
                  <a:srgbClr val="000000"/>
                </a:solidFill>
                <a:highlight>
                  <a:srgbClr val="FFFFFF"/>
                </a:highlight>
              </a:rPr>
              <a:t> </a:t>
            </a:r>
            <a:r>
              <a:rPr lang="da"/>
              <a:t> </a:t>
            </a:r>
            <a:r>
              <a:rPr b="0" i="0" lang="da">
                <a:solidFill>
                  <a:srgbClr val="F9AB10"/>
                </a:solidFill>
                <a:highlight>
                  <a:srgbClr val="FFFFFF"/>
                </a:highlight>
              </a:rPr>
              <a:t>↦</a:t>
            </a:r>
            <a:r>
              <a:rPr lang="da"/>
              <a:t> a goal</a:t>
            </a:r>
            <a:endParaRPr/>
          </a:p>
        </p:txBody>
      </p:sp>
      <p:pic>
        <p:nvPicPr>
          <p:cNvPr id="868" name="Google Shape;868;p115"/>
          <p:cNvPicPr preferRelativeResize="0"/>
          <p:nvPr/>
        </p:nvPicPr>
        <p:blipFill rotWithShape="1">
          <a:blip r:embed="rId3">
            <a:alphaModFix/>
          </a:blip>
          <a:srcRect b="35994" l="0" r="0" t="7578"/>
          <a:stretch/>
        </p:blipFill>
        <p:spPr>
          <a:xfrm>
            <a:off x="1390418" y="1998904"/>
            <a:ext cx="6164454" cy="2262456"/>
          </a:xfrm>
          <a:prstGeom prst="rect">
            <a:avLst/>
          </a:prstGeom>
          <a:noFill/>
          <a:ln>
            <a:noFill/>
          </a:ln>
        </p:spPr>
      </p:pic>
      <p:sp>
        <p:nvSpPr>
          <p:cNvPr id="869" name="Google Shape;869;p115"/>
          <p:cNvSpPr txBox="1"/>
          <p:nvPr/>
        </p:nvSpPr>
        <p:spPr>
          <a:xfrm>
            <a:off x="1390425" y="4652200"/>
            <a:ext cx="69714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da" sz="1400" u="none" strike="noStrike">
                <a:solidFill>
                  <a:schemeClr val="dk1"/>
                </a:solidFill>
                <a:highlight>
                  <a:srgbClr val="FFFFFF"/>
                </a:highlight>
                <a:latin typeface="Arial"/>
                <a:ea typeface="Arial"/>
                <a:cs typeface="Arial"/>
                <a:sym typeface="Arial"/>
              </a:rPr>
              <a:t>Adapted from </a:t>
            </a:r>
            <a:r>
              <a:rPr b="0" i="0" lang="da" sz="1400" u="sng" strike="noStrike">
                <a:solidFill>
                  <a:srgbClr val="446E9B"/>
                </a:solidFill>
                <a:highlight>
                  <a:srgbClr val="FFFFFF"/>
                </a:highlight>
                <a:latin typeface="Arial"/>
                <a:ea typeface="Arial"/>
                <a:cs typeface="Arial"/>
                <a:sym typeface="Arial"/>
                <a:hlinkClick r:id="rId4">
                  <a:extLst>
                    <a:ext uri="{A12FA001-AC4F-418D-AE19-62706E023703}">
                      <ahyp:hlinkClr val="tx"/>
                    </a:ext>
                  </a:extLst>
                </a:hlinkClick>
              </a:rPr>
              <a:t>Centering the Speech Community</a:t>
            </a:r>
            <a:r>
              <a:rPr b="0" i="0" lang="da" sz="1400">
                <a:solidFill>
                  <a:srgbClr val="212529"/>
                </a:solidFill>
                <a:highlight>
                  <a:srgbClr val="FFFFFF"/>
                </a:highlight>
                <a:latin typeface="Arial"/>
                <a:ea typeface="Arial"/>
                <a:cs typeface="Arial"/>
                <a:sym typeface="Arial"/>
              </a:rPr>
              <a:t> (Bird &amp; Yibarbuk, EACL 2024)</a:t>
            </a:r>
            <a:endParaRPr sz="1400">
              <a:solidFill>
                <a:schemeClr val="dk1"/>
              </a:solidFill>
              <a:latin typeface="Arial"/>
              <a:ea typeface="Arial"/>
              <a:cs typeface="Arial"/>
              <a:sym typeface="Arial"/>
            </a:endParaRPr>
          </a:p>
        </p:txBody>
      </p:sp>
      <p:sp>
        <p:nvSpPr>
          <p:cNvPr id="870" name="Google Shape;870;p115"/>
          <p:cNvSpPr txBox="1"/>
          <p:nvPr/>
        </p:nvSpPr>
        <p:spPr>
          <a:xfrm rot="-2544131">
            <a:off x="1471347" y="2433408"/>
            <a:ext cx="1277712" cy="2771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0000"/>
              </a:buClr>
              <a:buSzPts val="1800"/>
              <a:buFont typeface="Arial"/>
              <a:buNone/>
            </a:pPr>
            <a:r>
              <a:rPr b="0" lang="da" sz="1800">
                <a:solidFill>
                  <a:srgbClr val="FF0000"/>
                </a:solidFill>
                <a:latin typeface="Arial"/>
                <a:ea typeface="Arial"/>
                <a:cs typeface="Arial"/>
                <a:sym typeface="Arial"/>
              </a:rPr>
              <a:t>preferences</a:t>
            </a:r>
            <a:endParaRPr sz="1100"/>
          </a:p>
        </p:txBody>
      </p:sp>
      <p:sp>
        <p:nvSpPr>
          <p:cNvPr id="871" name="Google Shape;871;p115"/>
          <p:cNvSpPr txBox="1"/>
          <p:nvPr/>
        </p:nvSpPr>
        <p:spPr>
          <a:xfrm>
            <a:off x="2276259" y="4043891"/>
            <a:ext cx="12777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0000"/>
              </a:buClr>
              <a:buSzPts val="1800"/>
              <a:buFont typeface="Arial"/>
              <a:buNone/>
            </a:pPr>
            <a:r>
              <a:rPr b="0" lang="da" sz="1800">
                <a:solidFill>
                  <a:srgbClr val="FF0000"/>
                </a:solidFill>
                <a:latin typeface="Arial"/>
                <a:ea typeface="Arial"/>
                <a:cs typeface="Arial"/>
                <a:sym typeface="Arial"/>
              </a:rPr>
              <a:t>optimization</a:t>
            </a:r>
            <a:endParaRPr sz="1100"/>
          </a:p>
        </p:txBody>
      </p:sp>
      <p:sp>
        <p:nvSpPr>
          <p:cNvPr id="872" name="Google Shape;872;p115"/>
          <p:cNvSpPr txBox="1"/>
          <p:nvPr/>
        </p:nvSpPr>
        <p:spPr>
          <a:xfrm rot="3392922">
            <a:off x="3195397" y="2632447"/>
            <a:ext cx="1277874" cy="2769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0000"/>
              </a:buClr>
              <a:buSzPts val="1800"/>
              <a:buFont typeface="Arial"/>
              <a:buNone/>
            </a:pPr>
            <a:r>
              <a:rPr b="0" lang="da" sz="1800">
                <a:solidFill>
                  <a:srgbClr val="FF0000"/>
                </a:solidFill>
                <a:latin typeface="Arial"/>
                <a:ea typeface="Arial"/>
                <a:cs typeface="Arial"/>
                <a:sym typeface="Arial"/>
              </a:rPr>
              <a:t>automation</a:t>
            </a:r>
            <a:endParaRPr sz="1100"/>
          </a:p>
        </p:txBody>
      </p:sp>
      <p:sp>
        <p:nvSpPr>
          <p:cNvPr id="873" name="Google Shape;873;p115"/>
          <p:cNvSpPr txBox="1"/>
          <p:nvPr/>
        </p:nvSpPr>
        <p:spPr>
          <a:xfrm rot="-2544407">
            <a:off x="4491061" y="2366209"/>
            <a:ext cx="1476891" cy="2771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0000"/>
              </a:buClr>
              <a:buSzPts val="1800"/>
              <a:buFont typeface="Arial"/>
              <a:buNone/>
            </a:pPr>
            <a:r>
              <a:rPr b="0" lang="da" sz="1800">
                <a:solidFill>
                  <a:srgbClr val="FF0000"/>
                </a:solidFill>
                <a:latin typeface="Arial"/>
                <a:ea typeface="Arial"/>
                <a:cs typeface="Arial"/>
                <a:sym typeface="Arial"/>
              </a:rPr>
              <a:t>augmentation</a:t>
            </a:r>
            <a:endParaRPr sz="1100"/>
          </a:p>
        </p:txBody>
      </p:sp>
      <p:sp>
        <p:nvSpPr>
          <p:cNvPr id="874" name="Google Shape;874;p115"/>
          <p:cNvSpPr txBox="1"/>
          <p:nvPr/>
        </p:nvSpPr>
        <p:spPr>
          <a:xfrm>
            <a:off x="4687573" y="4033177"/>
            <a:ext cx="31371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0000"/>
              </a:buClr>
              <a:buSzPts val="1800"/>
              <a:buFont typeface="Arial"/>
              <a:buNone/>
            </a:pPr>
            <a:r>
              <a:rPr b="0" lang="da" sz="1800">
                <a:solidFill>
                  <a:srgbClr val="FF0000"/>
                </a:solidFill>
                <a:latin typeface="Arial"/>
                <a:ea typeface="Arial"/>
                <a:cs typeface="Arial"/>
                <a:sym typeface="Arial"/>
              </a:rPr>
              <a:t>relationship &amp; communication</a:t>
            </a:r>
            <a:endParaRPr sz="1100"/>
          </a:p>
        </p:txBody>
      </p:sp>
      <p:sp>
        <p:nvSpPr>
          <p:cNvPr id="875" name="Google Shape;875;p115"/>
          <p:cNvSpPr txBox="1"/>
          <p:nvPr/>
        </p:nvSpPr>
        <p:spPr>
          <a:xfrm rot="3392922">
            <a:off x="6348848" y="2653018"/>
            <a:ext cx="1277874" cy="2769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0000"/>
              </a:buClr>
              <a:buSzPts val="1800"/>
              <a:buFont typeface="Arial"/>
              <a:buNone/>
            </a:pPr>
            <a:r>
              <a:rPr b="0" lang="da" sz="1800">
                <a:solidFill>
                  <a:srgbClr val="FF0000"/>
                </a:solidFill>
                <a:latin typeface="Arial"/>
                <a:ea typeface="Arial"/>
                <a:cs typeface="Arial"/>
                <a:sym typeface="Arial"/>
              </a:rPr>
              <a:t>feedback</a:t>
            </a:r>
            <a:endParaRPr b="0" sz="1800">
              <a:solidFill>
                <a:srgbClr val="FF0000"/>
              </a:solidFill>
              <a:latin typeface="Arial"/>
              <a:ea typeface="Arial"/>
              <a:cs typeface="Arial"/>
              <a:sym typeface="Arial"/>
            </a:endParaRPr>
          </a:p>
        </p:txBody>
      </p:sp>
      <p:sp>
        <p:nvSpPr>
          <p:cNvPr id="876" name="Google Shape;876;p115"/>
          <p:cNvSpPr/>
          <p:nvPr/>
        </p:nvSpPr>
        <p:spPr>
          <a:xfrm>
            <a:off x="1369950" y="1323350"/>
            <a:ext cx="2506800" cy="482100"/>
          </a:xfrm>
          <a:prstGeom prst="rect">
            <a:avLst/>
          </a:prstGeom>
          <a:noFill/>
          <a:ln cap="flat" cmpd="sng" w="9525">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latin typeface="Arial"/>
              <a:ea typeface="Arial"/>
              <a:cs typeface="Arial"/>
              <a:sym typeface="Arial"/>
            </a:endParaRPr>
          </a:p>
        </p:txBody>
      </p:sp>
      <p:sp>
        <p:nvSpPr>
          <p:cNvPr id="877" name="Google Shape;877;p115"/>
          <p:cNvSpPr/>
          <p:nvPr/>
        </p:nvSpPr>
        <p:spPr>
          <a:xfrm>
            <a:off x="4475400" y="1323350"/>
            <a:ext cx="3487500" cy="482100"/>
          </a:xfrm>
          <a:prstGeom prst="rect">
            <a:avLst/>
          </a:prstGeom>
          <a:noFill/>
          <a:ln cap="flat" cmpd="sng" w="9525">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116"/>
          <p:cNvSpPr txBox="1"/>
          <p:nvPr>
            <p:ph type="title"/>
          </p:nvPr>
        </p:nvSpPr>
        <p:spPr>
          <a:xfrm>
            <a:off x="441722" y="465535"/>
            <a:ext cx="8259300" cy="6477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accent1"/>
              </a:buClr>
              <a:buSzPts val="2300"/>
              <a:buFont typeface="Arial"/>
              <a:buNone/>
            </a:pPr>
            <a:r>
              <a:rPr lang="da"/>
              <a:t>Food, language and identity</a:t>
            </a:r>
            <a:br>
              <a:rPr lang="da"/>
            </a:br>
            <a:endParaRPr/>
          </a:p>
        </p:txBody>
      </p:sp>
      <p:sp>
        <p:nvSpPr>
          <p:cNvPr id="884" name="Google Shape;884;p116"/>
          <p:cNvSpPr txBox="1"/>
          <p:nvPr>
            <p:ph idx="12" type="sldNum"/>
          </p:nvPr>
        </p:nvSpPr>
        <p:spPr>
          <a:xfrm>
            <a:off x="8414768" y="64309"/>
            <a:ext cx="286500" cy="132600"/>
          </a:xfrm>
          <a:prstGeom prst="rect">
            <a:avLst/>
          </a:prstGeom>
          <a:noFill/>
          <a:ln>
            <a:noFill/>
          </a:ln>
        </p:spPr>
        <p:txBody>
          <a:bodyPr anchorCtr="0" anchor="b" bIns="0" lIns="0" spcFirstLastPara="1" rIns="0" wrap="square" tIns="0">
            <a:normAutofit/>
          </a:bodyPr>
          <a:lstStyle/>
          <a:p>
            <a:pPr indent="0" lvl="0" marL="0" rtl="0" algn="r">
              <a:spcBef>
                <a:spcPts val="0"/>
              </a:spcBef>
              <a:spcAft>
                <a:spcPts val="0"/>
              </a:spcAft>
              <a:buNone/>
            </a:pPr>
            <a:fld id="{00000000-1234-1234-1234-123412341234}" type="slidenum">
              <a:rPr lang="da"/>
              <a:t>‹#›</a:t>
            </a:fld>
            <a:endParaRPr/>
          </a:p>
        </p:txBody>
      </p:sp>
      <p:grpSp>
        <p:nvGrpSpPr>
          <p:cNvPr id="885" name="Google Shape;885;p116"/>
          <p:cNvGrpSpPr/>
          <p:nvPr/>
        </p:nvGrpSpPr>
        <p:grpSpPr>
          <a:xfrm>
            <a:off x="472889" y="1514493"/>
            <a:ext cx="8197031" cy="2919376"/>
            <a:chOff x="41556" y="390549"/>
            <a:chExt cx="10929375" cy="3892501"/>
          </a:xfrm>
        </p:grpSpPr>
        <p:sp>
          <p:nvSpPr>
            <p:cNvPr id="886" name="Google Shape;886;p116"/>
            <p:cNvSpPr/>
            <p:nvPr/>
          </p:nvSpPr>
          <p:spPr>
            <a:xfrm>
              <a:off x="677743" y="390549"/>
              <a:ext cx="1990200" cy="1990200"/>
            </a:xfrm>
            <a:prstGeom prst="ellipse">
              <a:avLst/>
            </a:prstGeom>
            <a:solidFill>
              <a:srgbClr val="F0CCC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7" name="Google Shape;887;p116"/>
            <p:cNvSpPr/>
            <p:nvPr/>
          </p:nvSpPr>
          <p:spPr>
            <a:xfrm>
              <a:off x="1101868" y="814674"/>
              <a:ext cx="1141800" cy="11418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8" name="Google Shape;888;p116"/>
            <p:cNvSpPr/>
            <p:nvPr/>
          </p:nvSpPr>
          <p:spPr>
            <a:xfrm>
              <a:off x="41556" y="3000550"/>
              <a:ext cx="3262500" cy="1282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9" name="Google Shape;889;p116"/>
            <p:cNvSpPr txBox="1"/>
            <p:nvPr/>
          </p:nvSpPr>
          <p:spPr>
            <a:xfrm>
              <a:off x="41556" y="3000550"/>
              <a:ext cx="3262500" cy="1282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2100"/>
                <a:buFont typeface="Arial"/>
                <a:buNone/>
              </a:pPr>
              <a:r>
                <a:rPr b="0" i="0" lang="da" sz="2100" u="none" cap="none" strike="noStrike">
                  <a:solidFill>
                    <a:schemeClr val="dk1"/>
                  </a:solidFill>
                  <a:latin typeface="Arial"/>
                  <a:ea typeface="Arial"/>
                  <a:cs typeface="Arial"/>
                  <a:sym typeface="Arial"/>
                </a:rPr>
                <a:t>FOOD IS A</a:t>
              </a:r>
              <a:br>
                <a:rPr b="0" i="0" lang="da" sz="2100" u="none" cap="none" strike="noStrike">
                  <a:solidFill>
                    <a:schemeClr val="dk1"/>
                  </a:solidFill>
                  <a:latin typeface="Arial"/>
                  <a:ea typeface="Arial"/>
                  <a:cs typeface="Arial"/>
                  <a:sym typeface="Arial"/>
                </a:rPr>
              </a:br>
              <a:r>
                <a:rPr b="1" i="0" lang="da" sz="2100" u="none" cap="none" strike="noStrike">
                  <a:solidFill>
                    <a:schemeClr val="dk1"/>
                  </a:solidFill>
                  <a:latin typeface="Arial"/>
                  <a:ea typeface="Arial"/>
                  <a:cs typeface="Arial"/>
                  <a:sym typeface="Arial"/>
                </a:rPr>
                <a:t>COMMUNICATIVE MEDIUM</a:t>
              </a:r>
              <a:endParaRPr b="0" i="0" sz="2100" u="none" cap="none" strike="noStrike">
                <a:solidFill>
                  <a:schemeClr val="dk1"/>
                </a:solidFill>
                <a:latin typeface="Arial"/>
                <a:ea typeface="Arial"/>
                <a:cs typeface="Arial"/>
                <a:sym typeface="Arial"/>
              </a:endParaRPr>
            </a:p>
          </p:txBody>
        </p:sp>
        <p:sp>
          <p:nvSpPr>
            <p:cNvPr id="890" name="Google Shape;890;p116"/>
            <p:cNvSpPr/>
            <p:nvPr/>
          </p:nvSpPr>
          <p:spPr>
            <a:xfrm>
              <a:off x="4511181" y="390549"/>
              <a:ext cx="1990200" cy="1990200"/>
            </a:xfrm>
            <a:prstGeom prst="ellipse">
              <a:avLst/>
            </a:prstGeom>
            <a:solidFill>
              <a:srgbClr val="F0CCC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91" name="Google Shape;891;p116"/>
            <p:cNvSpPr/>
            <p:nvPr/>
          </p:nvSpPr>
          <p:spPr>
            <a:xfrm>
              <a:off x="4935306" y="814674"/>
              <a:ext cx="1141800" cy="11418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92" name="Google Shape;892;p116"/>
            <p:cNvSpPr/>
            <p:nvPr/>
          </p:nvSpPr>
          <p:spPr>
            <a:xfrm>
              <a:off x="3874994" y="3000550"/>
              <a:ext cx="3262500" cy="1282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93" name="Google Shape;893;p116"/>
            <p:cNvSpPr txBox="1"/>
            <p:nvPr/>
          </p:nvSpPr>
          <p:spPr>
            <a:xfrm>
              <a:off x="3874994" y="3000550"/>
              <a:ext cx="3262500" cy="1282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2100"/>
                <a:buFont typeface="Arial"/>
                <a:buNone/>
              </a:pPr>
              <a:r>
                <a:rPr b="0" i="0" lang="da" sz="2100" u="none" cap="none" strike="noStrike">
                  <a:solidFill>
                    <a:schemeClr val="dk1"/>
                  </a:solidFill>
                  <a:latin typeface="Arial"/>
                  <a:ea typeface="Arial"/>
                  <a:cs typeface="Arial"/>
                  <a:sym typeface="Arial"/>
                </a:rPr>
                <a:t>FOOD IS A</a:t>
              </a:r>
              <a:br>
                <a:rPr b="0" i="0" lang="da" sz="2100" u="none" cap="none" strike="noStrike">
                  <a:solidFill>
                    <a:schemeClr val="dk1"/>
                  </a:solidFill>
                  <a:latin typeface="Arial"/>
                  <a:ea typeface="Arial"/>
                  <a:cs typeface="Arial"/>
                  <a:sym typeface="Arial"/>
                </a:rPr>
              </a:br>
              <a:r>
                <a:rPr b="1" i="0" lang="da" sz="2100" u="none" cap="none" strike="noStrike">
                  <a:solidFill>
                    <a:schemeClr val="dk1"/>
                  </a:solidFill>
                  <a:latin typeface="Arial"/>
                  <a:ea typeface="Arial"/>
                  <a:cs typeface="Arial"/>
                  <a:sym typeface="Arial"/>
                </a:rPr>
                <a:t>CARRIER OF MEANING</a:t>
              </a:r>
              <a:endParaRPr b="0" i="0" sz="2100" u="none" cap="none" strike="noStrike">
                <a:solidFill>
                  <a:schemeClr val="dk1"/>
                </a:solidFill>
                <a:latin typeface="Arial"/>
                <a:ea typeface="Arial"/>
                <a:cs typeface="Arial"/>
                <a:sym typeface="Arial"/>
              </a:endParaRPr>
            </a:p>
          </p:txBody>
        </p:sp>
        <p:sp>
          <p:nvSpPr>
            <p:cNvPr id="894" name="Google Shape;894;p116"/>
            <p:cNvSpPr/>
            <p:nvPr/>
          </p:nvSpPr>
          <p:spPr>
            <a:xfrm>
              <a:off x="8344619" y="390549"/>
              <a:ext cx="1990200" cy="1990200"/>
            </a:xfrm>
            <a:prstGeom prst="ellipse">
              <a:avLst/>
            </a:prstGeom>
            <a:solidFill>
              <a:srgbClr val="F0CCC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95" name="Google Shape;895;p116"/>
            <p:cNvSpPr/>
            <p:nvPr/>
          </p:nvSpPr>
          <p:spPr>
            <a:xfrm>
              <a:off x="8768744" y="814674"/>
              <a:ext cx="1141800" cy="11418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96" name="Google Shape;896;p116"/>
            <p:cNvSpPr/>
            <p:nvPr/>
          </p:nvSpPr>
          <p:spPr>
            <a:xfrm>
              <a:off x="7708431" y="3000550"/>
              <a:ext cx="3262500" cy="1282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97" name="Google Shape;897;p116"/>
            <p:cNvSpPr txBox="1"/>
            <p:nvPr/>
          </p:nvSpPr>
          <p:spPr>
            <a:xfrm>
              <a:off x="7708431" y="3000550"/>
              <a:ext cx="3262500" cy="1282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2100"/>
                <a:buFont typeface="Arial"/>
                <a:buNone/>
              </a:pPr>
              <a:r>
                <a:rPr b="0" i="0" lang="da" sz="2100" u="none" cap="none" strike="noStrike">
                  <a:solidFill>
                    <a:schemeClr val="dk1"/>
                  </a:solidFill>
                  <a:latin typeface="Arial"/>
                  <a:ea typeface="Arial"/>
                  <a:cs typeface="Arial"/>
                  <a:sym typeface="Arial"/>
                </a:rPr>
                <a:t>FOOD IS TIGHTLY LINKED TO </a:t>
              </a:r>
              <a:r>
                <a:rPr b="1" i="0" lang="da" sz="2100" u="none" cap="none" strike="noStrike">
                  <a:solidFill>
                    <a:schemeClr val="dk1"/>
                  </a:solidFill>
                  <a:latin typeface="Arial"/>
                  <a:ea typeface="Arial"/>
                  <a:cs typeface="Arial"/>
                  <a:sym typeface="Arial"/>
                </a:rPr>
                <a:t>IDENTITY</a:t>
              </a:r>
              <a:endParaRPr b="0" i="0" sz="2100" u="none" cap="none" strike="noStrike">
                <a:solidFill>
                  <a:schemeClr val="dk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17"/>
          <p:cNvSpPr txBox="1"/>
          <p:nvPr>
            <p:ph type="title"/>
          </p:nvPr>
        </p:nvSpPr>
        <p:spPr>
          <a:xfrm>
            <a:off x="441722" y="465535"/>
            <a:ext cx="8259300" cy="647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accent1"/>
              </a:buClr>
              <a:buSzPts val="2300"/>
              <a:buFont typeface="Arial"/>
              <a:buNone/>
            </a:pPr>
            <a:r>
              <a:rPr lang="da"/>
              <a:t>Recipe adaptation</a:t>
            </a:r>
            <a:endParaRPr/>
          </a:p>
        </p:txBody>
      </p:sp>
      <p:sp>
        <p:nvSpPr>
          <p:cNvPr id="904" name="Google Shape;904;p117"/>
          <p:cNvSpPr txBox="1"/>
          <p:nvPr>
            <p:ph idx="12" type="sldNum"/>
          </p:nvPr>
        </p:nvSpPr>
        <p:spPr>
          <a:xfrm>
            <a:off x="8414768" y="64309"/>
            <a:ext cx="286500" cy="132600"/>
          </a:xfrm>
          <a:prstGeom prst="rect">
            <a:avLst/>
          </a:prstGeom>
          <a:noFill/>
          <a:ln>
            <a:noFill/>
          </a:ln>
        </p:spPr>
        <p:txBody>
          <a:bodyPr anchorCtr="0" anchor="b" bIns="0" lIns="0" spcFirstLastPara="1" rIns="0" wrap="square" tIns="0">
            <a:normAutofit/>
          </a:bodyPr>
          <a:lstStyle/>
          <a:p>
            <a:pPr indent="0" lvl="0" marL="0" rtl="0" algn="r">
              <a:spcBef>
                <a:spcPts val="0"/>
              </a:spcBef>
              <a:spcAft>
                <a:spcPts val="0"/>
              </a:spcAft>
              <a:buNone/>
            </a:pPr>
            <a:fld id="{00000000-1234-1234-1234-123412341234}" type="slidenum">
              <a:rPr lang="da"/>
              <a:t>‹#›</a:t>
            </a:fld>
            <a:endParaRPr/>
          </a:p>
        </p:txBody>
      </p:sp>
      <p:grpSp>
        <p:nvGrpSpPr>
          <p:cNvPr id="905" name="Google Shape;905;p117"/>
          <p:cNvGrpSpPr/>
          <p:nvPr/>
        </p:nvGrpSpPr>
        <p:grpSpPr>
          <a:xfrm>
            <a:off x="441722" y="1311292"/>
            <a:ext cx="3783602" cy="2366100"/>
            <a:chOff x="0" y="759459"/>
            <a:chExt cx="5044802" cy="3154800"/>
          </a:xfrm>
        </p:grpSpPr>
        <p:sp>
          <p:nvSpPr>
            <p:cNvPr id="906" name="Google Shape;906;p117"/>
            <p:cNvSpPr/>
            <p:nvPr/>
          </p:nvSpPr>
          <p:spPr>
            <a:xfrm>
              <a:off x="0" y="759459"/>
              <a:ext cx="5044800" cy="1402200"/>
            </a:xfrm>
            <a:prstGeom prst="roundRect">
              <a:avLst>
                <a:gd fmla="val 10000" name="adj"/>
              </a:avLst>
            </a:prstGeom>
            <a:solidFill>
              <a:srgbClr val="F0CCC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07" name="Google Shape;907;p117"/>
            <p:cNvSpPr/>
            <p:nvPr/>
          </p:nvSpPr>
          <p:spPr>
            <a:xfrm>
              <a:off x="424129" y="1074927"/>
              <a:ext cx="771000" cy="7710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08" name="Google Shape;908;p117"/>
            <p:cNvSpPr/>
            <p:nvPr/>
          </p:nvSpPr>
          <p:spPr>
            <a:xfrm>
              <a:off x="1619402" y="759459"/>
              <a:ext cx="3425400" cy="1402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09" name="Google Shape;909;p117"/>
            <p:cNvSpPr txBox="1"/>
            <p:nvPr/>
          </p:nvSpPr>
          <p:spPr>
            <a:xfrm>
              <a:off x="1619402" y="759459"/>
              <a:ext cx="3425400" cy="1402200"/>
            </a:xfrm>
            <a:prstGeom prst="rect">
              <a:avLst/>
            </a:prstGeom>
            <a:noFill/>
            <a:ln>
              <a:noFill/>
            </a:ln>
          </p:spPr>
          <p:txBody>
            <a:bodyPr anchorCtr="0" anchor="ctr" bIns="111275" lIns="111275" spcFirstLastPara="1" rIns="111275" wrap="square" tIns="111275">
              <a:noAutofit/>
            </a:bodyPr>
            <a:lstStyle/>
            <a:p>
              <a:pPr indent="0" lvl="0" marL="0" marR="0" rtl="0" algn="l">
                <a:lnSpc>
                  <a:spcPct val="90000"/>
                </a:lnSpc>
                <a:spcBef>
                  <a:spcPts val="0"/>
                </a:spcBef>
                <a:spcAft>
                  <a:spcPts val="0"/>
                </a:spcAft>
                <a:buClr>
                  <a:schemeClr val="dk1"/>
                </a:buClr>
                <a:buSzPts val="1900"/>
                <a:buFont typeface="Arial"/>
                <a:buNone/>
              </a:pPr>
              <a:r>
                <a:rPr b="0" i="0" lang="da" sz="1900" u="none" cap="none" strike="noStrike">
                  <a:solidFill>
                    <a:schemeClr val="dk1"/>
                  </a:solidFill>
                  <a:latin typeface="Arial"/>
                  <a:ea typeface="Arial"/>
                  <a:cs typeface="Arial"/>
                  <a:sym typeface="Arial"/>
                </a:rPr>
                <a:t>Dietary restrictions, e.g., vegan</a:t>
              </a:r>
              <a:endParaRPr b="0" i="0" sz="1900" u="none" cap="none" strike="noStrike">
                <a:solidFill>
                  <a:schemeClr val="dk1"/>
                </a:solidFill>
                <a:latin typeface="Arial"/>
                <a:ea typeface="Arial"/>
                <a:cs typeface="Arial"/>
                <a:sym typeface="Arial"/>
              </a:endParaRPr>
            </a:p>
          </p:txBody>
        </p:sp>
        <p:sp>
          <p:nvSpPr>
            <p:cNvPr id="910" name="Google Shape;910;p117"/>
            <p:cNvSpPr/>
            <p:nvPr/>
          </p:nvSpPr>
          <p:spPr>
            <a:xfrm>
              <a:off x="0" y="2512059"/>
              <a:ext cx="5044800" cy="1402200"/>
            </a:xfrm>
            <a:prstGeom prst="roundRect">
              <a:avLst>
                <a:gd fmla="val 10000" name="adj"/>
              </a:avLst>
            </a:prstGeom>
            <a:solidFill>
              <a:srgbClr val="F0CCC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1" name="Google Shape;911;p117"/>
            <p:cNvSpPr/>
            <p:nvPr/>
          </p:nvSpPr>
          <p:spPr>
            <a:xfrm>
              <a:off x="424129" y="2827528"/>
              <a:ext cx="771000" cy="7710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2" name="Google Shape;912;p117"/>
            <p:cNvSpPr/>
            <p:nvPr/>
          </p:nvSpPr>
          <p:spPr>
            <a:xfrm>
              <a:off x="1619402" y="2512059"/>
              <a:ext cx="3425400" cy="1402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3" name="Google Shape;913;p117"/>
            <p:cNvSpPr txBox="1"/>
            <p:nvPr/>
          </p:nvSpPr>
          <p:spPr>
            <a:xfrm>
              <a:off x="1619402" y="2512059"/>
              <a:ext cx="3425400" cy="1402200"/>
            </a:xfrm>
            <a:prstGeom prst="rect">
              <a:avLst/>
            </a:prstGeom>
            <a:noFill/>
            <a:ln>
              <a:noFill/>
            </a:ln>
          </p:spPr>
          <p:txBody>
            <a:bodyPr anchorCtr="0" anchor="ctr" bIns="111275" lIns="111275" spcFirstLastPara="1" rIns="111275" wrap="square" tIns="111275">
              <a:noAutofit/>
            </a:bodyPr>
            <a:lstStyle/>
            <a:p>
              <a:pPr indent="0" lvl="0" marL="0" marR="0" rtl="0" algn="l">
                <a:lnSpc>
                  <a:spcPct val="90000"/>
                </a:lnSpc>
                <a:spcBef>
                  <a:spcPts val="0"/>
                </a:spcBef>
                <a:spcAft>
                  <a:spcPts val="0"/>
                </a:spcAft>
                <a:buClr>
                  <a:schemeClr val="dk1"/>
                </a:buClr>
                <a:buSzPts val="1900"/>
                <a:buFont typeface="Arial"/>
                <a:buNone/>
              </a:pPr>
              <a:r>
                <a:rPr b="0" i="0" lang="da" sz="1900" u="none" cap="none" strike="noStrike">
                  <a:solidFill>
                    <a:schemeClr val="dk1"/>
                  </a:solidFill>
                  <a:latin typeface="Arial"/>
                  <a:ea typeface="Arial"/>
                  <a:cs typeface="Arial"/>
                  <a:sym typeface="Arial"/>
                </a:rPr>
                <a:t>Cross-cultural differences</a:t>
              </a:r>
              <a:endParaRPr b="0" i="0" sz="1900" u="none" cap="none" strike="noStrike">
                <a:solidFill>
                  <a:schemeClr val="dk1"/>
                </a:solidFill>
                <a:latin typeface="Arial"/>
                <a:ea typeface="Arial"/>
                <a:cs typeface="Arial"/>
                <a:sym typeface="Arial"/>
              </a:endParaRPr>
            </a:p>
          </p:txBody>
        </p:sp>
      </p:grpSp>
      <p:sp>
        <p:nvSpPr>
          <p:cNvPr id="914" name="Google Shape;914;p117"/>
          <p:cNvSpPr txBox="1"/>
          <p:nvPr/>
        </p:nvSpPr>
        <p:spPr>
          <a:xfrm>
            <a:off x="529309" y="3985925"/>
            <a:ext cx="36315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r>
              <a:rPr b="0" lang="da" sz="1800">
                <a:solidFill>
                  <a:schemeClr val="dk1"/>
                </a:solidFill>
                <a:latin typeface="Arial"/>
                <a:ea typeface="Arial"/>
                <a:cs typeface="Arial"/>
                <a:sym typeface="Arial"/>
              </a:rPr>
              <a:t>Can we automate this process?</a:t>
            </a:r>
            <a:endParaRPr b="0" sz="18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sz="1800">
              <a:solidFill>
                <a:schemeClr val="dk1"/>
              </a:solidFill>
            </a:endParaRPr>
          </a:p>
        </p:txBody>
      </p:sp>
      <p:pic>
        <p:nvPicPr>
          <p:cNvPr id="915" name="Google Shape;915;p117"/>
          <p:cNvPicPr preferRelativeResize="0"/>
          <p:nvPr/>
        </p:nvPicPr>
        <p:blipFill>
          <a:blip r:embed="rId5">
            <a:alphaModFix/>
          </a:blip>
          <a:stretch>
            <a:fillRect/>
          </a:stretch>
        </p:blipFill>
        <p:spPr>
          <a:xfrm>
            <a:off x="4823600" y="764950"/>
            <a:ext cx="4138999" cy="3732300"/>
          </a:xfrm>
          <a:prstGeom prst="rect">
            <a:avLst/>
          </a:prstGeom>
          <a:noFill/>
          <a:ln>
            <a:noFill/>
          </a:ln>
        </p:spPr>
      </p:pic>
      <p:sp>
        <p:nvSpPr>
          <p:cNvPr id="916" name="Google Shape;916;p117"/>
          <p:cNvSpPr txBox="1"/>
          <p:nvPr/>
        </p:nvSpPr>
        <p:spPr>
          <a:xfrm>
            <a:off x="5028810" y="1105062"/>
            <a:ext cx="1963200" cy="21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da"/>
              <a:t> </a:t>
            </a:r>
            <a:endParaRPr/>
          </a:p>
        </p:txBody>
      </p:sp>
      <p:sp>
        <p:nvSpPr>
          <p:cNvPr id="917" name="Google Shape;917;p117"/>
          <p:cNvSpPr txBox="1"/>
          <p:nvPr/>
        </p:nvSpPr>
        <p:spPr>
          <a:xfrm>
            <a:off x="4879650" y="4542125"/>
            <a:ext cx="4026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 sz="1200">
                <a:solidFill>
                  <a:srgbClr val="446E9B"/>
                </a:solidFill>
                <a:highlight>
                  <a:srgbClr val="FFFFFF"/>
                </a:highlight>
                <a:uFill>
                  <a:noFill/>
                </a:uFill>
                <a:latin typeface="Roboto"/>
                <a:ea typeface="Roboto"/>
                <a:cs typeface="Roboto"/>
                <a:sym typeface="Roboto"/>
                <a:hlinkClick r:id="rId6">
                  <a:extLst>
                    <a:ext uri="{A12FA001-AC4F-418D-AE19-62706E023703}">
                      <ahyp:hlinkClr val="tx"/>
                    </a:ext>
                  </a:extLst>
                </a:hlinkClick>
              </a:rPr>
              <a:t>Cultural Adaptation of Recipes</a:t>
            </a:r>
            <a:r>
              <a:rPr lang="da" sz="1200">
                <a:solidFill>
                  <a:srgbClr val="212529"/>
                </a:solidFill>
                <a:highlight>
                  <a:srgbClr val="FFFFFF"/>
                </a:highlight>
                <a:latin typeface="Roboto"/>
                <a:ea typeface="Roboto"/>
                <a:cs typeface="Roboto"/>
                <a:sym typeface="Roboto"/>
              </a:rPr>
              <a:t> (Cao et al., TACL 2024)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18"/>
          <p:cNvSpPr txBox="1"/>
          <p:nvPr>
            <p:ph type="title"/>
          </p:nvPr>
        </p:nvSpPr>
        <p:spPr>
          <a:xfrm>
            <a:off x="441722" y="465535"/>
            <a:ext cx="8259300" cy="64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2300"/>
              <a:buFont typeface="Arial"/>
              <a:buNone/>
            </a:pPr>
            <a:r>
              <a:rPr lang="da"/>
              <a:t>Aligning Humans + AI for Positive Behavior Change </a:t>
            </a:r>
            <a:endParaRPr/>
          </a:p>
        </p:txBody>
      </p:sp>
      <p:sp>
        <p:nvSpPr>
          <p:cNvPr id="924" name="Google Shape;924;p118"/>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da"/>
              <a:t>‹#›</a:t>
            </a:fld>
            <a:endParaRPr/>
          </a:p>
        </p:txBody>
      </p:sp>
      <p:sp>
        <p:nvSpPr>
          <p:cNvPr id="925" name="Google Shape;925;p118"/>
          <p:cNvSpPr txBox="1"/>
          <p:nvPr/>
        </p:nvSpPr>
        <p:spPr>
          <a:xfrm>
            <a:off x="2082950" y="967500"/>
            <a:ext cx="6648000" cy="1192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da" sz="2200">
                <a:solidFill>
                  <a:schemeClr val="dk1"/>
                </a:solidFill>
              </a:rPr>
              <a:t>Vision:</a:t>
            </a:r>
            <a:endParaRPr sz="2200">
              <a:solidFill>
                <a:schemeClr val="dk1"/>
              </a:solidFill>
            </a:endParaRPr>
          </a:p>
          <a:p>
            <a:pPr indent="0" lvl="0" marL="0" rtl="0" algn="l">
              <a:spcBef>
                <a:spcPts val="0"/>
              </a:spcBef>
              <a:spcAft>
                <a:spcPts val="0"/>
              </a:spcAft>
              <a:buNone/>
            </a:pPr>
            <a:r>
              <a:rPr lang="da" sz="2200">
                <a:solidFill>
                  <a:schemeClr val="dk1"/>
                </a:solidFill>
              </a:rPr>
              <a:t>Combining </a:t>
            </a:r>
            <a:r>
              <a:rPr b="1" lang="da" sz="2200">
                <a:solidFill>
                  <a:schemeClr val="dk1"/>
                </a:solidFill>
              </a:rPr>
              <a:t>adapted recipes</a:t>
            </a:r>
            <a:r>
              <a:rPr lang="da" sz="2200">
                <a:solidFill>
                  <a:schemeClr val="dk1"/>
                </a:solidFill>
              </a:rPr>
              <a:t> with </a:t>
            </a:r>
            <a:r>
              <a:rPr b="1" lang="da" sz="2200">
                <a:solidFill>
                  <a:schemeClr val="dk1"/>
                </a:solidFill>
              </a:rPr>
              <a:t>tailored diverse argumentation</a:t>
            </a:r>
            <a:r>
              <a:rPr lang="da" sz="2200">
                <a:solidFill>
                  <a:schemeClr val="dk1"/>
                </a:solidFill>
              </a:rPr>
              <a:t> in a personal AI assistant</a:t>
            </a:r>
            <a:endParaRPr sz="2200">
              <a:solidFill>
                <a:schemeClr val="dk1"/>
              </a:solidFill>
            </a:endParaRPr>
          </a:p>
        </p:txBody>
      </p:sp>
      <p:pic>
        <p:nvPicPr>
          <p:cNvPr id="926" name="Google Shape;926;p118"/>
          <p:cNvPicPr preferRelativeResize="0"/>
          <p:nvPr/>
        </p:nvPicPr>
        <p:blipFill>
          <a:blip r:embed="rId3">
            <a:alphaModFix/>
          </a:blip>
          <a:stretch>
            <a:fillRect/>
          </a:stretch>
        </p:blipFill>
        <p:spPr>
          <a:xfrm>
            <a:off x="287481" y="1601822"/>
            <a:ext cx="1693355" cy="3372477"/>
          </a:xfrm>
          <a:prstGeom prst="rect">
            <a:avLst/>
          </a:prstGeom>
          <a:noFill/>
          <a:ln>
            <a:noFill/>
          </a:ln>
        </p:spPr>
      </p:pic>
      <p:pic>
        <p:nvPicPr>
          <p:cNvPr id="927" name="Google Shape;927;p118"/>
          <p:cNvPicPr preferRelativeResize="0"/>
          <p:nvPr/>
        </p:nvPicPr>
        <p:blipFill>
          <a:blip r:embed="rId4">
            <a:alphaModFix/>
          </a:blip>
          <a:stretch>
            <a:fillRect/>
          </a:stretch>
        </p:blipFill>
        <p:spPr>
          <a:xfrm>
            <a:off x="3017975" y="2365775"/>
            <a:ext cx="2882250" cy="2539425"/>
          </a:xfrm>
          <a:prstGeom prst="rect">
            <a:avLst/>
          </a:prstGeom>
          <a:noFill/>
          <a:ln>
            <a:noFill/>
          </a:ln>
        </p:spPr>
      </p:pic>
      <p:pic>
        <p:nvPicPr>
          <p:cNvPr id="928" name="Google Shape;928;p118"/>
          <p:cNvPicPr preferRelativeResize="0"/>
          <p:nvPr/>
        </p:nvPicPr>
        <p:blipFill>
          <a:blip r:embed="rId5">
            <a:alphaModFix/>
          </a:blip>
          <a:stretch>
            <a:fillRect/>
          </a:stretch>
        </p:blipFill>
        <p:spPr>
          <a:xfrm>
            <a:off x="6052625" y="2312800"/>
            <a:ext cx="2678300" cy="2678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19"/>
          <p:cNvSpPr txBox="1"/>
          <p:nvPr>
            <p:ph type="title"/>
          </p:nvPr>
        </p:nvSpPr>
        <p:spPr>
          <a:xfrm>
            <a:off x="441722" y="465535"/>
            <a:ext cx="8259300" cy="64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a" sz="3600"/>
              <a:t>Structured Argument Mining in Persuasive Online Articles on Sustainable Diets</a:t>
            </a:r>
            <a:endParaRPr sz="3600"/>
          </a:p>
        </p:txBody>
      </p:sp>
      <p:sp>
        <p:nvSpPr>
          <p:cNvPr id="934" name="Google Shape;934;p119"/>
          <p:cNvSpPr txBox="1"/>
          <p:nvPr>
            <p:ph idx="1" type="body"/>
          </p:nvPr>
        </p:nvSpPr>
        <p:spPr>
          <a:xfrm>
            <a:off x="441725" y="2655675"/>
            <a:ext cx="8259300" cy="2071200"/>
          </a:xfrm>
          <a:prstGeom prst="rect">
            <a:avLst/>
          </a:prstGeom>
        </p:spPr>
        <p:txBody>
          <a:bodyPr anchorCtr="0" anchor="t" bIns="0" lIns="0" spcFirstLastPara="1" rIns="0" wrap="square" tIns="0">
            <a:noAutofit/>
          </a:bodyPr>
          <a:lstStyle/>
          <a:p>
            <a:pPr indent="0" lvl="0" marL="0" rtl="0" algn="l">
              <a:spcBef>
                <a:spcPts val="800"/>
              </a:spcBef>
              <a:spcAft>
                <a:spcPts val="0"/>
              </a:spcAft>
              <a:buNone/>
            </a:pPr>
            <a:r>
              <a:rPr lang="da" sz="2400"/>
              <a:t>MSc thesis project </a:t>
            </a:r>
            <a:r>
              <a:rPr lang="da" sz="2400"/>
              <a:t>by Lukas Mikelionis</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rPr lang="da" sz="2400"/>
              <a:t>Supervised by Daniel Hershcovich</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rPr lang="da" sz="2400"/>
              <a:t>2023</a:t>
            </a:r>
            <a:endParaRPr sz="2400"/>
          </a:p>
          <a:p>
            <a:pPr indent="0" lvl="0" marL="0" rtl="0" algn="l">
              <a:spcBef>
                <a:spcPts val="800"/>
              </a:spcBef>
              <a:spcAft>
                <a:spcPts val="0"/>
              </a:spcAft>
              <a:buClr>
                <a:schemeClr val="dk1"/>
              </a:buClr>
              <a:buSzPts val="1100"/>
              <a:buFont typeface="Arial"/>
              <a:buNone/>
            </a:pPr>
            <a:r>
              <a:t/>
            </a:r>
            <a:endParaRPr sz="2400"/>
          </a:p>
          <a:p>
            <a:pPr indent="0" lvl="0" marL="0" rtl="0" algn="l">
              <a:spcBef>
                <a:spcPts val="800"/>
              </a:spcBef>
              <a:spcAft>
                <a:spcPts val="0"/>
              </a:spcAft>
              <a:buNone/>
            </a:pPr>
            <a:r>
              <a:t/>
            </a:r>
            <a:endParaRPr sz="2400"/>
          </a:p>
        </p:txBody>
      </p:sp>
      <p:pic>
        <p:nvPicPr>
          <p:cNvPr id="935" name="Google Shape;935;p119"/>
          <p:cNvPicPr preferRelativeResize="0"/>
          <p:nvPr/>
        </p:nvPicPr>
        <p:blipFill>
          <a:blip r:embed="rId3">
            <a:alphaModFix/>
          </a:blip>
          <a:stretch>
            <a:fillRect/>
          </a:stretch>
        </p:blipFill>
        <p:spPr>
          <a:xfrm>
            <a:off x="7239000" y="269075"/>
            <a:ext cx="1905000" cy="190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20"/>
          <p:cNvSpPr txBox="1"/>
          <p:nvPr>
            <p:ph type="title"/>
          </p:nvPr>
        </p:nvSpPr>
        <p:spPr>
          <a:xfrm>
            <a:off x="441722" y="465535"/>
            <a:ext cx="8259300" cy="64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a" sz="2900"/>
              <a:t>Structured Argument Mining in Persuasive Online Articles on Sustainable Diets</a:t>
            </a:r>
            <a:endParaRPr sz="3100"/>
          </a:p>
        </p:txBody>
      </p:sp>
      <p:sp>
        <p:nvSpPr>
          <p:cNvPr id="941" name="Google Shape;941;p120"/>
          <p:cNvSpPr txBox="1"/>
          <p:nvPr>
            <p:ph idx="1" type="body"/>
          </p:nvPr>
        </p:nvSpPr>
        <p:spPr>
          <a:xfrm>
            <a:off x="441725" y="1490725"/>
            <a:ext cx="8259300" cy="3236100"/>
          </a:xfrm>
          <a:prstGeom prst="rect">
            <a:avLst/>
          </a:prstGeom>
        </p:spPr>
        <p:txBody>
          <a:bodyPr anchorCtr="0" anchor="t" bIns="0" lIns="0" spcFirstLastPara="1" rIns="0" wrap="square" tIns="0">
            <a:noAutofit/>
          </a:bodyPr>
          <a:lstStyle/>
          <a:p>
            <a:pPr indent="0" lvl="0" marL="0" rtl="0" algn="l">
              <a:spcBef>
                <a:spcPts val="800"/>
              </a:spcBef>
              <a:spcAft>
                <a:spcPts val="0"/>
              </a:spcAft>
              <a:buNone/>
            </a:pPr>
            <a:r>
              <a:t/>
            </a:r>
            <a:endParaRPr/>
          </a:p>
          <a:p>
            <a:pPr indent="-342900" lvl="0" marL="457200" rtl="0" algn="l">
              <a:spcBef>
                <a:spcPts val="800"/>
              </a:spcBef>
              <a:spcAft>
                <a:spcPts val="0"/>
              </a:spcAft>
              <a:buSzPts val="1800"/>
              <a:buAutoNum type="arabicPeriod"/>
            </a:pPr>
            <a:r>
              <a:rPr lang="da"/>
              <a:t>Structured Argument Mining: extraction of arguments and their relations</a:t>
            </a:r>
            <a:endParaRPr/>
          </a:p>
          <a:p>
            <a:pPr indent="-342900" lvl="0" marL="457200" rtl="0" algn="l">
              <a:spcBef>
                <a:spcPts val="0"/>
              </a:spcBef>
              <a:spcAft>
                <a:spcPts val="0"/>
              </a:spcAft>
              <a:buSzPts val="1800"/>
              <a:buAutoNum type="arabicPeriod"/>
            </a:pPr>
            <a:r>
              <a:rPr lang="da"/>
              <a:t>Persuasive Online Articles: opinionated and influential content for the public</a:t>
            </a:r>
            <a:endParaRPr/>
          </a:p>
          <a:p>
            <a:pPr indent="-342900" lvl="0" marL="457200" rtl="0" algn="l">
              <a:spcBef>
                <a:spcPts val="0"/>
              </a:spcBef>
              <a:spcAft>
                <a:spcPts val="0"/>
              </a:spcAft>
              <a:buSzPts val="1800"/>
              <a:buAutoNum type="arabicPeriod"/>
            </a:pPr>
            <a:r>
              <a:rPr lang="da"/>
              <a:t>Sustainable Diets: relevant topic in the modern society</a:t>
            </a:r>
            <a:endParaRPr/>
          </a:p>
          <a:p>
            <a:pPr indent="0" lvl="0" marL="0" rtl="0" algn="l">
              <a:spcBef>
                <a:spcPts val="800"/>
              </a:spcBef>
              <a:spcAft>
                <a:spcPts val="0"/>
              </a:spcAft>
              <a:buClr>
                <a:schemeClr val="dk1"/>
              </a:buClr>
              <a:buSzPts val="1100"/>
              <a:buFont typeface="Arial"/>
              <a:buNone/>
            </a:pPr>
            <a:r>
              <a:t/>
            </a:r>
            <a:endParaRPr/>
          </a:p>
          <a:p>
            <a:pPr indent="0" lvl="0" marL="0" rtl="0" algn="l">
              <a:spcBef>
                <a:spcPts val="800"/>
              </a:spcBef>
              <a:spcAft>
                <a:spcPts val="0"/>
              </a:spcAft>
              <a:buNone/>
            </a:pPr>
            <a:r>
              <a:t/>
            </a:r>
            <a:endParaRPr/>
          </a:p>
        </p:txBody>
      </p:sp>
      <p:pic>
        <p:nvPicPr>
          <p:cNvPr id="942" name="Google Shape;942;p120"/>
          <p:cNvPicPr preferRelativeResize="0"/>
          <p:nvPr/>
        </p:nvPicPr>
        <p:blipFill>
          <a:blip r:embed="rId3">
            <a:alphaModFix/>
          </a:blip>
          <a:stretch>
            <a:fillRect/>
          </a:stretch>
        </p:blipFill>
        <p:spPr>
          <a:xfrm>
            <a:off x="160325" y="3134700"/>
            <a:ext cx="8822100" cy="1689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121"/>
          <p:cNvSpPr txBox="1"/>
          <p:nvPr>
            <p:ph type="title"/>
          </p:nvPr>
        </p:nvSpPr>
        <p:spPr>
          <a:xfrm>
            <a:off x="441722" y="465535"/>
            <a:ext cx="8259300" cy="64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a"/>
              <a:t>Curating</a:t>
            </a:r>
            <a:r>
              <a:rPr lang="da"/>
              <a:t> a </a:t>
            </a:r>
            <a:r>
              <a:rPr lang="da"/>
              <a:t>Dataset and Choosing a ML Model</a:t>
            </a:r>
            <a:endParaRPr/>
          </a:p>
        </p:txBody>
      </p:sp>
      <p:sp>
        <p:nvSpPr>
          <p:cNvPr id="948" name="Google Shape;948;p121"/>
          <p:cNvSpPr txBox="1"/>
          <p:nvPr/>
        </p:nvSpPr>
        <p:spPr>
          <a:xfrm>
            <a:off x="441725" y="1113225"/>
            <a:ext cx="3870600" cy="3994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da" sz="1800">
                <a:solidFill>
                  <a:srgbClr val="000000"/>
                </a:solidFill>
              </a:rPr>
              <a:t>Articles:</a:t>
            </a:r>
            <a:endParaRPr sz="1800">
              <a:solidFill>
                <a:srgbClr val="000000"/>
              </a:solidFill>
            </a:endParaRPr>
          </a:p>
          <a:p>
            <a:pPr indent="-304800" lvl="0" marL="457200" rtl="0" algn="l">
              <a:lnSpc>
                <a:spcPct val="115000"/>
              </a:lnSpc>
              <a:spcBef>
                <a:spcPts val="0"/>
              </a:spcBef>
              <a:spcAft>
                <a:spcPts val="0"/>
              </a:spcAft>
              <a:buClr>
                <a:srgbClr val="000000"/>
              </a:buClr>
              <a:buSzPts val="1200"/>
              <a:buChar char="●"/>
            </a:pPr>
            <a:r>
              <a:rPr lang="da" sz="1800">
                <a:solidFill>
                  <a:srgbClr val="000000"/>
                </a:solidFill>
              </a:rPr>
              <a:t>(10) Altinget</a:t>
            </a:r>
            <a:endParaRPr sz="1800">
              <a:solidFill>
                <a:srgbClr val="000000"/>
              </a:solidFill>
            </a:endParaRPr>
          </a:p>
          <a:p>
            <a:pPr indent="-304800" lvl="0" marL="457200" rtl="0" algn="l">
              <a:lnSpc>
                <a:spcPct val="115000"/>
              </a:lnSpc>
              <a:spcBef>
                <a:spcPts val="0"/>
              </a:spcBef>
              <a:spcAft>
                <a:spcPts val="0"/>
              </a:spcAft>
              <a:buClr>
                <a:srgbClr val="000000"/>
              </a:buClr>
              <a:buSzPts val="1200"/>
              <a:buChar char="●"/>
            </a:pPr>
            <a:r>
              <a:rPr lang="da" sz="1800">
                <a:solidFill>
                  <a:srgbClr val="000000"/>
                </a:solidFill>
              </a:rPr>
              <a:t>(5)   The Guardian</a:t>
            </a:r>
            <a:endParaRPr sz="1800">
              <a:solidFill>
                <a:srgbClr val="000000"/>
              </a:solidFill>
            </a:endParaRPr>
          </a:p>
          <a:p>
            <a:pPr indent="-304800" lvl="0" marL="457200" rtl="0" algn="l">
              <a:lnSpc>
                <a:spcPct val="115000"/>
              </a:lnSpc>
              <a:spcBef>
                <a:spcPts val="0"/>
              </a:spcBef>
              <a:spcAft>
                <a:spcPts val="0"/>
              </a:spcAft>
              <a:buClr>
                <a:srgbClr val="000000"/>
              </a:buClr>
              <a:buSzPts val="1200"/>
              <a:buChar char="●"/>
            </a:pPr>
            <a:r>
              <a:rPr lang="da" sz="1800">
                <a:solidFill>
                  <a:srgbClr val="000000"/>
                </a:solidFill>
              </a:rPr>
              <a:t>(5)   Plant Based News (PBN)</a:t>
            </a:r>
            <a:endParaRPr sz="1800">
              <a:solidFill>
                <a:srgbClr val="000000"/>
              </a:solidFill>
            </a:endParaRPr>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Clr>
                <a:schemeClr val="dk1"/>
              </a:buClr>
              <a:buSzPts val="1100"/>
              <a:buFont typeface="Arial"/>
              <a:buNone/>
            </a:pPr>
            <a:r>
              <a:rPr lang="da" sz="1800">
                <a:solidFill>
                  <a:schemeClr val="dk1"/>
                </a:solidFill>
              </a:rPr>
              <a:t>Prevalent sub-topics:</a:t>
            </a:r>
            <a:endParaRPr sz="1800">
              <a:solidFill>
                <a:schemeClr val="dk1"/>
              </a:solidFill>
            </a:endParaRPr>
          </a:p>
          <a:p>
            <a:pPr indent="-304800" lvl="0" marL="457200" rtl="0" algn="l">
              <a:lnSpc>
                <a:spcPct val="115000"/>
              </a:lnSpc>
              <a:spcBef>
                <a:spcPts val="0"/>
              </a:spcBef>
              <a:spcAft>
                <a:spcPts val="0"/>
              </a:spcAft>
              <a:buClr>
                <a:schemeClr val="dk1"/>
              </a:buClr>
              <a:buSzPts val="1200"/>
              <a:buChar char="●"/>
            </a:pPr>
            <a:r>
              <a:rPr lang="da" sz="1800">
                <a:solidFill>
                  <a:schemeClr val="dk1"/>
                </a:solidFill>
              </a:rPr>
              <a:t>Innovation in food industry</a:t>
            </a:r>
            <a:endParaRPr sz="1800">
              <a:solidFill>
                <a:schemeClr val="dk1"/>
              </a:solidFill>
            </a:endParaRPr>
          </a:p>
          <a:p>
            <a:pPr indent="-304800" lvl="0" marL="457200" rtl="0" algn="l">
              <a:lnSpc>
                <a:spcPct val="115000"/>
              </a:lnSpc>
              <a:spcBef>
                <a:spcPts val="0"/>
              </a:spcBef>
              <a:spcAft>
                <a:spcPts val="0"/>
              </a:spcAft>
              <a:buClr>
                <a:schemeClr val="dk1"/>
              </a:buClr>
              <a:buSzPts val="1200"/>
              <a:buChar char="●"/>
            </a:pPr>
            <a:r>
              <a:rPr lang="da" sz="1800">
                <a:solidFill>
                  <a:schemeClr val="dk1"/>
                </a:solidFill>
              </a:rPr>
              <a:t>Meat alternatives</a:t>
            </a:r>
            <a:endParaRPr sz="1800">
              <a:solidFill>
                <a:schemeClr val="dk1"/>
              </a:solidFill>
            </a:endParaRPr>
          </a:p>
          <a:p>
            <a:pPr indent="-304800" lvl="0" marL="457200" rtl="0" algn="l">
              <a:lnSpc>
                <a:spcPct val="115000"/>
              </a:lnSpc>
              <a:spcBef>
                <a:spcPts val="0"/>
              </a:spcBef>
              <a:spcAft>
                <a:spcPts val="0"/>
              </a:spcAft>
              <a:buClr>
                <a:schemeClr val="dk1"/>
              </a:buClr>
              <a:buSzPts val="1200"/>
              <a:buChar char="●"/>
            </a:pPr>
            <a:r>
              <a:rPr lang="da" sz="1800">
                <a:solidFill>
                  <a:schemeClr val="dk1"/>
                </a:solidFill>
              </a:rPr>
              <a:t>Cooking education</a:t>
            </a:r>
            <a:endParaRPr sz="1800">
              <a:solidFill>
                <a:schemeClr val="dk1"/>
              </a:solidFill>
            </a:endParaRPr>
          </a:p>
          <a:p>
            <a:pPr indent="-304800" lvl="0" marL="457200" rtl="0" algn="l">
              <a:lnSpc>
                <a:spcPct val="115000"/>
              </a:lnSpc>
              <a:spcBef>
                <a:spcPts val="0"/>
              </a:spcBef>
              <a:spcAft>
                <a:spcPts val="0"/>
              </a:spcAft>
              <a:buClr>
                <a:schemeClr val="dk1"/>
              </a:buClr>
              <a:buSzPts val="1200"/>
              <a:buChar char="●"/>
            </a:pPr>
            <a:r>
              <a:rPr lang="da" sz="1800">
                <a:solidFill>
                  <a:schemeClr val="dk1"/>
                </a:solidFill>
              </a:rPr>
              <a:t>Social and cultural challenges regarding dietary preferences</a:t>
            </a:r>
            <a:endParaRPr sz="1800">
              <a:solidFill>
                <a:schemeClr val="dk1"/>
              </a:solidFill>
            </a:endParaRPr>
          </a:p>
          <a:p>
            <a:pPr indent="0" lvl="0" marL="0" rtl="0" algn="l">
              <a:lnSpc>
                <a:spcPct val="115000"/>
              </a:lnSpc>
              <a:spcBef>
                <a:spcPts val="0"/>
              </a:spcBef>
              <a:spcAft>
                <a:spcPts val="0"/>
              </a:spcAft>
              <a:buNone/>
            </a:pPr>
            <a:r>
              <a:t/>
            </a:r>
            <a:endParaRPr sz="1800">
              <a:solidFill>
                <a:schemeClr val="dk1"/>
              </a:solidFill>
            </a:endParaRPr>
          </a:p>
        </p:txBody>
      </p:sp>
      <p:sp>
        <p:nvSpPr>
          <p:cNvPr id="949" name="Google Shape;949;p121"/>
          <p:cNvSpPr txBox="1"/>
          <p:nvPr/>
        </p:nvSpPr>
        <p:spPr>
          <a:xfrm>
            <a:off x="4639950" y="1113225"/>
            <a:ext cx="4280400" cy="3994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da" sz="1800">
                <a:solidFill>
                  <a:schemeClr val="dk1"/>
                </a:solidFill>
              </a:rPr>
              <a:t>Annotation:</a:t>
            </a:r>
            <a:endParaRPr sz="1800">
              <a:solidFill>
                <a:schemeClr val="dk1"/>
              </a:solidFill>
            </a:endParaRPr>
          </a:p>
          <a:p>
            <a:pPr indent="-304800" lvl="0" marL="457200" rtl="0" algn="l">
              <a:lnSpc>
                <a:spcPct val="115000"/>
              </a:lnSpc>
              <a:spcBef>
                <a:spcPts val="0"/>
              </a:spcBef>
              <a:spcAft>
                <a:spcPts val="0"/>
              </a:spcAft>
              <a:buClr>
                <a:schemeClr val="dk1"/>
              </a:buClr>
              <a:buSzPts val="1200"/>
              <a:buChar char="●"/>
            </a:pPr>
            <a:r>
              <a:rPr lang="da" sz="1800">
                <a:solidFill>
                  <a:schemeClr val="dk1"/>
                </a:solidFill>
              </a:rPr>
              <a:t>Amazon’s Mechanical Turk crowdsourcing platform</a:t>
            </a:r>
            <a:endParaRPr sz="1800">
              <a:solidFill>
                <a:schemeClr val="dk1"/>
              </a:solidFill>
            </a:endParaRPr>
          </a:p>
          <a:p>
            <a:pPr indent="-304800" lvl="0" marL="457200" rtl="0" algn="l">
              <a:lnSpc>
                <a:spcPct val="115000"/>
              </a:lnSpc>
              <a:spcBef>
                <a:spcPts val="0"/>
              </a:spcBef>
              <a:spcAft>
                <a:spcPts val="0"/>
              </a:spcAft>
              <a:buClr>
                <a:schemeClr val="dk1"/>
              </a:buClr>
              <a:buSzPts val="1200"/>
              <a:buChar char="●"/>
            </a:pPr>
            <a:r>
              <a:rPr lang="da" sz="1800">
                <a:solidFill>
                  <a:schemeClr val="dk1"/>
                </a:solidFill>
              </a:rPr>
              <a:t>Funded by Green Solutions Centre</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lang="da" sz="1800"/>
              <a:t>ML model:</a:t>
            </a:r>
            <a:endParaRPr sz="1800"/>
          </a:p>
          <a:p>
            <a:pPr indent="-304800" lvl="0" marL="457200" rtl="0" algn="l">
              <a:lnSpc>
                <a:spcPct val="115000"/>
              </a:lnSpc>
              <a:spcBef>
                <a:spcPts val="0"/>
              </a:spcBef>
              <a:spcAft>
                <a:spcPts val="0"/>
              </a:spcAft>
              <a:buSzPts val="1200"/>
              <a:buChar char="●"/>
            </a:pPr>
            <a:r>
              <a:rPr lang="da" sz="1800">
                <a:solidFill>
                  <a:schemeClr val="dk1"/>
                </a:solidFill>
              </a:rPr>
              <a:t>A</a:t>
            </a:r>
            <a:r>
              <a:rPr lang="da" sz="1800">
                <a:solidFill>
                  <a:schemeClr val="dk1"/>
                </a:solidFill>
              </a:rPr>
              <a:t>rchitecture: </a:t>
            </a:r>
            <a:r>
              <a:rPr lang="da" sz="1800"/>
              <a:t>E</a:t>
            </a:r>
            <a:r>
              <a:rPr lang="da" sz="1800"/>
              <a:t>nd-to-End Structured AM (</a:t>
            </a:r>
            <a:r>
              <a:rPr lang="da" sz="1800"/>
              <a:t>Morio et. al., 2022</a:t>
            </a:r>
            <a:r>
              <a:rPr lang="da" sz="1800"/>
              <a:t>)</a:t>
            </a:r>
            <a:endParaRPr sz="1800"/>
          </a:p>
          <a:p>
            <a:pPr indent="-304800" lvl="0" marL="457200" rtl="0" algn="l">
              <a:lnSpc>
                <a:spcPct val="115000"/>
              </a:lnSpc>
              <a:spcBef>
                <a:spcPts val="0"/>
              </a:spcBef>
              <a:spcAft>
                <a:spcPts val="0"/>
              </a:spcAft>
              <a:buSzPts val="1200"/>
              <a:buChar char="●"/>
            </a:pPr>
            <a:r>
              <a:rPr lang="da" sz="1800"/>
              <a:t>Base embedding layer: Longformer (Beltagy et al., 2020)</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id="730" name="Google Shape;730;p104"/>
          <p:cNvPicPr preferRelativeResize="0"/>
          <p:nvPr/>
        </p:nvPicPr>
        <p:blipFill>
          <a:blip r:embed="rId3">
            <a:alphaModFix/>
          </a:blip>
          <a:stretch>
            <a:fillRect/>
          </a:stretch>
        </p:blipFill>
        <p:spPr>
          <a:xfrm>
            <a:off x="914400" y="727475"/>
            <a:ext cx="8259277" cy="4472425"/>
          </a:xfrm>
          <a:prstGeom prst="rect">
            <a:avLst/>
          </a:prstGeom>
          <a:solidFill>
            <a:schemeClr val="lt2"/>
          </a:solidFill>
          <a:ln>
            <a:noFill/>
          </a:ln>
        </p:spPr>
      </p:pic>
      <p:sp>
        <p:nvSpPr>
          <p:cNvPr id="731" name="Google Shape;731;p104"/>
          <p:cNvSpPr/>
          <p:nvPr/>
        </p:nvSpPr>
        <p:spPr>
          <a:xfrm>
            <a:off x="160590" y="2048178"/>
            <a:ext cx="1577239" cy="734474"/>
          </a:xfrm>
          <a:prstGeom prst="roundRect">
            <a:avLst>
              <a:gd fmla="val 16667" name="adj"/>
            </a:avLst>
          </a:prstGeom>
          <a:solidFill>
            <a:srgbClr val="7D2248">
              <a:alpha val="60000"/>
            </a:srgbClr>
          </a:solidFill>
          <a:ln>
            <a:noFill/>
          </a:ln>
        </p:spPr>
        <p:txBody>
          <a:bodyPr anchorCtr="0" anchor="ctr" bIns="45725" lIns="91425" spcFirstLastPara="1" rIns="91425" wrap="square" tIns="45725">
            <a:noAutofit/>
          </a:bodyPr>
          <a:lstStyle/>
          <a:p>
            <a:pPr indent="0" lvl="0" marL="0" marR="0" rtl="0" algn="ctr">
              <a:spcBef>
                <a:spcPts val="0"/>
              </a:spcBef>
              <a:spcAft>
                <a:spcPts val="0"/>
              </a:spcAft>
              <a:buNone/>
            </a:pPr>
            <a:r>
              <a:rPr b="1" i="0" lang="da" sz="2000" u="none" cap="none" strike="noStrike">
                <a:solidFill>
                  <a:schemeClr val="lt1"/>
                </a:solidFill>
                <a:latin typeface="Century Gothic"/>
                <a:ea typeface="Century Gothic"/>
                <a:cs typeface="Century Gothic"/>
                <a:sym typeface="Century Gothic"/>
              </a:rPr>
              <a:t>Exposome</a:t>
            </a:r>
            <a:endParaRPr sz="1100"/>
          </a:p>
        </p:txBody>
      </p:sp>
      <p:sp>
        <p:nvSpPr>
          <p:cNvPr id="732" name="Google Shape;732;p104"/>
          <p:cNvSpPr txBox="1"/>
          <p:nvPr>
            <p:ph type="title"/>
          </p:nvPr>
        </p:nvSpPr>
        <p:spPr>
          <a:xfrm>
            <a:off x="1156822" y="306885"/>
            <a:ext cx="7223763" cy="566375"/>
          </a:xfrm>
          <a:prstGeom prst="rect">
            <a:avLst/>
          </a:prstGeom>
          <a:noFill/>
          <a:ln>
            <a:noFill/>
          </a:ln>
        </p:spPr>
        <p:txBody>
          <a:bodyPr anchorCtr="0" anchor="b" bIns="34275" lIns="68575" spcFirstLastPara="1" rIns="68575" wrap="square" tIns="34275">
            <a:noAutofit/>
          </a:bodyPr>
          <a:lstStyle/>
          <a:p>
            <a:pPr indent="0" lvl="0" marL="0" rtl="0" algn="l">
              <a:lnSpc>
                <a:spcPct val="100000"/>
              </a:lnSpc>
              <a:spcBef>
                <a:spcPts val="0"/>
              </a:spcBef>
              <a:spcAft>
                <a:spcPts val="0"/>
              </a:spcAft>
              <a:buClr>
                <a:schemeClr val="accent1"/>
              </a:buClr>
              <a:buSzPts val="2600"/>
              <a:buFont typeface="Century Gothic"/>
              <a:buNone/>
            </a:pPr>
            <a:r>
              <a:rPr lang="da" sz="2600">
                <a:latin typeface="Century Gothic"/>
                <a:ea typeface="Century Gothic"/>
                <a:cs typeface="Century Gothic"/>
                <a:sym typeface="Century Gothic"/>
              </a:rPr>
              <a:t>Why is diet important?</a:t>
            </a:r>
            <a:endParaRPr baseline="-25000" sz="2600">
              <a:latin typeface="Century Gothic"/>
              <a:ea typeface="Century Gothic"/>
              <a:cs typeface="Century Gothic"/>
              <a:sym typeface="Century Gothic"/>
            </a:endParaRPr>
          </a:p>
        </p:txBody>
      </p:sp>
      <p:sp>
        <p:nvSpPr>
          <p:cNvPr id="733" name="Google Shape;733;p104"/>
          <p:cNvSpPr/>
          <p:nvPr/>
        </p:nvSpPr>
        <p:spPr>
          <a:xfrm>
            <a:off x="7270184" y="2056943"/>
            <a:ext cx="1748508" cy="428066"/>
          </a:xfrm>
          <a:prstGeom prst="roundRect">
            <a:avLst>
              <a:gd fmla="val 16667" name="adj"/>
            </a:avLst>
          </a:prstGeom>
          <a:solidFill>
            <a:srgbClr val="7D2248">
              <a:alpha val="60000"/>
            </a:srgbClr>
          </a:solidFill>
          <a:ln>
            <a:noFill/>
          </a:ln>
        </p:spPr>
        <p:txBody>
          <a:bodyPr anchorCtr="0" anchor="ctr" bIns="45725" lIns="91425" spcFirstLastPara="1" rIns="91425" wrap="square" tIns="45725">
            <a:noAutofit/>
          </a:bodyPr>
          <a:lstStyle/>
          <a:p>
            <a:pPr indent="0" lvl="0" marL="0" marR="0" rtl="0" algn="ctr">
              <a:spcBef>
                <a:spcPts val="0"/>
              </a:spcBef>
              <a:spcAft>
                <a:spcPts val="0"/>
              </a:spcAft>
              <a:buNone/>
            </a:pPr>
            <a:r>
              <a:rPr b="1" i="0" lang="da" sz="1400" u="none" cap="none" strike="noStrike">
                <a:solidFill>
                  <a:schemeClr val="lt1"/>
                </a:solidFill>
                <a:latin typeface="Century Gothic"/>
                <a:ea typeface="Century Gothic"/>
                <a:cs typeface="Century Gothic"/>
                <a:sym typeface="Century Gothic"/>
              </a:rPr>
              <a:t>Allergy</a:t>
            </a:r>
            <a:endParaRPr sz="1100"/>
          </a:p>
        </p:txBody>
      </p:sp>
      <p:sp>
        <p:nvSpPr>
          <p:cNvPr id="734" name="Google Shape;734;p104"/>
          <p:cNvSpPr/>
          <p:nvPr/>
        </p:nvSpPr>
        <p:spPr>
          <a:xfrm>
            <a:off x="7262815" y="1569464"/>
            <a:ext cx="1748508" cy="428066"/>
          </a:xfrm>
          <a:prstGeom prst="roundRect">
            <a:avLst>
              <a:gd fmla="val 16667" name="adj"/>
            </a:avLst>
          </a:prstGeom>
          <a:solidFill>
            <a:srgbClr val="7D2248">
              <a:alpha val="60000"/>
            </a:srgbClr>
          </a:solidFill>
          <a:ln>
            <a:noFill/>
          </a:ln>
        </p:spPr>
        <p:txBody>
          <a:bodyPr anchorCtr="0" anchor="ctr" bIns="45725" lIns="91425" spcFirstLastPara="1" rIns="91425" wrap="square" tIns="45725">
            <a:noAutofit/>
          </a:bodyPr>
          <a:lstStyle/>
          <a:p>
            <a:pPr indent="0" lvl="0" marL="0" marR="0" rtl="0" algn="ctr">
              <a:spcBef>
                <a:spcPts val="0"/>
              </a:spcBef>
              <a:spcAft>
                <a:spcPts val="0"/>
              </a:spcAft>
              <a:buNone/>
            </a:pPr>
            <a:r>
              <a:rPr b="1" i="0" lang="da" sz="1400" u="none" cap="none" strike="noStrike">
                <a:solidFill>
                  <a:schemeClr val="lt1"/>
                </a:solidFill>
                <a:latin typeface="Century Gothic"/>
                <a:ea typeface="Century Gothic"/>
                <a:cs typeface="Century Gothic"/>
                <a:sym typeface="Century Gothic"/>
              </a:rPr>
              <a:t>Asthma</a:t>
            </a:r>
            <a:endParaRPr sz="1100"/>
          </a:p>
        </p:txBody>
      </p:sp>
      <p:sp>
        <p:nvSpPr>
          <p:cNvPr id="735" name="Google Shape;735;p104"/>
          <p:cNvSpPr/>
          <p:nvPr/>
        </p:nvSpPr>
        <p:spPr>
          <a:xfrm>
            <a:off x="192936" y="2858194"/>
            <a:ext cx="1544893" cy="754995"/>
          </a:xfrm>
          <a:prstGeom prst="roundRect">
            <a:avLst>
              <a:gd fmla="val 16667" name="adj"/>
            </a:avLst>
          </a:prstGeom>
          <a:solidFill>
            <a:srgbClr val="7D2248">
              <a:alpha val="60000"/>
            </a:srgbClr>
          </a:solidFill>
          <a:ln>
            <a:noFill/>
          </a:ln>
        </p:spPr>
        <p:txBody>
          <a:bodyPr anchorCtr="0" anchor="ctr" bIns="45725" lIns="91425" spcFirstLastPara="1" rIns="91425" wrap="square" tIns="45725">
            <a:noAutofit/>
          </a:bodyPr>
          <a:lstStyle/>
          <a:p>
            <a:pPr indent="0" lvl="0" marL="0" marR="0" rtl="0" algn="ctr">
              <a:spcBef>
                <a:spcPts val="0"/>
              </a:spcBef>
              <a:spcAft>
                <a:spcPts val="0"/>
              </a:spcAft>
              <a:buNone/>
            </a:pPr>
            <a:r>
              <a:rPr b="1" lang="da" sz="2000">
                <a:solidFill>
                  <a:schemeClr val="lt1"/>
                </a:solidFill>
                <a:latin typeface="Century Gothic"/>
                <a:ea typeface="Century Gothic"/>
                <a:cs typeface="Century Gothic"/>
                <a:sym typeface="Century Gothic"/>
              </a:rPr>
              <a:t>Diet</a:t>
            </a:r>
            <a:endParaRPr b="0" i="0" sz="1800" u="none" cap="none" strike="noStrike">
              <a:solidFill>
                <a:schemeClr val="lt1"/>
              </a:solidFill>
              <a:latin typeface="Century Gothic"/>
              <a:ea typeface="Century Gothic"/>
              <a:cs typeface="Century Gothic"/>
              <a:sym typeface="Century Gothic"/>
            </a:endParaRPr>
          </a:p>
        </p:txBody>
      </p:sp>
      <p:sp>
        <p:nvSpPr>
          <p:cNvPr id="736" name="Google Shape;736;p104"/>
          <p:cNvSpPr/>
          <p:nvPr/>
        </p:nvSpPr>
        <p:spPr>
          <a:xfrm>
            <a:off x="7262815" y="3019294"/>
            <a:ext cx="1748508" cy="428066"/>
          </a:xfrm>
          <a:prstGeom prst="roundRect">
            <a:avLst>
              <a:gd fmla="val 16667" name="adj"/>
            </a:avLst>
          </a:prstGeom>
          <a:solidFill>
            <a:srgbClr val="7D2248">
              <a:alpha val="60000"/>
            </a:srgbClr>
          </a:solidFill>
          <a:ln>
            <a:noFill/>
          </a:ln>
        </p:spPr>
        <p:txBody>
          <a:bodyPr anchorCtr="0" anchor="ctr" bIns="45725" lIns="91425" spcFirstLastPara="1" rIns="91425" wrap="square" tIns="45725">
            <a:noAutofit/>
          </a:bodyPr>
          <a:lstStyle/>
          <a:p>
            <a:pPr indent="0" lvl="0" marL="0" marR="0" rtl="0" algn="ctr">
              <a:spcBef>
                <a:spcPts val="0"/>
              </a:spcBef>
              <a:spcAft>
                <a:spcPts val="0"/>
              </a:spcAft>
              <a:buNone/>
            </a:pPr>
            <a:r>
              <a:rPr b="1" i="0" lang="da" sz="1400" u="none" cap="none" strike="noStrike">
                <a:solidFill>
                  <a:schemeClr val="lt1"/>
                </a:solidFill>
                <a:latin typeface="Century Gothic"/>
                <a:ea typeface="Century Gothic"/>
                <a:cs typeface="Century Gothic"/>
                <a:sym typeface="Century Gothic"/>
              </a:rPr>
              <a:t>Obesity</a:t>
            </a:r>
            <a:endParaRPr sz="1100"/>
          </a:p>
        </p:txBody>
      </p:sp>
      <p:sp>
        <p:nvSpPr>
          <p:cNvPr id="737" name="Google Shape;737;p104"/>
          <p:cNvSpPr/>
          <p:nvPr/>
        </p:nvSpPr>
        <p:spPr>
          <a:xfrm>
            <a:off x="7262815" y="2533389"/>
            <a:ext cx="1748508" cy="428066"/>
          </a:xfrm>
          <a:prstGeom prst="roundRect">
            <a:avLst>
              <a:gd fmla="val 16667" name="adj"/>
            </a:avLst>
          </a:prstGeom>
          <a:solidFill>
            <a:srgbClr val="7D2248">
              <a:alpha val="60000"/>
            </a:srgbClr>
          </a:solidFill>
          <a:ln>
            <a:noFill/>
          </a:ln>
        </p:spPr>
        <p:txBody>
          <a:bodyPr anchorCtr="0" anchor="ctr" bIns="45725" lIns="91425" spcFirstLastPara="1" rIns="91425" wrap="square" tIns="45725">
            <a:noAutofit/>
          </a:bodyPr>
          <a:lstStyle/>
          <a:p>
            <a:pPr indent="0" lvl="0" marL="0" marR="0" rtl="0" algn="ctr">
              <a:spcBef>
                <a:spcPts val="0"/>
              </a:spcBef>
              <a:spcAft>
                <a:spcPts val="0"/>
              </a:spcAft>
              <a:buNone/>
            </a:pPr>
            <a:r>
              <a:rPr b="1" i="0" lang="da" sz="1800" u="none" cap="none" strike="noStrike">
                <a:solidFill>
                  <a:schemeClr val="lt1"/>
                </a:solidFill>
                <a:latin typeface="Century Gothic"/>
                <a:ea typeface="Century Gothic"/>
                <a:cs typeface="Century Gothic"/>
                <a:sym typeface="Century Gothic"/>
              </a:rPr>
              <a:t>Eczema</a:t>
            </a:r>
            <a:endParaRPr b="1" i="0" sz="1400" u="none" cap="none" strike="noStrike">
              <a:solidFill>
                <a:schemeClr val="lt1"/>
              </a:solidFill>
              <a:latin typeface="Century Gothic"/>
              <a:ea typeface="Century Gothic"/>
              <a:cs typeface="Century Gothic"/>
              <a:sym typeface="Century Gothic"/>
            </a:endParaRPr>
          </a:p>
        </p:txBody>
      </p:sp>
      <p:sp>
        <p:nvSpPr>
          <p:cNvPr descr="David Horner - COPSAC" id="738" name="Google Shape;738;p104"/>
          <p:cNvSpPr/>
          <p:nvPr/>
        </p:nvSpPr>
        <p:spPr>
          <a:xfrm>
            <a:off x="4457700" y="2578473"/>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descr="David Horner - COPSAC" id="739" name="Google Shape;739;p104"/>
          <p:cNvSpPr/>
          <p:nvPr/>
        </p:nvSpPr>
        <p:spPr>
          <a:xfrm>
            <a:off x="4572000" y="2692773"/>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mc:AlternateContent>
    <mc:Choice Requires="p14">
      <p:transition p14:dur="20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22"/>
          <p:cNvSpPr txBox="1"/>
          <p:nvPr>
            <p:ph type="title"/>
          </p:nvPr>
        </p:nvSpPr>
        <p:spPr>
          <a:xfrm>
            <a:off x="441722" y="465535"/>
            <a:ext cx="8259300" cy="64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a"/>
              <a:t>Structuring Arguments and an Example AI Output</a:t>
            </a:r>
            <a:endParaRPr/>
          </a:p>
        </p:txBody>
      </p:sp>
      <p:pic>
        <p:nvPicPr>
          <p:cNvPr id="955" name="Google Shape;955;p122"/>
          <p:cNvPicPr preferRelativeResize="0"/>
          <p:nvPr/>
        </p:nvPicPr>
        <p:blipFill>
          <a:blip r:embed="rId3">
            <a:alphaModFix/>
          </a:blip>
          <a:stretch>
            <a:fillRect/>
          </a:stretch>
        </p:blipFill>
        <p:spPr>
          <a:xfrm>
            <a:off x="4721200" y="1221575"/>
            <a:ext cx="4422801" cy="3824725"/>
          </a:xfrm>
          <a:prstGeom prst="rect">
            <a:avLst/>
          </a:prstGeom>
          <a:noFill/>
          <a:ln>
            <a:noFill/>
          </a:ln>
        </p:spPr>
      </p:pic>
      <p:pic>
        <p:nvPicPr>
          <p:cNvPr id="956" name="Google Shape;956;p122"/>
          <p:cNvPicPr preferRelativeResize="0"/>
          <p:nvPr/>
        </p:nvPicPr>
        <p:blipFill>
          <a:blip r:embed="rId4">
            <a:alphaModFix/>
          </a:blip>
          <a:stretch>
            <a:fillRect/>
          </a:stretch>
        </p:blipFill>
        <p:spPr>
          <a:xfrm>
            <a:off x="106700" y="1376525"/>
            <a:ext cx="4571999" cy="27477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23"/>
          <p:cNvSpPr txBox="1"/>
          <p:nvPr>
            <p:ph type="title"/>
          </p:nvPr>
        </p:nvSpPr>
        <p:spPr>
          <a:xfrm>
            <a:off x="441722" y="465535"/>
            <a:ext cx="8259300" cy="647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da"/>
              <a:t>Observations and </a:t>
            </a:r>
            <a:r>
              <a:rPr lang="da"/>
              <a:t>Possible Applications of Argument Mining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962" name="Google Shape;962;p123"/>
          <p:cNvSpPr txBox="1"/>
          <p:nvPr>
            <p:ph idx="1" type="body"/>
          </p:nvPr>
        </p:nvSpPr>
        <p:spPr>
          <a:xfrm>
            <a:off x="441723" y="1221575"/>
            <a:ext cx="3724800" cy="35052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da"/>
              <a:t>Observations:</a:t>
            </a:r>
            <a:endParaRPr/>
          </a:p>
          <a:p>
            <a:pPr indent="-342900" lvl="0" marL="457200" rtl="0" algn="l">
              <a:lnSpc>
                <a:spcPct val="115000"/>
              </a:lnSpc>
              <a:spcBef>
                <a:spcPts val="0"/>
              </a:spcBef>
              <a:spcAft>
                <a:spcPts val="0"/>
              </a:spcAft>
              <a:buSzPts val="1800"/>
              <a:buChar char="•"/>
            </a:pPr>
            <a:r>
              <a:rPr lang="da"/>
              <a:t>AM is a </a:t>
            </a:r>
            <a:r>
              <a:rPr lang="da"/>
              <a:t>challenging task</a:t>
            </a:r>
            <a:endParaRPr/>
          </a:p>
          <a:p>
            <a:pPr indent="-342900" lvl="0" marL="457200" rtl="0" algn="l">
              <a:lnSpc>
                <a:spcPct val="115000"/>
              </a:lnSpc>
              <a:spcBef>
                <a:spcPts val="0"/>
              </a:spcBef>
              <a:spcAft>
                <a:spcPts val="0"/>
              </a:spcAft>
              <a:buSzPts val="1800"/>
              <a:buChar char="•"/>
            </a:pPr>
            <a:r>
              <a:rPr lang="da"/>
              <a:t>Impressive result by ML model</a:t>
            </a:r>
            <a:endParaRPr/>
          </a:p>
          <a:p>
            <a:pPr indent="-342900" lvl="0" marL="457200" rtl="0" algn="l">
              <a:lnSpc>
                <a:spcPct val="115000"/>
              </a:lnSpc>
              <a:spcBef>
                <a:spcPts val="0"/>
              </a:spcBef>
              <a:spcAft>
                <a:spcPts val="0"/>
              </a:spcAft>
              <a:buSzPts val="1800"/>
              <a:buChar char="•"/>
            </a:pPr>
            <a:r>
              <a:rPr lang="da"/>
              <a:t>Future potential of AM</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da"/>
              <a:t>Applications:</a:t>
            </a:r>
            <a:endParaRPr/>
          </a:p>
          <a:p>
            <a:pPr indent="-342900" lvl="0" marL="457200" rtl="0" algn="l">
              <a:lnSpc>
                <a:spcPct val="115000"/>
              </a:lnSpc>
              <a:spcBef>
                <a:spcPts val="0"/>
              </a:spcBef>
              <a:spcAft>
                <a:spcPts val="0"/>
              </a:spcAft>
              <a:buSzPts val="1800"/>
              <a:buChar char="•"/>
            </a:pPr>
            <a:r>
              <a:rPr lang="da"/>
              <a:t>Summarizing content</a:t>
            </a:r>
            <a:endParaRPr/>
          </a:p>
          <a:p>
            <a:pPr indent="-342900" lvl="0" marL="457200" rtl="0" algn="l">
              <a:lnSpc>
                <a:spcPct val="115000"/>
              </a:lnSpc>
              <a:spcBef>
                <a:spcPts val="0"/>
              </a:spcBef>
              <a:spcAft>
                <a:spcPts val="0"/>
              </a:spcAft>
              <a:buSzPts val="1800"/>
              <a:buChar char="•"/>
            </a:pPr>
            <a:r>
              <a:rPr lang="da"/>
              <a:t>Debate support</a:t>
            </a:r>
            <a:endParaRPr/>
          </a:p>
          <a:p>
            <a:pPr indent="-342900" lvl="0" marL="457200" rtl="0" algn="l">
              <a:lnSpc>
                <a:spcPct val="115000"/>
              </a:lnSpc>
              <a:spcBef>
                <a:spcPts val="0"/>
              </a:spcBef>
              <a:spcAft>
                <a:spcPts val="0"/>
              </a:spcAft>
              <a:buSzPts val="1800"/>
              <a:buChar char="•"/>
            </a:pPr>
            <a:r>
              <a:rPr lang="da"/>
              <a:t>Writing support</a:t>
            </a:r>
            <a:endParaRPr/>
          </a:p>
          <a:p>
            <a:pPr indent="-342900" lvl="0" marL="457200" rtl="0" algn="l">
              <a:lnSpc>
                <a:spcPct val="115000"/>
              </a:lnSpc>
              <a:spcBef>
                <a:spcPts val="0"/>
              </a:spcBef>
              <a:spcAft>
                <a:spcPts val="0"/>
              </a:spcAft>
              <a:buSzPts val="1800"/>
              <a:buChar char="•"/>
            </a:pPr>
            <a:r>
              <a:rPr lang="da"/>
              <a:t>Analysis of actors</a:t>
            </a:r>
            <a:endParaRPr/>
          </a:p>
          <a:p>
            <a:pPr indent="-342900" lvl="0" marL="457200" rtl="0" algn="l">
              <a:lnSpc>
                <a:spcPct val="115000"/>
              </a:lnSpc>
              <a:spcBef>
                <a:spcPts val="0"/>
              </a:spcBef>
              <a:spcAft>
                <a:spcPts val="0"/>
              </a:spcAft>
              <a:buSzPts val="1800"/>
              <a:buChar char="•"/>
            </a:pPr>
            <a:r>
              <a:rPr lang="da"/>
              <a:t>Decision making</a:t>
            </a:r>
            <a:endParaRPr/>
          </a:p>
        </p:txBody>
      </p:sp>
      <p:pic>
        <p:nvPicPr>
          <p:cNvPr id="963" name="Google Shape;963;p123"/>
          <p:cNvPicPr preferRelativeResize="0"/>
          <p:nvPr/>
        </p:nvPicPr>
        <p:blipFill>
          <a:blip r:embed="rId3">
            <a:alphaModFix/>
          </a:blip>
          <a:stretch>
            <a:fillRect/>
          </a:stretch>
        </p:blipFill>
        <p:spPr>
          <a:xfrm>
            <a:off x="5225800" y="1221575"/>
            <a:ext cx="2882250" cy="2539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24"/>
          <p:cNvSpPr txBox="1"/>
          <p:nvPr>
            <p:ph type="title"/>
          </p:nvPr>
        </p:nvSpPr>
        <p:spPr>
          <a:xfrm>
            <a:off x="311700" y="445025"/>
            <a:ext cx="8520600" cy="5727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A31D20"/>
              </a:buClr>
              <a:buSzPts val="3600"/>
              <a:buFont typeface="Arial"/>
              <a:buNone/>
            </a:pPr>
            <a:r>
              <a:rPr lang="da" sz="3600">
                <a:solidFill>
                  <a:srgbClr val="A31D20"/>
                </a:solidFill>
              </a:rPr>
              <a:t>Veganizing Recipes using</a:t>
            </a:r>
            <a:br>
              <a:rPr lang="da" sz="3600">
                <a:solidFill>
                  <a:srgbClr val="A31D20"/>
                </a:solidFill>
              </a:rPr>
            </a:br>
            <a:r>
              <a:rPr lang="da" sz="3600">
                <a:solidFill>
                  <a:srgbClr val="A31D20"/>
                </a:solidFill>
              </a:rPr>
              <a:t>Language Models</a:t>
            </a:r>
            <a:endParaRPr/>
          </a:p>
        </p:txBody>
      </p:sp>
      <p:sp>
        <p:nvSpPr>
          <p:cNvPr id="969" name="Google Shape;969;p124"/>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p>
            <a:pPr indent="0" lvl="0" marL="0" rtl="0" algn="l">
              <a:lnSpc>
                <a:spcPct val="100000"/>
              </a:lnSpc>
              <a:spcBef>
                <a:spcPts val="800"/>
              </a:spcBef>
              <a:spcAft>
                <a:spcPts val="0"/>
              </a:spcAft>
              <a:buNone/>
            </a:pPr>
            <a:r>
              <a:t/>
            </a:r>
            <a:endParaRPr sz="2400">
              <a:solidFill>
                <a:schemeClr val="dk1"/>
              </a:solidFill>
            </a:endParaRPr>
          </a:p>
          <a:p>
            <a:pPr indent="0" lvl="0" marL="0" rtl="0" algn="l">
              <a:lnSpc>
                <a:spcPct val="100000"/>
              </a:lnSpc>
              <a:spcBef>
                <a:spcPts val="800"/>
              </a:spcBef>
              <a:spcAft>
                <a:spcPts val="0"/>
              </a:spcAft>
              <a:buNone/>
            </a:pPr>
            <a:r>
              <a:t/>
            </a:r>
            <a:endParaRPr sz="2400">
              <a:solidFill>
                <a:schemeClr val="dk1"/>
              </a:solidFill>
            </a:endParaRPr>
          </a:p>
          <a:p>
            <a:pPr indent="0" lvl="0" marL="0" rtl="0" algn="l">
              <a:lnSpc>
                <a:spcPct val="100000"/>
              </a:lnSpc>
              <a:spcBef>
                <a:spcPts val="800"/>
              </a:spcBef>
              <a:spcAft>
                <a:spcPts val="0"/>
              </a:spcAft>
              <a:buClr>
                <a:schemeClr val="dk1"/>
              </a:buClr>
              <a:buSzPts val="2400"/>
              <a:buFont typeface="Arial"/>
              <a:buNone/>
            </a:pPr>
            <a:r>
              <a:rPr lang="da" sz="2400"/>
              <a:t>BSc p</a:t>
            </a:r>
            <a:r>
              <a:rPr lang="da" sz="2400">
                <a:solidFill>
                  <a:schemeClr val="dk1"/>
                </a:solidFill>
              </a:rPr>
              <a:t>roject by Jonathan Sigh Musso</a:t>
            </a:r>
            <a:endParaRPr sz="2400">
              <a:solidFill>
                <a:schemeClr val="dk1"/>
              </a:solidFill>
            </a:endParaRPr>
          </a:p>
          <a:p>
            <a:pPr indent="0" lvl="0" marL="0" rtl="0" algn="l">
              <a:lnSpc>
                <a:spcPct val="100000"/>
              </a:lnSpc>
              <a:spcBef>
                <a:spcPts val="800"/>
              </a:spcBef>
              <a:spcAft>
                <a:spcPts val="0"/>
              </a:spcAft>
              <a:buClr>
                <a:schemeClr val="dk1"/>
              </a:buClr>
              <a:buSzPts val="2400"/>
              <a:buFont typeface="Arial"/>
              <a:buNone/>
            </a:pPr>
            <a:r>
              <a:t/>
            </a:r>
            <a:endParaRPr sz="2400">
              <a:solidFill>
                <a:schemeClr val="dk1"/>
              </a:solidFill>
            </a:endParaRPr>
          </a:p>
          <a:p>
            <a:pPr indent="0" lvl="0" marL="0" rtl="0" algn="l">
              <a:lnSpc>
                <a:spcPct val="100000"/>
              </a:lnSpc>
              <a:spcBef>
                <a:spcPts val="1000"/>
              </a:spcBef>
              <a:spcAft>
                <a:spcPts val="0"/>
              </a:spcAft>
              <a:buClr>
                <a:srgbClr val="5D6879"/>
              </a:buClr>
              <a:buSzPts val="2400"/>
              <a:buFont typeface="Arial"/>
              <a:buNone/>
            </a:pPr>
            <a:r>
              <a:rPr lang="da" sz="2400">
                <a:solidFill>
                  <a:schemeClr val="dk1"/>
                </a:solidFill>
              </a:rPr>
              <a:t>Supervised by Daniel </a:t>
            </a:r>
            <a:r>
              <a:rPr lang="da" sz="2400"/>
              <a:t>Hershcovich</a:t>
            </a:r>
            <a:r>
              <a:rPr lang="da" sz="2400">
                <a:solidFill>
                  <a:schemeClr val="dk1"/>
                </a:solidFill>
              </a:rPr>
              <a:t> &amp; </a:t>
            </a:r>
            <a:br>
              <a:rPr lang="da" sz="2400">
                <a:solidFill>
                  <a:schemeClr val="dk1"/>
                </a:solidFill>
              </a:rPr>
            </a:br>
            <a:r>
              <a:rPr lang="da" sz="2400">
                <a:solidFill>
                  <a:schemeClr val="dk1"/>
                </a:solidFill>
              </a:rPr>
              <a:t>Morten Arendt Rasmussen</a:t>
            </a:r>
            <a:endParaRPr sz="2400">
              <a:solidFill>
                <a:schemeClr val="dk1"/>
              </a:solidFill>
            </a:endParaRPr>
          </a:p>
          <a:p>
            <a:pPr indent="0" lvl="0" marL="0" rtl="0" algn="l">
              <a:lnSpc>
                <a:spcPct val="100000"/>
              </a:lnSpc>
              <a:spcBef>
                <a:spcPts val="1000"/>
              </a:spcBef>
              <a:spcAft>
                <a:spcPts val="0"/>
              </a:spcAft>
              <a:buClr>
                <a:srgbClr val="5D6879"/>
              </a:buClr>
              <a:buSzPts val="2400"/>
              <a:buFont typeface="Arial"/>
              <a:buNone/>
            </a:pPr>
            <a:r>
              <a:t/>
            </a:r>
            <a:endParaRPr sz="2400"/>
          </a:p>
          <a:p>
            <a:pPr indent="0" lvl="0" marL="0" rtl="0" algn="l">
              <a:lnSpc>
                <a:spcPct val="100000"/>
              </a:lnSpc>
              <a:spcBef>
                <a:spcPts val="1000"/>
              </a:spcBef>
              <a:spcAft>
                <a:spcPts val="0"/>
              </a:spcAft>
              <a:buClr>
                <a:srgbClr val="5D6879"/>
              </a:buClr>
              <a:buSzPts val="2400"/>
              <a:buFont typeface="Arial"/>
              <a:buNone/>
            </a:pPr>
            <a:r>
              <a:rPr lang="da" sz="2400"/>
              <a:t>2023</a:t>
            </a:r>
            <a:endParaRPr sz="2400"/>
          </a:p>
        </p:txBody>
      </p:sp>
      <p:pic>
        <p:nvPicPr>
          <p:cNvPr id="970" name="Google Shape;970;p124"/>
          <p:cNvPicPr preferRelativeResize="0"/>
          <p:nvPr/>
        </p:nvPicPr>
        <p:blipFill>
          <a:blip r:embed="rId3">
            <a:alphaModFix/>
          </a:blip>
          <a:stretch>
            <a:fillRect/>
          </a:stretch>
        </p:blipFill>
        <p:spPr>
          <a:xfrm>
            <a:off x="7239000" y="241500"/>
            <a:ext cx="1905000" cy="1905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125"/>
          <p:cNvSpPr txBox="1"/>
          <p:nvPr>
            <p:ph type="title"/>
          </p:nvPr>
        </p:nvSpPr>
        <p:spPr>
          <a:xfrm>
            <a:off x="311700" y="445025"/>
            <a:ext cx="8520600" cy="5727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A31D20"/>
              </a:buClr>
              <a:buSzPts val="3000"/>
              <a:buFont typeface="Arial"/>
              <a:buNone/>
            </a:pPr>
            <a:r>
              <a:rPr lang="da" sz="3000">
                <a:solidFill>
                  <a:srgbClr val="A31D20"/>
                </a:solidFill>
              </a:rPr>
              <a:t>Project Goal and Motivation </a:t>
            </a:r>
            <a:endParaRPr/>
          </a:p>
        </p:txBody>
      </p:sp>
      <p:sp>
        <p:nvSpPr>
          <p:cNvPr id="976" name="Google Shape;976;p125"/>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p>
            <a:pPr indent="-360000" lvl="0" marL="360000" rtl="0" algn="l">
              <a:lnSpc>
                <a:spcPct val="100000"/>
              </a:lnSpc>
              <a:spcBef>
                <a:spcPts val="800"/>
              </a:spcBef>
              <a:spcAft>
                <a:spcPts val="0"/>
              </a:spcAft>
              <a:buClr>
                <a:schemeClr val="dk1"/>
              </a:buClr>
              <a:buSzPts val="2400"/>
              <a:buChar char="•"/>
            </a:pPr>
            <a:r>
              <a:rPr lang="da" sz="2400">
                <a:solidFill>
                  <a:schemeClr val="dk1"/>
                </a:solidFill>
              </a:rPr>
              <a:t>Many benefits of a vegan diet</a:t>
            </a:r>
            <a:endParaRPr sz="2400">
              <a:solidFill>
                <a:schemeClr val="dk1"/>
              </a:solidFill>
            </a:endParaRPr>
          </a:p>
          <a:p>
            <a:pPr indent="0" lvl="0" marL="0" rtl="0" algn="l">
              <a:lnSpc>
                <a:spcPct val="100000"/>
              </a:lnSpc>
              <a:spcBef>
                <a:spcPts val="800"/>
              </a:spcBef>
              <a:spcAft>
                <a:spcPts val="0"/>
              </a:spcAft>
              <a:buClr>
                <a:schemeClr val="dk1"/>
              </a:buClr>
              <a:buSzPts val="1100"/>
              <a:buFont typeface="Arial"/>
              <a:buNone/>
            </a:pPr>
            <a:r>
              <a:t/>
            </a:r>
            <a:endParaRPr sz="2400">
              <a:solidFill>
                <a:schemeClr val="dk1"/>
              </a:solidFill>
            </a:endParaRPr>
          </a:p>
          <a:p>
            <a:pPr indent="-360000" lvl="0" marL="360000" rtl="0" algn="l">
              <a:lnSpc>
                <a:spcPct val="100000"/>
              </a:lnSpc>
              <a:spcBef>
                <a:spcPts val="1000"/>
              </a:spcBef>
              <a:spcAft>
                <a:spcPts val="0"/>
              </a:spcAft>
              <a:buClr>
                <a:schemeClr val="dk1"/>
              </a:buClr>
              <a:buSzPts val="2400"/>
              <a:buChar char="•"/>
            </a:pPr>
            <a:r>
              <a:rPr lang="da" sz="2400">
                <a:solidFill>
                  <a:schemeClr val="dk1"/>
                </a:solidFill>
              </a:rPr>
              <a:t>Widespread adaptation hindered due to a lack of familiarity with vegan ingredients/methods</a:t>
            </a:r>
            <a:endParaRPr sz="2400">
              <a:solidFill>
                <a:schemeClr val="dk1"/>
              </a:solidFill>
            </a:endParaRPr>
          </a:p>
          <a:p>
            <a:pPr indent="0" lvl="0" marL="360000" rtl="0" algn="l">
              <a:lnSpc>
                <a:spcPct val="100000"/>
              </a:lnSpc>
              <a:spcBef>
                <a:spcPts val="800"/>
              </a:spcBef>
              <a:spcAft>
                <a:spcPts val="0"/>
              </a:spcAft>
              <a:buClr>
                <a:schemeClr val="dk1"/>
              </a:buClr>
              <a:buSzPts val="1100"/>
              <a:buFont typeface="Arial"/>
              <a:buNone/>
            </a:pPr>
            <a:r>
              <a:t/>
            </a:r>
            <a:endParaRPr sz="2400">
              <a:solidFill>
                <a:schemeClr val="dk1"/>
              </a:solidFill>
            </a:endParaRPr>
          </a:p>
          <a:p>
            <a:pPr indent="-360000" lvl="0" marL="360000" rtl="0" algn="l">
              <a:lnSpc>
                <a:spcPct val="100000"/>
              </a:lnSpc>
              <a:spcBef>
                <a:spcPts val="800"/>
              </a:spcBef>
              <a:spcAft>
                <a:spcPts val="0"/>
              </a:spcAft>
              <a:buClr>
                <a:schemeClr val="dk1"/>
              </a:buClr>
              <a:buSzPts val="2400"/>
              <a:buChar char="•"/>
            </a:pPr>
            <a:r>
              <a:rPr lang="da" sz="2400">
                <a:solidFill>
                  <a:schemeClr val="dk1"/>
                </a:solidFill>
              </a:rPr>
              <a:t>Solution: Apply language models to adapt recipes into vegan alternatives, while preserving dish essence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sz="3000">
                <a:solidFill>
                  <a:srgbClr val="A31D20"/>
                </a:solidFill>
              </a:rPr>
              <a:t>Approach &amp; Methodology</a:t>
            </a:r>
            <a:endParaRPr/>
          </a:p>
        </p:txBody>
      </p:sp>
      <p:sp>
        <p:nvSpPr>
          <p:cNvPr id="982" name="Google Shape;982;p12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77500" lnSpcReduction="20000"/>
          </a:bodyPr>
          <a:lstStyle/>
          <a:p>
            <a:pPr indent="-328568" lvl="0" marL="360000" rtl="0" algn="l">
              <a:lnSpc>
                <a:spcPct val="100000"/>
              </a:lnSpc>
              <a:spcBef>
                <a:spcPts val="0"/>
              </a:spcBef>
              <a:spcAft>
                <a:spcPts val="0"/>
              </a:spcAft>
              <a:buClr>
                <a:schemeClr val="dk1"/>
              </a:buClr>
              <a:buSzPct val="100000"/>
              <a:buChar char="•"/>
            </a:pPr>
            <a:r>
              <a:rPr lang="da" sz="2200">
                <a:solidFill>
                  <a:schemeClr val="dk1"/>
                </a:solidFill>
              </a:rPr>
              <a:t>GPT Models from OpenAI API</a:t>
            </a:r>
            <a:br>
              <a:rPr lang="da" sz="2200">
                <a:solidFill>
                  <a:schemeClr val="dk1"/>
                </a:solidFill>
              </a:rPr>
            </a:br>
            <a:endParaRPr sz="2200">
              <a:solidFill>
                <a:schemeClr val="dk1"/>
              </a:solidFill>
            </a:endParaRPr>
          </a:p>
          <a:p>
            <a:pPr indent="-328568" lvl="0" marL="360000" rtl="0" algn="l">
              <a:lnSpc>
                <a:spcPct val="100000"/>
              </a:lnSpc>
              <a:spcBef>
                <a:spcPts val="1000"/>
              </a:spcBef>
              <a:spcAft>
                <a:spcPts val="0"/>
              </a:spcAft>
              <a:buClr>
                <a:schemeClr val="dk1"/>
              </a:buClr>
              <a:buSzPct val="100000"/>
              <a:buChar char="•"/>
            </a:pPr>
            <a:r>
              <a:rPr lang="da" sz="2200">
                <a:solidFill>
                  <a:schemeClr val="dk1"/>
                </a:solidFill>
              </a:rPr>
              <a:t>Recipes adapted</a:t>
            </a:r>
            <a:br>
              <a:rPr lang="da" sz="2200">
                <a:solidFill>
                  <a:schemeClr val="dk1"/>
                </a:solidFill>
              </a:rPr>
            </a:br>
            <a:r>
              <a:rPr lang="da" sz="2200">
                <a:solidFill>
                  <a:schemeClr val="dk1"/>
                </a:solidFill>
              </a:rPr>
              <a:t>across both English and</a:t>
            </a:r>
            <a:br>
              <a:rPr lang="da" sz="2200">
                <a:solidFill>
                  <a:schemeClr val="dk1"/>
                </a:solidFill>
              </a:rPr>
            </a:br>
            <a:r>
              <a:rPr lang="da" sz="2200">
                <a:solidFill>
                  <a:schemeClr val="dk1"/>
                </a:solidFill>
              </a:rPr>
              <a:t>Danish</a:t>
            </a:r>
            <a:br>
              <a:rPr lang="da" sz="2200">
                <a:solidFill>
                  <a:schemeClr val="dk1"/>
                </a:solidFill>
              </a:rPr>
            </a:br>
            <a:endParaRPr sz="2200">
              <a:solidFill>
                <a:schemeClr val="dk1"/>
              </a:solidFill>
            </a:endParaRPr>
          </a:p>
          <a:p>
            <a:pPr indent="-328568" lvl="0" marL="360000" rtl="0" algn="l">
              <a:lnSpc>
                <a:spcPct val="100000"/>
              </a:lnSpc>
              <a:spcBef>
                <a:spcPts val="1000"/>
              </a:spcBef>
              <a:spcAft>
                <a:spcPts val="0"/>
              </a:spcAft>
              <a:buClr>
                <a:schemeClr val="dk1"/>
              </a:buClr>
              <a:buSzPct val="100000"/>
              <a:buChar char="•"/>
            </a:pPr>
            <a:r>
              <a:rPr lang="da" sz="2200">
                <a:solidFill>
                  <a:schemeClr val="dk1"/>
                </a:solidFill>
              </a:rPr>
              <a:t>Crowdsourcing</a:t>
            </a:r>
            <a:br>
              <a:rPr lang="da" sz="2200">
                <a:solidFill>
                  <a:schemeClr val="dk1"/>
                </a:solidFill>
              </a:rPr>
            </a:br>
            <a:r>
              <a:rPr lang="da" sz="2200">
                <a:solidFill>
                  <a:schemeClr val="dk1"/>
                </a:solidFill>
              </a:rPr>
              <a:t>used for evaluations</a:t>
            </a:r>
            <a:br>
              <a:rPr lang="da" sz="2200">
                <a:solidFill>
                  <a:schemeClr val="dk1"/>
                </a:solidFill>
              </a:rPr>
            </a:br>
            <a:r>
              <a:rPr lang="da" sz="2200">
                <a:solidFill>
                  <a:schemeClr val="dk1"/>
                </a:solidFill>
              </a:rPr>
              <a:t>due to lack of</a:t>
            </a:r>
            <a:br>
              <a:rPr lang="da" sz="2200">
                <a:solidFill>
                  <a:schemeClr val="dk1"/>
                </a:solidFill>
              </a:rPr>
            </a:br>
            <a:r>
              <a:rPr lang="da" sz="2200">
                <a:solidFill>
                  <a:schemeClr val="dk1"/>
                </a:solidFill>
              </a:rPr>
              <a:t>automatic metric</a:t>
            </a:r>
            <a:endParaRPr sz="2400">
              <a:solidFill>
                <a:schemeClr val="dk1"/>
              </a:solidFill>
            </a:endParaRPr>
          </a:p>
          <a:p>
            <a:pPr indent="-220300" lvl="0" marL="360000" rtl="0" algn="l">
              <a:lnSpc>
                <a:spcPct val="100000"/>
              </a:lnSpc>
              <a:spcBef>
                <a:spcPts val="1000"/>
              </a:spcBef>
              <a:spcAft>
                <a:spcPts val="0"/>
              </a:spcAft>
              <a:buClr>
                <a:schemeClr val="dk1"/>
              </a:buClr>
              <a:buSzPct val="100000"/>
              <a:buFont typeface="Arial"/>
              <a:buNone/>
            </a:pPr>
            <a:r>
              <a:t/>
            </a:r>
            <a:endParaRPr sz="2200">
              <a:solidFill>
                <a:schemeClr val="dk1"/>
              </a:solidFill>
            </a:endParaRPr>
          </a:p>
          <a:p>
            <a:pPr indent="-328568" lvl="0" marL="360000" rtl="0" algn="l">
              <a:lnSpc>
                <a:spcPct val="100000"/>
              </a:lnSpc>
              <a:spcBef>
                <a:spcPts val="1000"/>
              </a:spcBef>
              <a:spcAft>
                <a:spcPts val="0"/>
              </a:spcAft>
              <a:buClr>
                <a:schemeClr val="dk1"/>
              </a:buClr>
              <a:buSzPct val="100000"/>
              <a:buChar char="•"/>
            </a:pPr>
            <a:r>
              <a:rPr lang="da" sz="2200">
                <a:solidFill>
                  <a:schemeClr val="dk1"/>
                </a:solidFill>
              </a:rPr>
              <a:t>Crowdsourcing Humanly Written Adaptations</a:t>
            </a:r>
            <a:endParaRPr/>
          </a:p>
        </p:txBody>
      </p:sp>
      <p:sp>
        <p:nvSpPr>
          <p:cNvPr id="983" name="Google Shape;983;p12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fontScale="70000"/>
          </a:bodyPr>
          <a:lstStyle/>
          <a:p>
            <a:pPr indent="0" lvl="0" marL="0" rtl="0" algn="l">
              <a:lnSpc>
                <a:spcPct val="100000"/>
              </a:lnSpc>
              <a:spcBef>
                <a:spcPts val="0"/>
              </a:spcBef>
              <a:spcAft>
                <a:spcPts val="0"/>
              </a:spcAft>
              <a:buClr>
                <a:schemeClr val="dk1"/>
              </a:buClr>
              <a:buSzPct val="100000"/>
              <a:buFont typeface="Arial"/>
              <a:buNone/>
            </a:pPr>
            <a:r>
              <a:rPr lang="da" sz="2200">
                <a:solidFill>
                  <a:schemeClr val="dk1"/>
                </a:solidFill>
              </a:rPr>
              <a:t>Models and Setups:</a:t>
            </a:r>
            <a:endParaRPr sz="2400">
              <a:solidFill>
                <a:schemeClr val="dk1"/>
              </a:solidFill>
            </a:endParaRPr>
          </a:p>
          <a:p>
            <a:pPr indent="-318090" lvl="0" marL="360000" rtl="0" algn="l">
              <a:lnSpc>
                <a:spcPct val="100000"/>
              </a:lnSpc>
              <a:spcBef>
                <a:spcPts val="1000"/>
              </a:spcBef>
              <a:spcAft>
                <a:spcPts val="0"/>
              </a:spcAft>
              <a:buClr>
                <a:schemeClr val="dk1"/>
              </a:buClr>
              <a:buSzPct val="100000"/>
              <a:buChar char="•"/>
            </a:pPr>
            <a:r>
              <a:rPr lang="da" sz="2200">
                <a:solidFill>
                  <a:schemeClr val="dk1"/>
                </a:solidFill>
              </a:rPr>
              <a:t>Text-Davinci-003 Zero Shot Prompting </a:t>
            </a:r>
            <a:br>
              <a:rPr lang="da" sz="2200">
                <a:solidFill>
                  <a:schemeClr val="dk1"/>
                </a:solidFill>
              </a:rPr>
            </a:br>
            <a:endParaRPr sz="2200">
              <a:solidFill>
                <a:schemeClr val="dk1"/>
              </a:solidFill>
            </a:endParaRPr>
          </a:p>
          <a:p>
            <a:pPr indent="-318090" lvl="0" marL="360000" rtl="0" algn="l">
              <a:lnSpc>
                <a:spcPct val="100000"/>
              </a:lnSpc>
              <a:spcBef>
                <a:spcPts val="1000"/>
              </a:spcBef>
              <a:spcAft>
                <a:spcPts val="0"/>
              </a:spcAft>
              <a:buClr>
                <a:schemeClr val="dk1"/>
              </a:buClr>
              <a:buSzPct val="100000"/>
              <a:buChar char="•"/>
            </a:pPr>
            <a:r>
              <a:rPr lang="da" sz="2200">
                <a:solidFill>
                  <a:schemeClr val="dk1"/>
                </a:solidFill>
              </a:rPr>
              <a:t>Text-Davinci-003 Two Shot Prompting </a:t>
            </a:r>
            <a:br>
              <a:rPr lang="da" sz="2200">
                <a:solidFill>
                  <a:schemeClr val="dk1"/>
                </a:solidFill>
              </a:rPr>
            </a:br>
            <a:endParaRPr sz="2200">
              <a:solidFill>
                <a:schemeClr val="dk1"/>
              </a:solidFill>
            </a:endParaRPr>
          </a:p>
          <a:p>
            <a:pPr indent="-318090" lvl="0" marL="360000" rtl="0" algn="l">
              <a:lnSpc>
                <a:spcPct val="100000"/>
              </a:lnSpc>
              <a:spcBef>
                <a:spcPts val="1000"/>
              </a:spcBef>
              <a:spcAft>
                <a:spcPts val="0"/>
              </a:spcAft>
              <a:buClr>
                <a:schemeClr val="dk1"/>
              </a:buClr>
              <a:buSzPct val="100000"/>
              <a:buChar char="•"/>
            </a:pPr>
            <a:r>
              <a:rPr lang="da" sz="2200">
                <a:solidFill>
                  <a:schemeClr val="dk1"/>
                </a:solidFill>
              </a:rPr>
              <a:t>Turbo GPT-3.5 Zero Shot Prompting </a:t>
            </a:r>
            <a:br>
              <a:rPr lang="da" sz="2200">
                <a:solidFill>
                  <a:schemeClr val="dk1"/>
                </a:solidFill>
              </a:rPr>
            </a:br>
            <a:endParaRPr sz="2200">
              <a:solidFill>
                <a:schemeClr val="dk1"/>
              </a:solidFill>
            </a:endParaRPr>
          </a:p>
          <a:p>
            <a:pPr indent="-318090" lvl="0" marL="360000" rtl="0" algn="l">
              <a:lnSpc>
                <a:spcPct val="100000"/>
              </a:lnSpc>
              <a:spcBef>
                <a:spcPts val="1000"/>
              </a:spcBef>
              <a:spcAft>
                <a:spcPts val="0"/>
              </a:spcAft>
              <a:buClr>
                <a:schemeClr val="dk1"/>
              </a:buClr>
              <a:buSzPct val="100000"/>
              <a:buChar char="•"/>
            </a:pPr>
            <a:r>
              <a:rPr lang="da" sz="2200">
                <a:solidFill>
                  <a:schemeClr val="dk1"/>
                </a:solidFill>
              </a:rPr>
              <a:t>Turbo GPT-3.5 Two Shot Prompting </a:t>
            </a:r>
            <a:br>
              <a:rPr lang="da" sz="2200">
                <a:solidFill>
                  <a:schemeClr val="dk1"/>
                </a:solidFill>
              </a:rPr>
            </a:br>
            <a:endParaRPr sz="2200">
              <a:solidFill>
                <a:schemeClr val="dk1"/>
              </a:solidFill>
            </a:endParaRPr>
          </a:p>
          <a:p>
            <a:pPr indent="-318090" lvl="0" marL="360000" rtl="0" algn="l">
              <a:lnSpc>
                <a:spcPct val="100000"/>
              </a:lnSpc>
              <a:spcBef>
                <a:spcPts val="1000"/>
              </a:spcBef>
              <a:spcAft>
                <a:spcPts val="0"/>
              </a:spcAft>
              <a:buClr>
                <a:schemeClr val="dk1"/>
              </a:buClr>
              <a:buSzPct val="100000"/>
              <a:buChar char="•"/>
            </a:pPr>
            <a:r>
              <a:rPr lang="da" sz="2200">
                <a:solidFill>
                  <a:schemeClr val="dk1"/>
                </a:solidFill>
              </a:rPr>
              <a:t>GPT-3 Davinci Fine-Tuning</a:t>
            </a:r>
            <a:endParaRPr/>
          </a:p>
        </p:txBody>
      </p:sp>
      <p:pic>
        <p:nvPicPr>
          <p:cNvPr id="984" name="Google Shape;984;p126"/>
          <p:cNvPicPr preferRelativeResize="0"/>
          <p:nvPr/>
        </p:nvPicPr>
        <p:blipFill>
          <a:blip r:embed="rId3">
            <a:alphaModFix/>
          </a:blip>
          <a:stretch>
            <a:fillRect/>
          </a:stretch>
        </p:blipFill>
        <p:spPr>
          <a:xfrm>
            <a:off x="7030225" y="301075"/>
            <a:ext cx="1036600" cy="1036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27"/>
          <p:cNvSpPr txBox="1"/>
          <p:nvPr>
            <p:ph type="title"/>
          </p:nvPr>
        </p:nvSpPr>
        <p:spPr>
          <a:xfrm>
            <a:off x="311700" y="445025"/>
            <a:ext cx="8520600" cy="5727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da" sz="3000">
                <a:solidFill>
                  <a:srgbClr val="A31D20"/>
                </a:solidFill>
              </a:rPr>
              <a:t>Adaptations and</a:t>
            </a:r>
            <a:r>
              <a:rPr lang="da"/>
              <a:t> </a:t>
            </a:r>
            <a:r>
              <a:rPr lang="da" sz="3000">
                <a:solidFill>
                  <a:srgbClr val="A31D20"/>
                </a:solidFill>
              </a:rPr>
              <a:t>Crowdsourcing</a:t>
            </a:r>
            <a:endParaRPr/>
          </a:p>
          <a:p>
            <a:pPr indent="0" lvl="0" marL="0" rtl="0" algn="l">
              <a:spcBef>
                <a:spcPts val="0"/>
              </a:spcBef>
              <a:spcAft>
                <a:spcPts val="0"/>
              </a:spcAft>
              <a:buNone/>
            </a:pPr>
            <a:r>
              <a:t/>
            </a:r>
            <a:endParaRPr/>
          </a:p>
        </p:txBody>
      </p:sp>
      <p:sp>
        <p:nvSpPr>
          <p:cNvPr id="990" name="Google Shape;990;p127"/>
          <p:cNvSpPr txBox="1"/>
          <p:nvPr>
            <p:ph idx="1" type="body"/>
          </p:nvPr>
        </p:nvSpPr>
        <p:spPr>
          <a:xfrm>
            <a:off x="311700" y="1152475"/>
            <a:ext cx="3999900" cy="3416400"/>
          </a:xfrm>
          <a:prstGeom prst="rect">
            <a:avLst/>
          </a:prstGeom>
        </p:spPr>
        <p:txBody>
          <a:bodyPr anchorCtr="0" anchor="t" bIns="0" lIns="0" spcFirstLastPara="1" rIns="0" wrap="square" tIns="0">
            <a:noAutofit/>
          </a:bodyPr>
          <a:lstStyle/>
          <a:p>
            <a:pPr indent="-328250" lvl="0" marL="360000" marR="0" rtl="0" algn="l">
              <a:lnSpc>
                <a:spcPct val="100000"/>
              </a:lnSpc>
              <a:spcBef>
                <a:spcPts val="0"/>
              </a:spcBef>
              <a:spcAft>
                <a:spcPts val="0"/>
              </a:spcAft>
              <a:buClr>
                <a:schemeClr val="dk1"/>
              </a:buClr>
              <a:buSzPts val="1900"/>
              <a:buChar char="•"/>
            </a:pPr>
            <a:r>
              <a:rPr lang="da" sz="1900">
                <a:solidFill>
                  <a:schemeClr val="dk1"/>
                </a:solidFill>
              </a:rPr>
              <a:t>English recipes sourced from Food.com dataset (~133k nonvegan and ~7k vegan recipes).</a:t>
            </a:r>
            <a:endParaRPr sz="1900">
              <a:solidFill>
                <a:schemeClr val="dk1"/>
              </a:solidFill>
            </a:endParaRPr>
          </a:p>
          <a:p>
            <a:pPr indent="0" lvl="0" marL="360000" marR="0" rtl="0" algn="l">
              <a:lnSpc>
                <a:spcPct val="100000"/>
              </a:lnSpc>
              <a:spcBef>
                <a:spcPts val="0"/>
              </a:spcBef>
              <a:spcAft>
                <a:spcPts val="0"/>
              </a:spcAft>
              <a:buNone/>
            </a:pPr>
            <a:r>
              <a:t/>
            </a:r>
            <a:endParaRPr sz="1900">
              <a:solidFill>
                <a:schemeClr val="dk1"/>
              </a:solidFill>
            </a:endParaRPr>
          </a:p>
          <a:p>
            <a:pPr indent="-328250" lvl="0" marL="360000" marR="0" rtl="0" algn="l">
              <a:lnSpc>
                <a:spcPct val="100000"/>
              </a:lnSpc>
              <a:spcBef>
                <a:spcPts val="0"/>
              </a:spcBef>
              <a:spcAft>
                <a:spcPts val="0"/>
              </a:spcAft>
              <a:buClr>
                <a:schemeClr val="dk1"/>
              </a:buClr>
              <a:buSzPts val="1900"/>
              <a:buChar char="•"/>
            </a:pPr>
            <a:r>
              <a:rPr lang="da" sz="1900">
                <a:solidFill>
                  <a:schemeClr val="dk1"/>
                </a:solidFill>
              </a:rPr>
              <a:t>Danish recipes scraped from popular Danish cooking sites, followed by data cleaning and annotation. (~6500 nonvegan and ~2000 vegan recipes)</a:t>
            </a:r>
            <a:endParaRPr sz="1900">
              <a:solidFill>
                <a:schemeClr val="dk1"/>
              </a:solidFill>
            </a:endParaRPr>
          </a:p>
        </p:txBody>
      </p:sp>
      <p:sp>
        <p:nvSpPr>
          <p:cNvPr id="991" name="Google Shape;991;p127"/>
          <p:cNvSpPr txBox="1"/>
          <p:nvPr>
            <p:ph idx="2" type="body"/>
          </p:nvPr>
        </p:nvSpPr>
        <p:spPr>
          <a:xfrm>
            <a:off x="4832400" y="1152475"/>
            <a:ext cx="3999900" cy="3416400"/>
          </a:xfrm>
          <a:prstGeom prst="rect">
            <a:avLst/>
          </a:prstGeom>
        </p:spPr>
        <p:txBody>
          <a:bodyPr anchorCtr="0" anchor="t" bIns="0" lIns="0" spcFirstLastPara="1" rIns="0" wrap="square" tIns="0">
            <a:noAutofit/>
          </a:bodyPr>
          <a:lstStyle/>
          <a:p>
            <a:pPr indent="0" lvl="0" marL="0" rtl="0" algn="l">
              <a:lnSpc>
                <a:spcPct val="150000"/>
              </a:lnSpc>
              <a:spcBef>
                <a:spcPts val="1000"/>
              </a:spcBef>
              <a:spcAft>
                <a:spcPts val="0"/>
              </a:spcAft>
              <a:buNone/>
            </a:pPr>
            <a:r>
              <a:rPr lang="da" sz="1900">
                <a:solidFill>
                  <a:schemeClr val="dk1"/>
                </a:solidFill>
              </a:rPr>
              <a:t>Crowdsourcing</a:t>
            </a:r>
            <a:endParaRPr sz="1900"/>
          </a:p>
          <a:p>
            <a:pPr indent="-340950" lvl="0" marL="360000" marR="0" rtl="0" algn="l">
              <a:lnSpc>
                <a:spcPct val="150000"/>
              </a:lnSpc>
              <a:spcBef>
                <a:spcPts val="1000"/>
              </a:spcBef>
              <a:spcAft>
                <a:spcPts val="0"/>
              </a:spcAft>
              <a:buClr>
                <a:schemeClr val="dk1"/>
              </a:buClr>
              <a:buSzPts val="1900"/>
              <a:buChar char="•"/>
            </a:pPr>
            <a:r>
              <a:rPr lang="da" sz="1900">
                <a:solidFill>
                  <a:schemeClr val="dk1"/>
                </a:solidFill>
              </a:rPr>
              <a:t>Prolific online crowdsourcing</a:t>
            </a:r>
            <a:endParaRPr sz="1900">
              <a:solidFill>
                <a:schemeClr val="dk1"/>
              </a:solidFill>
            </a:endParaRPr>
          </a:p>
          <a:p>
            <a:pPr indent="-340950" lvl="0" marL="360000" marR="0" rtl="0" algn="l">
              <a:lnSpc>
                <a:spcPct val="150000"/>
              </a:lnSpc>
              <a:spcBef>
                <a:spcPts val="1000"/>
              </a:spcBef>
              <a:spcAft>
                <a:spcPts val="0"/>
              </a:spcAft>
              <a:buClr>
                <a:schemeClr val="dk1"/>
              </a:buClr>
              <a:buSzPts val="1900"/>
              <a:buChar char="•"/>
            </a:pPr>
            <a:r>
              <a:rPr lang="da" sz="1900">
                <a:solidFill>
                  <a:schemeClr val="dk1"/>
                </a:solidFill>
              </a:rPr>
              <a:t>In-Person </a:t>
            </a:r>
            <a:r>
              <a:rPr lang="da" sz="1900">
                <a:solidFill>
                  <a:srgbClr val="252525"/>
                </a:solidFill>
                <a:highlight>
                  <a:srgbClr val="FFFFFF"/>
                </a:highlight>
              </a:rPr>
              <a:t>Food and Meal Consumer Research</a:t>
            </a:r>
            <a:r>
              <a:rPr lang="da" sz="1900">
                <a:solidFill>
                  <a:schemeClr val="dk1"/>
                </a:solidFill>
              </a:rPr>
              <a:t> Course</a:t>
            </a:r>
            <a:endParaRPr sz="1900">
              <a:solidFill>
                <a:schemeClr val="dk1"/>
              </a:solidFill>
            </a:endParaRPr>
          </a:p>
          <a:p>
            <a:pPr indent="-340950" lvl="0" marL="360000" marR="0" rtl="0" algn="l">
              <a:lnSpc>
                <a:spcPct val="150000"/>
              </a:lnSpc>
              <a:spcBef>
                <a:spcPts val="1000"/>
              </a:spcBef>
              <a:spcAft>
                <a:spcPts val="0"/>
              </a:spcAft>
              <a:buClr>
                <a:schemeClr val="dk1"/>
              </a:buClr>
              <a:buSzPts val="1900"/>
              <a:buChar char="•"/>
            </a:pPr>
            <a:r>
              <a:rPr lang="da" sz="1900">
                <a:solidFill>
                  <a:schemeClr val="dk1"/>
                </a:solidFill>
              </a:rPr>
              <a:t>1096 english responses</a:t>
            </a:r>
            <a:endParaRPr sz="1900">
              <a:solidFill>
                <a:schemeClr val="dk1"/>
              </a:solidFill>
            </a:endParaRPr>
          </a:p>
          <a:p>
            <a:pPr indent="-340950" lvl="0" marL="360000" marR="0" rtl="0" algn="l">
              <a:lnSpc>
                <a:spcPct val="150000"/>
              </a:lnSpc>
              <a:spcBef>
                <a:spcPts val="1000"/>
              </a:spcBef>
              <a:spcAft>
                <a:spcPts val="0"/>
              </a:spcAft>
              <a:buClr>
                <a:schemeClr val="dk1"/>
              </a:buClr>
              <a:buSzPts val="1900"/>
              <a:buChar char="•"/>
            </a:pPr>
            <a:r>
              <a:rPr lang="da" sz="1900">
                <a:solidFill>
                  <a:schemeClr val="dk1"/>
                </a:solidFill>
              </a:rPr>
              <a:t>704 danish responses</a:t>
            </a:r>
            <a:endParaRPr sz="1900">
              <a:solidFill>
                <a:schemeClr val="dk1"/>
              </a:solidFill>
            </a:endParaRPr>
          </a:p>
          <a:p>
            <a:pPr indent="0" lvl="0" marL="360000" rtl="0" algn="l">
              <a:lnSpc>
                <a:spcPct val="150000"/>
              </a:lnSpc>
              <a:spcBef>
                <a:spcPts val="1000"/>
              </a:spcBef>
              <a:spcAft>
                <a:spcPts val="0"/>
              </a:spcAft>
              <a:buNone/>
            </a:pPr>
            <a:r>
              <a:t/>
            </a:r>
            <a:endParaRPr sz="1900"/>
          </a:p>
          <a:p>
            <a:pPr indent="0" lvl="0" marL="360000" rtl="0" algn="l">
              <a:lnSpc>
                <a:spcPct val="150000"/>
              </a:lnSpc>
              <a:spcBef>
                <a:spcPts val="1000"/>
              </a:spcBef>
              <a:spcAft>
                <a:spcPts val="0"/>
              </a:spcAft>
              <a:buNone/>
            </a:pPr>
            <a:r>
              <a:t/>
            </a:r>
            <a:endParaRPr sz="1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4375"/>
              <a:buFont typeface="Arial"/>
              <a:buNone/>
            </a:pPr>
            <a:r>
              <a:rPr lang="da" sz="3200">
                <a:solidFill>
                  <a:srgbClr val="A31D20"/>
                </a:solidFill>
              </a:rPr>
              <a:t>Example </a:t>
            </a:r>
            <a:r>
              <a:rPr lang="da" sz="3200">
                <a:solidFill>
                  <a:srgbClr val="A31D20"/>
                </a:solidFill>
              </a:rPr>
              <a:t>1 </a:t>
            </a:r>
            <a:r>
              <a:rPr lang="da" sz="3200">
                <a:solidFill>
                  <a:srgbClr val="A31D20"/>
                </a:solidFill>
              </a:rPr>
              <a:t>- Turbo GPT-3.5 Two Shot</a:t>
            </a:r>
            <a:endParaRPr/>
          </a:p>
        </p:txBody>
      </p:sp>
      <p:sp>
        <p:nvSpPr>
          <p:cNvPr id="997" name="Google Shape;997;p128"/>
          <p:cNvSpPr txBox="1"/>
          <p:nvPr>
            <p:ph idx="1" type="body"/>
          </p:nvPr>
        </p:nvSpPr>
        <p:spPr>
          <a:xfrm>
            <a:off x="311700" y="1152475"/>
            <a:ext cx="45207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000"/>
              <a:buFont typeface="Arial"/>
              <a:buNone/>
            </a:pPr>
            <a:r>
              <a:rPr lang="da" sz="1600">
                <a:solidFill>
                  <a:schemeClr val="dk1"/>
                </a:solidFill>
              </a:rPr>
              <a:t>Name: </a:t>
            </a:r>
            <a:r>
              <a:rPr lang="da" sz="1600">
                <a:solidFill>
                  <a:srgbClr val="FF0000"/>
                </a:solidFill>
              </a:rPr>
              <a:t>chicken stir fry with cashews</a:t>
            </a:r>
            <a:endParaRPr sz="3000">
              <a:solidFill>
                <a:schemeClr val="dk1"/>
              </a:solidFill>
            </a:endParaRPr>
          </a:p>
          <a:p>
            <a:pPr indent="0" lvl="0" marL="0" rtl="0" algn="l">
              <a:lnSpc>
                <a:spcPct val="100000"/>
              </a:lnSpc>
              <a:spcBef>
                <a:spcPts val="1000"/>
              </a:spcBef>
              <a:spcAft>
                <a:spcPts val="0"/>
              </a:spcAft>
              <a:buClr>
                <a:schemeClr val="dk1"/>
              </a:buClr>
              <a:buSzPts val="1000"/>
              <a:buFont typeface="Arial"/>
              <a:buNone/>
            </a:pPr>
            <a:r>
              <a:rPr lang="da" sz="1600">
                <a:solidFill>
                  <a:schemeClr val="dk1"/>
                </a:solidFill>
              </a:rPr>
              <a:t>Ingredients:</a:t>
            </a:r>
            <a:endParaRPr sz="1600">
              <a:solidFill>
                <a:schemeClr val="dk1"/>
              </a:solidFill>
            </a:endParaRPr>
          </a:p>
          <a:p>
            <a:pPr indent="0" lvl="0" marL="0" rtl="0" algn="l">
              <a:lnSpc>
                <a:spcPct val="100000"/>
              </a:lnSpc>
              <a:spcBef>
                <a:spcPts val="1000"/>
              </a:spcBef>
              <a:spcAft>
                <a:spcPts val="0"/>
              </a:spcAft>
              <a:buClr>
                <a:schemeClr val="dk1"/>
              </a:buClr>
              <a:buSzPts val="1000"/>
              <a:buFont typeface="Arial"/>
              <a:buNone/>
            </a:pPr>
            <a:r>
              <a:rPr lang="da" sz="1600">
                <a:solidFill>
                  <a:srgbClr val="FF0000"/>
                </a:solidFill>
              </a:rPr>
              <a:t>oyster sauce</a:t>
            </a:r>
            <a:br>
              <a:rPr lang="da" sz="1600">
                <a:solidFill>
                  <a:srgbClr val="FF0000"/>
                </a:solidFill>
              </a:rPr>
            </a:br>
            <a:r>
              <a:rPr lang="da" sz="1600">
                <a:solidFill>
                  <a:srgbClr val="FF0000"/>
                </a:solidFill>
              </a:rPr>
              <a:t>fish sauce</a:t>
            </a:r>
            <a:br>
              <a:rPr lang="da" sz="1600">
                <a:solidFill>
                  <a:schemeClr val="dk1"/>
                </a:solidFill>
              </a:rPr>
            </a:br>
            <a:r>
              <a:rPr lang="da" sz="1600">
                <a:solidFill>
                  <a:srgbClr val="FF0000"/>
                </a:solidFill>
              </a:rPr>
              <a:t>brown sugar</a:t>
            </a:r>
            <a:br>
              <a:rPr lang="da" sz="1600">
                <a:solidFill>
                  <a:schemeClr val="dk1"/>
                </a:solidFill>
              </a:rPr>
            </a:br>
            <a:r>
              <a:rPr lang="da" sz="1600">
                <a:solidFill>
                  <a:schemeClr val="dk1"/>
                </a:solidFill>
              </a:rPr>
              <a:t>cornstarch</a:t>
            </a:r>
            <a:br>
              <a:rPr lang="da" sz="1600">
                <a:solidFill>
                  <a:schemeClr val="dk1"/>
                </a:solidFill>
              </a:rPr>
            </a:br>
            <a:r>
              <a:rPr lang="da" sz="1600">
                <a:solidFill>
                  <a:schemeClr val="dk1"/>
                </a:solidFill>
              </a:rPr>
              <a:t>water</a:t>
            </a:r>
            <a:br>
              <a:rPr lang="da" sz="1600">
                <a:solidFill>
                  <a:schemeClr val="dk1"/>
                </a:solidFill>
              </a:rPr>
            </a:br>
            <a:r>
              <a:rPr lang="da" sz="1600">
                <a:solidFill>
                  <a:srgbClr val="FF0000"/>
                </a:solidFill>
              </a:rPr>
              <a:t>boneless skinless chicken breast halves       </a:t>
            </a:r>
            <a:br>
              <a:rPr lang="da" sz="1600">
                <a:solidFill>
                  <a:schemeClr val="dk1"/>
                </a:solidFill>
              </a:rPr>
            </a:br>
            <a:r>
              <a:rPr lang="da" sz="1600">
                <a:solidFill>
                  <a:srgbClr val="FF0000"/>
                </a:solidFill>
              </a:rPr>
              <a:t>cooking</a:t>
            </a:r>
            <a:r>
              <a:rPr lang="da" sz="1600">
                <a:solidFill>
                  <a:schemeClr val="dk1"/>
                </a:solidFill>
              </a:rPr>
              <a:t> oil</a:t>
            </a:r>
            <a:br>
              <a:rPr lang="da" sz="1600">
                <a:solidFill>
                  <a:schemeClr val="dk1"/>
                </a:solidFill>
              </a:rPr>
            </a:br>
            <a:r>
              <a:rPr lang="da" sz="1600">
                <a:solidFill>
                  <a:schemeClr val="dk1"/>
                </a:solidFill>
              </a:rPr>
              <a:t>onion</a:t>
            </a:r>
            <a:br>
              <a:rPr lang="da" sz="1600">
                <a:solidFill>
                  <a:schemeClr val="dk1"/>
                </a:solidFill>
              </a:rPr>
            </a:br>
            <a:r>
              <a:rPr lang="da" sz="1600">
                <a:solidFill>
                  <a:srgbClr val="FF0000"/>
                </a:solidFill>
              </a:rPr>
              <a:t>red chili peppers</a:t>
            </a:r>
            <a:br>
              <a:rPr lang="da" sz="1600">
                <a:solidFill>
                  <a:schemeClr val="dk1"/>
                </a:solidFill>
              </a:rPr>
            </a:br>
            <a:r>
              <a:rPr lang="da" sz="1600">
                <a:solidFill>
                  <a:schemeClr val="dk1"/>
                </a:solidFill>
              </a:rPr>
              <a:t>garlic</a:t>
            </a:r>
            <a:br>
              <a:rPr lang="da" sz="1600">
                <a:solidFill>
                  <a:schemeClr val="dk1"/>
                </a:solidFill>
              </a:rPr>
            </a:br>
            <a:r>
              <a:rPr lang="da" sz="1600">
                <a:solidFill>
                  <a:schemeClr val="dk1"/>
                </a:solidFill>
              </a:rPr>
              <a:t>unsalted cashews</a:t>
            </a:r>
            <a:br>
              <a:rPr lang="da" sz="1600">
                <a:solidFill>
                  <a:schemeClr val="dk1"/>
                </a:solidFill>
              </a:rPr>
            </a:br>
            <a:r>
              <a:rPr lang="da" sz="1600">
                <a:solidFill>
                  <a:schemeClr val="dk1"/>
                </a:solidFill>
              </a:rPr>
              <a:t>cooked rice</a:t>
            </a:r>
            <a:endParaRPr sz="2000"/>
          </a:p>
        </p:txBody>
      </p:sp>
      <p:sp>
        <p:nvSpPr>
          <p:cNvPr id="998" name="Google Shape;998;p12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000"/>
              <a:buFont typeface="Arial"/>
              <a:buNone/>
            </a:pPr>
            <a:r>
              <a:rPr lang="da" sz="1500">
                <a:solidFill>
                  <a:schemeClr val="dk1"/>
                </a:solidFill>
              </a:rPr>
              <a:t>Name: </a:t>
            </a:r>
            <a:r>
              <a:rPr lang="da" sz="1500">
                <a:solidFill>
                  <a:srgbClr val="00B050"/>
                </a:solidFill>
              </a:rPr>
              <a:t>cashew and vegetable stir fry</a:t>
            </a:r>
            <a:endParaRPr sz="2900">
              <a:solidFill>
                <a:schemeClr val="dk1"/>
              </a:solidFill>
            </a:endParaRPr>
          </a:p>
          <a:p>
            <a:pPr indent="0" lvl="0" marL="0" rtl="0" algn="l">
              <a:lnSpc>
                <a:spcPct val="100000"/>
              </a:lnSpc>
              <a:spcBef>
                <a:spcPts val="1000"/>
              </a:spcBef>
              <a:spcAft>
                <a:spcPts val="0"/>
              </a:spcAft>
              <a:buClr>
                <a:schemeClr val="dk1"/>
              </a:buClr>
              <a:buSzPts val="1000"/>
              <a:buFont typeface="Arial"/>
              <a:buNone/>
            </a:pPr>
            <a:r>
              <a:rPr lang="da" sz="1500">
                <a:solidFill>
                  <a:schemeClr val="dk1"/>
                </a:solidFill>
              </a:rPr>
              <a:t>Ingredients:</a:t>
            </a:r>
            <a:endParaRPr sz="1500">
              <a:solidFill>
                <a:schemeClr val="dk1"/>
              </a:solidFill>
            </a:endParaRPr>
          </a:p>
          <a:p>
            <a:pPr indent="0" lvl="0" marL="0" rtl="0" algn="l">
              <a:lnSpc>
                <a:spcPct val="100000"/>
              </a:lnSpc>
              <a:spcBef>
                <a:spcPts val="1000"/>
              </a:spcBef>
              <a:spcAft>
                <a:spcPts val="0"/>
              </a:spcAft>
              <a:buClr>
                <a:schemeClr val="dk1"/>
              </a:buClr>
              <a:buSzPts val="1000"/>
              <a:buFont typeface="Arial"/>
              <a:buNone/>
            </a:pPr>
            <a:r>
              <a:rPr lang="da" sz="1500">
                <a:solidFill>
                  <a:srgbClr val="00B050"/>
                </a:solidFill>
              </a:rPr>
              <a:t>vegetable broth</a:t>
            </a:r>
            <a:br>
              <a:rPr lang="da" sz="1500">
                <a:solidFill>
                  <a:schemeClr val="dk1"/>
                </a:solidFill>
              </a:rPr>
            </a:br>
            <a:r>
              <a:rPr lang="da" sz="1500">
                <a:solidFill>
                  <a:srgbClr val="00B050"/>
                </a:solidFill>
              </a:rPr>
              <a:t>soy sauce</a:t>
            </a:r>
            <a:br>
              <a:rPr lang="da" sz="1500">
                <a:solidFill>
                  <a:srgbClr val="00B050"/>
                </a:solidFill>
              </a:rPr>
            </a:br>
            <a:r>
              <a:rPr lang="da" sz="1500">
                <a:solidFill>
                  <a:srgbClr val="00B050"/>
                </a:solidFill>
              </a:rPr>
              <a:t>maple syrup</a:t>
            </a:r>
            <a:br>
              <a:rPr lang="da" sz="1500">
                <a:solidFill>
                  <a:schemeClr val="dk1"/>
                </a:solidFill>
              </a:rPr>
            </a:br>
            <a:r>
              <a:rPr lang="da" sz="1500">
                <a:solidFill>
                  <a:schemeClr val="dk1"/>
                </a:solidFill>
              </a:rPr>
              <a:t>cornstarch</a:t>
            </a:r>
            <a:br>
              <a:rPr lang="da" sz="1500">
                <a:solidFill>
                  <a:schemeClr val="dk1"/>
                </a:solidFill>
              </a:rPr>
            </a:br>
            <a:r>
              <a:rPr lang="da" sz="1500">
                <a:solidFill>
                  <a:schemeClr val="dk1"/>
                </a:solidFill>
              </a:rPr>
              <a:t>water</a:t>
            </a:r>
            <a:br>
              <a:rPr lang="da" sz="1500">
                <a:solidFill>
                  <a:schemeClr val="dk1"/>
                </a:solidFill>
              </a:rPr>
            </a:br>
            <a:r>
              <a:rPr lang="da" sz="1500">
                <a:solidFill>
                  <a:srgbClr val="00B050"/>
                </a:solidFill>
              </a:rPr>
              <a:t>extra-firm tofu</a:t>
            </a:r>
            <a:br>
              <a:rPr lang="da" sz="1500">
                <a:solidFill>
                  <a:schemeClr val="dk1"/>
                </a:solidFill>
              </a:rPr>
            </a:br>
            <a:r>
              <a:rPr lang="da" sz="1500">
                <a:solidFill>
                  <a:srgbClr val="00B050"/>
                </a:solidFill>
              </a:rPr>
              <a:t>vegetable</a:t>
            </a:r>
            <a:r>
              <a:rPr lang="da" sz="1500">
                <a:solidFill>
                  <a:schemeClr val="dk1"/>
                </a:solidFill>
              </a:rPr>
              <a:t> oil</a:t>
            </a:r>
            <a:br>
              <a:rPr lang="da" sz="1500">
                <a:solidFill>
                  <a:schemeClr val="dk1"/>
                </a:solidFill>
              </a:rPr>
            </a:br>
            <a:r>
              <a:rPr lang="da" sz="1500">
                <a:solidFill>
                  <a:schemeClr val="dk1"/>
                </a:solidFill>
              </a:rPr>
              <a:t>onion</a:t>
            </a:r>
            <a:br>
              <a:rPr lang="da" sz="1500">
                <a:solidFill>
                  <a:schemeClr val="dk1"/>
                </a:solidFill>
              </a:rPr>
            </a:br>
            <a:r>
              <a:rPr lang="da" sz="1500">
                <a:solidFill>
                  <a:srgbClr val="00B050"/>
                </a:solidFill>
              </a:rPr>
              <a:t>red bell pepper</a:t>
            </a:r>
            <a:br>
              <a:rPr lang="da" sz="1500">
                <a:solidFill>
                  <a:schemeClr val="dk1"/>
                </a:solidFill>
              </a:rPr>
            </a:br>
            <a:r>
              <a:rPr lang="da" sz="1500">
                <a:solidFill>
                  <a:schemeClr val="dk1"/>
                </a:solidFill>
              </a:rPr>
              <a:t>garlic</a:t>
            </a:r>
            <a:br>
              <a:rPr lang="da" sz="1500">
                <a:solidFill>
                  <a:schemeClr val="dk1"/>
                </a:solidFill>
              </a:rPr>
            </a:br>
            <a:r>
              <a:rPr lang="da" sz="1500">
                <a:solidFill>
                  <a:schemeClr val="dk1"/>
                </a:solidFill>
              </a:rPr>
              <a:t>ginger</a:t>
            </a:r>
            <a:br>
              <a:rPr lang="da" sz="1500">
                <a:solidFill>
                  <a:schemeClr val="dk1"/>
                </a:solidFill>
              </a:rPr>
            </a:br>
            <a:r>
              <a:rPr lang="da" sz="1500">
                <a:solidFill>
                  <a:schemeClr val="dk1"/>
                </a:solidFill>
              </a:rPr>
              <a:t>unsalted cashews</a:t>
            </a:r>
            <a:br>
              <a:rPr lang="da" sz="1500">
                <a:solidFill>
                  <a:schemeClr val="dk1"/>
                </a:solidFill>
              </a:rPr>
            </a:br>
            <a:r>
              <a:rPr lang="da" sz="1500">
                <a:solidFill>
                  <a:schemeClr val="dk1"/>
                </a:solidFill>
              </a:rPr>
              <a:t>cooked rice</a:t>
            </a:r>
            <a:endParaRPr sz="1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a" sz="3200">
                <a:solidFill>
                  <a:srgbClr val="A31D20"/>
                </a:solidFill>
              </a:rPr>
              <a:t>Example 2 - Turbo GPT-3.5 Two Shot</a:t>
            </a:r>
            <a:endParaRPr/>
          </a:p>
        </p:txBody>
      </p:sp>
      <p:sp>
        <p:nvSpPr>
          <p:cNvPr id="1004" name="Google Shape;1004;p129"/>
          <p:cNvSpPr txBox="1"/>
          <p:nvPr>
            <p:ph idx="1" type="body"/>
          </p:nvPr>
        </p:nvSpPr>
        <p:spPr>
          <a:xfrm>
            <a:off x="311700" y="1152475"/>
            <a:ext cx="4260300" cy="3855000"/>
          </a:xfrm>
          <a:prstGeom prst="rect">
            <a:avLst/>
          </a:prstGeom>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None/>
            </a:pPr>
            <a:r>
              <a:rPr lang="da" sz="1700">
                <a:solidFill>
                  <a:schemeClr val="dk1"/>
                </a:solidFill>
              </a:rPr>
              <a:t>Name: simple pancakes</a:t>
            </a:r>
            <a:endParaRPr sz="1700">
              <a:solidFill>
                <a:schemeClr val="dk1"/>
              </a:solidFill>
            </a:endParaRPr>
          </a:p>
          <a:p>
            <a:pPr indent="0" lvl="0" marL="0" marR="0" rtl="0" algn="l">
              <a:lnSpc>
                <a:spcPct val="100000"/>
              </a:lnSpc>
              <a:spcBef>
                <a:spcPts val="1000"/>
              </a:spcBef>
              <a:spcAft>
                <a:spcPts val="0"/>
              </a:spcAft>
              <a:buNone/>
            </a:pPr>
            <a:r>
              <a:t/>
            </a:r>
            <a:endParaRPr sz="1700">
              <a:solidFill>
                <a:schemeClr val="dk1"/>
              </a:solidFill>
            </a:endParaRPr>
          </a:p>
          <a:p>
            <a:pPr indent="0" lvl="0" marL="0" marR="0" rtl="0" algn="l">
              <a:lnSpc>
                <a:spcPct val="100000"/>
              </a:lnSpc>
              <a:spcBef>
                <a:spcPts val="1000"/>
              </a:spcBef>
              <a:spcAft>
                <a:spcPts val="0"/>
              </a:spcAft>
              <a:buNone/>
            </a:pPr>
            <a:r>
              <a:rPr lang="da" sz="1700">
                <a:solidFill>
                  <a:schemeClr val="dk1"/>
                </a:solidFill>
              </a:rPr>
              <a:t>Ingredients:</a:t>
            </a:r>
            <a:endParaRPr sz="1700">
              <a:solidFill>
                <a:schemeClr val="dk1"/>
              </a:solidFill>
            </a:endParaRPr>
          </a:p>
          <a:p>
            <a:pPr indent="0" lvl="0" marL="0" marR="0" rtl="0" algn="l">
              <a:lnSpc>
                <a:spcPct val="100000"/>
              </a:lnSpc>
              <a:spcBef>
                <a:spcPts val="1000"/>
              </a:spcBef>
              <a:spcAft>
                <a:spcPts val="0"/>
              </a:spcAft>
              <a:buNone/>
            </a:pPr>
            <a:r>
              <a:rPr lang="da" sz="1700">
                <a:solidFill>
                  <a:schemeClr val="dk1"/>
                </a:solidFill>
              </a:rPr>
              <a:t>egg</a:t>
            </a:r>
            <a:br>
              <a:rPr lang="da" sz="1700">
                <a:solidFill>
                  <a:schemeClr val="dk1"/>
                </a:solidFill>
              </a:rPr>
            </a:br>
            <a:r>
              <a:rPr lang="da" sz="1700">
                <a:solidFill>
                  <a:schemeClr val="dk1"/>
                </a:solidFill>
              </a:rPr>
              <a:t>sugar</a:t>
            </a:r>
            <a:br>
              <a:rPr lang="da" sz="1700">
                <a:solidFill>
                  <a:schemeClr val="dk1"/>
                </a:solidFill>
              </a:rPr>
            </a:br>
            <a:r>
              <a:rPr lang="da" sz="1700">
                <a:solidFill>
                  <a:schemeClr val="dk1"/>
                </a:solidFill>
              </a:rPr>
              <a:t>vanilla</a:t>
            </a:r>
            <a:br>
              <a:rPr lang="da" sz="1700">
                <a:solidFill>
                  <a:schemeClr val="dk1"/>
                </a:solidFill>
              </a:rPr>
            </a:br>
            <a:r>
              <a:rPr lang="da" sz="1700">
                <a:solidFill>
                  <a:schemeClr val="dk1"/>
                </a:solidFill>
              </a:rPr>
              <a:t>milk</a:t>
            </a:r>
            <a:br>
              <a:rPr lang="da" sz="1700">
                <a:solidFill>
                  <a:schemeClr val="dk1"/>
                </a:solidFill>
              </a:rPr>
            </a:br>
            <a:r>
              <a:rPr lang="da" sz="1700">
                <a:solidFill>
                  <a:schemeClr val="dk1"/>
                </a:solidFill>
              </a:rPr>
              <a:t>flour</a:t>
            </a:r>
            <a:br>
              <a:rPr lang="da" sz="1700">
                <a:solidFill>
                  <a:schemeClr val="dk1"/>
                </a:solidFill>
              </a:rPr>
            </a:br>
            <a:r>
              <a:rPr lang="da" sz="1700">
                <a:solidFill>
                  <a:schemeClr val="dk1"/>
                </a:solidFill>
              </a:rPr>
              <a:t>baking powder</a:t>
            </a:r>
            <a:endParaRPr sz="1700">
              <a:solidFill>
                <a:schemeClr val="dk1"/>
              </a:solidFill>
            </a:endParaRPr>
          </a:p>
          <a:p>
            <a:pPr indent="0" lvl="0" marL="0" rtl="0" algn="l">
              <a:lnSpc>
                <a:spcPct val="100000"/>
              </a:lnSpc>
              <a:spcBef>
                <a:spcPts val="1000"/>
              </a:spcBef>
              <a:spcAft>
                <a:spcPts val="0"/>
              </a:spcAft>
              <a:buNone/>
            </a:pPr>
            <a:r>
              <a:t/>
            </a:r>
            <a:endParaRPr b="1" sz="1200">
              <a:solidFill>
                <a:schemeClr val="dk1"/>
              </a:solidFill>
            </a:endParaRPr>
          </a:p>
          <a:p>
            <a:pPr indent="0" lvl="0" marL="0" rtl="0" algn="l">
              <a:lnSpc>
                <a:spcPct val="100000"/>
              </a:lnSpc>
              <a:spcBef>
                <a:spcPts val="1000"/>
              </a:spcBef>
              <a:spcAft>
                <a:spcPts val="0"/>
              </a:spcAft>
              <a:buNone/>
            </a:pPr>
            <a:r>
              <a:t/>
            </a:r>
            <a:endParaRPr sz="1200">
              <a:solidFill>
                <a:schemeClr val="dk1"/>
              </a:solidFill>
            </a:endParaRPr>
          </a:p>
          <a:p>
            <a:pPr indent="0" lvl="0" marL="0" rtl="0" algn="l">
              <a:lnSpc>
                <a:spcPct val="100000"/>
              </a:lnSpc>
              <a:spcBef>
                <a:spcPts val="1000"/>
              </a:spcBef>
              <a:spcAft>
                <a:spcPts val="0"/>
              </a:spcAft>
              <a:buNone/>
            </a:pPr>
            <a:r>
              <a:t/>
            </a:r>
            <a:endParaRPr sz="1200">
              <a:solidFill>
                <a:schemeClr val="dk1"/>
              </a:solidFill>
            </a:endParaRPr>
          </a:p>
        </p:txBody>
      </p:sp>
      <p:sp>
        <p:nvSpPr>
          <p:cNvPr id="1005" name="Google Shape;1005;p1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None/>
            </a:pPr>
            <a:r>
              <a:rPr lang="da" sz="1700">
                <a:solidFill>
                  <a:schemeClr val="dk1"/>
                </a:solidFill>
              </a:rPr>
              <a:t>Name: Fluffy Vegan Pancakes</a:t>
            </a:r>
            <a:endParaRPr sz="1700">
              <a:solidFill>
                <a:schemeClr val="dk1"/>
              </a:solidFill>
            </a:endParaRPr>
          </a:p>
          <a:p>
            <a:pPr indent="0" lvl="0" marL="0" marR="0" rtl="0" algn="l">
              <a:lnSpc>
                <a:spcPct val="100000"/>
              </a:lnSpc>
              <a:spcBef>
                <a:spcPts val="1000"/>
              </a:spcBef>
              <a:spcAft>
                <a:spcPts val="0"/>
              </a:spcAft>
              <a:buNone/>
            </a:pPr>
            <a:r>
              <a:t/>
            </a:r>
            <a:endParaRPr sz="1700">
              <a:solidFill>
                <a:schemeClr val="dk1"/>
              </a:solidFill>
            </a:endParaRPr>
          </a:p>
          <a:p>
            <a:pPr indent="0" lvl="0" marL="0" marR="0" rtl="0" algn="l">
              <a:lnSpc>
                <a:spcPct val="100000"/>
              </a:lnSpc>
              <a:spcBef>
                <a:spcPts val="1000"/>
              </a:spcBef>
              <a:spcAft>
                <a:spcPts val="0"/>
              </a:spcAft>
              <a:buNone/>
            </a:pPr>
            <a:r>
              <a:rPr lang="da" sz="1700">
                <a:solidFill>
                  <a:schemeClr val="dk1"/>
                </a:solidFill>
              </a:rPr>
              <a:t>Ingredients:</a:t>
            </a:r>
            <a:endParaRPr sz="1700">
              <a:solidFill>
                <a:schemeClr val="dk1"/>
              </a:solidFill>
            </a:endParaRPr>
          </a:p>
          <a:p>
            <a:pPr indent="0" lvl="0" marL="0" marR="0" rtl="0" algn="l">
              <a:lnSpc>
                <a:spcPct val="100000"/>
              </a:lnSpc>
              <a:spcBef>
                <a:spcPts val="1000"/>
              </a:spcBef>
              <a:spcAft>
                <a:spcPts val="0"/>
              </a:spcAft>
              <a:buNone/>
            </a:pPr>
            <a:r>
              <a:rPr lang="da" sz="1700">
                <a:solidFill>
                  <a:schemeClr val="dk1"/>
                </a:solidFill>
              </a:rPr>
              <a:t>flaxseed meal</a:t>
            </a:r>
            <a:br>
              <a:rPr lang="da" sz="1700">
                <a:solidFill>
                  <a:schemeClr val="dk1"/>
                </a:solidFill>
              </a:rPr>
            </a:br>
            <a:r>
              <a:rPr lang="da" sz="1700">
                <a:solidFill>
                  <a:schemeClr val="dk1"/>
                </a:solidFill>
              </a:rPr>
              <a:t>water</a:t>
            </a:r>
            <a:br>
              <a:rPr lang="da" sz="1700">
                <a:solidFill>
                  <a:schemeClr val="dk1"/>
                </a:solidFill>
              </a:rPr>
            </a:br>
            <a:r>
              <a:rPr lang="da" sz="1700">
                <a:solidFill>
                  <a:schemeClr val="dk1"/>
                </a:solidFill>
              </a:rPr>
              <a:t>agave syrup</a:t>
            </a:r>
            <a:br>
              <a:rPr lang="da" sz="1700">
                <a:solidFill>
                  <a:schemeClr val="dk1"/>
                </a:solidFill>
              </a:rPr>
            </a:br>
            <a:r>
              <a:rPr lang="da" sz="1700">
                <a:solidFill>
                  <a:schemeClr val="dk1"/>
                </a:solidFill>
              </a:rPr>
              <a:t>vanilla extract</a:t>
            </a:r>
            <a:br>
              <a:rPr lang="da" sz="1700">
                <a:solidFill>
                  <a:schemeClr val="dk1"/>
                </a:solidFill>
              </a:rPr>
            </a:br>
            <a:r>
              <a:rPr lang="da" sz="1700">
                <a:solidFill>
                  <a:schemeClr val="dk1"/>
                </a:solidFill>
              </a:rPr>
              <a:t>unsweetened almond milk</a:t>
            </a:r>
            <a:br>
              <a:rPr lang="da" sz="1700">
                <a:solidFill>
                  <a:schemeClr val="dk1"/>
                </a:solidFill>
              </a:rPr>
            </a:br>
            <a:r>
              <a:rPr lang="da" sz="1700">
                <a:solidFill>
                  <a:schemeClr val="dk1"/>
                </a:solidFill>
              </a:rPr>
              <a:t>all-purpose flour</a:t>
            </a:r>
            <a:br>
              <a:rPr lang="da" sz="1700">
                <a:solidFill>
                  <a:schemeClr val="dk1"/>
                </a:solidFill>
              </a:rPr>
            </a:br>
            <a:r>
              <a:rPr lang="da" sz="1700">
                <a:solidFill>
                  <a:schemeClr val="dk1"/>
                </a:solidFill>
              </a:rPr>
              <a:t>baking powder</a:t>
            </a:r>
            <a:br>
              <a:rPr lang="da" sz="1700">
                <a:solidFill>
                  <a:schemeClr val="dk1"/>
                </a:solidFill>
              </a:rPr>
            </a:br>
            <a:r>
              <a:rPr lang="da" sz="1700">
                <a:solidFill>
                  <a:schemeClr val="dk1"/>
                </a:solidFill>
              </a:rPr>
              <a:t>salt</a:t>
            </a:r>
            <a:br>
              <a:rPr lang="da" sz="1700">
                <a:solidFill>
                  <a:schemeClr val="dk1"/>
                </a:solidFill>
              </a:rPr>
            </a:br>
            <a:r>
              <a:rPr lang="da" sz="1700">
                <a:solidFill>
                  <a:schemeClr val="dk1"/>
                </a:solidFill>
              </a:rPr>
              <a:t>coconut oil for frying</a:t>
            </a:r>
            <a:endParaRPr sz="1600">
              <a:solidFill>
                <a:schemeClr val="dk1"/>
              </a:solidFill>
            </a:endParaRPr>
          </a:p>
          <a:p>
            <a:pPr indent="0" lvl="0" marL="0" rtl="0" algn="l">
              <a:lnSpc>
                <a:spcPct val="100000"/>
              </a:lnSpc>
              <a:spcBef>
                <a:spcPts val="1000"/>
              </a:spcBef>
              <a:spcAft>
                <a:spcPts val="0"/>
              </a:spcAft>
              <a:buNone/>
            </a:pPr>
            <a:r>
              <a:t/>
            </a:r>
            <a:endParaRPr sz="12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1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4375"/>
              <a:buFont typeface="Arial"/>
              <a:buNone/>
            </a:pPr>
            <a:r>
              <a:rPr lang="da" sz="3200">
                <a:solidFill>
                  <a:srgbClr val="A31D20"/>
                </a:solidFill>
              </a:rPr>
              <a:t>Results</a:t>
            </a:r>
            <a:endParaRPr/>
          </a:p>
        </p:txBody>
      </p:sp>
      <p:pic>
        <p:nvPicPr>
          <p:cNvPr id="1011" name="Google Shape;1011;p130"/>
          <p:cNvPicPr preferRelativeResize="0"/>
          <p:nvPr/>
        </p:nvPicPr>
        <p:blipFill rotWithShape="1">
          <a:blip r:embed="rId3">
            <a:alphaModFix/>
          </a:blip>
          <a:srcRect b="0" l="2096" r="7918" t="0"/>
          <a:stretch/>
        </p:blipFill>
        <p:spPr>
          <a:xfrm>
            <a:off x="311697" y="1152475"/>
            <a:ext cx="3916489" cy="3416400"/>
          </a:xfrm>
          <a:prstGeom prst="rect">
            <a:avLst/>
          </a:prstGeom>
          <a:noFill/>
          <a:ln>
            <a:noFill/>
          </a:ln>
        </p:spPr>
      </p:pic>
      <p:pic>
        <p:nvPicPr>
          <p:cNvPr id="1012" name="Google Shape;1012;p130"/>
          <p:cNvPicPr preferRelativeResize="0"/>
          <p:nvPr/>
        </p:nvPicPr>
        <p:blipFill rotWithShape="1">
          <a:blip r:embed="rId4">
            <a:alphaModFix/>
          </a:blip>
          <a:srcRect b="0" l="4484" r="4374" t="0"/>
          <a:stretch/>
        </p:blipFill>
        <p:spPr>
          <a:xfrm>
            <a:off x="4422922" y="1230163"/>
            <a:ext cx="4081575" cy="3560425"/>
          </a:xfrm>
          <a:prstGeom prst="rect">
            <a:avLst/>
          </a:prstGeom>
          <a:noFill/>
          <a:ln>
            <a:noFill/>
          </a:ln>
        </p:spPr>
      </p:pic>
      <p:sp>
        <p:nvSpPr>
          <p:cNvPr id="1013" name="Google Shape;1013;p130"/>
          <p:cNvSpPr/>
          <p:nvPr/>
        </p:nvSpPr>
        <p:spPr>
          <a:xfrm>
            <a:off x="557925" y="1391175"/>
            <a:ext cx="838800" cy="2068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0000">
            <a:noAutofit/>
          </a:bodyPr>
          <a:lstStyle/>
          <a:p>
            <a:pPr indent="0" lvl="0" marL="0" rtl="0" algn="ctr">
              <a:spcBef>
                <a:spcPts val="0"/>
              </a:spcBef>
              <a:spcAft>
                <a:spcPts val="0"/>
              </a:spcAft>
              <a:buNone/>
            </a:pPr>
            <a:r>
              <a:t/>
            </a:r>
            <a:endParaRPr sz="1800"/>
          </a:p>
        </p:txBody>
      </p:sp>
      <p:sp>
        <p:nvSpPr>
          <p:cNvPr id="1014" name="Google Shape;1014;p130"/>
          <p:cNvSpPr/>
          <p:nvPr/>
        </p:nvSpPr>
        <p:spPr>
          <a:xfrm>
            <a:off x="3009925" y="1461925"/>
            <a:ext cx="746100" cy="8769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5" name="Google Shape;1015;p130"/>
          <p:cNvSpPr/>
          <p:nvPr/>
        </p:nvSpPr>
        <p:spPr>
          <a:xfrm>
            <a:off x="4761400" y="1830500"/>
            <a:ext cx="572700" cy="782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0000">
            <a:noAutofit/>
          </a:bodyPr>
          <a:lstStyle/>
          <a:p>
            <a:pPr indent="0" lvl="0" marL="0" rtl="0" algn="ctr">
              <a:spcBef>
                <a:spcPts val="0"/>
              </a:spcBef>
              <a:spcAft>
                <a:spcPts val="0"/>
              </a:spcAft>
              <a:buNone/>
            </a:pPr>
            <a:r>
              <a:t/>
            </a:r>
            <a:endParaRPr sz="1800"/>
          </a:p>
        </p:txBody>
      </p:sp>
      <p:sp>
        <p:nvSpPr>
          <p:cNvPr id="1016" name="Google Shape;1016;p130"/>
          <p:cNvSpPr/>
          <p:nvPr/>
        </p:nvSpPr>
        <p:spPr>
          <a:xfrm>
            <a:off x="7755625" y="1682225"/>
            <a:ext cx="572700" cy="782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0000">
            <a:noAutofit/>
          </a:bodyPr>
          <a:lstStyle/>
          <a:p>
            <a:pPr indent="0" lvl="0" marL="0" rtl="0" algn="ctr">
              <a:spcBef>
                <a:spcPts val="0"/>
              </a:spcBef>
              <a:spcAft>
                <a:spcPts val="0"/>
              </a:spcAft>
              <a:buNone/>
            </a:pPr>
            <a:r>
              <a:t/>
            </a:r>
            <a:endParaRPr sz="1800"/>
          </a:p>
        </p:txBody>
      </p:sp>
      <p:cxnSp>
        <p:nvCxnSpPr>
          <p:cNvPr id="1017" name="Google Shape;1017;p130"/>
          <p:cNvCxnSpPr/>
          <p:nvPr/>
        </p:nvCxnSpPr>
        <p:spPr>
          <a:xfrm flipH="1">
            <a:off x="1341911" y="842831"/>
            <a:ext cx="903300" cy="782400"/>
          </a:xfrm>
          <a:prstGeom prst="straightConnector1">
            <a:avLst/>
          </a:prstGeom>
          <a:noFill/>
          <a:ln cap="flat" cmpd="sng" w="9525">
            <a:solidFill>
              <a:srgbClr val="FF0000"/>
            </a:solidFill>
            <a:prstDash val="solid"/>
            <a:round/>
            <a:headEnd len="med" w="med" type="none"/>
            <a:tailEnd len="med" w="med" type="triangle"/>
          </a:ln>
        </p:spPr>
      </p:cxnSp>
      <p:cxnSp>
        <p:nvCxnSpPr>
          <p:cNvPr id="1018" name="Google Shape;1018;p130"/>
          <p:cNvCxnSpPr/>
          <p:nvPr/>
        </p:nvCxnSpPr>
        <p:spPr>
          <a:xfrm>
            <a:off x="2263817" y="842831"/>
            <a:ext cx="746100" cy="839400"/>
          </a:xfrm>
          <a:prstGeom prst="straightConnector1">
            <a:avLst/>
          </a:prstGeom>
          <a:noFill/>
          <a:ln cap="flat" cmpd="sng" w="9525">
            <a:solidFill>
              <a:srgbClr val="FF0000"/>
            </a:solidFill>
            <a:prstDash val="solid"/>
            <a:round/>
            <a:headEnd len="med" w="med" type="none"/>
            <a:tailEnd len="med" w="med" type="triangle"/>
          </a:ln>
        </p:spPr>
      </p:cxnSp>
      <p:sp>
        <p:nvSpPr>
          <p:cNvPr id="1019" name="Google Shape;1019;p130"/>
          <p:cNvSpPr txBox="1"/>
          <p:nvPr/>
        </p:nvSpPr>
        <p:spPr>
          <a:xfrm>
            <a:off x="1850600" y="500075"/>
            <a:ext cx="2572200" cy="4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a" sz="1800">
                <a:solidFill>
                  <a:schemeClr val="dk2"/>
                </a:solidFill>
              </a:rPr>
              <a:t>0.46 absolute </a:t>
            </a:r>
            <a:r>
              <a:rPr lang="da" sz="1800">
                <a:solidFill>
                  <a:schemeClr val="dk2"/>
                </a:solidFill>
              </a:rPr>
              <a:t>Increase</a:t>
            </a:r>
            <a:endParaRPr sz="1800">
              <a:solidFill>
                <a:schemeClr val="dk2"/>
              </a:solidFill>
            </a:endParaRPr>
          </a:p>
        </p:txBody>
      </p:sp>
      <p:cxnSp>
        <p:nvCxnSpPr>
          <p:cNvPr id="1020" name="Google Shape;1020;p130"/>
          <p:cNvCxnSpPr/>
          <p:nvPr/>
        </p:nvCxnSpPr>
        <p:spPr>
          <a:xfrm flipH="1">
            <a:off x="5425875" y="925275"/>
            <a:ext cx="1214400" cy="876900"/>
          </a:xfrm>
          <a:prstGeom prst="straightConnector1">
            <a:avLst/>
          </a:prstGeom>
          <a:noFill/>
          <a:ln cap="flat" cmpd="sng" w="9525">
            <a:solidFill>
              <a:srgbClr val="FF0000"/>
            </a:solidFill>
            <a:prstDash val="solid"/>
            <a:round/>
            <a:headEnd len="med" w="med" type="none"/>
            <a:tailEnd len="med" w="med" type="triangle"/>
          </a:ln>
        </p:spPr>
      </p:cxnSp>
      <p:cxnSp>
        <p:nvCxnSpPr>
          <p:cNvPr id="1021" name="Google Shape;1021;p130"/>
          <p:cNvCxnSpPr/>
          <p:nvPr/>
        </p:nvCxnSpPr>
        <p:spPr>
          <a:xfrm>
            <a:off x="6653900" y="938900"/>
            <a:ext cx="1011900" cy="891600"/>
          </a:xfrm>
          <a:prstGeom prst="straightConnector1">
            <a:avLst/>
          </a:prstGeom>
          <a:noFill/>
          <a:ln cap="flat" cmpd="sng" w="9525">
            <a:solidFill>
              <a:srgbClr val="FF0000"/>
            </a:solidFill>
            <a:prstDash val="solid"/>
            <a:round/>
            <a:headEnd len="med" w="med" type="none"/>
            <a:tailEnd len="med" w="med" type="triangle"/>
          </a:ln>
        </p:spPr>
      </p:cxnSp>
      <p:sp>
        <p:nvSpPr>
          <p:cNvPr id="1022" name="Google Shape;1022;p130"/>
          <p:cNvSpPr txBox="1"/>
          <p:nvPr/>
        </p:nvSpPr>
        <p:spPr>
          <a:xfrm>
            <a:off x="6030725" y="557100"/>
            <a:ext cx="2922900" cy="4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a" sz="1800">
                <a:solidFill>
                  <a:schemeClr val="dk2"/>
                </a:solidFill>
              </a:rPr>
              <a:t>0.43</a:t>
            </a:r>
            <a:r>
              <a:rPr lang="da" sz="1800">
                <a:solidFill>
                  <a:schemeClr val="dk2"/>
                </a:solidFill>
              </a:rPr>
              <a:t> </a:t>
            </a:r>
            <a:r>
              <a:rPr lang="da" sz="1800">
                <a:solidFill>
                  <a:schemeClr val="dk2"/>
                </a:solidFill>
              </a:rPr>
              <a:t>absolute Increase</a:t>
            </a:r>
            <a:endParaRPr sz="18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1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4375"/>
              <a:buFont typeface="Arial"/>
              <a:buNone/>
            </a:pPr>
            <a:r>
              <a:rPr lang="da" sz="3200">
                <a:solidFill>
                  <a:srgbClr val="A31D20"/>
                </a:solidFill>
              </a:rPr>
              <a:t>Results</a:t>
            </a:r>
            <a:endParaRPr/>
          </a:p>
        </p:txBody>
      </p:sp>
      <p:sp>
        <p:nvSpPr>
          <p:cNvPr id="1028" name="Google Shape;1028;p131"/>
          <p:cNvSpPr txBox="1"/>
          <p:nvPr>
            <p:ph idx="1" type="body"/>
          </p:nvPr>
        </p:nvSpPr>
        <p:spPr>
          <a:xfrm>
            <a:off x="311700" y="16559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29" name="Google Shape;1029;p131"/>
          <p:cNvPicPr preferRelativeResize="0"/>
          <p:nvPr/>
        </p:nvPicPr>
        <p:blipFill rotWithShape="1">
          <a:blip r:embed="rId3">
            <a:alphaModFix/>
          </a:blip>
          <a:srcRect b="0" l="0" r="0" t="0"/>
          <a:stretch/>
        </p:blipFill>
        <p:spPr>
          <a:xfrm>
            <a:off x="311700" y="1655925"/>
            <a:ext cx="3946044" cy="3024875"/>
          </a:xfrm>
          <a:prstGeom prst="rect">
            <a:avLst/>
          </a:prstGeom>
          <a:noFill/>
          <a:ln>
            <a:noFill/>
          </a:ln>
        </p:spPr>
      </p:pic>
      <p:pic>
        <p:nvPicPr>
          <p:cNvPr id="1030" name="Google Shape;1030;p131"/>
          <p:cNvPicPr preferRelativeResize="0"/>
          <p:nvPr/>
        </p:nvPicPr>
        <p:blipFill rotWithShape="1">
          <a:blip r:embed="rId4">
            <a:alphaModFix/>
          </a:blip>
          <a:srcRect b="0" l="0" r="0" t="0"/>
          <a:stretch/>
        </p:blipFill>
        <p:spPr>
          <a:xfrm>
            <a:off x="4628762" y="1737625"/>
            <a:ext cx="3916513" cy="3024875"/>
          </a:xfrm>
          <a:prstGeom prst="rect">
            <a:avLst/>
          </a:prstGeom>
          <a:noFill/>
          <a:ln>
            <a:noFill/>
          </a:ln>
        </p:spPr>
      </p:pic>
      <p:sp>
        <p:nvSpPr>
          <p:cNvPr id="1031" name="Google Shape;1031;p131"/>
          <p:cNvSpPr/>
          <p:nvPr/>
        </p:nvSpPr>
        <p:spPr>
          <a:xfrm>
            <a:off x="707550" y="3163575"/>
            <a:ext cx="517200" cy="4011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0000">
            <a:noAutofit/>
          </a:bodyPr>
          <a:lstStyle/>
          <a:p>
            <a:pPr indent="0" lvl="0" marL="0" rtl="0" algn="ctr">
              <a:spcBef>
                <a:spcPts val="0"/>
              </a:spcBef>
              <a:spcAft>
                <a:spcPts val="0"/>
              </a:spcAft>
              <a:buNone/>
            </a:pPr>
            <a:r>
              <a:t/>
            </a:r>
            <a:endParaRPr sz="1800"/>
          </a:p>
        </p:txBody>
      </p:sp>
      <p:sp>
        <p:nvSpPr>
          <p:cNvPr id="1032" name="Google Shape;1032;p131"/>
          <p:cNvSpPr/>
          <p:nvPr/>
        </p:nvSpPr>
        <p:spPr>
          <a:xfrm>
            <a:off x="2302325" y="2014550"/>
            <a:ext cx="691200" cy="1441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0000">
            <a:noAutofit/>
          </a:bodyPr>
          <a:lstStyle/>
          <a:p>
            <a:pPr indent="0" lvl="0" marL="0" rtl="0" algn="ctr">
              <a:spcBef>
                <a:spcPts val="0"/>
              </a:spcBef>
              <a:spcAft>
                <a:spcPts val="0"/>
              </a:spcAft>
              <a:buNone/>
            </a:pPr>
            <a:r>
              <a:t/>
            </a:r>
            <a:endParaRPr sz="1800"/>
          </a:p>
        </p:txBody>
      </p:sp>
      <p:sp>
        <p:nvSpPr>
          <p:cNvPr id="1033" name="Google Shape;1033;p131"/>
          <p:cNvSpPr/>
          <p:nvPr/>
        </p:nvSpPr>
        <p:spPr>
          <a:xfrm>
            <a:off x="5053700" y="2724612"/>
            <a:ext cx="574200" cy="10509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0000">
            <a:noAutofit/>
          </a:bodyPr>
          <a:lstStyle/>
          <a:p>
            <a:pPr indent="0" lvl="0" marL="0" rtl="0" algn="ctr">
              <a:spcBef>
                <a:spcPts val="0"/>
              </a:spcBef>
              <a:spcAft>
                <a:spcPts val="0"/>
              </a:spcAft>
              <a:buNone/>
            </a:pPr>
            <a:r>
              <a:t/>
            </a:r>
            <a:endParaRPr sz="1800"/>
          </a:p>
        </p:txBody>
      </p:sp>
      <p:sp>
        <p:nvSpPr>
          <p:cNvPr id="1034" name="Google Shape;1034;p131"/>
          <p:cNvSpPr/>
          <p:nvPr/>
        </p:nvSpPr>
        <p:spPr>
          <a:xfrm>
            <a:off x="7688075" y="2302699"/>
            <a:ext cx="574200" cy="865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0000">
            <a:noAutofit/>
          </a:bodyPr>
          <a:lstStyle/>
          <a:p>
            <a:pPr indent="0" lvl="0" marL="0" rtl="0" algn="ctr">
              <a:spcBef>
                <a:spcPts val="0"/>
              </a:spcBef>
              <a:spcAft>
                <a:spcPts val="0"/>
              </a:spcAft>
              <a:buNone/>
            </a:pPr>
            <a:r>
              <a:t/>
            </a:r>
            <a:endParaRPr sz="1800"/>
          </a:p>
        </p:txBody>
      </p:sp>
      <p:cxnSp>
        <p:nvCxnSpPr>
          <p:cNvPr id="1035" name="Google Shape;1035;p131"/>
          <p:cNvCxnSpPr>
            <a:endCxn id="1031" idx="0"/>
          </p:cNvCxnSpPr>
          <p:nvPr/>
        </p:nvCxnSpPr>
        <p:spPr>
          <a:xfrm flipH="1">
            <a:off x="966150" y="1647375"/>
            <a:ext cx="639600" cy="1516200"/>
          </a:xfrm>
          <a:prstGeom prst="straightConnector1">
            <a:avLst/>
          </a:prstGeom>
          <a:noFill/>
          <a:ln cap="flat" cmpd="sng" w="9525">
            <a:solidFill>
              <a:srgbClr val="FF0000"/>
            </a:solidFill>
            <a:prstDash val="solid"/>
            <a:round/>
            <a:headEnd len="med" w="med" type="none"/>
            <a:tailEnd len="med" w="med" type="triangle"/>
          </a:ln>
        </p:spPr>
      </p:cxnSp>
      <p:cxnSp>
        <p:nvCxnSpPr>
          <p:cNvPr id="1036" name="Google Shape;1036;p131"/>
          <p:cNvCxnSpPr>
            <a:endCxn id="1032" idx="1"/>
          </p:cNvCxnSpPr>
          <p:nvPr/>
        </p:nvCxnSpPr>
        <p:spPr>
          <a:xfrm>
            <a:off x="1760349" y="1619396"/>
            <a:ext cx="643200" cy="606300"/>
          </a:xfrm>
          <a:prstGeom prst="straightConnector1">
            <a:avLst/>
          </a:prstGeom>
          <a:noFill/>
          <a:ln cap="flat" cmpd="sng" w="9525">
            <a:solidFill>
              <a:srgbClr val="FF0000"/>
            </a:solidFill>
            <a:prstDash val="solid"/>
            <a:round/>
            <a:headEnd len="med" w="med" type="none"/>
            <a:tailEnd len="med" w="med" type="triangle"/>
          </a:ln>
        </p:spPr>
      </p:cxnSp>
      <p:sp>
        <p:nvSpPr>
          <p:cNvPr id="1037" name="Google Shape;1037;p131"/>
          <p:cNvSpPr txBox="1"/>
          <p:nvPr/>
        </p:nvSpPr>
        <p:spPr>
          <a:xfrm>
            <a:off x="1102200" y="1239275"/>
            <a:ext cx="2694300" cy="4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a" sz="1800">
                <a:solidFill>
                  <a:schemeClr val="dk2"/>
                </a:solidFill>
              </a:rPr>
              <a:t>1.79</a:t>
            </a:r>
            <a:r>
              <a:rPr lang="da" sz="1800">
                <a:solidFill>
                  <a:schemeClr val="dk2"/>
                </a:solidFill>
              </a:rPr>
              <a:t> </a:t>
            </a:r>
            <a:r>
              <a:rPr lang="da" sz="1800">
                <a:solidFill>
                  <a:schemeClr val="dk2"/>
                </a:solidFill>
              </a:rPr>
              <a:t>absolute Increase</a:t>
            </a:r>
            <a:endParaRPr sz="1800">
              <a:solidFill>
                <a:schemeClr val="dk2"/>
              </a:solidFill>
            </a:endParaRPr>
          </a:p>
        </p:txBody>
      </p:sp>
      <p:cxnSp>
        <p:nvCxnSpPr>
          <p:cNvPr id="1038" name="Google Shape;1038;p131"/>
          <p:cNvCxnSpPr/>
          <p:nvPr/>
        </p:nvCxnSpPr>
        <p:spPr>
          <a:xfrm flipH="1">
            <a:off x="5627910" y="1619412"/>
            <a:ext cx="901800" cy="1172400"/>
          </a:xfrm>
          <a:prstGeom prst="straightConnector1">
            <a:avLst/>
          </a:prstGeom>
          <a:noFill/>
          <a:ln cap="flat" cmpd="sng" w="9525">
            <a:solidFill>
              <a:srgbClr val="FF0000"/>
            </a:solidFill>
            <a:prstDash val="solid"/>
            <a:round/>
            <a:headEnd len="med" w="med" type="none"/>
            <a:tailEnd len="med" w="med" type="triangle"/>
          </a:ln>
        </p:spPr>
      </p:cxnSp>
      <p:cxnSp>
        <p:nvCxnSpPr>
          <p:cNvPr id="1039" name="Google Shape;1039;p131"/>
          <p:cNvCxnSpPr/>
          <p:nvPr/>
        </p:nvCxnSpPr>
        <p:spPr>
          <a:xfrm>
            <a:off x="6600065" y="1678248"/>
            <a:ext cx="911100" cy="784800"/>
          </a:xfrm>
          <a:prstGeom prst="straightConnector1">
            <a:avLst/>
          </a:prstGeom>
          <a:noFill/>
          <a:ln cap="flat" cmpd="sng" w="9525">
            <a:solidFill>
              <a:srgbClr val="FF0000"/>
            </a:solidFill>
            <a:prstDash val="solid"/>
            <a:round/>
            <a:headEnd len="med" w="med" type="none"/>
            <a:tailEnd len="med" w="med" type="triangle"/>
          </a:ln>
        </p:spPr>
      </p:cxnSp>
      <p:sp>
        <p:nvSpPr>
          <p:cNvPr id="1040" name="Google Shape;1040;p131"/>
          <p:cNvSpPr txBox="1"/>
          <p:nvPr/>
        </p:nvSpPr>
        <p:spPr>
          <a:xfrm>
            <a:off x="5942055" y="1257150"/>
            <a:ext cx="2820900" cy="4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a" sz="1800">
                <a:solidFill>
                  <a:schemeClr val="dk2"/>
                </a:solidFill>
              </a:rPr>
              <a:t>0.46</a:t>
            </a:r>
            <a:r>
              <a:rPr lang="da" sz="1800">
                <a:solidFill>
                  <a:schemeClr val="dk2"/>
                </a:solidFill>
              </a:rPr>
              <a:t> </a:t>
            </a:r>
            <a:r>
              <a:rPr lang="da" sz="1800">
                <a:solidFill>
                  <a:schemeClr val="dk2"/>
                </a:solidFill>
              </a:rPr>
              <a:t>absolute Increase</a:t>
            </a:r>
            <a:endParaRPr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105"/>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da"/>
              <a:t>FOOD - Microbiology and Fermentation</a:t>
            </a:r>
            <a:endParaRPr/>
          </a:p>
        </p:txBody>
      </p:sp>
      <p:sp>
        <p:nvSpPr>
          <p:cNvPr id="745" name="Google Shape;745;p105"/>
          <p:cNvSpPr txBox="1"/>
          <p:nvPr/>
        </p:nvSpPr>
        <p:spPr>
          <a:xfrm>
            <a:off x="1200149" y="3059825"/>
            <a:ext cx="1284300" cy="193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da" sz="1100" u="none" strike="noStrike">
                <a:solidFill>
                  <a:srgbClr val="000000"/>
                </a:solidFill>
                <a:latin typeface="Arial"/>
                <a:ea typeface="Arial"/>
                <a:cs typeface="Arial"/>
                <a:sym typeface="Arial"/>
              </a:rPr>
              <a:t>David Horner </a:t>
            </a:r>
            <a:r>
              <a:rPr i="1" lang="da" sz="1100" u="none" strike="noStrike">
                <a:solidFill>
                  <a:srgbClr val="000000"/>
                </a:solidFill>
                <a:latin typeface="Arial"/>
                <a:ea typeface="Arial"/>
                <a:cs typeface="Arial"/>
                <a:sym typeface="Arial"/>
              </a:rPr>
              <a:t>et al </a:t>
            </a:r>
            <a:r>
              <a:rPr i="0" lang="da" sz="1100" u="none" strike="noStrike">
                <a:solidFill>
                  <a:srgbClr val="000000"/>
                </a:solidFill>
                <a:latin typeface="Arial"/>
                <a:ea typeface="Arial"/>
                <a:cs typeface="Arial"/>
                <a:sym typeface="Arial"/>
              </a:rPr>
              <a:t>(2024) </a:t>
            </a:r>
            <a:r>
              <a:rPr i="1" lang="da" sz="1100" u="none" strike="noStrike">
                <a:solidFill>
                  <a:srgbClr val="000000"/>
                </a:solidFill>
                <a:latin typeface="Arial"/>
                <a:ea typeface="Arial"/>
                <a:cs typeface="Arial"/>
                <a:sym typeface="Arial"/>
              </a:rPr>
              <a:t>An Unhealthy Dietary Pattern during Pregnancy is Associated with Neurodevelopmental Disorders in Childhood and Adolescence</a:t>
            </a:r>
            <a:r>
              <a:rPr i="0" lang="da" sz="1100" u="none" strike="noStrike">
                <a:solidFill>
                  <a:srgbClr val="000000"/>
                </a:solidFill>
                <a:latin typeface="Arial"/>
                <a:ea typeface="Arial"/>
                <a:cs typeface="Arial"/>
                <a:sym typeface="Arial"/>
              </a:rPr>
              <a:t>. In review</a:t>
            </a:r>
            <a:endParaRPr sz="1100">
              <a:solidFill>
                <a:schemeClr val="dk1"/>
              </a:solidFill>
              <a:latin typeface="Arial"/>
              <a:ea typeface="Arial"/>
              <a:cs typeface="Arial"/>
              <a:sym typeface="Arial"/>
            </a:endParaRPr>
          </a:p>
        </p:txBody>
      </p:sp>
      <p:pic>
        <p:nvPicPr>
          <p:cNvPr id="746" name="Google Shape;746;p105"/>
          <p:cNvPicPr preferRelativeResize="0"/>
          <p:nvPr/>
        </p:nvPicPr>
        <p:blipFill rotWithShape="1">
          <a:blip r:embed="rId3">
            <a:alphaModFix/>
          </a:blip>
          <a:srcRect b="0" l="0" r="0" t="0"/>
          <a:stretch/>
        </p:blipFill>
        <p:spPr>
          <a:xfrm>
            <a:off x="2484497" y="252413"/>
            <a:ext cx="6581774" cy="4943475"/>
          </a:xfrm>
          <a:prstGeom prst="rect">
            <a:avLst/>
          </a:prstGeom>
          <a:noFill/>
          <a:ln>
            <a:noFill/>
          </a:ln>
        </p:spPr>
      </p:pic>
      <p:sp>
        <p:nvSpPr>
          <p:cNvPr id="747" name="Google Shape;747;p105"/>
          <p:cNvSpPr txBox="1"/>
          <p:nvPr/>
        </p:nvSpPr>
        <p:spPr>
          <a:xfrm>
            <a:off x="252133" y="424560"/>
            <a:ext cx="2076999" cy="64889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3300"/>
              <a:buFont typeface="Arial"/>
              <a:buNone/>
            </a:pPr>
            <a:r>
              <a:rPr lang="da" sz="3300">
                <a:solidFill>
                  <a:schemeClr val="accent1"/>
                </a:solidFill>
                <a:latin typeface="Arial"/>
                <a:ea typeface="Arial"/>
                <a:cs typeface="Arial"/>
                <a:sym typeface="Arial"/>
              </a:rPr>
              <a:t>Diet in Pregnancy and offspring health</a:t>
            </a:r>
            <a:endParaRPr sz="1100"/>
          </a:p>
        </p:txBody>
      </p:sp>
      <p:pic>
        <p:nvPicPr>
          <p:cNvPr id="748" name="Google Shape;748;p105"/>
          <p:cNvPicPr preferRelativeResize="0"/>
          <p:nvPr/>
        </p:nvPicPr>
        <p:blipFill rotWithShape="1">
          <a:blip r:embed="rId4">
            <a:alphaModFix/>
          </a:blip>
          <a:srcRect b="0" l="0" r="0" t="0"/>
          <a:stretch/>
        </p:blipFill>
        <p:spPr>
          <a:xfrm>
            <a:off x="82968" y="3123316"/>
            <a:ext cx="1117177" cy="167967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da" sz="3200">
                <a:solidFill>
                  <a:srgbClr val="A31D20"/>
                </a:solidFill>
              </a:rPr>
              <a:t>Recap and what’s next?</a:t>
            </a:r>
            <a:endParaRPr sz="3200">
              <a:solidFill>
                <a:srgbClr val="A31D20"/>
              </a:solidFill>
            </a:endParaRPr>
          </a:p>
        </p:txBody>
      </p:sp>
      <p:sp>
        <p:nvSpPr>
          <p:cNvPr id="1046" name="Google Shape;1046;p1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60000" lvl="0" marL="360000" rtl="0" algn="l">
              <a:lnSpc>
                <a:spcPct val="100000"/>
              </a:lnSpc>
              <a:spcBef>
                <a:spcPts val="1000"/>
              </a:spcBef>
              <a:spcAft>
                <a:spcPts val="0"/>
              </a:spcAft>
              <a:buClr>
                <a:schemeClr val="dk1"/>
              </a:buClr>
              <a:buSzPts val="2400"/>
              <a:buChar char="•"/>
            </a:pPr>
            <a:r>
              <a:rPr lang="da" sz="2400">
                <a:solidFill>
                  <a:schemeClr val="dk1"/>
                </a:solidFill>
              </a:rPr>
              <a:t>Results look better than automatically assigned – Is this good enough?</a:t>
            </a:r>
            <a:endParaRPr sz="2400">
              <a:solidFill>
                <a:schemeClr val="dk1"/>
              </a:solidFill>
            </a:endParaRPr>
          </a:p>
          <a:p>
            <a:pPr indent="0" lvl="0" marL="0" rtl="0" algn="l">
              <a:lnSpc>
                <a:spcPct val="100000"/>
              </a:lnSpc>
              <a:spcBef>
                <a:spcPts val="1000"/>
              </a:spcBef>
              <a:spcAft>
                <a:spcPts val="0"/>
              </a:spcAft>
              <a:buNone/>
            </a:pPr>
            <a:r>
              <a:t/>
            </a:r>
            <a:endParaRPr sz="2400">
              <a:solidFill>
                <a:schemeClr val="dk1"/>
              </a:solidFill>
            </a:endParaRPr>
          </a:p>
          <a:p>
            <a:pPr indent="-360000" lvl="0" marL="360000" rtl="0" algn="l">
              <a:lnSpc>
                <a:spcPct val="100000"/>
              </a:lnSpc>
              <a:spcBef>
                <a:spcPts val="0"/>
              </a:spcBef>
              <a:spcAft>
                <a:spcPts val="0"/>
              </a:spcAft>
              <a:buClr>
                <a:schemeClr val="dk1"/>
              </a:buClr>
              <a:buSzPts val="2400"/>
              <a:buChar char="•"/>
            </a:pPr>
            <a:r>
              <a:rPr lang="da" sz="2400">
                <a:solidFill>
                  <a:schemeClr val="dk1"/>
                </a:solidFill>
              </a:rPr>
              <a:t>Lack of benchmark</a:t>
            </a:r>
            <a:endParaRPr sz="2400">
              <a:solidFill>
                <a:schemeClr val="dk1"/>
              </a:solidFill>
            </a:endParaRPr>
          </a:p>
          <a:p>
            <a:pPr indent="0" lvl="0" marL="360000" rtl="0" algn="l">
              <a:lnSpc>
                <a:spcPct val="100000"/>
              </a:lnSpc>
              <a:spcBef>
                <a:spcPts val="0"/>
              </a:spcBef>
              <a:spcAft>
                <a:spcPts val="0"/>
              </a:spcAft>
              <a:buNone/>
            </a:pPr>
            <a:r>
              <a:t/>
            </a:r>
            <a:endParaRPr sz="2400">
              <a:solidFill>
                <a:schemeClr val="dk1"/>
              </a:solidFill>
            </a:endParaRPr>
          </a:p>
          <a:p>
            <a:pPr indent="-360000" lvl="0" marL="360000" rtl="0" algn="l">
              <a:lnSpc>
                <a:spcPct val="100000"/>
              </a:lnSpc>
              <a:spcBef>
                <a:spcPts val="0"/>
              </a:spcBef>
              <a:spcAft>
                <a:spcPts val="0"/>
              </a:spcAft>
              <a:buClr>
                <a:schemeClr val="dk1"/>
              </a:buClr>
              <a:buSzPts val="2400"/>
              <a:buChar char="•"/>
            </a:pPr>
            <a:r>
              <a:rPr lang="da" sz="2400">
                <a:solidFill>
                  <a:schemeClr val="dk1"/>
                </a:solidFill>
              </a:rPr>
              <a:t>GPT-4</a:t>
            </a:r>
            <a:endParaRPr sz="2400">
              <a:solidFill>
                <a:schemeClr val="dk1"/>
              </a:solidFill>
            </a:endParaRPr>
          </a:p>
          <a:p>
            <a:pPr indent="0" lvl="0" marL="360000" rtl="0" algn="l">
              <a:lnSpc>
                <a:spcPct val="100000"/>
              </a:lnSpc>
              <a:spcBef>
                <a:spcPts val="0"/>
              </a:spcBef>
              <a:spcAft>
                <a:spcPts val="0"/>
              </a:spcAft>
              <a:buNone/>
            </a:pPr>
            <a:r>
              <a:t/>
            </a:r>
            <a:endParaRPr sz="2400">
              <a:solidFill>
                <a:schemeClr val="dk1"/>
              </a:solidFill>
            </a:endParaRPr>
          </a:p>
          <a:p>
            <a:pPr indent="-360000" lvl="0" marL="360000" rtl="0" algn="l">
              <a:lnSpc>
                <a:spcPct val="100000"/>
              </a:lnSpc>
              <a:spcBef>
                <a:spcPts val="0"/>
              </a:spcBef>
              <a:spcAft>
                <a:spcPts val="0"/>
              </a:spcAft>
              <a:buClr>
                <a:schemeClr val="dk1"/>
              </a:buClr>
              <a:buSzPts val="2400"/>
              <a:buChar char="•"/>
            </a:pPr>
            <a:r>
              <a:rPr lang="da" sz="2400">
                <a:solidFill>
                  <a:schemeClr val="dk1"/>
                </a:solidFill>
              </a:rPr>
              <a:t>How much can be read from recipes ? - Cooking the dish</a:t>
            </a:r>
            <a:endParaRPr sz="24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33"/>
          <p:cNvSpPr txBox="1"/>
          <p:nvPr>
            <p:ph type="title"/>
          </p:nvPr>
        </p:nvSpPr>
        <p:spPr>
          <a:xfrm>
            <a:off x="441723" y="465535"/>
            <a:ext cx="8259300" cy="6489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accent1"/>
              </a:buClr>
              <a:buSzPts val="2300"/>
              <a:buFont typeface="Arial"/>
              <a:buNone/>
            </a:pPr>
            <a:r>
              <a:rPr lang="da"/>
              <a:t>Summary</a:t>
            </a:r>
            <a:endParaRPr/>
          </a:p>
        </p:txBody>
      </p:sp>
      <p:sp>
        <p:nvSpPr>
          <p:cNvPr id="1053" name="Google Shape;1053;p133"/>
          <p:cNvSpPr txBox="1"/>
          <p:nvPr>
            <p:ph idx="12" type="sldNum"/>
          </p:nvPr>
        </p:nvSpPr>
        <p:spPr>
          <a:xfrm>
            <a:off x="8414768" y="64309"/>
            <a:ext cx="286500" cy="132600"/>
          </a:xfrm>
          <a:prstGeom prst="rect">
            <a:avLst/>
          </a:prstGeom>
          <a:noFill/>
          <a:ln>
            <a:noFill/>
          </a:ln>
        </p:spPr>
        <p:txBody>
          <a:bodyPr anchorCtr="0" anchor="b" bIns="0" lIns="0" spcFirstLastPara="1" rIns="0" wrap="square" tIns="0">
            <a:normAutofit/>
          </a:bodyPr>
          <a:lstStyle/>
          <a:p>
            <a:pPr indent="0" lvl="0" marL="0" rtl="0" algn="r">
              <a:spcBef>
                <a:spcPts val="0"/>
              </a:spcBef>
              <a:spcAft>
                <a:spcPts val="0"/>
              </a:spcAft>
              <a:buNone/>
            </a:pPr>
            <a:fld id="{00000000-1234-1234-1234-123412341234}" type="slidenum">
              <a:rPr lang="da"/>
              <a:t>‹#›</a:t>
            </a:fld>
            <a:endParaRPr/>
          </a:p>
        </p:txBody>
      </p:sp>
      <p:sp>
        <p:nvSpPr>
          <p:cNvPr id="1054" name="Google Shape;1054;p133"/>
          <p:cNvSpPr txBox="1"/>
          <p:nvPr>
            <p:ph idx="2" type="body"/>
          </p:nvPr>
        </p:nvSpPr>
        <p:spPr>
          <a:xfrm>
            <a:off x="5364600" y="3384500"/>
            <a:ext cx="3337200" cy="1342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700"/>
              <a:buNone/>
            </a:pPr>
            <a:r>
              <a:rPr lang="da" sz="2700"/>
              <a:t>Contact:</a:t>
            </a:r>
            <a:br>
              <a:rPr lang="da" sz="2700"/>
            </a:br>
            <a:r>
              <a:rPr lang="da" sz="2700" u="sng">
                <a:solidFill>
                  <a:schemeClr val="hlink"/>
                </a:solidFill>
                <a:hlinkClick r:id="rId3"/>
              </a:rPr>
              <a:t>dh@di.ku.dk</a:t>
            </a:r>
            <a:endParaRPr sz="2700"/>
          </a:p>
          <a:p>
            <a:pPr indent="0" lvl="0" marL="0" rtl="0" algn="l">
              <a:lnSpc>
                <a:spcPct val="100000"/>
              </a:lnSpc>
              <a:spcBef>
                <a:spcPts val="800"/>
              </a:spcBef>
              <a:spcAft>
                <a:spcPts val="0"/>
              </a:spcAft>
              <a:buClr>
                <a:schemeClr val="dk1"/>
              </a:buClr>
              <a:buSzPts val="2700"/>
              <a:buNone/>
            </a:pPr>
            <a:r>
              <a:rPr lang="da" sz="2700" u="sng">
                <a:solidFill>
                  <a:schemeClr val="hlink"/>
                </a:solidFill>
                <a:hlinkClick r:id="rId4"/>
              </a:rPr>
              <a:t>mortenr@food.ku.dk</a:t>
            </a:r>
            <a:r>
              <a:rPr lang="da" sz="2700"/>
              <a:t> </a:t>
            </a:r>
            <a:r>
              <a:rPr lang="da" sz="2700"/>
              <a:t> </a:t>
            </a:r>
            <a:endParaRPr sz="1100">
              <a:solidFill>
                <a:schemeClr val="dk1"/>
              </a:solidFill>
            </a:endParaRPr>
          </a:p>
        </p:txBody>
      </p:sp>
      <p:grpSp>
        <p:nvGrpSpPr>
          <p:cNvPr id="1055" name="Google Shape;1055;p133"/>
          <p:cNvGrpSpPr/>
          <p:nvPr/>
        </p:nvGrpSpPr>
        <p:grpSpPr>
          <a:xfrm>
            <a:off x="441726" y="1221575"/>
            <a:ext cx="4854890" cy="3504007"/>
            <a:chOff x="0" y="0"/>
            <a:chExt cx="5356233" cy="4672009"/>
          </a:xfrm>
        </p:grpSpPr>
        <p:sp>
          <p:nvSpPr>
            <p:cNvPr id="1056" name="Google Shape;1056;p133"/>
            <p:cNvSpPr/>
            <p:nvPr/>
          </p:nvSpPr>
          <p:spPr>
            <a:xfrm>
              <a:off x="0" y="0"/>
              <a:ext cx="4552800" cy="1401600"/>
            </a:xfrm>
            <a:prstGeom prst="roundRect">
              <a:avLst>
                <a:gd fmla="val 10000" name="adj"/>
              </a:avLst>
            </a:prstGeom>
            <a:gradFill>
              <a:gsLst>
                <a:gs pos="0">
                  <a:srgbClr val="AF494B"/>
                </a:gs>
                <a:gs pos="50000">
                  <a:srgbClr val="A91216"/>
                </a:gs>
                <a:gs pos="100000">
                  <a:srgbClr val="9B090E"/>
                </a:gs>
              </a:gsLst>
              <a:lin ang="5400012"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57" name="Google Shape;1057;p133"/>
            <p:cNvSpPr txBox="1"/>
            <p:nvPr/>
          </p:nvSpPr>
          <p:spPr>
            <a:xfrm>
              <a:off x="41052" y="41052"/>
              <a:ext cx="3040500" cy="131940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Arial"/>
                <a:buNone/>
              </a:pPr>
              <a:r>
                <a:rPr lang="da" sz="1800">
                  <a:solidFill>
                    <a:schemeClr val="lt1"/>
                  </a:solidFill>
                </a:rPr>
                <a:t>Adapting recipes and advice to personal preferences and values</a:t>
              </a:r>
              <a:endParaRPr sz="1800">
                <a:solidFill>
                  <a:schemeClr val="lt1"/>
                </a:solidFill>
                <a:latin typeface="Arial"/>
                <a:ea typeface="Arial"/>
                <a:cs typeface="Arial"/>
                <a:sym typeface="Arial"/>
              </a:endParaRPr>
            </a:p>
          </p:txBody>
        </p:sp>
        <p:sp>
          <p:nvSpPr>
            <p:cNvPr id="1058" name="Google Shape;1058;p133"/>
            <p:cNvSpPr/>
            <p:nvPr/>
          </p:nvSpPr>
          <p:spPr>
            <a:xfrm>
              <a:off x="401716" y="1635204"/>
              <a:ext cx="4552800" cy="1401600"/>
            </a:xfrm>
            <a:prstGeom prst="roundRect">
              <a:avLst>
                <a:gd fmla="val 10000" name="adj"/>
              </a:avLst>
            </a:prstGeom>
            <a:gradFill>
              <a:gsLst>
                <a:gs pos="0">
                  <a:srgbClr val="AF494B"/>
                </a:gs>
                <a:gs pos="50000">
                  <a:srgbClr val="A91216"/>
                </a:gs>
                <a:gs pos="100000">
                  <a:srgbClr val="9B090E"/>
                </a:gs>
              </a:gsLst>
              <a:lin ang="5400012"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59" name="Google Shape;1059;p133"/>
            <p:cNvSpPr txBox="1"/>
            <p:nvPr/>
          </p:nvSpPr>
          <p:spPr>
            <a:xfrm>
              <a:off x="442768" y="1676256"/>
              <a:ext cx="3157800" cy="131940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Arial"/>
                <a:buNone/>
              </a:pPr>
              <a:r>
                <a:rPr lang="da" sz="1800">
                  <a:solidFill>
                    <a:schemeClr val="lt1"/>
                  </a:solidFill>
                </a:rPr>
                <a:t>Combining with persuasive tailored stories and argumentation</a:t>
              </a:r>
              <a:endParaRPr sz="1800">
                <a:solidFill>
                  <a:schemeClr val="lt1"/>
                </a:solidFill>
                <a:latin typeface="Arial"/>
                <a:ea typeface="Arial"/>
                <a:cs typeface="Arial"/>
                <a:sym typeface="Arial"/>
              </a:endParaRPr>
            </a:p>
          </p:txBody>
        </p:sp>
        <p:sp>
          <p:nvSpPr>
            <p:cNvPr id="1060" name="Google Shape;1060;p133"/>
            <p:cNvSpPr/>
            <p:nvPr/>
          </p:nvSpPr>
          <p:spPr>
            <a:xfrm>
              <a:off x="803433" y="3270409"/>
              <a:ext cx="4552800" cy="1401600"/>
            </a:xfrm>
            <a:prstGeom prst="roundRect">
              <a:avLst>
                <a:gd fmla="val 10000" name="adj"/>
              </a:avLst>
            </a:prstGeom>
            <a:gradFill>
              <a:gsLst>
                <a:gs pos="0">
                  <a:srgbClr val="AF494B"/>
                </a:gs>
                <a:gs pos="50000">
                  <a:srgbClr val="A91216"/>
                </a:gs>
                <a:gs pos="100000">
                  <a:srgbClr val="9B090E"/>
                </a:gs>
              </a:gsLst>
              <a:lin ang="5400012"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1" name="Google Shape;1061;p133"/>
            <p:cNvSpPr txBox="1"/>
            <p:nvPr/>
          </p:nvSpPr>
          <p:spPr>
            <a:xfrm>
              <a:off x="844485" y="3311461"/>
              <a:ext cx="3157800" cy="131940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Arial"/>
                <a:buNone/>
              </a:pPr>
              <a:r>
                <a:rPr lang="da" sz="1800">
                  <a:solidFill>
                    <a:schemeClr val="lt1"/>
                  </a:solidFill>
                </a:rPr>
                <a:t>Personal dietary AI to assist behavior change to personal/societal goals</a:t>
              </a:r>
              <a:endParaRPr sz="1800">
                <a:solidFill>
                  <a:schemeClr val="lt1"/>
                </a:solidFill>
                <a:latin typeface="Arial"/>
                <a:ea typeface="Arial"/>
                <a:cs typeface="Arial"/>
                <a:sym typeface="Arial"/>
              </a:endParaRPr>
            </a:p>
          </p:txBody>
        </p:sp>
        <p:sp>
          <p:nvSpPr>
            <p:cNvPr id="1062" name="Google Shape;1062;p133"/>
            <p:cNvSpPr/>
            <p:nvPr/>
          </p:nvSpPr>
          <p:spPr>
            <a:xfrm>
              <a:off x="3641748" y="1062882"/>
              <a:ext cx="911100" cy="911100"/>
            </a:xfrm>
            <a:prstGeom prst="downArrow">
              <a:avLst>
                <a:gd fmla="val 55000" name="adj1"/>
                <a:gd fmla="val 45000" name="adj2"/>
              </a:avLst>
            </a:prstGeom>
            <a:solidFill>
              <a:srgbClr val="E0CACA">
                <a:alpha val="89800"/>
              </a:srgbClr>
            </a:solidFill>
            <a:ln cap="flat" cmpd="sng" w="9525">
              <a:solidFill>
                <a:srgbClr val="E0CACA">
                  <a:alpha val="8980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3" name="Google Shape;1063;p133"/>
            <p:cNvSpPr txBox="1"/>
            <p:nvPr/>
          </p:nvSpPr>
          <p:spPr>
            <a:xfrm>
              <a:off x="3846732" y="1062882"/>
              <a:ext cx="501000" cy="685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Arial"/>
                <a:buNone/>
              </a:pPr>
              <a:r>
                <a:t/>
              </a:r>
              <a:endParaRPr sz="2700">
                <a:solidFill>
                  <a:schemeClr val="dk1"/>
                </a:solidFill>
                <a:latin typeface="Arial"/>
                <a:ea typeface="Arial"/>
                <a:cs typeface="Arial"/>
                <a:sym typeface="Arial"/>
              </a:endParaRPr>
            </a:p>
          </p:txBody>
        </p:sp>
        <p:sp>
          <p:nvSpPr>
            <p:cNvPr id="1064" name="Google Shape;1064;p133"/>
            <p:cNvSpPr/>
            <p:nvPr/>
          </p:nvSpPr>
          <p:spPr>
            <a:xfrm>
              <a:off x="4043465" y="2688743"/>
              <a:ext cx="911100" cy="911100"/>
            </a:xfrm>
            <a:prstGeom prst="downArrow">
              <a:avLst>
                <a:gd fmla="val 55000" name="adj1"/>
                <a:gd fmla="val 45000" name="adj2"/>
              </a:avLst>
            </a:prstGeom>
            <a:solidFill>
              <a:srgbClr val="E0CACA">
                <a:alpha val="89800"/>
              </a:srgbClr>
            </a:solidFill>
            <a:ln cap="flat" cmpd="sng" w="9525">
              <a:solidFill>
                <a:srgbClr val="E0CACA">
                  <a:alpha val="89800"/>
                </a:srgbClr>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5" name="Google Shape;1065;p133"/>
            <p:cNvSpPr txBox="1"/>
            <p:nvPr/>
          </p:nvSpPr>
          <p:spPr>
            <a:xfrm>
              <a:off x="4248449" y="2688743"/>
              <a:ext cx="501000" cy="685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Arial"/>
                <a:buNone/>
              </a:pPr>
              <a:r>
                <a:t/>
              </a:r>
              <a:endParaRPr sz="2700">
                <a:solidFill>
                  <a:schemeClr val="dk1"/>
                </a:solidFill>
                <a:latin typeface="Arial"/>
                <a:ea typeface="Arial"/>
                <a:cs typeface="Arial"/>
                <a:sym typeface="Arial"/>
              </a:endParaRPr>
            </a:p>
          </p:txBody>
        </p:sp>
      </p:grpSp>
      <p:pic>
        <p:nvPicPr>
          <p:cNvPr id="1066" name="Google Shape;1066;p133"/>
          <p:cNvPicPr preferRelativeResize="0"/>
          <p:nvPr/>
        </p:nvPicPr>
        <p:blipFill>
          <a:blip r:embed="rId5">
            <a:alphaModFix/>
          </a:blip>
          <a:stretch>
            <a:fillRect/>
          </a:stretch>
        </p:blipFill>
        <p:spPr>
          <a:xfrm>
            <a:off x="5157475" y="837374"/>
            <a:ext cx="3795299" cy="2168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134"/>
          <p:cNvSpPr txBox="1"/>
          <p:nvPr>
            <p:ph type="title"/>
          </p:nvPr>
        </p:nvSpPr>
        <p:spPr>
          <a:xfrm>
            <a:off x="441722" y="465535"/>
            <a:ext cx="8259300" cy="64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2300"/>
              <a:buFont typeface="Arial"/>
              <a:buNone/>
            </a:pPr>
            <a:r>
              <a:rPr lang="da"/>
              <a:t>Who Decides?</a:t>
            </a:r>
            <a:endParaRPr/>
          </a:p>
        </p:txBody>
      </p:sp>
      <p:sp>
        <p:nvSpPr>
          <p:cNvPr id="1073" name="Google Shape;1073;p134"/>
          <p:cNvSpPr txBox="1"/>
          <p:nvPr>
            <p:ph idx="12" type="sldNum"/>
          </p:nvPr>
        </p:nvSpPr>
        <p:spPr>
          <a:xfrm>
            <a:off x="8414768" y="64309"/>
            <a:ext cx="286500" cy="1326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da"/>
              <a:t>‹#›</a:t>
            </a:fld>
            <a:endParaRPr/>
          </a:p>
        </p:txBody>
      </p:sp>
      <p:grpSp>
        <p:nvGrpSpPr>
          <p:cNvPr id="1074" name="Google Shape;1074;p134"/>
          <p:cNvGrpSpPr/>
          <p:nvPr/>
        </p:nvGrpSpPr>
        <p:grpSpPr>
          <a:xfrm>
            <a:off x="474316" y="1116042"/>
            <a:ext cx="2939850" cy="3495577"/>
            <a:chOff x="0" y="3647"/>
            <a:chExt cx="3919800" cy="4660769"/>
          </a:xfrm>
        </p:grpSpPr>
        <p:sp>
          <p:nvSpPr>
            <p:cNvPr id="1075" name="Google Shape;1075;p134"/>
            <p:cNvSpPr/>
            <p:nvPr/>
          </p:nvSpPr>
          <p:spPr>
            <a:xfrm>
              <a:off x="0" y="3647"/>
              <a:ext cx="3919800" cy="776700"/>
            </a:xfrm>
            <a:prstGeom prst="roundRect">
              <a:avLst>
                <a:gd fmla="val 10000" name="adj"/>
              </a:avLst>
            </a:prstGeom>
            <a:solidFill>
              <a:srgbClr val="F0CCC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6" name="Google Shape;1076;p134"/>
            <p:cNvSpPr/>
            <p:nvPr/>
          </p:nvSpPr>
          <p:spPr>
            <a:xfrm>
              <a:off x="234986" y="178430"/>
              <a:ext cx="427200" cy="4272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7" name="Google Shape;1077;p134"/>
            <p:cNvSpPr/>
            <p:nvPr/>
          </p:nvSpPr>
          <p:spPr>
            <a:xfrm>
              <a:off x="897220" y="3647"/>
              <a:ext cx="3022500" cy="776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8" name="Google Shape;1078;p134"/>
            <p:cNvSpPr txBox="1"/>
            <p:nvPr/>
          </p:nvSpPr>
          <p:spPr>
            <a:xfrm>
              <a:off x="897220" y="3647"/>
              <a:ext cx="3022500" cy="776700"/>
            </a:xfrm>
            <a:prstGeom prst="rect">
              <a:avLst/>
            </a:prstGeom>
            <a:noFill/>
            <a:ln>
              <a:noFill/>
            </a:ln>
          </p:spPr>
          <p:txBody>
            <a:bodyPr anchorCtr="0" anchor="ctr" bIns="61650" lIns="61650" spcFirstLastPara="1" rIns="61650" wrap="square" tIns="61650">
              <a:noAutofit/>
            </a:bodyPr>
            <a:lstStyle/>
            <a:p>
              <a:pPr indent="0" lvl="0" marL="0" marR="0" rtl="0" algn="l">
                <a:lnSpc>
                  <a:spcPct val="90000"/>
                </a:lnSpc>
                <a:spcBef>
                  <a:spcPts val="0"/>
                </a:spcBef>
                <a:spcAft>
                  <a:spcPts val="0"/>
                </a:spcAft>
                <a:buClr>
                  <a:schemeClr val="dk1"/>
                </a:buClr>
                <a:buSzPts val="1400"/>
                <a:buFont typeface="Arial"/>
                <a:buNone/>
              </a:pPr>
              <a:r>
                <a:rPr lang="da" sz="1400">
                  <a:solidFill>
                    <a:schemeClr val="dk1"/>
                  </a:solidFill>
                  <a:latin typeface="Arial"/>
                  <a:ea typeface="Arial"/>
                  <a:cs typeface="Arial"/>
                  <a:sym typeface="Arial"/>
                </a:rPr>
                <a:t>Researchers </a:t>
              </a:r>
              <a:endParaRPr sz="1400">
                <a:solidFill>
                  <a:schemeClr val="dk1"/>
                </a:solidFill>
                <a:latin typeface="Arial"/>
                <a:ea typeface="Arial"/>
                <a:cs typeface="Arial"/>
                <a:sym typeface="Arial"/>
              </a:endParaRPr>
            </a:p>
          </p:txBody>
        </p:sp>
        <p:sp>
          <p:nvSpPr>
            <p:cNvPr id="1079" name="Google Shape;1079;p134"/>
            <p:cNvSpPr/>
            <p:nvPr/>
          </p:nvSpPr>
          <p:spPr>
            <a:xfrm>
              <a:off x="0" y="974664"/>
              <a:ext cx="3919800" cy="776700"/>
            </a:xfrm>
            <a:prstGeom prst="roundRect">
              <a:avLst>
                <a:gd fmla="val 10000" name="adj"/>
              </a:avLst>
            </a:prstGeom>
            <a:solidFill>
              <a:srgbClr val="F0CCC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80" name="Google Shape;1080;p134"/>
            <p:cNvSpPr/>
            <p:nvPr/>
          </p:nvSpPr>
          <p:spPr>
            <a:xfrm>
              <a:off x="234986" y="1149447"/>
              <a:ext cx="427200" cy="4272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81" name="Google Shape;1081;p134"/>
            <p:cNvSpPr/>
            <p:nvPr/>
          </p:nvSpPr>
          <p:spPr>
            <a:xfrm>
              <a:off x="897220" y="974664"/>
              <a:ext cx="3022500" cy="776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82" name="Google Shape;1082;p134"/>
            <p:cNvSpPr txBox="1"/>
            <p:nvPr/>
          </p:nvSpPr>
          <p:spPr>
            <a:xfrm>
              <a:off x="897220" y="974664"/>
              <a:ext cx="3022500" cy="776700"/>
            </a:xfrm>
            <a:prstGeom prst="rect">
              <a:avLst/>
            </a:prstGeom>
            <a:noFill/>
            <a:ln>
              <a:noFill/>
            </a:ln>
          </p:spPr>
          <p:txBody>
            <a:bodyPr anchorCtr="0" anchor="ctr" bIns="61650" lIns="61650" spcFirstLastPara="1" rIns="61650" wrap="square" tIns="61650">
              <a:noAutofit/>
            </a:bodyPr>
            <a:lstStyle/>
            <a:p>
              <a:pPr indent="0" lvl="0" marL="0" marR="0" rtl="0" algn="l">
                <a:lnSpc>
                  <a:spcPct val="90000"/>
                </a:lnSpc>
                <a:spcBef>
                  <a:spcPts val="0"/>
                </a:spcBef>
                <a:spcAft>
                  <a:spcPts val="0"/>
                </a:spcAft>
                <a:buClr>
                  <a:schemeClr val="dk1"/>
                </a:buClr>
                <a:buSzPts val="1400"/>
                <a:buFont typeface="Arial"/>
                <a:buNone/>
              </a:pPr>
              <a:r>
                <a:rPr lang="da" sz="1400">
                  <a:solidFill>
                    <a:schemeClr val="dk1"/>
                  </a:solidFill>
                  <a:latin typeface="Arial"/>
                  <a:ea typeface="Arial"/>
                  <a:cs typeface="Arial"/>
                  <a:sym typeface="Arial"/>
                </a:rPr>
                <a:t>Practitioners </a:t>
              </a:r>
              <a:endParaRPr sz="1400">
                <a:solidFill>
                  <a:schemeClr val="dk1"/>
                </a:solidFill>
                <a:latin typeface="Arial"/>
                <a:ea typeface="Arial"/>
                <a:cs typeface="Arial"/>
                <a:sym typeface="Arial"/>
              </a:endParaRPr>
            </a:p>
          </p:txBody>
        </p:sp>
        <p:sp>
          <p:nvSpPr>
            <p:cNvPr id="1083" name="Google Shape;1083;p134"/>
            <p:cNvSpPr/>
            <p:nvPr/>
          </p:nvSpPr>
          <p:spPr>
            <a:xfrm>
              <a:off x="0" y="1945682"/>
              <a:ext cx="3919800" cy="776700"/>
            </a:xfrm>
            <a:prstGeom prst="roundRect">
              <a:avLst>
                <a:gd fmla="val 10000" name="adj"/>
              </a:avLst>
            </a:prstGeom>
            <a:solidFill>
              <a:srgbClr val="F0CCC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84" name="Google Shape;1084;p134"/>
            <p:cNvSpPr/>
            <p:nvPr/>
          </p:nvSpPr>
          <p:spPr>
            <a:xfrm>
              <a:off x="234986" y="2120465"/>
              <a:ext cx="427200" cy="4272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85" name="Google Shape;1085;p134"/>
            <p:cNvSpPr/>
            <p:nvPr/>
          </p:nvSpPr>
          <p:spPr>
            <a:xfrm>
              <a:off x="897220" y="1945682"/>
              <a:ext cx="3022500" cy="776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86" name="Google Shape;1086;p134"/>
            <p:cNvSpPr txBox="1"/>
            <p:nvPr/>
          </p:nvSpPr>
          <p:spPr>
            <a:xfrm>
              <a:off x="897220" y="1945682"/>
              <a:ext cx="3022500" cy="776700"/>
            </a:xfrm>
            <a:prstGeom prst="rect">
              <a:avLst/>
            </a:prstGeom>
            <a:noFill/>
            <a:ln>
              <a:noFill/>
            </a:ln>
          </p:spPr>
          <p:txBody>
            <a:bodyPr anchorCtr="0" anchor="ctr" bIns="61650" lIns="61650" spcFirstLastPara="1" rIns="61650" wrap="square" tIns="61650">
              <a:noAutofit/>
            </a:bodyPr>
            <a:lstStyle/>
            <a:p>
              <a:pPr indent="0" lvl="0" marL="0" marR="0" rtl="0" algn="l">
                <a:lnSpc>
                  <a:spcPct val="90000"/>
                </a:lnSpc>
                <a:spcBef>
                  <a:spcPts val="0"/>
                </a:spcBef>
                <a:spcAft>
                  <a:spcPts val="0"/>
                </a:spcAft>
                <a:buClr>
                  <a:schemeClr val="dk1"/>
                </a:buClr>
                <a:buSzPts val="1400"/>
                <a:buFont typeface="Arial"/>
                <a:buNone/>
              </a:pPr>
              <a:r>
                <a:rPr lang="da" sz="1400">
                  <a:solidFill>
                    <a:schemeClr val="dk1"/>
                  </a:solidFill>
                  <a:latin typeface="Arial"/>
                  <a:ea typeface="Arial"/>
                  <a:cs typeface="Arial"/>
                  <a:sym typeface="Arial"/>
                </a:rPr>
                <a:t>End-users </a:t>
              </a:r>
              <a:endParaRPr sz="1400">
                <a:solidFill>
                  <a:schemeClr val="dk1"/>
                </a:solidFill>
                <a:latin typeface="Arial"/>
                <a:ea typeface="Arial"/>
                <a:cs typeface="Arial"/>
                <a:sym typeface="Arial"/>
              </a:endParaRPr>
            </a:p>
          </p:txBody>
        </p:sp>
        <p:sp>
          <p:nvSpPr>
            <p:cNvPr id="1087" name="Google Shape;1087;p134"/>
            <p:cNvSpPr/>
            <p:nvPr/>
          </p:nvSpPr>
          <p:spPr>
            <a:xfrm>
              <a:off x="0" y="2916699"/>
              <a:ext cx="3919800" cy="776700"/>
            </a:xfrm>
            <a:prstGeom prst="roundRect">
              <a:avLst>
                <a:gd fmla="val 10000" name="adj"/>
              </a:avLst>
            </a:prstGeom>
            <a:solidFill>
              <a:srgbClr val="F0CCC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88" name="Google Shape;1088;p134"/>
            <p:cNvSpPr/>
            <p:nvPr/>
          </p:nvSpPr>
          <p:spPr>
            <a:xfrm>
              <a:off x="234986" y="3091482"/>
              <a:ext cx="427200" cy="427200"/>
            </a:xfrm>
            <a:prstGeom prst="rect">
              <a:avLst/>
            </a:prstGeom>
            <a:blipFill rotWithShape="1">
              <a:blip r:embed="rId6">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89" name="Google Shape;1089;p134"/>
            <p:cNvSpPr/>
            <p:nvPr/>
          </p:nvSpPr>
          <p:spPr>
            <a:xfrm>
              <a:off x="897220" y="2916699"/>
              <a:ext cx="3022500" cy="776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90" name="Google Shape;1090;p134"/>
            <p:cNvSpPr txBox="1"/>
            <p:nvPr/>
          </p:nvSpPr>
          <p:spPr>
            <a:xfrm>
              <a:off x="897220" y="2916699"/>
              <a:ext cx="3022500" cy="776700"/>
            </a:xfrm>
            <a:prstGeom prst="rect">
              <a:avLst/>
            </a:prstGeom>
            <a:noFill/>
            <a:ln>
              <a:noFill/>
            </a:ln>
          </p:spPr>
          <p:txBody>
            <a:bodyPr anchorCtr="0" anchor="ctr" bIns="61650" lIns="61650" spcFirstLastPara="1" rIns="61650" wrap="square" tIns="61650">
              <a:noAutofit/>
            </a:bodyPr>
            <a:lstStyle/>
            <a:p>
              <a:pPr indent="0" lvl="0" marL="0" marR="0" rtl="0" algn="l">
                <a:lnSpc>
                  <a:spcPct val="90000"/>
                </a:lnSpc>
                <a:spcBef>
                  <a:spcPts val="0"/>
                </a:spcBef>
                <a:spcAft>
                  <a:spcPts val="0"/>
                </a:spcAft>
                <a:buClr>
                  <a:schemeClr val="dk1"/>
                </a:buClr>
                <a:buSzPts val="1400"/>
                <a:buFont typeface="Arial"/>
                <a:buNone/>
              </a:pPr>
              <a:r>
                <a:rPr lang="da" sz="1400">
                  <a:solidFill>
                    <a:schemeClr val="dk1"/>
                  </a:solidFill>
                  <a:latin typeface="Arial"/>
                  <a:ea typeface="Arial"/>
                  <a:cs typeface="Arial"/>
                  <a:sym typeface="Arial"/>
                </a:rPr>
                <a:t>Affected communities </a:t>
              </a:r>
              <a:endParaRPr sz="1400">
                <a:solidFill>
                  <a:schemeClr val="dk1"/>
                </a:solidFill>
                <a:latin typeface="Arial"/>
                <a:ea typeface="Arial"/>
                <a:cs typeface="Arial"/>
                <a:sym typeface="Arial"/>
              </a:endParaRPr>
            </a:p>
          </p:txBody>
        </p:sp>
        <p:sp>
          <p:nvSpPr>
            <p:cNvPr id="1091" name="Google Shape;1091;p134"/>
            <p:cNvSpPr/>
            <p:nvPr/>
          </p:nvSpPr>
          <p:spPr>
            <a:xfrm>
              <a:off x="0" y="3887716"/>
              <a:ext cx="3919800" cy="776700"/>
            </a:xfrm>
            <a:prstGeom prst="roundRect">
              <a:avLst>
                <a:gd fmla="val 10000" name="adj"/>
              </a:avLst>
            </a:prstGeom>
            <a:solidFill>
              <a:srgbClr val="F0CCC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92" name="Google Shape;1092;p134"/>
            <p:cNvSpPr/>
            <p:nvPr/>
          </p:nvSpPr>
          <p:spPr>
            <a:xfrm>
              <a:off x="234986" y="4062500"/>
              <a:ext cx="427200" cy="427200"/>
            </a:xfrm>
            <a:prstGeom prst="rect">
              <a:avLst/>
            </a:prstGeom>
            <a:blipFill rotWithShape="1">
              <a:blip r:embed="rId7">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93" name="Google Shape;1093;p134"/>
            <p:cNvSpPr/>
            <p:nvPr/>
          </p:nvSpPr>
          <p:spPr>
            <a:xfrm>
              <a:off x="897220" y="3887716"/>
              <a:ext cx="3022500" cy="776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94" name="Google Shape;1094;p134"/>
            <p:cNvSpPr txBox="1"/>
            <p:nvPr/>
          </p:nvSpPr>
          <p:spPr>
            <a:xfrm>
              <a:off x="897220" y="3887716"/>
              <a:ext cx="3022500" cy="776700"/>
            </a:xfrm>
            <a:prstGeom prst="rect">
              <a:avLst/>
            </a:prstGeom>
            <a:noFill/>
            <a:ln>
              <a:noFill/>
            </a:ln>
          </p:spPr>
          <p:txBody>
            <a:bodyPr anchorCtr="0" anchor="ctr" bIns="61650" lIns="61650" spcFirstLastPara="1" rIns="61650" wrap="square" tIns="61650">
              <a:noAutofit/>
            </a:bodyPr>
            <a:lstStyle/>
            <a:p>
              <a:pPr indent="0" lvl="0" marL="0" marR="0" rtl="0" algn="l">
                <a:lnSpc>
                  <a:spcPct val="90000"/>
                </a:lnSpc>
                <a:spcBef>
                  <a:spcPts val="0"/>
                </a:spcBef>
                <a:spcAft>
                  <a:spcPts val="0"/>
                </a:spcAft>
                <a:buClr>
                  <a:schemeClr val="dk1"/>
                </a:buClr>
                <a:buSzPts val="1400"/>
                <a:buFont typeface="Arial"/>
                <a:buNone/>
              </a:pPr>
              <a:r>
                <a:rPr lang="da" sz="1400">
                  <a:solidFill>
                    <a:schemeClr val="dk1"/>
                  </a:solidFill>
                  <a:latin typeface="Arial"/>
                  <a:ea typeface="Arial"/>
                  <a:cs typeface="Arial"/>
                  <a:sym typeface="Arial"/>
                </a:rPr>
                <a:t>Regulators </a:t>
              </a:r>
              <a:endParaRPr sz="1400">
                <a:solidFill>
                  <a:schemeClr val="dk1"/>
                </a:solidFill>
                <a:latin typeface="Arial"/>
                <a:ea typeface="Arial"/>
                <a:cs typeface="Arial"/>
                <a:sym typeface="Arial"/>
              </a:endParaRPr>
            </a:p>
          </p:txBody>
        </p:sp>
      </p:grpSp>
      <p:pic>
        <p:nvPicPr>
          <p:cNvPr descr="Fig. 1" id="1095" name="Google Shape;1095;p134"/>
          <p:cNvPicPr preferRelativeResize="0"/>
          <p:nvPr/>
        </p:nvPicPr>
        <p:blipFill rotWithShape="1">
          <a:blip r:embed="rId8">
            <a:alphaModFix/>
          </a:blip>
          <a:srcRect b="0" l="0" r="0" t="0"/>
          <a:stretch/>
        </p:blipFill>
        <p:spPr>
          <a:xfrm>
            <a:off x="4314210" y="661745"/>
            <a:ext cx="3738239" cy="3504600"/>
          </a:xfrm>
          <a:prstGeom prst="rect">
            <a:avLst/>
          </a:prstGeom>
          <a:solidFill>
            <a:srgbClr val="FFFFFF"/>
          </a:solidFill>
          <a:ln>
            <a:noFill/>
          </a:ln>
        </p:spPr>
      </p:pic>
      <p:sp>
        <p:nvSpPr>
          <p:cNvPr id="1096" name="Google Shape;1096;p134"/>
          <p:cNvSpPr txBox="1"/>
          <p:nvPr/>
        </p:nvSpPr>
        <p:spPr>
          <a:xfrm>
            <a:off x="4203572" y="4268192"/>
            <a:ext cx="45720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da" sz="1400" u="sng">
                <a:solidFill>
                  <a:srgbClr val="222222"/>
                </a:solidFill>
                <a:highlight>
                  <a:srgbClr val="FFFFFF"/>
                </a:highlight>
                <a:latin typeface="Arial"/>
                <a:ea typeface="Arial"/>
                <a:cs typeface="Arial"/>
                <a:sym typeface="Arial"/>
                <a:hlinkClick r:id="rId9">
                  <a:extLst>
                    <a:ext uri="{A12FA001-AC4F-418D-AE19-62706E023703}">
                      <ahyp:hlinkClr val="tx"/>
                    </a:ext>
                  </a:extLst>
                </a:hlinkClick>
              </a:rPr>
              <a:t>The benefits, risks and bounds of personalizing the alignment of large language models to individuals</a:t>
            </a:r>
            <a:r>
              <a:rPr lang="da" sz="1400">
                <a:solidFill>
                  <a:srgbClr val="222222"/>
                </a:solidFill>
                <a:highlight>
                  <a:srgbClr val="FFFFFF"/>
                </a:highlight>
                <a:latin typeface="Arial"/>
                <a:ea typeface="Arial"/>
                <a:cs typeface="Arial"/>
                <a:sym typeface="Arial"/>
              </a:rPr>
              <a:t> (</a:t>
            </a:r>
            <a:r>
              <a:rPr b="0" i="0" lang="da" sz="1400">
                <a:solidFill>
                  <a:srgbClr val="222222"/>
                </a:solidFill>
                <a:highlight>
                  <a:srgbClr val="FFFFFF"/>
                </a:highlight>
                <a:latin typeface="Arial"/>
                <a:ea typeface="Arial"/>
                <a:cs typeface="Arial"/>
                <a:sym typeface="Arial"/>
              </a:rPr>
              <a:t>Kirk et al., </a:t>
            </a:r>
            <a:r>
              <a:rPr b="0" i="1" lang="da" sz="1400">
                <a:solidFill>
                  <a:srgbClr val="222222"/>
                </a:solidFill>
                <a:highlight>
                  <a:srgbClr val="FFFFFF"/>
                </a:highlight>
                <a:latin typeface="Arial"/>
                <a:ea typeface="Arial"/>
                <a:cs typeface="Arial"/>
                <a:sym typeface="Arial"/>
              </a:rPr>
              <a:t>Nature Machine Intelligence</a:t>
            </a:r>
            <a:r>
              <a:rPr b="0" i="0" lang="da" sz="1400">
                <a:solidFill>
                  <a:srgbClr val="222222"/>
                </a:solidFill>
                <a:highlight>
                  <a:srgbClr val="FFFFFF"/>
                </a:highlight>
                <a:latin typeface="Arial"/>
                <a:ea typeface="Arial"/>
                <a:cs typeface="Arial"/>
                <a:sym typeface="Arial"/>
              </a:rPr>
              <a:t> 2024)</a:t>
            </a:r>
            <a:endParaRPr sz="14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106"/>
          <p:cNvSpPr txBox="1"/>
          <p:nvPr>
            <p:ph type="title"/>
          </p:nvPr>
        </p:nvSpPr>
        <p:spPr>
          <a:xfrm>
            <a:off x="441722" y="465536"/>
            <a:ext cx="8259366" cy="64889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2300"/>
              <a:buFont typeface="Arial"/>
              <a:buNone/>
            </a:pPr>
            <a:r>
              <a:t/>
            </a:r>
            <a:endParaRPr/>
          </a:p>
        </p:txBody>
      </p:sp>
      <p:sp>
        <p:nvSpPr>
          <p:cNvPr id="754" name="Google Shape;754;p106"/>
          <p:cNvSpPr txBox="1"/>
          <p:nvPr>
            <p:ph idx="1" type="body"/>
          </p:nvPr>
        </p:nvSpPr>
        <p:spPr>
          <a:xfrm>
            <a:off x="441722" y="1226344"/>
            <a:ext cx="8259366" cy="3506391"/>
          </a:xfrm>
          <a:prstGeom prst="rect">
            <a:avLst/>
          </a:prstGeom>
          <a:noFill/>
          <a:ln>
            <a:noFill/>
          </a:ln>
        </p:spPr>
        <p:txBody>
          <a:bodyPr anchorCtr="0" anchor="t" bIns="0" lIns="0" spcFirstLastPara="1" rIns="0" wrap="square" tIns="0">
            <a:noAutofit/>
          </a:bodyPr>
          <a:lstStyle/>
          <a:p>
            <a:pPr indent="-152400" lvl="0" marL="266700" rtl="0" algn="l">
              <a:lnSpc>
                <a:spcPct val="100000"/>
              </a:lnSpc>
              <a:spcBef>
                <a:spcPts val="0"/>
              </a:spcBef>
              <a:spcAft>
                <a:spcPts val="0"/>
              </a:spcAft>
              <a:buClr>
                <a:schemeClr val="dk1"/>
              </a:buClr>
              <a:buSzPts val="1800"/>
              <a:buNone/>
            </a:pPr>
            <a:r>
              <a:t/>
            </a:r>
            <a:endParaRPr/>
          </a:p>
        </p:txBody>
      </p:sp>
      <p:sp>
        <p:nvSpPr>
          <p:cNvPr id="755" name="Google Shape;755;p106"/>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da"/>
              <a:t>FOOD - Microbiology and Fermentation</a:t>
            </a:r>
            <a:endParaRPr/>
          </a:p>
        </p:txBody>
      </p:sp>
      <p:sp>
        <p:nvSpPr>
          <p:cNvPr id="756" name="Google Shape;756;p106"/>
          <p:cNvSpPr txBox="1"/>
          <p:nvPr/>
        </p:nvSpPr>
        <p:spPr>
          <a:xfrm>
            <a:off x="3997176" y="4261913"/>
            <a:ext cx="4789767" cy="69249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da" sz="1400" u="none" strike="noStrike">
                <a:solidFill>
                  <a:srgbClr val="000000"/>
                </a:solidFill>
                <a:latin typeface="Arial"/>
                <a:ea typeface="Arial"/>
                <a:cs typeface="Arial"/>
                <a:sym typeface="Arial"/>
              </a:rPr>
              <a:t>David Horner </a:t>
            </a:r>
            <a:r>
              <a:rPr i="1" lang="da" sz="1400" u="none" strike="noStrike">
                <a:solidFill>
                  <a:srgbClr val="000000"/>
                </a:solidFill>
                <a:latin typeface="Arial"/>
                <a:ea typeface="Arial"/>
                <a:cs typeface="Arial"/>
                <a:sym typeface="Arial"/>
              </a:rPr>
              <a:t>et al </a:t>
            </a:r>
            <a:r>
              <a:rPr i="0" lang="da" sz="1400" u="none" strike="noStrike">
                <a:solidFill>
                  <a:srgbClr val="000000"/>
                </a:solidFill>
                <a:latin typeface="Arial"/>
                <a:ea typeface="Arial"/>
                <a:cs typeface="Arial"/>
                <a:sym typeface="Arial"/>
              </a:rPr>
              <a:t>(2024) </a:t>
            </a:r>
            <a:r>
              <a:rPr i="1" lang="da" sz="1400" u="none" strike="noStrike">
                <a:solidFill>
                  <a:srgbClr val="000000"/>
                </a:solidFill>
                <a:latin typeface="Arial"/>
                <a:ea typeface="Arial"/>
                <a:cs typeface="Arial"/>
                <a:sym typeface="Arial"/>
              </a:rPr>
              <a:t>An Unhealthy Dietary Pattern during Pregnancy is Associated with Neurodevelopmental Disorders in Childhood and Adolescence</a:t>
            </a:r>
            <a:r>
              <a:rPr i="0" lang="da" sz="1400" u="none" strike="noStrike">
                <a:solidFill>
                  <a:srgbClr val="000000"/>
                </a:solidFill>
                <a:latin typeface="Arial"/>
                <a:ea typeface="Arial"/>
                <a:cs typeface="Arial"/>
                <a:sym typeface="Arial"/>
              </a:rPr>
              <a:t>. In review</a:t>
            </a:r>
            <a:endParaRPr sz="1400">
              <a:solidFill>
                <a:schemeClr val="dk1"/>
              </a:solidFill>
              <a:latin typeface="Arial"/>
              <a:ea typeface="Arial"/>
              <a:cs typeface="Arial"/>
              <a:sym typeface="Arial"/>
            </a:endParaRPr>
          </a:p>
        </p:txBody>
      </p:sp>
      <p:pic>
        <p:nvPicPr>
          <p:cNvPr id="757" name="Google Shape;757;p106"/>
          <p:cNvPicPr preferRelativeResize="0"/>
          <p:nvPr/>
        </p:nvPicPr>
        <p:blipFill rotWithShape="1">
          <a:blip r:embed="rId3">
            <a:alphaModFix/>
          </a:blip>
          <a:srcRect b="0" l="49754" r="-1" t="0"/>
          <a:stretch/>
        </p:blipFill>
        <p:spPr>
          <a:xfrm>
            <a:off x="120288" y="232610"/>
            <a:ext cx="3307096" cy="4943475"/>
          </a:xfrm>
          <a:prstGeom prst="rect">
            <a:avLst/>
          </a:prstGeom>
          <a:noFill/>
          <a:ln>
            <a:noFill/>
          </a:ln>
        </p:spPr>
      </p:pic>
      <p:pic>
        <p:nvPicPr>
          <p:cNvPr id="758" name="Google Shape;758;p106"/>
          <p:cNvPicPr preferRelativeResize="0"/>
          <p:nvPr/>
        </p:nvPicPr>
        <p:blipFill rotWithShape="1">
          <a:blip r:embed="rId4">
            <a:alphaModFix/>
          </a:blip>
          <a:srcRect b="0" l="0" r="0" t="0"/>
          <a:stretch/>
        </p:blipFill>
        <p:spPr>
          <a:xfrm>
            <a:off x="3748818" y="410765"/>
            <a:ext cx="5038125" cy="336873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107"/>
          <p:cNvSpPr txBox="1"/>
          <p:nvPr>
            <p:ph type="title"/>
          </p:nvPr>
        </p:nvSpPr>
        <p:spPr>
          <a:xfrm>
            <a:off x="441722" y="465536"/>
            <a:ext cx="8259366" cy="64889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3600"/>
              <a:buFont typeface="Arial"/>
              <a:buNone/>
            </a:pPr>
            <a:r>
              <a:rPr lang="da" sz="3600"/>
              <a:t>Personalized Nutrition</a:t>
            </a:r>
            <a:endParaRPr/>
          </a:p>
        </p:txBody>
      </p:sp>
      <p:sp>
        <p:nvSpPr>
          <p:cNvPr id="764" name="Google Shape;764;p107"/>
          <p:cNvSpPr txBox="1"/>
          <p:nvPr>
            <p:ph idx="1" type="body"/>
          </p:nvPr>
        </p:nvSpPr>
        <p:spPr>
          <a:xfrm>
            <a:off x="438491" y="1301021"/>
            <a:ext cx="4606816" cy="3189029"/>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400"/>
              <a:buNone/>
            </a:pPr>
            <a:r>
              <a:rPr i="1" lang="da" sz="2400"/>
              <a:t>Going beyond general recommendations</a:t>
            </a:r>
            <a:endParaRPr/>
          </a:p>
          <a:p>
            <a:pPr indent="0" lvl="0" marL="0" rtl="0" algn="l">
              <a:lnSpc>
                <a:spcPct val="100000"/>
              </a:lnSpc>
              <a:spcBef>
                <a:spcPts val="800"/>
              </a:spcBef>
              <a:spcAft>
                <a:spcPts val="0"/>
              </a:spcAft>
              <a:buClr>
                <a:schemeClr val="dk1"/>
              </a:buClr>
              <a:buSzPts val="2400"/>
              <a:buNone/>
            </a:pPr>
            <a:r>
              <a:rPr lang="da" sz="2400"/>
              <a:t>A tailored </a:t>
            </a:r>
            <a:r>
              <a:rPr b="1" lang="da" sz="2400"/>
              <a:t>Madpyramide</a:t>
            </a:r>
            <a:endParaRPr/>
          </a:p>
        </p:txBody>
      </p:sp>
      <p:sp>
        <p:nvSpPr>
          <p:cNvPr id="765" name="Google Shape;765;p107"/>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da"/>
              <a:t>FOOD - Microbiology and Fermentation</a:t>
            </a:r>
            <a:endParaRPr/>
          </a:p>
        </p:txBody>
      </p:sp>
      <p:pic>
        <p:nvPicPr>
          <p:cNvPr descr="Madpyramiden Eating Pyramid - Gratis vektor grafik på Pixabay" id="766" name="Google Shape;766;p107"/>
          <p:cNvPicPr preferRelativeResize="0"/>
          <p:nvPr/>
        </p:nvPicPr>
        <p:blipFill rotWithShape="1">
          <a:blip r:embed="rId3">
            <a:alphaModFix/>
          </a:blip>
          <a:srcRect b="0" l="0" r="0" t="0"/>
          <a:stretch/>
        </p:blipFill>
        <p:spPr>
          <a:xfrm>
            <a:off x="3256655" y="232768"/>
            <a:ext cx="5523680" cy="4677965"/>
          </a:xfrm>
          <a:prstGeom prst="rect">
            <a:avLst/>
          </a:prstGeom>
          <a:noFill/>
          <a:ln>
            <a:noFill/>
          </a:ln>
        </p:spPr>
      </p:pic>
      <p:sp>
        <p:nvSpPr>
          <p:cNvPr id="767" name="Google Shape;767;p107"/>
          <p:cNvSpPr/>
          <p:nvPr/>
        </p:nvSpPr>
        <p:spPr>
          <a:xfrm>
            <a:off x="6073274" y="3789658"/>
            <a:ext cx="143540" cy="338543"/>
          </a:xfrm>
          <a:prstGeom prst="upArrow">
            <a:avLst>
              <a:gd fmla="val 50000" name="adj1"/>
              <a:gd fmla="val 50000" name="adj2"/>
            </a:avLst>
          </a:prstGeom>
          <a:solidFill>
            <a:srgbClr val="00206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68" name="Google Shape;768;p107"/>
          <p:cNvSpPr/>
          <p:nvPr/>
        </p:nvSpPr>
        <p:spPr>
          <a:xfrm rot="10800000">
            <a:off x="4116863" y="3475038"/>
            <a:ext cx="143540" cy="338543"/>
          </a:xfrm>
          <a:prstGeom prst="upArrow">
            <a:avLst>
              <a:gd fmla="val 50000" name="adj1"/>
              <a:gd fmla="val 50000" name="adj2"/>
            </a:avLst>
          </a:prstGeom>
          <a:solidFill>
            <a:srgbClr val="FF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69" name="Google Shape;769;p107"/>
          <p:cNvSpPr txBox="1"/>
          <p:nvPr/>
        </p:nvSpPr>
        <p:spPr>
          <a:xfrm>
            <a:off x="6568298" y="2133168"/>
            <a:ext cx="347969"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da" sz="2400">
                <a:solidFill>
                  <a:srgbClr val="FF0000"/>
                </a:solidFill>
                <a:latin typeface="Arial"/>
                <a:ea typeface="Arial"/>
                <a:cs typeface="Arial"/>
                <a:sym typeface="Arial"/>
              </a:rPr>
              <a:t>X</a:t>
            </a:r>
            <a:endParaRPr b="1" sz="2100">
              <a:solidFill>
                <a:srgbClr val="FF0000"/>
              </a:solidFill>
              <a:latin typeface="Arial"/>
              <a:ea typeface="Arial"/>
              <a:cs typeface="Arial"/>
              <a:sym typeface="Arial"/>
            </a:endParaRPr>
          </a:p>
        </p:txBody>
      </p:sp>
      <p:sp>
        <p:nvSpPr>
          <p:cNvPr id="770" name="Google Shape;770;p107"/>
          <p:cNvSpPr/>
          <p:nvPr/>
        </p:nvSpPr>
        <p:spPr>
          <a:xfrm>
            <a:off x="5422030" y="4338285"/>
            <a:ext cx="143540" cy="338543"/>
          </a:xfrm>
          <a:prstGeom prst="upArrow">
            <a:avLst>
              <a:gd fmla="val 50000" name="adj1"/>
              <a:gd fmla="val 50000" name="adj2"/>
            </a:avLst>
          </a:prstGeom>
          <a:solidFill>
            <a:srgbClr val="00206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71" name="Google Shape;771;p107"/>
          <p:cNvSpPr/>
          <p:nvPr/>
        </p:nvSpPr>
        <p:spPr>
          <a:xfrm rot="10800000">
            <a:off x="7591472" y="3194125"/>
            <a:ext cx="143540" cy="338543"/>
          </a:xfrm>
          <a:prstGeom prst="upArrow">
            <a:avLst>
              <a:gd fmla="val 50000" name="adj1"/>
              <a:gd fmla="val 50000" name="adj2"/>
            </a:avLst>
          </a:prstGeom>
          <a:solidFill>
            <a:srgbClr val="FF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72" name="Google Shape;772;p107"/>
          <p:cNvSpPr/>
          <p:nvPr/>
        </p:nvSpPr>
        <p:spPr>
          <a:xfrm rot="10800000">
            <a:off x="5256629" y="1822234"/>
            <a:ext cx="143540" cy="338543"/>
          </a:xfrm>
          <a:prstGeom prst="upArrow">
            <a:avLst>
              <a:gd fmla="val 50000" name="adj1"/>
              <a:gd fmla="val 50000" name="adj2"/>
            </a:avLst>
          </a:prstGeom>
          <a:solidFill>
            <a:srgbClr val="FF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73" name="Google Shape;773;p107"/>
          <p:cNvSpPr/>
          <p:nvPr/>
        </p:nvSpPr>
        <p:spPr>
          <a:xfrm>
            <a:off x="5565570" y="1301021"/>
            <a:ext cx="143540" cy="338543"/>
          </a:xfrm>
          <a:prstGeom prst="upArrow">
            <a:avLst>
              <a:gd fmla="val 50000" name="adj1"/>
              <a:gd fmla="val 50000" name="adj2"/>
            </a:avLst>
          </a:prstGeom>
          <a:solidFill>
            <a:srgbClr val="00206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74" name="Google Shape;774;p107"/>
          <p:cNvSpPr txBox="1"/>
          <p:nvPr/>
        </p:nvSpPr>
        <p:spPr>
          <a:xfrm>
            <a:off x="6696477" y="3175839"/>
            <a:ext cx="347969"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da" sz="2400">
                <a:solidFill>
                  <a:srgbClr val="FF0000"/>
                </a:solidFill>
                <a:latin typeface="Arial"/>
                <a:ea typeface="Arial"/>
                <a:cs typeface="Arial"/>
                <a:sym typeface="Arial"/>
              </a:rPr>
              <a:t>X</a:t>
            </a:r>
            <a:endParaRPr b="1" sz="2100">
              <a:solidFill>
                <a:srgbClr val="FF0000"/>
              </a:solidFill>
              <a:latin typeface="Arial"/>
              <a:ea typeface="Arial"/>
              <a:cs typeface="Arial"/>
              <a:sym typeface="Arial"/>
            </a:endParaRPr>
          </a:p>
        </p:txBody>
      </p:sp>
      <p:sp>
        <p:nvSpPr>
          <p:cNvPr id="775" name="Google Shape;775;p107"/>
          <p:cNvSpPr/>
          <p:nvPr/>
        </p:nvSpPr>
        <p:spPr>
          <a:xfrm rot="10800000">
            <a:off x="7591472" y="4507556"/>
            <a:ext cx="143540" cy="338543"/>
          </a:xfrm>
          <a:prstGeom prst="upArrow">
            <a:avLst>
              <a:gd fmla="val 50000" name="adj1"/>
              <a:gd fmla="val 50000" name="adj2"/>
            </a:avLst>
          </a:prstGeom>
          <a:solidFill>
            <a:srgbClr val="FF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76" name="Google Shape;776;p107"/>
          <p:cNvSpPr txBox="1"/>
          <p:nvPr/>
        </p:nvSpPr>
        <p:spPr>
          <a:xfrm>
            <a:off x="438491" y="2667570"/>
            <a:ext cx="3301649" cy="318902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lang="da" sz="2400">
                <a:solidFill>
                  <a:schemeClr val="dk1"/>
                </a:solidFill>
                <a:latin typeface="Arial"/>
                <a:ea typeface="Arial"/>
                <a:cs typeface="Arial"/>
                <a:sym typeface="Arial"/>
              </a:rPr>
              <a:t>But just as well: Identify those where diet can play a role, and let the rest unaffected</a:t>
            </a:r>
            <a:endParaRPr sz="1100"/>
          </a:p>
        </p:txBody>
      </p:sp>
      <p:sp>
        <p:nvSpPr>
          <p:cNvPr id="777" name="Google Shape;777;p107"/>
          <p:cNvSpPr txBox="1"/>
          <p:nvPr/>
        </p:nvSpPr>
        <p:spPr>
          <a:xfrm>
            <a:off x="1543050" y="1028475"/>
            <a:ext cx="6553200" cy="3109200"/>
          </a:xfrm>
          <a:prstGeom prst="rect">
            <a:avLst/>
          </a:prstGeom>
          <a:solidFill>
            <a:schemeClr val="lt2"/>
          </a:solidFill>
          <a:ln cap="flat" cmpd="sng" w="9525">
            <a:solidFill>
              <a:srgbClr val="A31D2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da" sz="3800">
                <a:solidFill>
                  <a:schemeClr val="dk1"/>
                </a:solidFill>
              </a:rPr>
              <a:t>But </a:t>
            </a:r>
            <a:r>
              <a:rPr b="1" i="1" lang="da" sz="3800">
                <a:solidFill>
                  <a:schemeClr val="dk1"/>
                </a:solidFill>
              </a:rPr>
              <a:t>knowing</a:t>
            </a:r>
            <a:r>
              <a:rPr lang="da" sz="3800">
                <a:solidFill>
                  <a:schemeClr val="dk1"/>
                </a:solidFill>
              </a:rPr>
              <a:t> what is good is one thing</a:t>
            </a:r>
            <a:endParaRPr sz="3800">
              <a:solidFill>
                <a:schemeClr val="dk1"/>
              </a:solidFill>
            </a:endParaRPr>
          </a:p>
          <a:p>
            <a:pPr indent="0" lvl="0" marL="0" rtl="0" algn="ctr">
              <a:spcBef>
                <a:spcPts val="0"/>
              </a:spcBef>
              <a:spcAft>
                <a:spcPts val="0"/>
              </a:spcAft>
              <a:buNone/>
            </a:pPr>
            <a:r>
              <a:t/>
            </a:r>
            <a:endParaRPr sz="3800">
              <a:solidFill>
                <a:schemeClr val="dk1"/>
              </a:solidFill>
            </a:endParaRPr>
          </a:p>
          <a:p>
            <a:pPr indent="0" lvl="0" marL="0" rtl="0" algn="ctr">
              <a:spcBef>
                <a:spcPts val="0"/>
              </a:spcBef>
              <a:spcAft>
                <a:spcPts val="0"/>
              </a:spcAft>
              <a:buNone/>
            </a:pPr>
            <a:r>
              <a:rPr lang="da" sz="3800">
                <a:solidFill>
                  <a:schemeClr val="dk1"/>
                </a:solidFill>
              </a:rPr>
              <a:t>Actually </a:t>
            </a:r>
            <a:r>
              <a:rPr b="1" i="1" lang="da" sz="3800">
                <a:solidFill>
                  <a:schemeClr val="dk1"/>
                </a:solidFill>
              </a:rPr>
              <a:t>doing it</a:t>
            </a:r>
            <a:r>
              <a:rPr lang="da" sz="3800">
                <a:solidFill>
                  <a:schemeClr val="dk1"/>
                </a:solidFill>
              </a:rPr>
              <a:t> …. is another challenge</a:t>
            </a:r>
            <a:endParaRPr sz="3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1822"/>
                                        <p:tgtEl>
                                          <p:spTgt spid="767"/>
                                        </p:tgtEl>
                                      </p:cBhvr>
                                    </p:animEffect>
                                  </p:childTnLst>
                                </p:cTn>
                              </p:par>
                              <p:par>
                                <p:cTn fill="hold" nodeType="with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1822"/>
                                        <p:tgtEl>
                                          <p:spTgt spid="768"/>
                                        </p:tgtEl>
                                      </p:cBhvr>
                                    </p:animEffect>
                                  </p:childTnLst>
                                </p:cTn>
                              </p:par>
                              <p:par>
                                <p:cTn fill="hold" nodeType="with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1822"/>
                                        <p:tgtEl>
                                          <p:spTgt spid="769"/>
                                        </p:tgtEl>
                                      </p:cBhvr>
                                    </p:animEffect>
                                  </p:childTnLst>
                                </p:cTn>
                              </p:par>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1822"/>
                                        <p:tgtEl>
                                          <p:spTgt spid="770"/>
                                        </p:tgtEl>
                                      </p:cBhvr>
                                    </p:animEffect>
                                  </p:childTnLst>
                                </p:cTn>
                              </p:par>
                              <p:par>
                                <p:cTn fill="hold" nodeType="with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1822"/>
                                        <p:tgtEl>
                                          <p:spTgt spid="771"/>
                                        </p:tgtEl>
                                      </p:cBhvr>
                                    </p:animEffect>
                                  </p:childTnLst>
                                </p:cTn>
                              </p:par>
                              <p:par>
                                <p:cTn fill="hold" nodeType="with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1822"/>
                                        <p:tgtEl>
                                          <p:spTgt spid="772"/>
                                        </p:tgtEl>
                                      </p:cBhvr>
                                    </p:animEffect>
                                  </p:childTnLst>
                                </p:cTn>
                              </p:par>
                              <p:par>
                                <p:cTn fill="hold" nodeType="with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1822"/>
                                        <p:tgtEl>
                                          <p:spTgt spid="773"/>
                                        </p:tgtEl>
                                      </p:cBhvr>
                                    </p:animEffect>
                                  </p:childTnLst>
                                </p:cTn>
                              </p:par>
                              <p:par>
                                <p:cTn fill="hold" nodeType="with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1822"/>
                                        <p:tgtEl>
                                          <p:spTgt spid="774"/>
                                        </p:tgtEl>
                                      </p:cBhvr>
                                    </p:animEffect>
                                  </p:childTnLst>
                                </p:cTn>
                              </p:par>
                              <p:par>
                                <p:cTn fill="hold" nodeType="with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1822"/>
                                        <p:tgtEl>
                                          <p:spTgt spid="7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08"/>
          <p:cNvSpPr txBox="1"/>
          <p:nvPr>
            <p:ph type="title"/>
          </p:nvPr>
        </p:nvSpPr>
        <p:spPr>
          <a:xfrm>
            <a:off x="441722" y="465536"/>
            <a:ext cx="8259366" cy="64889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3000"/>
              <a:buFont typeface="Arial"/>
              <a:buNone/>
            </a:pPr>
            <a:r>
              <a:rPr lang="da" sz="3000"/>
              <a:t>App for improving of health</a:t>
            </a:r>
            <a:endParaRPr sz="3000"/>
          </a:p>
        </p:txBody>
      </p:sp>
      <p:sp>
        <p:nvSpPr>
          <p:cNvPr id="783" name="Google Shape;783;p108"/>
          <p:cNvSpPr txBox="1"/>
          <p:nvPr>
            <p:ph idx="1" type="body"/>
          </p:nvPr>
        </p:nvSpPr>
        <p:spPr>
          <a:xfrm>
            <a:off x="441725" y="1140625"/>
            <a:ext cx="2644500" cy="350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100"/>
              <a:buFont typeface="Arial"/>
              <a:buNone/>
            </a:pPr>
            <a:r>
              <a:rPr b="1" lang="da" sz="2000">
                <a:solidFill>
                  <a:srgbClr val="000000"/>
                </a:solidFill>
              </a:rPr>
              <a:t>Personalize on </a:t>
            </a:r>
            <a:endParaRPr b="1" i="0" sz="2000" u="none" cap="none" strike="noStrike">
              <a:solidFill>
                <a:srgbClr val="000000"/>
              </a:solidFill>
            </a:endParaRPr>
          </a:p>
          <a:p>
            <a:pPr indent="-254000" lvl="0" marL="266700" marR="0" rtl="0" algn="l">
              <a:lnSpc>
                <a:spcPct val="100000"/>
              </a:lnSpc>
              <a:spcBef>
                <a:spcPts val="0"/>
              </a:spcBef>
              <a:spcAft>
                <a:spcPts val="0"/>
              </a:spcAft>
              <a:buClr>
                <a:srgbClr val="000000"/>
              </a:buClr>
              <a:buSzPts val="2000"/>
              <a:buChar char="•"/>
            </a:pPr>
            <a:r>
              <a:rPr b="0" i="0" lang="da" sz="2000" u="none" cap="none" strike="noStrike">
                <a:solidFill>
                  <a:srgbClr val="000000"/>
                </a:solidFill>
              </a:rPr>
              <a:t>Contemporary diet</a:t>
            </a:r>
            <a:endParaRPr sz="1000"/>
          </a:p>
          <a:p>
            <a:pPr indent="-254000" lvl="0" marL="266700" marR="0" rtl="0" algn="l">
              <a:lnSpc>
                <a:spcPct val="100000"/>
              </a:lnSpc>
              <a:spcBef>
                <a:spcPts val="0"/>
              </a:spcBef>
              <a:spcAft>
                <a:spcPts val="0"/>
              </a:spcAft>
              <a:buClr>
                <a:srgbClr val="000000"/>
              </a:buClr>
              <a:buSzPts val="2000"/>
              <a:buChar char="•"/>
            </a:pPr>
            <a:r>
              <a:rPr b="0" i="0" lang="da" sz="2000" u="none" cap="none" strike="noStrike">
                <a:solidFill>
                  <a:srgbClr val="000000"/>
                </a:solidFill>
              </a:rPr>
              <a:t>Diet preferences </a:t>
            </a:r>
            <a:endParaRPr sz="1000"/>
          </a:p>
          <a:p>
            <a:pPr indent="0" lvl="0" marL="0" marR="0" rtl="0" algn="l">
              <a:lnSpc>
                <a:spcPct val="100000"/>
              </a:lnSpc>
              <a:spcBef>
                <a:spcPts val="0"/>
              </a:spcBef>
              <a:spcAft>
                <a:spcPts val="0"/>
              </a:spcAft>
              <a:buClr>
                <a:schemeClr val="dk1"/>
              </a:buClr>
              <a:buSzPts val="2100"/>
              <a:buNone/>
            </a:pPr>
            <a:r>
              <a:t/>
            </a:r>
            <a:endParaRPr sz="2000">
              <a:solidFill>
                <a:srgbClr val="000000"/>
              </a:solidFill>
            </a:endParaRPr>
          </a:p>
          <a:p>
            <a:pPr indent="0" lvl="0" marL="0" marR="0" rtl="0" algn="l">
              <a:lnSpc>
                <a:spcPct val="100000"/>
              </a:lnSpc>
              <a:spcBef>
                <a:spcPts val="0"/>
              </a:spcBef>
              <a:spcAft>
                <a:spcPts val="0"/>
              </a:spcAft>
              <a:buClr>
                <a:srgbClr val="000000"/>
              </a:buClr>
              <a:buSzPts val="2100"/>
              <a:buNone/>
            </a:pPr>
            <a:r>
              <a:rPr b="1" i="0" lang="da" sz="2000" u="none" cap="none" strike="noStrike">
                <a:solidFill>
                  <a:srgbClr val="000000"/>
                </a:solidFill>
              </a:rPr>
              <a:t>Recommendations</a:t>
            </a:r>
            <a:endParaRPr sz="1000"/>
          </a:p>
          <a:p>
            <a:pPr indent="-254000" lvl="0" marL="266700" marR="0" rtl="0" algn="l">
              <a:lnSpc>
                <a:spcPct val="100000"/>
              </a:lnSpc>
              <a:spcBef>
                <a:spcPts val="0"/>
              </a:spcBef>
              <a:spcAft>
                <a:spcPts val="0"/>
              </a:spcAft>
              <a:buClr>
                <a:srgbClr val="000000"/>
              </a:buClr>
              <a:buSzPts val="2000"/>
              <a:buChar char="•"/>
            </a:pPr>
            <a:r>
              <a:rPr lang="da" sz="2000">
                <a:solidFill>
                  <a:srgbClr val="000000"/>
                </a:solidFill>
              </a:rPr>
              <a:t>Recipes </a:t>
            </a:r>
            <a:endParaRPr sz="1000"/>
          </a:p>
          <a:p>
            <a:pPr indent="-254000" lvl="0" marL="266700" marR="0" rtl="0" algn="l">
              <a:lnSpc>
                <a:spcPct val="100000"/>
              </a:lnSpc>
              <a:spcBef>
                <a:spcPts val="0"/>
              </a:spcBef>
              <a:spcAft>
                <a:spcPts val="0"/>
              </a:spcAft>
              <a:buClr>
                <a:srgbClr val="000000"/>
              </a:buClr>
              <a:buSzPts val="2000"/>
              <a:buChar char="•"/>
            </a:pPr>
            <a:r>
              <a:rPr b="0" i="0" lang="da" sz="2000" u="none" cap="none" strike="noStrike">
                <a:solidFill>
                  <a:srgbClr val="000000"/>
                </a:solidFill>
              </a:rPr>
              <a:t>Ingredients</a:t>
            </a:r>
            <a:endParaRPr b="0" i="0" sz="2000" u="none" cap="none" strike="noStrike">
              <a:solidFill>
                <a:schemeClr val="dk1"/>
              </a:solidFill>
            </a:endParaRPr>
          </a:p>
        </p:txBody>
      </p:sp>
      <p:sp>
        <p:nvSpPr>
          <p:cNvPr id="784" name="Google Shape;784;p108"/>
          <p:cNvSpPr txBox="1"/>
          <p:nvPr>
            <p:ph idx="11" type="ftr"/>
          </p:nvPr>
        </p:nvSpPr>
        <p:spPr>
          <a:xfrm>
            <a:off x="2427371" y="64309"/>
            <a:ext cx="5235871" cy="132598"/>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da" sz="1100"/>
              <a:t>FOOD - Microbiology and Fermentation</a:t>
            </a:r>
            <a:endParaRPr sz="1100"/>
          </a:p>
        </p:txBody>
      </p:sp>
      <p:pic>
        <p:nvPicPr>
          <p:cNvPr descr="Sangita Sharma Poudel – Department of Food and Resource Economics,  University of Copenhagen – København, Hovedstaden, Danmark | LinkedIn" id="785" name="Google Shape;785;p108"/>
          <p:cNvPicPr preferRelativeResize="0"/>
          <p:nvPr/>
        </p:nvPicPr>
        <p:blipFill rotWithShape="1">
          <a:blip r:embed="rId3">
            <a:alphaModFix/>
          </a:blip>
          <a:srcRect b="21749" l="37175" r="2645" t="20132"/>
          <a:stretch/>
        </p:blipFill>
        <p:spPr>
          <a:xfrm>
            <a:off x="7482406" y="3536441"/>
            <a:ext cx="1504667" cy="1453123"/>
          </a:xfrm>
          <a:prstGeom prst="rect">
            <a:avLst/>
          </a:prstGeom>
          <a:noFill/>
          <a:ln>
            <a:noFill/>
          </a:ln>
        </p:spPr>
      </p:pic>
      <p:sp>
        <p:nvSpPr>
          <p:cNvPr id="786" name="Google Shape;786;p108"/>
          <p:cNvSpPr txBox="1"/>
          <p:nvPr/>
        </p:nvSpPr>
        <p:spPr>
          <a:xfrm>
            <a:off x="5888095" y="4155695"/>
            <a:ext cx="1504800" cy="9159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da" sz="1100">
                <a:solidFill>
                  <a:schemeClr val="dk1"/>
                </a:solidFill>
                <a:latin typeface="Arial"/>
                <a:ea typeface="Arial"/>
                <a:cs typeface="Arial"/>
                <a:sym typeface="Arial"/>
              </a:rPr>
              <a:t>Sangita Sharma Poudel</a:t>
            </a:r>
            <a:endParaRPr sz="1100"/>
          </a:p>
          <a:p>
            <a:pPr indent="0" lvl="0" marL="0" marR="0" rtl="0" algn="r">
              <a:spcBef>
                <a:spcPts val="0"/>
              </a:spcBef>
              <a:spcAft>
                <a:spcPts val="0"/>
              </a:spcAft>
              <a:buNone/>
            </a:pPr>
            <a:r>
              <a:rPr lang="da" sz="1100">
                <a:solidFill>
                  <a:schemeClr val="dk1"/>
                </a:solidFill>
                <a:latin typeface="Arial"/>
                <a:ea typeface="Arial"/>
                <a:cs typeface="Arial"/>
                <a:sym typeface="Arial"/>
              </a:rPr>
              <a:t>Dietician and Msc Student </a:t>
            </a:r>
            <a:endParaRPr sz="1100"/>
          </a:p>
          <a:p>
            <a:pPr indent="0" lvl="0" marL="0" marR="0" rtl="0" algn="r">
              <a:spcBef>
                <a:spcPts val="0"/>
              </a:spcBef>
              <a:spcAft>
                <a:spcPts val="0"/>
              </a:spcAft>
              <a:buNone/>
            </a:pPr>
            <a:r>
              <a:t/>
            </a:r>
            <a:endParaRPr sz="1100">
              <a:solidFill>
                <a:schemeClr val="dk1"/>
              </a:solidFill>
              <a:latin typeface="Arial"/>
              <a:ea typeface="Arial"/>
              <a:cs typeface="Arial"/>
              <a:sym typeface="Arial"/>
            </a:endParaRPr>
          </a:p>
        </p:txBody>
      </p:sp>
      <p:sp>
        <p:nvSpPr>
          <p:cNvPr id="787" name="Google Shape;787;p108"/>
          <p:cNvSpPr txBox="1"/>
          <p:nvPr>
            <p:ph idx="1" type="body"/>
          </p:nvPr>
        </p:nvSpPr>
        <p:spPr>
          <a:xfrm>
            <a:off x="3146825" y="1140625"/>
            <a:ext cx="3444600" cy="350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100"/>
              <a:buFont typeface="Arial"/>
              <a:buNone/>
            </a:pPr>
            <a:r>
              <a:rPr b="1" i="0" lang="da" sz="2000" u="none" cap="none" strike="noStrike">
                <a:solidFill>
                  <a:srgbClr val="000000"/>
                </a:solidFill>
              </a:rPr>
              <a:t>Dailies</a:t>
            </a:r>
            <a:endParaRPr sz="2000"/>
          </a:p>
          <a:p>
            <a:pPr indent="-254000" lvl="0" marL="266700" marR="0" rtl="0" algn="l">
              <a:lnSpc>
                <a:spcPct val="100000"/>
              </a:lnSpc>
              <a:spcBef>
                <a:spcPts val="0"/>
              </a:spcBef>
              <a:spcAft>
                <a:spcPts val="0"/>
              </a:spcAft>
              <a:buClr>
                <a:srgbClr val="000000"/>
              </a:buClr>
              <a:buSzPts val="2000"/>
              <a:buChar char="•"/>
            </a:pPr>
            <a:r>
              <a:rPr b="0" i="0" lang="da" sz="2000" u="none" cap="none" strike="noStrike">
                <a:solidFill>
                  <a:srgbClr val="000000"/>
                </a:solidFill>
              </a:rPr>
              <a:t>Try a new food/ingredient</a:t>
            </a:r>
            <a:endParaRPr sz="1000"/>
          </a:p>
          <a:p>
            <a:pPr indent="-254000" lvl="0" marL="266700" marR="0" rtl="0" algn="l">
              <a:lnSpc>
                <a:spcPct val="100000"/>
              </a:lnSpc>
              <a:spcBef>
                <a:spcPts val="0"/>
              </a:spcBef>
              <a:spcAft>
                <a:spcPts val="0"/>
              </a:spcAft>
              <a:buClr>
                <a:srgbClr val="000000"/>
              </a:buClr>
              <a:buSzPts val="2000"/>
              <a:buChar char="•"/>
            </a:pPr>
            <a:r>
              <a:rPr b="0" i="0" lang="da" sz="2000" u="none" cap="none" strike="noStrike">
                <a:solidFill>
                  <a:srgbClr val="000000"/>
                </a:solidFill>
              </a:rPr>
              <a:t>Skip sugar</a:t>
            </a:r>
            <a:endParaRPr sz="1000"/>
          </a:p>
          <a:p>
            <a:pPr indent="-254000" lvl="0" marL="266700" marR="0" rtl="0" algn="l">
              <a:lnSpc>
                <a:spcPct val="100000"/>
              </a:lnSpc>
              <a:spcBef>
                <a:spcPts val="0"/>
              </a:spcBef>
              <a:spcAft>
                <a:spcPts val="0"/>
              </a:spcAft>
              <a:buClr>
                <a:srgbClr val="000000"/>
              </a:buClr>
              <a:buSzPts val="2000"/>
              <a:buChar char="•"/>
            </a:pPr>
            <a:r>
              <a:rPr lang="da" sz="2000">
                <a:solidFill>
                  <a:srgbClr val="000000"/>
                </a:solidFill>
                <a:latin typeface="Arial"/>
                <a:ea typeface="Arial"/>
                <a:cs typeface="Arial"/>
                <a:sym typeface="Arial"/>
              </a:rPr>
              <a:t>…</a:t>
            </a:r>
            <a:endParaRPr b="0" i="0" sz="2000" u="none" cap="none" strike="noStrike">
              <a:solidFill>
                <a:schemeClr val="dk1"/>
              </a:solidFill>
            </a:endParaRPr>
          </a:p>
          <a:p>
            <a:pPr indent="0" lvl="0" marL="0" marR="0" rtl="0" algn="l">
              <a:lnSpc>
                <a:spcPct val="100000"/>
              </a:lnSpc>
              <a:spcBef>
                <a:spcPts val="0"/>
              </a:spcBef>
              <a:spcAft>
                <a:spcPts val="0"/>
              </a:spcAft>
              <a:buClr>
                <a:schemeClr val="dk1"/>
              </a:buClr>
              <a:buSzPts val="2100"/>
              <a:buFont typeface="Arial"/>
              <a:buNone/>
            </a:pPr>
            <a:r>
              <a:t/>
            </a:r>
            <a:endParaRPr b="0" i="0" sz="2000" u="none" cap="none" strike="noStrike">
              <a:solidFill>
                <a:schemeClr val="dk1"/>
              </a:solidFill>
            </a:endParaRPr>
          </a:p>
          <a:p>
            <a:pPr indent="0" lvl="0" marL="0" marR="0" rtl="0" algn="l">
              <a:lnSpc>
                <a:spcPct val="100000"/>
              </a:lnSpc>
              <a:spcBef>
                <a:spcPts val="0"/>
              </a:spcBef>
              <a:spcAft>
                <a:spcPts val="0"/>
              </a:spcAft>
              <a:buClr>
                <a:srgbClr val="000000"/>
              </a:buClr>
              <a:buSzPts val="2100"/>
              <a:buFont typeface="Arial"/>
              <a:buNone/>
            </a:pPr>
            <a:r>
              <a:rPr b="1" i="0" lang="da" sz="2000" u="none" cap="none" strike="noStrike">
                <a:solidFill>
                  <a:srgbClr val="000000"/>
                </a:solidFill>
              </a:rPr>
              <a:t>Gamification and Rewards</a:t>
            </a:r>
            <a:endParaRPr sz="1000"/>
          </a:p>
          <a:p>
            <a:pPr indent="-254000" lvl="0" marL="266700" marR="0" rtl="0" algn="l">
              <a:lnSpc>
                <a:spcPct val="100000"/>
              </a:lnSpc>
              <a:spcBef>
                <a:spcPts val="0"/>
              </a:spcBef>
              <a:spcAft>
                <a:spcPts val="0"/>
              </a:spcAft>
              <a:buClr>
                <a:srgbClr val="000000"/>
              </a:buClr>
              <a:buSzPts val="2000"/>
              <a:buChar char="•"/>
            </a:pPr>
            <a:r>
              <a:rPr b="0" i="0" lang="da" sz="2000" u="none" cap="none" strike="noStrike">
                <a:solidFill>
                  <a:srgbClr val="000000"/>
                </a:solidFill>
              </a:rPr>
              <a:t>Leaderboard</a:t>
            </a:r>
            <a:endParaRPr sz="1000"/>
          </a:p>
          <a:p>
            <a:pPr indent="-254000" lvl="0" marL="266700" marR="0" rtl="0" algn="l">
              <a:lnSpc>
                <a:spcPct val="100000"/>
              </a:lnSpc>
              <a:spcBef>
                <a:spcPts val="0"/>
              </a:spcBef>
              <a:spcAft>
                <a:spcPts val="0"/>
              </a:spcAft>
              <a:buClr>
                <a:srgbClr val="000000"/>
              </a:buClr>
              <a:buSzPts val="2000"/>
              <a:buChar char="•"/>
            </a:pPr>
            <a:r>
              <a:rPr b="0" i="0" lang="da" sz="2000" u="none" cap="none" strike="noStrike">
                <a:solidFill>
                  <a:srgbClr val="000000"/>
                </a:solidFill>
              </a:rPr>
              <a:t>Achievements</a:t>
            </a:r>
            <a:r>
              <a:rPr lang="da" sz="2000"/>
              <a:t> / </a:t>
            </a:r>
            <a:r>
              <a:rPr b="0" i="0" lang="da" sz="2000" u="none" cap="none" strike="noStrike">
                <a:solidFill>
                  <a:srgbClr val="000000"/>
                </a:solidFill>
              </a:rPr>
              <a:t>Ba</a:t>
            </a:r>
            <a:r>
              <a:rPr lang="da" sz="2000">
                <a:solidFill>
                  <a:srgbClr val="000000"/>
                </a:solidFill>
              </a:rPr>
              <a:t>dg</a:t>
            </a:r>
            <a:r>
              <a:rPr b="0" i="0" lang="da" sz="2000" u="none" cap="none" strike="noStrike">
                <a:solidFill>
                  <a:srgbClr val="000000"/>
                </a:solidFill>
              </a:rPr>
              <a:t>es</a:t>
            </a:r>
            <a:br>
              <a:rPr b="0" i="0" lang="da" sz="2000" u="none" cap="none" strike="noStrike">
                <a:solidFill>
                  <a:schemeClr val="dk1"/>
                </a:solidFill>
              </a:rPr>
            </a:br>
            <a:endParaRPr b="0" i="0" sz="2000" u="none" cap="none" strike="noStrike">
              <a:solidFill>
                <a:schemeClr val="dk1"/>
              </a:solidFill>
            </a:endParaRPr>
          </a:p>
        </p:txBody>
      </p:sp>
      <p:pic>
        <p:nvPicPr>
          <p:cNvPr id="788" name="Google Shape;788;p108"/>
          <p:cNvPicPr preferRelativeResize="0"/>
          <p:nvPr/>
        </p:nvPicPr>
        <p:blipFill rotWithShape="1">
          <a:blip r:embed="rId4">
            <a:alphaModFix/>
          </a:blip>
          <a:srcRect b="8207" l="2147" r="2840" t="2673"/>
          <a:stretch/>
        </p:blipFill>
        <p:spPr>
          <a:xfrm>
            <a:off x="6481775" y="342900"/>
            <a:ext cx="1195376" cy="2784750"/>
          </a:xfrm>
          <a:prstGeom prst="rect">
            <a:avLst/>
          </a:prstGeom>
          <a:noFill/>
          <a:ln>
            <a:noFill/>
          </a:ln>
        </p:spPr>
      </p:pic>
      <p:pic>
        <p:nvPicPr>
          <p:cNvPr id="789" name="Google Shape;789;p108"/>
          <p:cNvPicPr preferRelativeResize="0"/>
          <p:nvPr/>
        </p:nvPicPr>
        <p:blipFill rotWithShape="1">
          <a:blip r:embed="rId5">
            <a:alphaModFix/>
          </a:blip>
          <a:srcRect b="0" l="3766" r="3236" t="18975"/>
          <a:stretch/>
        </p:blipFill>
        <p:spPr>
          <a:xfrm>
            <a:off x="7862900" y="300050"/>
            <a:ext cx="1166800" cy="2531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id="794" name="Google Shape;794;p109"/>
          <p:cNvPicPr preferRelativeResize="0"/>
          <p:nvPr/>
        </p:nvPicPr>
        <p:blipFill>
          <a:blip r:embed="rId3">
            <a:alphaModFix/>
          </a:blip>
          <a:stretch>
            <a:fillRect/>
          </a:stretch>
        </p:blipFill>
        <p:spPr>
          <a:xfrm>
            <a:off x="-3261825" y="-496787"/>
            <a:ext cx="1887907" cy="3372477"/>
          </a:xfrm>
          <a:prstGeom prst="rect">
            <a:avLst/>
          </a:prstGeom>
          <a:noFill/>
          <a:ln>
            <a:noFill/>
          </a:ln>
        </p:spPr>
      </p:pic>
      <p:pic>
        <p:nvPicPr>
          <p:cNvPr id="795" name="Google Shape;795;p109"/>
          <p:cNvPicPr preferRelativeResize="0"/>
          <p:nvPr/>
        </p:nvPicPr>
        <p:blipFill>
          <a:blip r:embed="rId4">
            <a:alphaModFix/>
          </a:blip>
          <a:stretch>
            <a:fillRect/>
          </a:stretch>
        </p:blipFill>
        <p:spPr>
          <a:xfrm>
            <a:off x="-2934697" y="-590550"/>
            <a:ext cx="2402294" cy="5143501"/>
          </a:xfrm>
          <a:prstGeom prst="rect">
            <a:avLst/>
          </a:prstGeom>
          <a:noFill/>
          <a:ln>
            <a:noFill/>
          </a:ln>
        </p:spPr>
      </p:pic>
      <p:grpSp>
        <p:nvGrpSpPr>
          <p:cNvPr id="796" name="Google Shape;796;p109"/>
          <p:cNvGrpSpPr/>
          <p:nvPr/>
        </p:nvGrpSpPr>
        <p:grpSpPr>
          <a:xfrm>
            <a:off x="846248" y="859238"/>
            <a:ext cx="1645232" cy="4059776"/>
            <a:chOff x="3684698" y="759875"/>
            <a:chExt cx="1645232" cy="4059776"/>
          </a:xfrm>
        </p:grpSpPr>
        <p:pic>
          <p:nvPicPr>
            <p:cNvPr id="797" name="Google Shape;797;p109"/>
            <p:cNvPicPr preferRelativeResize="0"/>
            <p:nvPr/>
          </p:nvPicPr>
          <p:blipFill>
            <a:blip r:embed="rId5">
              <a:alphaModFix/>
            </a:blip>
            <a:stretch>
              <a:fillRect/>
            </a:stretch>
          </p:blipFill>
          <p:spPr>
            <a:xfrm>
              <a:off x="3684698" y="1447172"/>
              <a:ext cx="1645232" cy="3372479"/>
            </a:xfrm>
            <a:prstGeom prst="rect">
              <a:avLst/>
            </a:prstGeom>
            <a:noFill/>
            <a:ln>
              <a:noFill/>
            </a:ln>
          </p:spPr>
        </p:pic>
        <p:sp>
          <p:nvSpPr>
            <p:cNvPr id="798" name="Google Shape;798;p109"/>
            <p:cNvSpPr txBox="1"/>
            <p:nvPr/>
          </p:nvSpPr>
          <p:spPr>
            <a:xfrm>
              <a:off x="3684700" y="759875"/>
              <a:ext cx="1645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 sz="1800">
                  <a:solidFill>
                    <a:schemeClr val="dk1"/>
                  </a:solidFill>
                </a:rPr>
                <a:t>Data on habitual diet</a:t>
              </a:r>
              <a:endParaRPr sz="1800">
                <a:solidFill>
                  <a:schemeClr val="dk1"/>
                </a:solidFill>
              </a:endParaRPr>
            </a:p>
          </p:txBody>
        </p:sp>
      </p:grpSp>
      <p:grpSp>
        <p:nvGrpSpPr>
          <p:cNvPr id="799" name="Google Shape;799;p109"/>
          <p:cNvGrpSpPr/>
          <p:nvPr/>
        </p:nvGrpSpPr>
        <p:grpSpPr>
          <a:xfrm>
            <a:off x="3732931" y="1113250"/>
            <a:ext cx="1693355" cy="3861049"/>
            <a:chOff x="6345744" y="958600"/>
            <a:chExt cx="1693355" cy="3861049"/>
          </a:xfrm>
        </p:grpSpPr>
        <p:pic>
          <p:nvPicPr>
            <p:cNvPr id="800" name="Google Shape;800;p109"/>
            <p:cNvPicPr preferRelativeResize="0"/>
            <p:nvPr/>
          </p:nvPicPr>
          <p:blipFill>
            <a:blip r:embed="rId6">
              <a:alphaModFix/>
            </a:blip>
            <a:stretch>
              <a:fillRect/>
            </a:stretch>
          </p:blipFill>
          <p:spPr>
            <a:xfrm>
              <a:off x="6345744" y="1447172"/>
              <a:ext cx="1693355" cy="3372477"/>
            </a:xfrm>
            <a:prstGeom prst="rect">
              <a:avLst/>
            </a:prstGeom>
            <a:noFill/>
            <a:ln>
              <a:noFill/>
            </a:ln>
          </p:spPr>
        </p:pic>
        <p:sp>
          <p:nvSpPr>
            <p:cNvPr id="801" name="Google Shape;801;p109"/>
            <p:cNvSpPr txBox="1"/>
            <p:nvPr/>
          </p:nvSpPr>
          <p:spPr>
            <a:xfrm>
              <a:off x="6388875" y="958600"/>
              <a:ext cx="1645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 sz="1800">
                  <a:solidFill>
                    <a:schemeClr val="dk1"/>
                  </a:solidFill>
                </a:rPr>
                <a:t>Changes </a:t>
              </a:r>
              <a:endParaRPr sz="1800">
                <a:solidFill>
                  <a:schemeClr val="dk1"/>
                </a:solidFill>
              </a:endParaRPr>
            </a:p>
          </p:txBody>
        </p:sp>
      </p:grpSp>
      <p:grpSp>
        <p:nvGrpSpPr>
          <p:cNvPr id="802" name="Google Shape;802;p109"/>
          <p:cNvGrpSpPr/>
          <p:nvPr/>
        </p:nvGrpSpPr>
        <p:grpSpPr>
          <a:xfrm>
            <a:off x="6667738" y="1148050"/>
            <a:ext cx="1645200" cy="3791450"/>
            <a:chOff x="8572738" y="990725"/>
            <a:chExt cx="1645200" cy="3791450"/>
          </a:xfrm>
        </p:grpSpPr>
        <p:pic>
          <p:nvPicPr>
            <p:cNvPr id="803" name="Google Shape;803;p109"/>
            <p:cNvPicPr preferRelativeResize="0"/>
            <p:nvPr/>
          </p:nvPicPr>
          <p:blipFill>
            <a:blip r:embed="rId7">
              <a:alphaModFix/>
            </a:blip>
            <a:stretch>
              <a:fillRect/>
            </a:stretch>
          </p:blipFill>
          <p:spPr>
            <a:xfrm>
              <a:off x="8604300" y="1409700"/>
              <a:ext cx="1582087" cy="3372475"/>
            </a:xfrm>
            <a:prstGeom prst="rect">
              <a:avLst/>
            </a:prstGeom>
            <a:noFill/>
            <a:ln>
              <a:noFill/>
            </a:ln>
          </p:spPr>
        </p:pic>
        <p:sp>
          <p:nvSpPr>
            <p:cNvPr id="804" name="Google Shape;804;p109"/>
            <p:cNvSpPr txBox="1"/>
            <p:nvPr/>
          </p:nvSpPr>
          <p:spPr>
            <a:xfrm>
              <a:off x="8572738" y="990725"/>
              <a:ext cx="1645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 sz="1800">
                  <a:solidFill>
                    <a:schemeClr val="dk1"/>
                  </a:solidFill>
                </a:rPr>
                <a:t>Performance</a:t>
              </a:r>
              <a:r>
                <a:rPr lang="da" sz="1800">
                  <a:solidFill>
                    <a:schemeClr val="dk1"/>
                  </a:solidFill>
                </a:rPr>
                <a:t> </a:t>
              </a:r>
              <a:endParaRPr sz="1800">
                <a:solidFill>
                  <a:schemeClr val="dk1"/>
                </a:solidFill>
              </a:endParaRPr>
            </a:p>
          </p:txBody>
        </p:sp>
      </p:grpSp>
      <p:sp>
        <p:nvSpPr>
          <p:cNvPr id="805" name="Google Shape;805;p109"/>
          <p:cNvSpPr/>
          <p:nvPr/>
        </p:nvSpPr>
        <p:spPr>
          <a:xfrm>
            <a:off x="2819400" y="2895600"/>
            <a:ext cx="551400" cy="762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6" name="Google Shape;806;p109"/>
          <p:cNvSpPr/>
          <p:nvPr/>
        </p:nvSpPr>
        <p:spPr>
          <a:xfrm>
            <a:off x="5718150" y="2895600"/>
            <a:ext cx="551400" cy="762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10"/>
          <p:cNvSpPr txBox="1"/>
          <p:nvPr>
            <p:ph idx="12" type="sldNum"/>
          </p:nvPr>
        </p:nvSpPr>
        <p:spPr>
          <a:xfrm>
            <a:off x="8414768" y="64309"/>
            <a:ext cx="286500" cy="132600"/>
          </a:xfrm>
          <a:prstGeom prst="rect">
            <a:avLst/>
          </a:prstGeom>
          <a:noFill/>
          <a:ln>
            <a:noFill/>
          </a:ln>
        </p:spPr>
        <p:txBody>
          <a:bodyPr anchorCtr="0" anchor="b" bIns="0" lIns="0" spcFirstLastPara="1" rIns="0" wrap="square" tIns="0">
            <a:normAutofit/>
          </a:bodyPr>
          <a:lstStyle/>
          <a:p>
            <a:pPr indent="0" lvl="0" marL="0" rtl="0" algn="r">
              <a:spcBef>
                <a:spcPts val="0"/>
              </a:spcBef>
              <a:spcAft>
                <a:spcPts val="0"/>
              </a:spcAft>
              <a:buNone/>
            </a:pPr>
            <a:fld id="{00000000-1234-1234-1234-123412341234}" type="slidenum">
              <a:rPr lang="da"/>
              <a:t>‹#›</a:t>
            </a:fld>
            <a:endParaRPr/>
          </a:p>
        </p:txBody>
      </p:sp>
      <p:pic>
        <p:nvPicPr>
          <p:cNvPr id="813" name="Google Shape;813;p110"/>
          <p:cNvPicPr preferRelativeResize="0"/>
          <p:nvPr/>
        </p:nvPicPr>
        <p:blipFill>
          <a:blip r:embed="rId3">
            <a:alphaModFix/>
          </a:blip>
          <a:stretch>
            <a:fillRect/>
          </a:stretch>
        </p:blipFill>
        <p:spPr>
          <a:xfrm>
            <a:off x="152400" y="349309"/>
            <a:ext cx="8839195" cy="44652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11"/>
          <p:cNvSpPr txBox="1"/>
          <p:nvPr>
            <p:ph idx="12" type="sldNum"/>
          </p:nvPr>
        </p:nvSpPr>
        <p:spPr>
          <a:xfrm>
            <a:off x="8414768" y="64309"/>
            <a:ext cx="286500" cy="132600"/>
          </a:xfrm>
          <a:prstGeom prst="rect">
            <a:avLst/>
          </a:prstGeom>
          <a:noFill/>
          <a:ln>
            <a:noFill/>
          </a:ln>
        </p:spPr>
        <p:txBody>
          <a:bodyPr anchorCtr="0" anchor="b" bIns="0" lIns="0" spcFirstLastPara="1" rIns="0" wrap="square" tIns="0">
            <a:normAutofit/>
          </a:bodyPr>
          <a:lstStyle/>
          <a:p>
            <a:pPr indent="0" lvl="0" marL="0" rtl="0" algn="r">
              <a:spcBef>
                <a:spcPts val="0"/>
              </a:spcBef>
              <a:spcAft>
                <a:spcPts val="0"/>
              </a:spcAft>
              <a:buNone/>
            </a:pPr>
            <a:fld id="{00000000-1234-1234-1234-123412341234}" type="slidenum">
              <a:rPr lang="da"/>
              <a:t>‹#›</a:t>
            </a:fld>
            <a:endParaRPr/>
          </a:p>
        </p:txBody>
      </p:sp>
      <p:pic>
        <p:nvPicPr>
          <p:cNvPr id="820" name="Google Shape;820;p111"/>
          <p:cNvPicPr preferRelativeResize="0"/>
          <p:nvPr/>
        </p:nvPicPr>
        <p:blipFill>
          <a:blip r:embed="rId3">
            <a:alphaModFix/>
          </a:blip>
          <a:stretch>
            <a:fillRect/>
          </a:stretch>
        </p:blipFill>
        <p:spPr>
          <a:xfrm>
            <a:off x="152400" y="349309"/>
            <a:ext cx="8839196" cy="460771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rugerdefineret design">
  <a:themeElements>
    <a:clrScheme name="KU 2022">
      <a:dk1>
        <a:srgbClr val="000000"/>
      </a:dk1>
      <a:lt1>
        <a:srgbClr val="FFFFFF"/>
      </a:lt1>
      <a:dk2>
        <a:srgbClr val="6E6E6E"/>
      </a:dk2>
      <a:lt2>
        <a:srgbClr val="E7E6E6"/>
      </a:lt2>
      <a:accent1>
        <a:srgbClr val="A31D20"/>
      </a:accent1>
      <a:accent2>
        <a:srgbClr val="DA3A09"/>
      </a:accent2>
      <a:accent3>
        <a:srgbClr val="415470"/>
      </a:accent3>
      <a:accent4>
        <a:srgbClr val="197F8E"/>
      </a:accent4>
      <a:accent5>
        <a:srgbClr val="FFBD37"/>
      </a:accent5>
      <a:accent6>
        <a:srgbClr val="4B8324"/>
      </a:accent6>
      <a:hlink>
        <a:srgbClr val="2C6693"/>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rugerdefineret design">
  <a:themeElements>
    <a:clrScheme name="KU 2016">
      <a:dk1>
        <a:srgbClr val="000000"/>
      </a:dk1>
      <a:lt1>
        <a:srgbClr val="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rugerdefineret design">
  <a:themeElements>
    <a:clrScheme name="KU 2022">
      <a:dk1>
        <a:srgbClr val="000000"/>
      </a:dk1>
      <a:lt1>
        <a:srgbClr val="FFFFFF"/>
      </a:lt1>
      <a:dk2>
        <a:srgbClr val="6E6E6E"/>
      </a:dk2>
      <a:lt2>
        <a:srgbClr val="E7E6E6"/>
      </a:lt2>
      <a:accent1>
        <a:srgbClr val="A31D20"/>
      </a:accent1>
      <a:accent2>
        <a:srgbClr val="DA3A09"/>
      </a:accent2>
      <a:accent3>
        <a:srgbClr val="415470"/>
      </a:accent3>
      <a:accent4>
        <a:srgbClr val="197F8E"/>
      </a:accent4>
      <a:accent5>
        <a:srgbClr val="FFBD37"/>
      </a:accent5>
      <a:accent6>
        <a:srgbClr val="4B8324"/>
      </a:accent6>
      <a:hlink>
        <a:srgbClr val="2C6693"/>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