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8" r:id="rId1"/>
  </p:sldMasterIdLst>
  <p:notesMasterIdLst>
    <p:notesMasterId r:id="rId31"/>
  </p:notesMasterIdLst>
  <p:handoutMasterIdLst>
    <p:handoutMasterId r:id="rId32"/>
  </p:handoutMasterIdLst>
  <p:sldIdLst>
    <p:sldId id="441" r:id="rId2"/>
    <p:sldId id="685" r:id="rId3"/>
    <p:sldId id="450" r:id="rId4"/>
    <p:sldId id="456" r:id="rId5"/>
    <p:sldId id="463" r:id="rId6"/>
    <p:sldId id="459" r:id="rId7"/>
    <p:sldId id="482" r:id="rId8"/>
    <p:sldId id="462" r:id="rId9"/>
    <p:sldId id="678" r:id="rId10"/>
    <p:sldId id="679" r:id="rId11"/>
    <p:sldId id="680" r:id="rId12"/>
    <p:sldId id="630" r:id="rId13"/>
    <p:sldId id="682" r:id="rId14"/>
    <p:sldId id="636" r:id="rId15"/>
    <p:sldId id="638" r:id="rId16"/>
    <p:sldId id="698" r:id="rId17"/>
    <p:sldId id="699" r:id="rId18"/>
    <p:sldId id="700" r:id="rId19"/>
    <p:sldId id="701" r:id="rId20"/>
    <p:sldId id="692" r:id="rId21"/>
    <p:sldId id="667" r:id="rId22"/>
    <p:sldId id="697" r:id="rId23"/>
    <p:sldId id="672" r:id="rId24"/>
    <p:sldId id="673" r:id="rId25"/>
    <p:sldId id="694" r:id="rId26"/>
    <p:sldId id="693" r:id="rId27"/>
    <p:sldId id="696" r:id="rId28"/>
    <p:sldId id="648" r:id="rId29"/>
    <p:sldId id="69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36">
          <p15:clr>
            <a:srgbClr val="A4A3A4"/>
          </p15:clr>
        </p15:guide>
        <p15:guide id="2" orient="horz" pos="391">
          <p15:clr>
            <a:srgbClr val="A4A3A4"/>
          </p15:clr>
        </p15:guide>
        <p15:guide id="3"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6531DC-DF2F-FAB1-936B-AADDB13AC927}" name="Daniel Hershcovich" initials="DH" userId="S::xnz224@ku.dk::1b3d3cd0-fb94-4433-8a3c-38cce311c1da"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B71A9C-242E-48F8-9E4F-D7D1BDDC18BA}" v="1101" dt="2023-09-07T13:27:38.4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7440" autoAdjust="0"/>
  </p:normalViewPr>
  <p:slideViewPr>
    <p:cSldViewPr snapToGrid="0" showGuides="1">
      <p:cViewPr varScale="1">
        <p:scale>
          <a:sx n="138" d="100"/>
          <a:sy n="138" d="100"/>
        </p:scale>
        <p:origin x="156" y="666"/>
      </p:cViewPr>
      <p:guideLst>
        <p:guide orient="horz" pos="936"/>
        <p:guide orient="horz" pos="391"/>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78" d="100"/>
          <a:sy n="78" d="100"/>
        </p:scale>
        <p:origin x="395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Hershcovich" userId="S::xnz224@ku.dk::1b3d3cd0-fb94-4433-8a3c-38cce311c1da" providerId="AD" clId="Web-{67AD3947-099B-DDBB-3FD3-AB0F7206A2F0}"/>
    <pc:docChg chg="modSld">
      <pc:chgData name="Daniel Hershcovich" userId="S::xnz224@ku.dk::1b3d3cd0-fb94-4433-8a3c-38cce311c1da" providerId="AD" clId="Web-{67AD3947-099B-DDBB-3FD3-AB0F7206A2F0}" dt="2023-09-01T20:16:42.553" v="41" actId="14100"/>
      <pc:docMkLst>
        <pc:docMk/>
      </pc:docMkLst>
      <pc:sldChg chg="addSp delSp modSp">
        <pc:chgData name="Daniel Hershcovich" userId="S::xnz224@ku.dk::1b3d3cd0-fb94-4433-8a3c-38cce311c1da" providerId="AD" clId="Web-{67AD3947-099B-DDBB-3FD3-AB0F7206A2F0}" dt="2023-09-01T20:16:42.553" v="41" actId="14100"/>
        <pc:sldMkLst>
          <pc:docMk/>
          <pc:sldMk cId="2609762764" sldId="441"/>
        </pc:sldMkLst>
        <pc:spChg chg="add mod">
          <ac:chgData name="Daniel Hershcovich" userId="S::xnz224@ku.dk::1b3d3cd0-fb94-4433-8a3c-38cce311c1da" providerId="AD" clId="Web-{67AD3947-099B-DDBB-3FD3-AB0F7206A2F0}" dt="2023-09-01T20:16:32.709" v="23"/>
          <ac:spMkLst>
            <pc:docMk/>
            <pc:sldMk cId="2609762764" sldId="441"/>
            <ac:spMk id="3" creationId="{0AFC8C5D-3609-D5E4-B17E-B0C23E60BE02}"/>
          </ac:spMkLst>
        </pc:spChg>
        <pc:spChg chg="del mod">
          <ac:chgData name="Daniel Hershcovich" userId="S::xnz224@ku.dk::1b3d3cd0-fb94-4433-8a3c-38cce311c1da" providerId="AD" clId="Web-{67AD3947-099B-DDBB-3FD3-AB0F7206A2F0}" dt="2023-09-01T20:16:32.709" v="23"/>
          <ac:spMkLst>
            <pc:docMk/>
            <pc:sldMk cId="2609762764" sldId="441"/>
            <ac:spMk id="16" creationId="{55F9F9FB-61AF-8548-83E5-79EB62A8C86B}"/>
          </ac:spMkLst>
        </pc:spChg>
        <pc:spChg chg="mod">
          <ac:chgData name="Daniel Hershcovich" userId="S::xnz224@ku.dk::1b3d3cd0-fb94-4433-8a3c-38cce311c1da" providerId="AD" clId="Web-{67AD3947-099B-DDBB-3FD3-AB0F7206A2F0}" dt="2023-09-01T20:15:55.535" v="21" actId="20577"/>
          <ac:spMkLst>
            <pc:docMk/>
            <pc:sldMk cId="2609762764" sldId="441"/>
            <ac:spMk id="17" creationId="{D2D5F85F-0777-314B-A8CB-A12F7D46B70E}"/>
          </ac:spMkLst>
        </pc:spChg>
        <pc:spChg chg="mod">
          <ac:chgData name="Daniel Hershcovich" userId="S::xnz224@ku.dk::1b3d3cd0-fb94-4433-8a3c-38cce311c1da" providerId="AD" clId="Web-{67AD3947-099B-DDBB-3FD3-AB0F7206A2F0}" dt="2023-09-01T20:16:42.553" v="41" actId="14100"/>
          <ac:spMkLst>
            <pc:docMk/>
            <pc:sldMk cId="2609762764" sldId="441"/>
            <ac:spMk id="18" creationId="{1218C83D-C112-3B45-B0BC-99E9475815DB}"/>
          </ac:spMkLst>
        </pc:spChg>
      </pc:sldChg>
    </pc:docChg>
  </pc:docChgLst>
  <pc:docChgLst>
    <pc:chgData name="Daniel Hershcovich" userId="1b3d3cd0-fb94-4433-8a3c-38cce311c1da" providerId="ADAL" clId="{11B71A9C-242E-48F8-9E4F-D7D1BDDC18BA}"/>
    <pc:docChg chg="undo redo custSel addSld delSld modSld sldOrd">
      <pc:chgData name="Daniel Hershcovich" userId="1b3d3cd0-fb94-4433-8a3c-38cce311c1da" providerId="ADAL" clId="{11B71A9C-242E-48F8-9E4F-D7D1BDDC18BA}" dt="2023-09-07T13:27:47.784" v="2444" actId="20577"/>
      <pc:docMkLst>
        <pc:docMk/>
      </pc:docMkLst>
      <pc:sldChg chg="del">
        <pc:chgData name="Daniel Hershcovich" userId="1b3d3cd0-fb94-4433-8a3c-38cce311c1da" providerId="ADAL" clId="{11B71A9C-242E-48F8-9E4F-D7D1BDDC18BA}" dt="2023-09-06T10:02:56.372" v="2" actId="47"/>
        <pc:sldMkLst>
          <pc:docMk/>
          <pc:sldMk cId="552951285" sldId="429"/>
        </pc:sldMkLst>
      </pc:sldChg>
      <pc:sldChg chg="del">
        <pc:chgData name="Daniel Hershcovich" userId="1b3d3cd0-fb94-4433-8a3c-38cce311c1da" providerId="ADAL" clId="{11B71A9C-242E-48F8-9E4F-D7D1BDDC18BA}" dt="2023-09-06T10:02:56.942" v="3" actId="47"/>
        <pc:sldMkLst>
          <pc:docMk/>
          <pc:sldMk cId="4222322162" sldId="431"/>
        </pc:sldMkLst>
      </pc:sldChg>
      <pc:sldChg chg="modSp mod">
        <pc:chgData name="Daniel Hershcovich" userId="1b3d3cd0-fb94-4433-8a3c-38cce311c1da" providerId="ADAL" clId="{11B71A9C-242E-48F8-9E4F-D7D1BDDC18BA}" dt="2023-09-07T09:17:08.046" v="1108" actId="20577"/>
        <pc:sldMkLst>
          <pc:docMk/>
          <pc:sldMk cId="2609762764" sldId="441"/>
        </pc:sldMkLst>
        <pc:spChg chg="mod">
          <ac:chgData name="Daniel Hershcovich" userId="1b3d3cd0-fb94-4433-8a3c-38cce311c1da" providerId="ADAL" clId="{11B71A9C-242E-48F8-9E4F-D7D1BDDC18BA}" dt="2023-09-07T09:17:08.046" v="1108" actId="20577"/>
          <ac:spMkLst>
            <pc:docMk/>
            <pc:sldMk cId="2609762764" sldId="441"/>
            <ac:spMk id="18" creationId="{1218C83D-C112-3B45-B0BC-99E9475815DB}"/>
          </ac:spMkLst>
        </pc:spChg>
      </pc:sldChg>
      <pc:sldChg chg="modSp mod">
        <pc:chgData name="Daniel Hershcovich" userId="1b3d3cd0-fb94-4433-8a3c-38cce311c1da" providerId="ADAL" clId="{11B71A9C-242E-48F8-9E4F-D7D1BDDC18BA}" dt="2023-09-06T13:33:16.135" v="602" actId="20577"/>
        <pc:sldMkLst>
          <pc:docMk/>
          <pc:sldMk cId="1079576965" sldId="450"/>
        </pc:sldMkLst>
        <pc:spChg chg="mod">
          <ac:chgData name="Daniel Hershcovich" userId="1b3d3cd0-fb94-4433-8a3c-38cce311c1da" providerId="ADAL" clId="{11B71A9C-242E-48F8-9E4F-D7D1BDDC18BA}" dt="2023-09-06T13:33:16.135" v="602" actId="20577"/>
          <ac:spMkLst>
            <pc:docMk/>
            <pc:sldMk cId="1079576965" sldId="450"/>
            <ac:spMk id="4" creationId="{2445D791-CCB3-1E41-9275-846295D53DCF}"/>
          </ac:spMkLst>
        </pc:spChg>
        <pc:graphicFrameChg chg="mod">
          <ac:chgData name="Daniel Hershcovich" userId="1b3d3cd0-fb94-4433-8a3c-38cce311c1da" providerId="ADAL" clId="{11B71A9C-242E-48F8-9E4F-D7D1BDDC18BA}" dt="2023-09-06T10:08:01.165" v="176" actId="20577"/>
          <ac:graphicFrameMkLst>
            <pc:docMk/>
            <pc:sldMk cId="1079576965" sldId="450"/>
            <ac:graphicFrameMk id="7" creationId="{00FA624E-4CC4-C100-526F-7C4528D89EB9}"/>
          </ac:graphicFrameMkLst>
        </pc:graphicFrameChg>
      </pc:sldChg>
      <pc:sldChg chg="del">
        <pc:chgData name="Daniel Hershcovich" userId="1b3d3cd0-fb94-4433-8a3c-38cce311c1da" providerId="ADAL" clId="{11B71A9C-242E-48F8-9E4F-D7D1BDDC18BA}" dt="2023-09-06T13:34:31.521" v="631" actId="47"/>
        <pc:sldMkLst>
          <pc:docMk/>
          <pc:sldMk cId="1294232495" sldId="451"/>
        </pc:sldMkLst>
      </pc:sldChg>
      <pc:sldChg chg="del">
        <pc:chgData name="Daniel Hershcovich" userId="1b3d3cd0-fb94-4433-8a3c-38cce311c1da" providerId="ADAL" clId="{11B71A9C-242E-48F8-9E4F-D7D1BDDC18BA}" dt="2023-09-06T10:08:44.493" v="183" actId="47"/>
        <pc:sldMkLst>
          <pc:docMk/>
          <pc:sldMk cId="3195898759" sldId="452"/>
        </pc:sldMkLst>
      </pc:sldChg>
      <pc:sldChg chg="del">
        <pc:chgData name="Daniel Hershcovich" userId="1b3d3cd0-fb94-4433-8a3c-38cce311c1da" providerId="ADAL" clId="{11B71A9C-242E-48F8-9E4F-D7D1BDDC18BA}" dt="2023-09-06T12:57:25.824" v="212" actId="47"/>
        <pc:sldMkLst>
          <pc:docMk/>
          <pc:sldMk cId="1100202653" sldId="453"/>
        </pc:sldMkLst>
      </pc:sldChg>
      <pc:sldChg chg="modSp mod">
        <pc:chgData name="Daniel Hershcovich" userId="1b3d3cd0-fb94-4433-8a3c-38cce311c1da" providerId="ADAL" clId="{11B71A9C-242E-48F8-9E4F-D7D1BDDC18BA}" dt="2023-09-06T13:33:10.824" v="600" actId="20577"/>
        <pc:sldMkLst>
          <pc:docMk/>
          <pc:sldMk cId="553190193" sldId="456"/>
        </pc:sldMkLst>
        <pc:spChg chg="mod">
          <ac:chgData name="Daniel Hershcovich" userId="1b3d3cd0-fb94-4433-8a3c-38cce311c1da" providerId="ADAL" clId="{11B71A9C-242E-48F8-9E4F-D7D1BDDC18BA}" dt="2023-09-06T13:33:10.824" v="600" actId="20577"/>
          <ac:spMkLst>
            <pc:docMk/>
            <pc:sldMk cId="553190193" sldId="456"/>
            <ac:spMk id="2" creationId="{C768B56A-3AA3-1D59-E19F-D130D5BAC334}"/>
          </ac:spMkLst>
        </pc:spChg>
        <pc:graphicFrameChg chg="mod">
          <ac:chgData name="Daniel Hershcovich" userId="1b3d3cd0-fb94-4433-8a3c-38cce311c1da" providerId="ADAL" clId="{11B71A9C-242E-48F8-9E4F-D7D1BDDC18BA}" dt="2023-09-06T10:08:24.427" v="182" actId="20577"/>
          <ac:graphicFrameMkLst>
            <pc:docMk/>
            <pc:sldMk cId="553190193" sldId="456"/>
            <ac:graphicFrameMk id="8" creationId="{8B7B01AA-592F-F9A9-6B09-7B7F56703B79}"/>
          </ac:graphicFrameMkLst>
        </pc:graphicFrameChg>
      </pc:sldChg>
      <pc:sldChg chg="del">
        <pc:chgData name="Daniel Hershcovich" userId="1b3d3cd0-fb94-4433-8a3c-38cce311c1da" providerId="ADAL" clId="{11B71A9C-242E-48F8-9E4F-D7D1BDDC18BA}" dt="2023-09-06T10:02:49.123" v="0" actId="47"/>
        <pc:sldMkLst>
          <pc:docMk/>
          <pc:sldMk cId="1561783989" sldId="457"/>
        </pc:sldMkLst>
      </pc:sldChg>
      <pc:sldChg chg="modSp mod">
        <pc:chgData name="Daniel Hershcovich" userId="1b3d3cd0-fb94-4433-8a3c-38cce311c1da" providerId="ADAL" clId="{11B71A9C-242E-48F8-9E4F-D7D1BDDC18BA}" dt="2023-09-07T12:31:29.530" v="2079" actId="14100"/>
        <pc:sldMkLst>
          <pc:docMk/>
          <pc:sldMk cId="1604355434" sldId="459"/>
        </pc:sldMkLst>
        <pc:spChg chg="mod">
          <ac:chgData name="Daniel Hershcovich" userId="1b3d3cd0-fb94-4433-8a3c-38cce311c1da" providerId="ADAL" clId="{11B71A9C-242E-48F8-9E4F-D7D1BDDC18BA}" dt="2023-09-07T12:31:19.240" v="2078" actId="20577"/>
          <ac:spMkLst>
            <pc:docMk/>
            <pc:sldMk cId="1604355434" sldId="459"/>
            <ac:spMk id="2" creationId="{CA73DC3B-AAD5-5F39-F8F8-9F61CCA4E19A}"/>
          </ac:spMkLst>
        </pc:spChg>
        <pc:picChg chg="mod">
          <ac:chgData name="Daniel Hershcovich" userId="1b3d3cd0-fb94-4433-8a3c-38cce311c1da" providerId="ADAL" clId="{11B71A9C-242E-48F8-9E4F-D7D1BDDC18BA}" dt="2023-09-07T12:31:29.530" v="2079" actId="14100"/>
          <ac:picMkLst>
            <pc:docMk/>
            <pc:sldMk cId="1604355434" sldId="459"/>
            <ac:picMk id="6" creationId="{72714C7F-A95C-5F7B-10F8-C43ECA08A0E9}"/>
          </ac:picMkLst>
        </pc:picChg>
      </pc:sldChg>
      <pc:sldChg chg="del">
        <pc:chgData name="Daniel Hershcovich" userId="1b3d3cd0-fb94-4433-8a3c-38cce311c1da" providerId="ADAL" clId="{11B71A9C-242E-48F8-9E4F-D7D1BDDC18BA}" dt="2023-09-06T10:09:01.670" v="186" actId="47"/>
        <pc:sldMkLst>
          <pc:docMk/>
          <pc:sldMk cId="3745413826" sldId="460"/>
        </pc:sldMkLst>
      </pc:sldChg>
      <pc:sldChg chg="del">
        <pc:chgData name="Daniel Hershcovich" userId="1b3d3cd0-fb94-4433-8a3c-38cce311c1da" providerId="ADAL" clId="{11B71A9C-242E-48F8-9E4F-D7D1BDDC18BA}" dt="2023-09-06T10:09:02.278" v="187" actId="47"/>
        <pc:sldMkLst>
          <pc:docMk/>
          <pc:sldMk cId="2315604937" sldId="461"/>
        </pc:sldMkLst>
      </pc:sldChg>
      <pc:sldChg chg="addSp delSp modSp mod modAnim">
        <pc:chgData name="Daniel Hershcovich" userId="1b3d3cd0-fb94-4433-8a3c-38cce311c1da" providerId="ADAL" clId="{11B71A9C-242E-48F8-9E4F-D7D1BDDC18BA}" dt="2023-09-06T13:32:55.850" v="594" actId="20577"/>
        <pc:sldMkLst>
          <pc:docMk/>
          <pc:sldMk cId="435722812" sldId="462"/>
        </pc:sldMkLst>
        <pc:spChg chg="mod">
          <ac:chgData name="Daniel Hershcovich" userId="1b3d3cd0-fb94-4433-8a3c-38cce311c1da" providerId="ADAL" clId="{11B71A9C-242E-48F8-9E4F-D7D1BDDC18BA}" dt="2023-09-06T13:32:55.850" v="594" actId="20577"/>
          <ac:spMkLst>
            <pc:docMk/>
            <pc:sldMk cId="435722812" sldId="462"/>
            <ac:spMk id="2" creationId="{EA05BC08-D56A-0AA2-1BB9-24C20C19CE60}"/>
          </ac:spMkLst>
        </pc:spChg>
        <pc:spChg chg="add mod">
          <ac:chgData name="Daniel Hershcovich" userId="1b3d3cd0-fb94-4433-8a3c-38cce311c1da" providerId="ADAL" clId="{11B71A9C-242E-48F8-9E4F-D7D1BDDC18BA}" dt="2023-09-06T13:12:48.011" v="293" actId="1076"/>
          <ac:spMkLst>
            <pc:docMk/>
            <pc:sldMk cId="435722812" sldId="462"/>
            <ac:spMk id="6" creationId="{A8EBF520-9722-A69E-1056-84C72E675AFF}"/>
          </ac:spMkLst>
        </pc:spChg>
        <pc:spChg chg="del">
          <ac:chgData name="Daniel Hershcovich" userId="1b3d3cd0-fb94-4433-8a3c-38cce311c1da" providerId="ADAL" clId="{11B71A9C-242E-48F8-9E4F-D7D1BDDC18BA}" dt="2023-09-06T13:03:34.641" v="270" actId="478"/>
          <ac:spMkLst>
            <pc:docMk/>
            <pc:sldMk cId="435722812" sldId="462"/>
            <ac:spMk id="9" creationId="{1536E9E8-8F4E-B083-7935-B8AD02BDBFCA}"/>
          </ac:spMkLst>
        </pc:spChg>
        <pc:spChg chg="add mod">
          <ac:chgData name="Daniel Hershcovich" userId="1b3d3cd0-fb94-4433-8a3c-38cce311c1da" providerId="ADAL" clId="{11B71A9C-242E-48F8-9E4F-D7D1BDDC18BA}" dt="2023-09-06T13:15:32.459" v="316" actId="1076"/>
          <ac:spMkLst>
            <pc:docMk/>
            <pc:sldMk cId="435722812" sldId="462"/>
            <ac:spMk id="13" creationId="{8D43FF97-8472-BAE0-F6C0-41D8458ECD8E}"/>
          </ac:spMkLst>
        </pc:spChg>
        <pc:picChg chg="add mod modCrop">
          <ac:chgData name="Daniel Hershcovich" userId="1b3d3cd0-fb94-4433-8a3c-38cce311c1da" providerId="ADAL" clId="{11B71A9C-242E-48F8-9E4F-D7D1BDDC18BA}" dt="2023-09-06T13:15:14.860" v="314" actId="1076"/>
          <ac:picMkLst>
            <pc:docMk/>
            <pc:sldMk cId="435722812" sldId="462"/>
            <ac:picMk id="8" creationId="{05034BF4-F211-848B-BDF9-AAAC11402363}"/>
          </ac:picMkLst>
        </pc:picChg>
        <pc:picChg chg="mod">
          <ac:chgData name="Daniel Hershcovich" userId="1b3d3cd0-fb94-4433-8a3c-38cce311c1da" providerId="ADAL" clId="{11B71A9C-242E-48F8-9E4F-D7D1BDDC18BA}" dt="2023-09-06T13:15:14.860" v="314" actId="1076"/>
          <ac:picMkLst>
            <pc:docMk/>
            <pc:sldMk cId="435722812" sldId="462"/>
            <ac:picMk id="10" creationId="{2848E483-D521-13EE-4FAA-FABC4F1F8A4F}"/>
          </ac:picMkLst>
        </pc:picChg>
        <pc:picChg chg="add mod modCrop">
          <ac:chgData name="Daniel Hershcovich" userId="1b3d3cd0-fb94-4433-8a3c-38cce311c1da" providerId="ADAL" clId="{11B71A9C-242E-48F8-9E4F-D7D1BDDC18BA}" dt="2023-09-06T13:15:19.860" v="315" actId="14100"/>
          <ac:picMkLst>
            <pc:docMk/>
            <pc:sldMk cId="435722812" sldId="462"/>
            <ac:picMk id="11" creationId="{6BC3EA7B-8436-7E9C-E0A6-24FCADC7EBB4}"/>
          </ac:picMkLst>
        </pc:picChg>
        <pc:picChg chg="add del mod">
          <ac:chgData name="Daniel Hershcovich" userId="1b3d3cd0-fb94-4433-8a3c-38cce311c1da" providerId="ADAL" clId="{11B71A9C-242E-48F8-9E4F-D7D1BDDC18BA}" dt="2023-09-06T13:15:14.860" v="314" actId="1076"/>
          <ac:picMkLst>
            <pc:docMk/>
            <pc:sldMk cId="435722812" sldId="462"/>
            <ac:picMk id="1026" creationId="{0586854E-CA11-4A69-3251-A179122D97FA}"/>
          </ac:picMkLst>
        </pc:picChg>
      </pc:sldChg>
      <pc:sldChg chg="modSp mod ord">
        <pc:chgData name="Daniel Hershcovich" userId="1b3d3cd0-fb94-4433-8a3c-38cce311c1da" providerId="ADAL" clId="{11B71A9C-242E-48F8-9E4F-D7D1BDDC18BA}" dt="2023-09-07T12:30:00.623" v="2028" actId="20577"/>
        <pc:sldMkLst>
          <pc:docMk/>
          <pc:sldMk cId="1844814171" sldId="463"/>
        </pc:sldMkLst>
        <pc:spChg chg="mod">
          <ac:chgData name="Daniel Hershcovich" userId="1b3d3cd0-fb94-4433-8a3c-38cce311c1da" providerId="ADAL" clId="{11B71A9C-242E-48F8-9E4F-D7D1BDDC18BA}" dt="2023-09-06T13:33:05.430" v="599" actId="20577"/>
          <ac:spMkLst>
            <pc:docMk/>
            <pc:sldMk cId="1844814171" sldId="463"/>
            <ac:spMk id="2" creationId="{C768B56A-3AA3-1D59-E19F-D130D5BAC334}"/>
          </ac:spMkLst>
        </pc:spChg>
        <pc:graphicFrameChg chg="mod">
          <ac:chgData name="Daniel Hershcovich" userId="1b3d3cd0-fb94-4433-8a3c-38cce311c1da" providerId="ADAL" clId="{11B71A9C-242E-48F8-9E4F-D7D1BDDC18BA}" dt="2023-09-07T12:30:00.623" v="2028" actId="20577"/>
          <ac:graphicFrameMkLst>
            <pc:docMk/>
            <pc:sldMk cId="1844814171" sldId="463"/>
            <ac:graphicFrameMk id="8" creationId="{8B7B01AA-592F-F9A9-6B09-7B7F56703B79}"/>
          </ac:graphicFrameMkLst>
        </pc:graphicFrameChg>
      </pc:sldChg>
      <pc:sldChg chg="del">
        <pc:chgData name="Daniel Hershcovich" userId="1b3d3cd0-fb94-4433-8a3c-38cce311c1da" providerId="ADAL" clId="{11B71A9C-242E-48F8-9E4F-D7D1BDDC18BA}" dt="2023-09-06T10:09:03.979" v="189" actId="47"/>
        <pc:sldMkLst>
          <pc:docMk/>
          <pc:sldMk cId="4043053875" sldId="464"/>
        </pc:sldMkLst>
      </pc:sldChg>
      <pc:sldChg chg="del">
        <pc:chgData name="Daniel Hershcovich" userId="1b3d3cd0-fb94-4433-8a3c-38cce311c1da" providerId="ADAL" clId="{11B71A9C-242E-48F8-9E4F-D7D1BDDC18BA}" dt="2023-09-06T10:09:02.842" v="188" actId="47"/>
        <pc:sldMkLst>
          <pc:docMk/>
          <pc:sldMk cId="1554047207" sldId="469"/>
        </pc:sldMkLst>
      </pc:sldChg>
      <pc:sldChg chg="del">
        <pc:chgData name="Daniel Hershcovich" userId="1b3d3cd0-fb94-4433-8a3c-38cce311c1da" providerId="ADAL" clId="{11B71A9C-242E-48F8-9E4F-D7D1BDDC18BA}" dt="2023-09-06T10:08:48.579" v="184" actId="47"/>
        <pc:sldMkLst>
          <pc:docMk/>
          <pc:sldMk cId="1801852332" sldId="470"/>
        </pc:sldMkLst>
      </pc:sldChg>
      <pc:sldChg chg="del">
        <pc:chgData name="Daniel Hershcovich" userId="1b3d3cd0-fb94-4433-8a3c-38cce311c1da" providerId="ADAL" clId="{11B71A9C-242E-48F8-9E4F-D7D1BDDC18BA}" dt="2023-09-06T12:57:22.099" v="211" actId="47"/>
        <pc:sldMkLst>
          <pc:docMk/>
          <pc:sldMk cId="2267822535" sldId="471"/>
        </pc:sldMkLst>
      </pc:sldChg>
      <pc:sldChg chg="addSp delSp modSp del mod">
        <pc:chgData name="Daniel Hershcovich" userId="1b3d3cd0-fb94-4433-8a3c-38cce311c1da" providerId="ADAL" clId="{11B71A9C-242E-48F8-9E4F-D7D1BDDC18BA}" dt="2023-09-07T09:11:39.886" v="1065" actId="47"/>
        <pc:sldMkLst>
          <pc:docMk/>
          <pc:sldMk cId="3773080937" sldId="473"/>
        </pc:sldMkLst>
        <pc:spChg chg="add del mod">
          <ac:chgData name="Daniel Hershcovich" userId="1b3d3cd0-fb94-4433-8a3c-38cce311c1da" providerId="ADAL" clId="{11B71A9C-242E-48F8-9E4F-D7D1BDDC18BA}" dt="2023-09-06T13:36:16.099" v="659" actId="478"/>
          <ac:spMkLst>
            <pc:docMk/>
            <pc:sldMk cId="3773080937" sldId="473"/>
            <ac:spMk id="10" creationId="{0DD2E27F-0106-63F0-37E2-0EB84409CC5F}"/>
          </ac:spMkLst>
        </pc:spChg>
        <pc:spChg chg="add mod">
          <ac:chgData name="Daniel Hershcovich" userId="1b3d3cd0-fb94-4433-8a3c-38cce311c1da" providerId="ADAL" clId="{11B71A9C-242E-48F8-9E4F-D7D1BDDC18BA}" dt="2023-09-06T13:36:07.761" v="655"/>
          <ac:spMkLst>
            <pc:docMk/>
            <pc:sldMk cId="3773080937" sldId="473"/>
            <ac:spMk id="12" creationId="{7020C6AF-2456-D232-42E5-6E36F98FB505}"/>
          </ac:spMkLst>
        </pc:spChg>
        <pc:spChg chg="add mod">
          <ac:chgData name="Daniel Hershcovich" userId="1b3d3cd0-fb94-4433-8a3c-38cce311c1da" providerId="ADAL" clId="{11B71A9C-242E-48F8-9E4F-D7D1BDDC18BA}" dt="2023-09-06T13:36:07.761" v="655"/>
          <ac:spMkLst>
            <pc:docMk/>
            <pc:sldMk cId="3773080937" sldId="473"/>
            <ac:spMk id="13" creationId="{EE507BD4-5803-C7BB-BBB7-22841DF3ACCD}"/>
          </ac:spMkLst>
        </pc:spChg>
        <pc:spChg chg="add mod">
          <ac:chgData name="Daniel Hershcovich" userId="1b3d3cd0-fb94-4433-8a3c-38cce311c1da" providerId="ADAL" clId="{11B71A9C-242E-48F8-9E4F-D7D1BDDC18BA}" dt="2023-09-07T09:09:58.058" v="1018" actId="1076"/>
          <ac:spMkLst>
            <pc:docMk/>
            <pc:sldMk cId="3773080937" sldId="473"/>
            <ac:spMk id="15" creationId="{4B9D172A-E50B-11D7-179A-F378BECCB7D0}"/>
          </ac:spMkLst>
        </pc:spChg>
        <pc:grpChg chg="add mod">
          <ac:chgData name="Daniel Hershcovich" userId="1b3d3cd0-fb94-4433-8a3c-38cce311c1da" providerId="ADAL" clId="{11B71A9C-242E-48F8-9E4F-D7D1BDDC18BA}" dt="2023-09-06T13:36:07.761" v="655"/>
          <ac:grpSpMkLst>
            <pc:docMk/>
            <pc:sldMk cId="3773080937" sldId="473"/>
            <ac:grpSpMk id="11" creationId="{7E7A88CC-CCDC-8D39-F4FE-F05991B022D5}"/>
          </ac:grpSpMkLst>
        </pc:grpChg>
        <pc:graphicFrameChg chg="del mod">
          <ac:chgData name="Daniel Hershcovich" userId="1b3d3cd0-fb94-4433-8a3c-38cce311c1da" providerId="ADAL" clId="{11B71A9C-242E-48F8-9E4F-D7D1BDDC18BA}" dt="2023-09-06T13:36:06.529" v="653" actId="478"/>
          <ac:graphicFrameMkLst>
            <pc:docMk/>
            <pc:sldMk cId="3773080937" sldId="473"/>
            <ac:graphicFrameMk id="7" creationId="{FCC565FC-CF81-FE43-9291-9AD7C1F61E31}"/>
          </ac:graphicFrameMkLst>
        </pc:graphicFrameChg>
        <pc:graphicFrameChg chg="add mod">
          <ac:chgData name="Daniel Hershcovich" userId="1b3d3cd0-fb94-4433-8a3c-38cce311c1da" providerId="ADAL" clId="{11B71A9C-242E-48F8-9E4F-D7D1BDDC18BA}" dt="2023-09-07T09:09:53.907" v="1017" actId="14100"/>
          <ac:graphicFrameMkLst>
            <pc:docMk/>
            <pc:sldMk cId="3773080937" sldId="473"/>
            <ac:graphicFrameMk id="14" creationId="{8CB06357-B31A-5A41-C78D-A54261E11CCF}"/>
          </ac:graphicFrameMkLst>
        </pc:graphicFrameChg>
        <pc:graphicFrameChg chg="add mod">
          <ac:chgData name="Daniel Hershcovich" userId="1b3d3cd0-fb94-4433-8a3c-38cce311c1da" providerId="ADAL" clId="{11B71A9C-242E-48F8-9E4F-D7D1BDDC18BA}" dt="2023-09-07T09:06:25.384" v="692"/>
          <ac:graphicFrameMkLst>
            <pc:docMk/>
            <pc:sldMk cId="3773080937" sldId="473"/>
            <ac:graphicFrameMk id="16" creationId="{D415EDCD-5599-82EC-6A5B-D166A8723769}"/>
          </ac:graphicFrameMkLst>
        </pc:graphicFrameChg>
        <pc:graphicFrameChg chg="add mod">
          <ac:chgData name="Daniel Hershcovich" userId="1b3d3cd0-fb94-4433-8a3c-38cce311c1da" providerId="ADAL" clId="{11B71A9C-242E-48F8-9E4F-D7D1BDDC18BA}" dt="2023-09-07T09:10:01.862" v="1020" actId="1076"/>
          <ac:graphicFrameMkLst>
            <pc:docMk/>
            <pc:sldMk cId="3773080937" sldId="473"/>
            <ac:graphicFrameMk id="17" creationId="{303C169E-0A1E-CCC3-53B4-1E207D3C052A}"/>
          </ac:graphicFrameMkLst>
        </pc:graphicFrameChg>
      </pc:sldChg>
      <pc:sldChg chg="addSp modSp mod ord">
        <pc:chgData name="Daniel Hershcovich" userId="1b3d3cd0-fb94-4433-8a3c-38cce311c1da" providerId="ADAL" clId="{11B71A9C-242E-48F8-9E4F-D7D1BDDC18BA}" dt="2023-09-07T09:24:55.173" v="1153" actId="1076"/>
        <pc:sldMkLst>
          <pc:docMk/>
          <pc:sldMk cId="533490919" sldId="482"/>
        </pc:sldMkLst>
        <pc:spChg chg="mod">
          <ac:chgData name="Daniel Hershcovich" userId="1b3d3cd0-fb94-4433-8a3c-38cce311c1da" providerId="ADAL" clId="{11B71A9C-242E-48F8-9E4F-D7D1BDDC18BA}" dt="2023-09-06T13:32:59.244" v="596" actId="20577"/>
          <ac:spMkLst>
            <pc:docMk/>
            <pc:sldMk cId="533490919" sldId="482"/>
            <ac:spMk id="2" creationId="{E095B4A5-A121-D1BF-07D6-382AF6991771}"/>
          </ac:spMkLst>
        </pc:spChg>
        <pc:spChg chg="add mod">
          <ac:chgData name="Daniel Hershcovich" userId="1b3d3cd0-fb94-4433-8a3c-38cce311c1da" providerId="ADAL" clId="{11B71A9C-242E-48F8-9E4F-D7D1BDDC18BA}" dt="2023-09-07T09:24:55.173" v="1153" actId="1076"/>
          <ac:spMkLst>
            <pc:docMk/>
            <pc:sldMk cId="533490919" sldId="482"/>
            <ac:spMk id="9" creationId="{BBA271D9-0FDB-28CD-E911-4491D41EEB00}"/>
          </ac:spMkLst>
        </pc:spChg>
        <pc:graphicFrameChg chg="mod">
          <ac:chgData name="Daniel Hershcovich" userId="1b3d3cd0-fb94-4433-8a3c-38cce311c1da" providerId="ADAL" clId="{11B71A9C-242E-48F8-9E4F-D7D1BDDC18BA}" dt="2023-09-07T09:24:13.824" v="1133" actId="14100"/>
          <ac:graphicFrameMkLst>
            <pc:docMk/>
            <pc:sldMk cId="533490919" sldId="482"/>
            <ac:graphicFrameMk id="17" creationId="{B4A48553-6F8F-BE91-0905-FE9B795D7134}"/>
          </ac:graphicFrameMkLst>
        </pc:graphicFrameChg>
        <pc:picChg chg="add mod">
          <ac:chgData name="Daniel Hershcovich" userId="1b3d3cd0-fb94-4433-8a3c-38cce311c1da" providerId="ADAL" clId="{11B71A9C-242E-48F8-9E4F-D7D1BDDC18BA}" dt="2023-09-07T09:24:05.958" v="1131" actId="1076"/>
          <ac:picMkLst>
            <pc:docMk/>
            <pc:sldMk cId="533490919" sldId="482"/>
            <ac:picMk id="6" creationId="{5E448264-C932-FC40-0904-C99F7B3DA199}"/>
          </ac:picMkLst>
        </pc:picChg>
        <pc:picChg chg="mod">
          <ac:chgData name="Daniel Hershcovich" userId="1b3d3cd0-fb94-4433-8a3c-38cce311c1da" providerId="ADAL" clId="{11B71A9C-242E-48F8-9E4F-D7D1BDDC18BA}" dt="2023-09-07T09:23:29.109" v="1123" actId="14100"/>
          <ac:picMkLst>
            <pc:docMk/>
            <pc:sldMk cId="533490919" sldId="482"/>
            <ac:picMk id="8" creationId="{A1BE4B8F-B758-5989-6137-9CBCB79465CB}"/>
          </ac:picMkLst>
        </pc:picChg>
      </pc:sldChg>
      <pc:sldChg chg="del">
        <pc:chgData name="Daniel Hershcovich" userId="1b3d3cd0-fb94-4433-8a3c-38cce311c1da" providerId="ADAL" clId="{11B71A9C-242E-48F8-9E4F-D7D1BDDC18BA}" dt="2023-09-06T12:56:50.080" v="203" actId="47"/>
        <pc:sldMkLst>
          <pc:docMk/>
          <pc:sldMk cId="1236859797" sldId="628"/>
        </pc:sldMkLst>
      </pc:sldChg>
      <pc:sldChg chg="modSp mod">
        <pc:chgData name="Daniel Hershcovich" userId="1b3d3cd0-fb94-4433-8a3c-38cce311c1da" providerId="ADAL" clId="{11B71A9C-242E-48F8-9E4F-D7D1BDDC18BA}" dt="2023-09-06T13:32:23.729" v="584" actId="114"/>
        <pc:sldMkLst>
          <pc:docMk/>
          <pc:sldMk cId="375608204" sldId="630"/>
        </pc:sldMkLst>
        <pc:spChg chg="mod">
          <ac:chgData name="Daniel Hershcovich" userId="1b3d3cd0-fb94-4433-8a3c-38cce311c1da" providerId="ADAL" clId="{11B71A9C-242E-48F8-9E4F-D7D1BDDC18BA}" dt="2023-09-06T13:32:23.729" v="584" actId="114"/>
          <ac:spMkLst>
            <pc:docMk/>
            <pc:sldMk cId="375608204" sldId="630"/>
            <ac:spMk id="2" creationId="{DBB45AC9-AE83-437C-937A-79298DC34CF9}"/>
          </ac:spMkLst>
        </pc:spChg>
      </pc:sldChg>
      <pc:sldChg chg="del">
        <pc:chgData name="Daniel Hershcovich" userId="1b3d3cd0-fb94-4433-8a3c-38cce311c1da" providerId="ADAL" clId="{11B71A9C-242E-48F8-9E4F-D7D1BDDC18BA}" dt="2023-09-06T12:56:51.205" v="204" actId="47"/>
        <pc:sldMkLst>
          <pc:docMk/>
          <pc:sldMk cId="3145779820" sldId="632"/>
        </pc:sldMkLst>
      </pc:sldChg>
      <pc:sldChg chg="addSp modSp mod">
        <pc:chgData name="Daniel Hershcovich" userId="1b3d3cd0-fb94-4433-8a3c-38cce311c1da" providerId="ADAL" clId="{11B71A9C-242E-48F8-9E4F-D7D1BDDC18BA}" dt="2023-09-07T12:34:05.784" v="2197" actId="20577"/>
        <pc:sldMkLst>
          <pc:docMk/>
          <pc:sldMk cId="3490199838" sldId="636"/>
        </pc:sldMkLst>
        <pc:spChg chg="mod">
          <ac:chgData name="Daniel Hershcovich" userId="1b3d3cd0-fb94-4433-8a3c-38cce311c1da" providerId="ADAL" clId="{11B71A9C-242E-48F8-9E4F-D7D1BDDC18BA}" dt="2023-09-06T13:32:32.207" v="586" actId="20577"/>
          <ac:spMkLst>
            <pc:docMk/>
            <pc:sldMk cId="3490199838" sldId="636"/>
            <ac:spMk id="2" creationId="{59958C66-C4EC-7921-F03F-A03E00425035}"/>
          </ac:spMkLst>
        </pc:spChg>
        <pc:spChg chg="add mod">
          <ac:chgData name="Daniel Hershcovich" userId="1b3d3cd0-fb94-4433-8a3c-38cce311c1da" providerId="ADAL" clId="{11B71A9C-242E-48F8-9E4F-D7D1BDDC18BA}" dt="2023-09-07T12:33:05.143" v="2082"/>
          <ac:spMkLst>
            <pc:docMk/>
            <pc:sldMk cId="3490199838" sldId="636"/>
            <ac:spMk id="6" creationId="{DA96C536-3D47-3C34-2254-27A644ABD8ED}"/>
          </ac:spMkLst>
        </pc:spChg>
        <pc:spChg chg="add mod">
          <ac:chgData name="Daniel Hershcovich" userId="1b3d3cd0-fb94-4433-8a3c-38cce311c1da" providerId="ADAL" clId="{11B71A9C-242E-48F8-9E4F-D7D1BDDC18BA}" dt="2023-09-07T12:33:05.143" v="2082"/>
          <ac:spMkLst>
            <pc:docMk/>
            <pc:sldMk cId="3490199838" sldId="636"/>
            <ac:spMk id="7" creationId="{0F9F1577-7C89-3B00-3914-9177E0816C59}"/>
          </ac:spMkLst>
        </pc:spChg>
        <pc:spChg chg="mod">
          <ac:chgData name="Daniel Hershcovich" userId="1b3d3cd0-fb94-4433-8a3c-38cce311c1da" providerId="ADAL" clId="{11B71A9C-242E-48F8-9E4F-D7D1BDDC18BA}" dt="2023-09-07T11:41:45.043" v="1339"/>
          <ac:spMkLst>
            <pc:docMk/>
            <pc:sldMk cId="3490199838" sldId="636"/>
            <ac:spMk id="8" creationId="{CDA6CFE8-659B-19DD-AD74-76BF49CD19AF}"/>
          </ac:spMkLst>
        </pc:spChg>
        <pc:grpChg chg="add mod">
          <ac:chgData name="Daniel Hershcovich" userId="1b3d3cd0-fb94-4433-8a3c-38cce311c1da" providerId="ADAL" clId="{11B71A9C-242E-48F8-9E4F-D7D1BDDC18BA}" dt="2023-09-07T12:33:05.143" v="2082"/>
          <ac:grpSpMkLst>
            <pc:docMk/>
            <pc:sldMk cId="3490199838" sldId="636"/>
            <ac:grpSpMk id="3" creationId="{7F5E2E31-0D8B-296C-B307-44CFCEB71748}"/>
          </ac:grpSpMkLst>
        </pc:grpChg>
        <pc:graphicFrameChg chg="add mod">
          <ac:chgData name="Daniel Hershcovich" userId="1b3d3cd0-fb94-4433-8a3c-38cce311c1da" providerId="ADAL" clId="{11B71A9C-242E-48F8-9E4F-D7D1BDDC18BA}" dt="2023-09-07T12:34:05.784" v="2197" actId="20577"/>
          <ac:graphicFrameMkLst>
            <pc:docMk/>
            <pc:sldMk cId="3490199838" sldId="636"/>
            <ac:graphicFrameMk id="9" creationId="{732612EE-550A-A6AD-55BB-C56A419125E2}"/>
          </ac:graphicFrameMkLst>
        </pc:graphicFrameChg>
        <pc:picChg chg="mod">
          <ac:chgData name="Daniel Hershcovich" userId="1b3d3cd0-fb94-4433-8a3c-38cce311c1da" providerId="ADAL" clId="{11B71A9C-242E-48F8-9E4F-D7D1BDDC18BA}" dt="2023-09-07T12:33:00.322" v="2080" actId="1076"/>
          <ac:picMkLst>
            <pc:docMk/>
            <pc:sldMk cId="3490199838" sldId="636"/>
            <ac:picMk id="17" creationId="{0875016E-EE25-46DE-AFB5-CEBF46D4AF0E}"/>
          </ac:picMkLst>
        </pc:picChg>
      </pc:sldChg>
      <pc:sldChg chg="del">
        <pc:chgData name="Daniel Hershcovich" userId="1b3d3cd0-fb94-4433-8a3c-38cce311c1da" providerId="ADAL" clId="{11B71A9C-242E-48F8-9E4F-D7D1BDDC18BA}" dt="2023-09-06T13:30:32.381" v="478" actId="47"/>
        <pc:sldMkLst>
          <pc:docMk/>
          <pc:sldMk cId="3474837095" sldId="637"/>
        </pc:sldMkLst>
      </pc:sldChg>
      <pc:sldChg chg="modSp mod">
        <pc:chgData name="Daniel Hershcovich" userId="1b3d3cd0-fb94-4433-8a3c-38cce311c1da" providerId="ADAL" clId="{11B71A9C-242E-48F8-9E4F-D7D1BDDC18BA}" dt="2023-09-06T13:32:38.557" v="587" actId="20577"/>
        <pc:sldMkLst>
          <pc:docMk/>
          <pc:sldMk cId="954913227" sldId="638"/>
        </pc:sldMkLst>
        <pc:spChg chg="mod">
          <ac:chgData name="Daniel Hershcovich" userId="1b3d3cd0-fb94-4433-8a3c-38cce311c1da" providerId="ADAL" clId="{11B71A9C-242E-48F8-9E4F-D7D1BDDC18BA}" dt="2023-09-06T13:32:38.557" v="587" actId="20577"/>
          <ac:spMkLst>
            <pc:docMk/>
            <pc:sldMk cId="954913227" sldId="638"/>
            <ac:spMk id="2" creationId="{A929711E-3C4F-4D7C-F0F9-4AEB536B3093}"/>
          </ac:spMkLst>
        </pc:spChg>
      </pc:sldChg>
      <pc:sldChg chg="del">
        <pc:chgData name="Daniel Hershcovich" userId="1b3d3cd0-fb94-4433-8a3c-38cce311c1da" providerId="ADAL" clId="{11B71A9C-242E-48F8-9E4F-D7D1BDDC18BA}" dt="2023-09-06T13:30:32.381" v="478" actId="47"/>
        <pc:sldMkLst>
          <pc:docMk/>
          <pc:sldMk cId="784494709" sldId="640"/>
        </pc:sldMkLst>
      </pc:sldChg>
      <pc:sldChg chg="modSp mod ord">
        <pc:chgData name="Daniel Hershcovich" userId="1b3d3cd0-fb94-4433-8a3c-38cce311c1da" providerId="ADAL" clId="{11B71A9C-242E-48F8-9E4F-D7D1BDDC18BA}" dt="2023-09-07T12:29:29.516" v="2018"/>
        <pc:sldMkLst>
          <pc:docMk/>
          <pc:sldMk cId="1635176935" sldId="648"/>
        </pc:sldMkLst>
        <pc:spChg chg="mod">
          <ac:chgData name="Daniel Hershcovich" userId="1b3d3cd0-fb94-4433-8a3c-38cce311c1da" providerId="ADAL" clId="{11B71A9C-242E-48F8-9E4F-D7D1BDDC18BA}" dt="2023-09-06T13:35:07.844" v="646" actId="20577"/>
          <ac:spMkLst>
            <pc:docMk/>
            <pc:sldMk cId="1635176935" sldId="648"/>
            <ac:spMk id="18" creationId="{6880180E-BB56-1A0A-9D93-BAC9ECEAFC34}"/>
          </ac:spMkLst>
        </pc:spChg>
      </pc:sldChg>
      <pc:sldChg chg="del">
        <pc:chgData name="Daniel Hershcovich" userId="1b3d3cd0-fb94-4433-8a3c-38cce311c1da" providerId="ADAL" clId="{11B71A9C-242E-48F8-9E4F-D7D1BDDC18BA}" dt="2023-09-06T13:30:32.381" v="478" actId="47"/>
        <pc:sldMkLst>
          <pc:docMk/>
          <pc:sldMk cId="3404205344" sldId="655"/>
        </pc:sldMkLst>
      </pc:sldChg>
      <pc:sldChg chg="del">
        <pc:chgData name="Daniel Hershcovich" userId="1b3d3cd0-fb94-4433-8a3c-38cce311c1da" providerId="ADAL" clId="{11B71A9C-242E-48F8-9E4F-D7D1BDDC18BA}" dt="2023-09-06T13:30:32.381" v="478" actId="47"/>
        <pc:sldMkLst>
          <pc:docMk/>
          <pc:sldMk cId="2382943436" sldId="656"/>
        </pc:sldMkLst>
      </pc:sldChg>
      <pc:sldChg chg="addSp modSp mod modAnim">
        <pc:chgData name="Daniel Hershcovich" userId="1b3d3cd0-fb94-4433-8a3c-38cce311c1da" providerId="ADAL" clId="{11B71A9C-242E-48F8-9E4F-D7D1BDDC18BA}" dt="2023-09-07T12:01:02.677" v="1745"/>
        <pc:sldMkLst>
          <pc:docMk/>
          <pc:sldMk cId="2112166821" sldId="667"/>
        </pc:sldMkLst>
        <pc:spChg chg="mod">
          <ac:chgData name="Daniel Hershcovich" userId="1b3d3cd0-fb94-4433-8a3c-38cce311c1da" providerId="ADAL" clId="{11B71A9C-242E-48F8-9E4F-D7D1BDDC18BA}" dt="2023-09-07T09:28:22.087" v="1184" actId="20577"/>
          <ac:spMkLst>
            <pc:docMk/>
            <pc:sldMk cId="2112166821" sldId="667"/>
            <ac:spMk id="2" creationId="{B96E68B9-F683-74E3-B847-64D19EE91670}"/>
          </ac:spMkLst>
        </pc:spChg>
        <pc:spChg chg="mod">
          <ac:chgData name="Daniel Hershcovich" userId="1b3d3cd0-fb94-4433-8a3c-38cce311c1da" providerId="ADAL" clId="{11B71A9C-242E-48F8-9E4F-D7D1BDDC18BA}" dt="2023-09-07T11:40:28.794" v="1329"/>
          <ac:spMkLst>
            <pc:docMk/>
            <pc:sldMk cId="2112166821" sldId="667"/>
            <ac:spMk id="3" creationId="{6F5A9469-D409-A995-B7A6-02D2CC267728}"/>
          </ac:spMkLst>
        </pc:spChg>
        <pc:spChg chg="add mod">
          <ac:chgData name="Daniel Hershcovich" userId="1b3d3cd0-fb94-4433-8a3c-38cce311c1da" providerId="ADAL" clId="{11B71A9C-242E-48F8-9E4F-D7D1BDDC18BA}" dt="2023-09-07T12:00:19.459" v="1705" actId="14100"/>
          <ac:spMkLst>
            <pc:docMk/>
            <pc:sldMk cId="2112166821" sldId="667"/>
            <ac:spMk id="7" creationId="{4EC4D60E-2195-1D93-E3F2-82D156D346FA}"/>
          </ac:spMkLst>
        </pc:spChg>
        <pc:spChg chg="add mod">
          <ac:chgData name="Daniel Hershcovich" userId="1b3d3cd0-fb94-4433-8a3c-38cce311c1da" providerId="ADAL" clId="{11B71A9C-242E-48F8-9E4F-D7D1BDDC18BA}" dt="2023-09-07T12:00:12.916" v="1703" actId="14100"/>
          <ac:spMkLst>
            <pc:docMk/>
            <pc:sldMk cId="2112166821" sldId="667"/>
            <ac:spMk id="9" creationId="{12C54BFB-74B7-D22B-1BB0-7B082A2F0E02}"/>
          </ac:spMkLst>
        </pc:spChg>
        <pc:spChg chg="add mod">
          <ac:chgData name="Daniel Hershcovich" userId="1b3d3cd0-fb94-4433-8a3c-38cce311c1da" providerId="ADAL" clId="{11B71A9C-242E-48F8-9E4F-D7D1BDDC18BA}" dt="2023-09-07T12:00:34.075" v="1706"/>
          <ac:spMkLst>
            <pc:docMk/>
            <pc:sldMk cId="2112166821" sldId="667"/>
            <ac:spMk id="11" creationId="{A16CD9CA-89B1-E8BD-094E-F4A924FD7A41}"/>
          </ac:spMkLst>
        </pc:spChg>
        <pc:spChg chg="add mod">
          <ac:chgData name="Daniel Hershcovich" userId="1b3d3cd0-fb94-4433-8a3c-38cce311c1da" providerId="ADAL" clId="{11B71A9C-242E-48F8-9E4F-D7D1BDDC18BA}" dt="2023-09-07T12:00:54.988" v="1743" actId="20577"/>
          <ac:spMkLst>
            <pc:docMk/>
            <pc:sldMk cId="2112166821" sldId="667"/>
            <ac:spMk id="12" creationId="{7CE543D7-0340-5D44-ADF0-39C59FF1759C}"/>
          </ac:spMkLst>
        </pc:spChg>
        <pc:grpChg chg="add mod">
          <ac:chgData name="Daniel Hershcovich" userId="1b3d3cd0-fb94-4433-8a3c-38cce311c1da" providerId="ADAL" clId="{11B71A9C-242E-48F8-9E4F-D7D1BDDC18BA}" dt="2023-09-07T12:00:57.651" v="1744" actId="14100"/>
          <ac:grpSpMkLst>
            <pc:docMk/>
            <pc:sldMk cId="2112166821" sldId="667"/>
            <ac:grpSpMk id="10" creationId="{4D263993-A4A6-9FD3-0D7B-982EF39B3EFA}"/>
          </ac:grpSpMkLst>
        </pc:grpChg>
        <pc:picChg chg="mod">
          <ac:chgData name="Daniel Hershcovich" userId="1b3d3cd0-fb94-4433-8a3c-38cce311c1da" providerId="ADAL" clId="{11B71A9C-242E-48F8-9E4F-D7D1BDDC18BA}" dt="2023-09-07T12:00:36.191" v="1708" actId="1076"/>
          <ac:picMkLst>
            <pc:docMk/>
            <pc:sldMk cId="2112166821" sldId="667"/>
            <ac:picMk id="6" creationId="{B4850DC2-B44B-5618-689B-B31C80A984F5}"/>
          </ac:picMkLst>
        </pc:picChg>
        <pc:picChg chg="mod ord">
          <ac:chgData name="Daniel Hershcovich" userId="1b3d3cd0-fb94-4433-8a3c-38cce311c1da" providerId="ADAL" clId="{11B71A9C-242E-48F8-9E4F-D7D1BDDC18BA}" dt="2023-09-07T11:59:37.876" v="1697" actId="167"/>
          <ac:picMkLst>
            <pc:docMk/>
            <pc:sldMk cId="2112166821" sldId="667"/>
            <ac:picMk id="8" creationId="{214839B2-8CEC-D6F4-4EA8-F690BDF65463}"/>
          </ac:picMkLst>
        </pc:picChg>
      </pc:sldChg>
      <pc:sldChg chg="del">
        <pc:chgData name="Daniel Hershcovich" userId="1b3d3cd0-fb94-4433-8a3c-38cce311c1da" providerId="ADAL" clId="{11B71A9C-242E-48F8-9E4F-D7D1BDDC18BA}" dt="2023-09-06T10:08:49.122" v="185" actId="47"/>
        <pc:sldMkLst>
          <pc:docMk/>
          <pc:sldMk cId="69941531" sldId="670"/>
        </pc:sldMkLst>
      </pc:sldChg>
      <pc:sldChg chg="del">
        <pc:chgData name="Daniel Hershcovich" userId="1b3d3cd0-fb94-4433-8a3c-38cce311c1da" providerId="ADAL" clId="{11B71A9C-242E-48F8-9E4F-D7D1BDDC18BA}" dt="2023-09-06T12:57:15.895" v="208" actId="47"/>
        <pc:sldMkLst>
          <pc:docMk/>
          <pc:sldMk cId="4234871424" sldId="671"/>
        </pc:sldMkLst>
      </pc:sldChg>
      <pc:sldChg chg="addSp delSp modSp mod modAnim">
        <pc:chgData name="Daniel Hershcovich" userId="1b3d3cd0-fb94-4433-8a3c-38cce311c1da" providerId="ADAL" clId="{11B71A9C-242E-48F8-9E4F-D7D1BDDC18BA}" dt="2023-09-07T12:46:49.862" v="2233" actId="14100"/>
        <pc:sldMkLst>
          <pc:docMk/>
          <pc:sldMk cId="3192863217" sldId="672"/>
        </pc:sldMkLst>
        <pc:spChg chg="mod">
          <ac:chgData name="Daniel Hershcovich" userId="1b3d3cd0-fb94-4433-8a3c-38cce311c1da" providerId="ADAL" clId="{11B71A9C-242E-48F8-9E4F-D7D1BDDC18BA}" dt="2023-09-07T11:45:41.728" v="1428" actId="20577"/>
          <ac:spMkLst>
            <pc:docMk/>
            <pc:sldMk cId="3192863217" sldId="672"/>
            <ac:spMk id="2" creationId="{B96E68B9-F683-74E3-B847-64D19EE91670}"/>
          </ac:spMkLst>
        </pc:spChg>
        <pc:spChg chg="mod">
          <ac:chgData name="Daniel Hershcovich" userId="1b3d3cd0-fb94-4433-8a3c-38cce311c1da" providerId="ADAL" clId="{11B71A9C-242E-48F8-9E4F-D7D1BDDC18BA}" dt="2023-09-07T11:40:25.923" v="1328"/>
          <ac:spMkLst>
            <pc:docMk/>
            <pc:sldMk cId="3192863217" sldId="672"/>
            <ac:spMk id="3" creationId="{6F5A9469-D409-A995-B7A6-02D2CC267728}"/>
          </ac:spMkLst>
        </pc:spChg>
        <pc:spChg chg="mod">
          <ac:chgData name="Daniel Hershcovich" userId="1b3d3cd0-fb94-4433-8a3c-38cce311c1da" providerId="ADAL" clId="{11B71A9C-242E-48F8-9E4F-D7D1BDDC18BA}" dt="2023-09-07T12:40:37.247" v="2216" actId="20577"/>
          <ac:spMkLst>
            <pc:docMk/>
            <pc:sldMk cId="3192863217" sldId="672"/>
            <ac:spMk id="8" creationId="{3ADDB50E-93D6-CB9B-43A7-7BE9810BE348}"/>
          </ac:spMkLst>
        </pc:spChg>
        <pc:spChg chg="mod">
          <ac:chgData name="Daniel Hershcovich" userId="1b3d3cd0-fb94-4433-8a3c-38cce311c1da" providerId="ADAL" clId="{11B71A9C-242E-48F8-9E4F-D7D1BDDC18BA}" dt="2023-09-07T11:43:34.707" v="1341" actId="21"/>
          <ac:spMkLst>
            <pc:docMk/>
            <pc:sldMk cId="3192863217" sldId="672"/>
            <ac:spMk id="11" creationId="{5F7A48E1-D296-84F9-9D48-B41078516472}"/>
          </ac:spMkLst>
        </pc:spChg>
        <pc:graphicFrameChg chg="add mod">
          <ac:chgData name="Daniel Hershcovich" userId="1b3d3cd0-fb94-4433-8a3c-38cce311c1da" providerId="ADAL" clId="{11B71A9C-242E-48F8-9E4F-D7D1BDDC18BA}" dt="2023-09-07T12:46:49.862" v="2233" actId="14100"/>
          <ac:graphicFrameMkLst>
            <pc:docMk/>
            <pc:sldMk cId="3192863217" sldId="672"/>
            <ac:graphicFrameMk id="6" creationId="{56C38EA2-28C6-609F-D4C4-0FEE4E09341D}"/>
          </ac:graphicFrameMkLst>
        </pc:graphicFrameChg>
        <pc:graphicFrameChg chg="add mod">
          <ac:chgData name="Daniel Hershcovich" userId="1b3d3cd0-fb94-4433-8a3c-38cce311c1da" providerId="ADAL" clId="{11B71A9C-242E-48F8-9E4F-D7D1BDDC18BA}" dt="2023-09-07T12:46:38.337" v="2229" actId="14100"/>
          <ac:graphicFrameMkLst>
            <pc:docMk/>
            <pc:sldMk cId="3192863217" sldId="672"/>
            <ac:graphicFrameMk id="9" creationId="{62E7238D-D9FE-2740-4EA8-B00A89246CF2}"/>
          </ac:graphicFrameMkLst>
        </pc:graphicFrameChg>
        <pc:picChg chg="del">
          <ac:chgData name="Daniel Hershcovich" userId="1b3d3cd0-fb94-4433-8a3c-38cce311c1da" providerId="ADAL" clId="{11B71A9C-242E-48F8-9E4F-D7D1BDDC18BA}" dt="2023-09-07T12:45:58.709" v="2217" actId="478"/>
          <ac:picMkLst>
            <pc:docMk/>
            <pc:sldMk cId="3192863217" sldId="672"/>
            <ac:picMk id="7" creationId="{827851BC-F949-2ADE-2B70-6D2F7600ADE1}"/>
          </ac:picMkLst>
        </pc:picChg>
        <pc:picChg chg="mod ord modCrop">
          <ac:chgData name="Daniel Hershcovich" userId="1b3d3cd0-fb94-4433-8a3c-38cce311c1da" providerId="ADAL" clId="{11B71A9C-242E-48F8-9E4F-D7D1BDDC18BA}" dt="2023-09-07T12:46:33.694" v="2228" actId="1076"/>
          <ac:picMkLst>
            <pc:docMk/>
            <pc:sldMk cId="3192863217" sldId="672"/>
            <ac:picMk id="10" creationId="{D0F7AE7D-9074-BCFA-0AD8-FFCCBA88233C}"/>
          </ac:picMkLst>
        </pc:picChg>
        <pc:picChg chg="add mod">
          <ac:chgData name="Daniel Hershcovich" userId="1b3d3cd0-fb94-4433-8a3c-38cce311c1da" providerId="ADAL" clId="{11B71A9C-242E-48F8-9E4F-D7D1BDDC18BA}" dt="2023-09-07T12:46:09.325" v="2223" actId="1076"/>
          <ac:picMkLst>
            <pc:docMk/>
            <pc:sldMk cId="3192863217" sldId="672"/>
            <ac:picMk id="13" creationId="{47EA9EFD-AF0D-15C7-7B69-325A79500CFE}"/>
          </ac:picMkLst>
        </pc:picChg>
      </pc:sldChg>
      <pc:sldChg chg="addSp delSp modSp mod modAnim">
        <pc:chgData name="Daniel Hershcovich" userId="1b3d3cd0-fb94-4433-8a3c-38cce311c1da" providerId="ADAL" clId="{11B71A9C-242E-48F8-9E4F-D7D1BDDC18BA}" dt="2023-09-07T13:19:50.271" v="2281"/>
        <pc:sldMkLst>
          <pc:docMk/>
          <pc:sldMk cId="2625029829" sldId="673"/>
        </pc:sldMkLst>
        <pc:spChg chg="mod">
          <ac:chgData name="Daniel Hershcovich" userId="1b3d3cd0-fb94-4433-8a3c-38cce311c1da" providerId="ADAL" clId="{11B71A9C-242E-48F8-9E4F-D7D1BDDC18BA}" dt="2023-09-06T13:33:46.192" v="621" actId="20577"/>
          <ac:spMkLst>
            <pc:docMk/>
            <pc:sldMk cId="2625029829" sldId="673"/>
            <ac:spMk id="2" creationId="{B96E68B9-F683-74E3-B847-64D19EE91670}"/>
          </ac:spMkLst>
        </pc:spChg>
        <pc:spChg chg="mod">
          <ac:chgData name="Daniel Hershcovich" userId="1b3d3cd0-fb94-4433-8a3c-38cce311c1da" providerId="ADAL" clId="{11B71A9C-242E-48F8-9E4F-D7D1BDDC18BA}" dt="2023-09-07T11:41:18.236" v="1338"/>
          <ac:spMkLst>
            <pc:docMk/>
            <pc:sldMk cId="2625029829" sldId="673"/>
            <ac:spMk id="3" creationId="{6F5A9469-D409-A995-B7A6-02D2CC267728}"/>
          </ac:spMkLst>
        </pc:spChg>
        <pc:spChg chg="add del mod">
          <ac:chgData name="Daniel Hershcovich" userId="1b3d3cd0-fb94-4433-8a3c-38cce311c1da" providerId="ADAL" clId="{11B71A9C-242E-48F8-9E4F-D7D1BDDC18BA}" dt="2023-09-07T13:15:53.781" v="2260"/>
          <ac:spMkLst>
            <pc:docMk/>
            <pc:sldMk cId="2625029829" sldId="673"/>
            <ac:spMk id="7" creationId="{1CF63F9C-377D-53C0-7A9E-25FE20D85441}"/>
          </ac:spMkLst>
        </pc:spChg>
        <pc:spChg chg="add del">
          <ac:chgData name="Daniel Hershcovich" userId="1b3d3cd0-fb94-4433-8a3c-38cce311c1da" providerId="ADAL" clId="{11B71A9C-242E-48F8-9E4F-D7D1BDDC18BA}" dt="2023-09-07T12:59:35.957" v="2259" actId="22"/>
          <ac:spMkLst>
            <pc:docMk/>
            <pc:sldMk cId="2625029829" sldId="673"/>
            <ac:spMk id="10" creationId="{7A5C627D-20D2-587B-FAF7-0E488EF2AEA8}"/>
          </ac:spMkLst>
        </pc:spChg>
        <pc:spChg chg="add del mod">
          <ac:chgData name="Daniel Hershcovich" userId="1b3d3cd0-fb94-4433-8a3c-38cce311c1da" providerId="ADAL" clId="{11B71A9C-242E-48F8-9E4F-D7D1BDDC18BA}" dt="2023-09-07T13:17:57.828" v="2267"/>
          <ac:spMkLst>
            <pc:docMk/>
            <pc:sldMk cId="2625029829" sldId="673"/>
            <ac:spMk id="14" creationId="{B4ABC9D5-32EA-465B-0CE9-256A3B146B99}"/>
          </ac:spMkLst>
        </pc:spChg>
        <pc:spChg chg="add del mod">
          <ac:chgData name="Daniel Hershcovich" userId="1b3d3cd0-fb94-4433-8a3c-38cce311c1da" providerId="ADAL" clId="{11B71A9C-242E-48F8-9E4F-D7D1BDDC18BA}" dt="2023-09-07T12:59:34.746" v="2257" actId="478"/>
          <ac:spMkLst>
            <pc:docMk/>
            <pc:sldMk cId="2625029829" sldId="673"/>
            <ac:spMk id="21" creationId="{5A4C5978-696D-B963-2E56-7CAFF0EA3EAB}"/>
          </ac:spMkLst>
        </pc:spChg>
        <pc:picChg chg="add del mod">
          <ac:chgData name="Daniel Hershcovich" userId="1b3d3cd0-fb94-4433-8a3c-38cce311c1da" providerId="ADAL" clId="{11B71A9C-242E-48F8-9E4F-D7D1BDDC18BA}" dt="2023-09-07T13:18:00.863" v="2271" actId="478"/>
          <ac:picMkLst>
            <pc:docMk/>
            <pc:sldMk cId="2625029829" sldId="673"/>
            <ac:picMk id="8" creationId="{C56A2803-7C1E-B4D8-6266-C4DE98FC255F}"/>
          </ac:picMkLst>
        </pc:picChg>
        <pc:picChg chg="add del mod">
          <ac:chgData name="Daniel Hershcovich" userId="1b3d3cd0-fb94-4433-8a3c-38cce311c1da" providerId="ADAL" clId="{11B71A9C-242E-48F8-9E4F-D7D1BDDC18BA}" dt="2023-09-07T13:17:50.522" v="2266" actId="478"/>
          <ac:picMkLst>
            <pc:docMk/>
            <pc:sldMk cId="2625029829" sldId="673"/>
            <ac:picMk id="12" creationId="{831045BF-E227-877B-38D0-B9C245088833}"/>
          </ac:picMkLst>
        </pc:picChg>
        <pc:picChg chg="add mod">
          <ac:chgData name="Daniel Hershcovich" userId="1b3d3cd0-fb94-4433-8a3c-38cce311c1da" providerId="ADAL" clId="{11B71A9C-242E-48F8-9E4F-D7D1BDDC18BA}" dt="2023-09-07T13:19:21.045" v="2280" actId="1076"/>
          <ac:picMkLst>
            <pc:docMk/>
            <pc:sldMk cId="2625029829" sldId="673"/>
            <ac:picMk id="16" creationId="{87F25735-5FF3-2B9E-3744-6729F67F0514}"/>
          </ac:picMkLst>
        </pc:picChg>
        <pc:picChg chg="del">
          <ac:chgData name="Daniel Hershcovich" userId="1b3d3cd0-fb94-4433-8a3c-38cce311c1da" providerId="ADAL" clId="{11B71A9C-242E-48F8-9E4F-D7D1BDDC18BA}" dt="2023-09-07T12:58:55.486" v="2254" actId="478"/>
          <ac:picMkLst>
            <pc:docMk/>
            <pc:sldMk cId="2625029829" sldId="673"/>
            <ac:picMk id="18" creationId="{DB1C34CE-12AF-41F4-6A42-FE762B48F1A8}"/>
          </ac:picMkLst>
        </pc:picChg>
        <pc:picChg chg="add mod modCrop">
          <ac:chgData name="Daniel Hershcovich" userId="1b3d3cd0-fb94-4433-8a3c-38cce311c1da" providerId="ADAL" clId="{11B71A9C-242E-48F8-9E4F-D7D1BDDC18BA}" dt="2023-09-07T13:19:18.718" v="2279" actId="1076"/>
          <ac:picMkLst>
            <pc:docMk/>
            <pc:sldMk cId="2625029829" sldId="673"/>
            <ac:picMk id="19" creationId="{40E4507D-6FEA-C0B1-A996-D74F5536B594}"/>
          </ac:picMkLst>
        </pc:picChg>
      </pc:sldChg>
      <pc:sldChg chg="del">
        <pc:chgData name="Daniel Hershcovich" userId="1b3d3cd0-fb94-4433-8a3c-38cce311c1da" providerId="ADAL" clId="{11B71A9C-242E-48F8-9E4F-D7D1BDDC18BA}" dt="2023-09-06T10:03:04.064" v="4" actId="47"/>
        <pc:sldMkLst>
          <pc:docMk/>
          <pc:sldMk cId="111865479" sldId="674"/>
        </pc:sldMkLst>
      </pc:sldChg>
      <pc:sldChg chg="del">
        <pc:chgData name="Daniel Hershcovich" userId="1b3d3cd0-fb94-4433-8a3c-38cce311c1da" providerId="ADAL" clId="{11B71A9C-242E-48F8-9E4F-D7D1BDDC18BA}" dt="2023-09-06T12:57:09.126" v="205" actId="47"/>
        <pc:sldMkLst>
          <pc:docMk/>
          <pc:sldMk cId="307355460" sldId="675"/>
        </pc:sldMkLst>
      </pc:sldChg>
      <pc:sldChg chg="del">
        <pc:chgData name="Daniel Hershcovich" userId="1b3d3cd0-fb94-4433-8a3c-38cce311c1da" providerId="ADAL" clId="{11B71A9C-242E-48F8-9E4F-D7D1BDDC18BA}" dt="2023-09-06T12:57:09.126" v="205" actId="47"/>
        <pc:sldMkLst>
          <pc:docMk/>
          <pc:sldMk cId="3652001897" sldId="676"/>
        </pc:sldMkLst>
      </pc:sldChg>
      <pc:sldChg chg="modSp mod">
        <pc:chgData name="Daniel Hershcovich" userId="1b3d3cd0-fb94-4433-8a3c-38cce311c1da" providerId="ADAL" clId="{11B71A9C-242E-48F8-9E4F-D7D1BDDC18BA}" dt="2023-09-06T13:32:48.192" v="590" actId="20577"/>
        <pc:sldMkLst>
          <pc:docMk/>
          <pc:sldMk cId="2812146048" sldId="678"/>
        </pc:sldMkLst>
        <pc:spChg chg="mod">
          <ac:chgData name="Daniel Hershcovich" userId="1b3d3cd0-fb94-4433-8a3c-38cce311c1da" providerId="ADAL" clId="{11B71A9C-242E-48F8-9E4F-D7D1BDDC18BA}" dt="2023-09-06T13:32:48.192" v="590" actId="20577"/>
          <ac:spMkLst>
            <pc:docMk/>
            <pc:sldMk cId="2812146048" sldId="678"/>
            <ac:spMk id="2" creationId="{8B90DBEB-0D87-D713-4EAB-CFF1B754DE12}"/>
          </ac:spMkLst>
        </pc:spChg>
      </pc:sldChg>
      <pc:sldChg chg="modSp mod">
        <pc:chgData name="Daniel Hershcovich" userId="1b3d3cd0-fb94-4433-8a3c-38cce311c1da" providerId="ADAL" clId="{11B71A9C-242E-48F8-9E4F-D7D1BDDC18BA}" dt="2023-09-06T13:32:46.064" v="589" actId="20577"/>
        <pc:sldMkLst>
          <pc:docMk/>
          <pc:sldMk cId="3265035541" sldId="679"/>
        </pc:sldMkLst>
        <pc:spChg chg="mod">
          <ac:chgData name="Daniel Hershcovich" userId="1b3d3cd0-fb94-4433-8a3c-38cce311c1da" providerId="ADAL" clId="{11B71A9C-242E-48F8-9E4F-D7D1BDDC18BA}" dt="2023-09-06T13:32:46.064" v="589" actId="20577"/>
          <ac:spMkLst>
            <pc:docMk/>
            <pc:sldMk cId="3265035541" sldId="679"/>
            <ac:spMk id="2" creationId="{8B90DBEB-0D87-D713-4EAB-CFF1B754DE12}"/>
          </ac:spMkLst>
        </pc:spChg>
      </pc:sldChg>
      <pc:sldChg chg="addSp modSp mod modAnim">
        <pc:chgData name="Daniel Hershcovich" userId="1b3d3cd0-fb94-4433-8a3c-38cce311c1da" providerId="ADAL" clId="{11B71A9C-242E-48F8-9E4F-D7D1BDDC18BA}" dt="2023-09-06T13:32:44.247" v="588" actId="20577"/>
        <pc:sldMkLst>
          <pc:docMk/>
          <pc:sldMk cId="3265356723" sldId="680"/>
        </pc:sldMkLst>
        <pc:spChg chg="mod">
          <ac:chgData name="Daniel Hershcovich" userId="1b3d3cd0-fb94-4433-8a3c-38cce311c1da" providerId="ADAL" clId="{11B71A9C-242E-48F8-9E4F-D7D1BDDC18BA}" dt="2023-09-06T13:32:44.247" v="588" actId="20577"/>
          <ac:spMkLst>
            <pc:docMk/>
            <pc:sldMk cId="3265356723" sldId="680"/>
            <ac:spMk id="2" creationId="{8B90DBEB-0D87-D713-4EAB-CFF1B754DE12}"/>
          </ac:spMkLst>
        </pc:spChg>
        <pc:graphicFrameChg chg="add mod">
          <ac:chgData name="Daniel Hershcovich" userId="1b3d3cd0-fb94-4433-8a3c-38cce311c1da" providerId="ADAL" clId="{11B71A9C-242E-48F8-9E4F-D7D1BDDC18BA}" dt="2023-09-06T13:32:14.508" v="583" actId="14100"/>
          <ac:graphicFrameMkLst>
            <pc:docMk/>
            <pc:sldMk cId="3265356723" sldId="680"/>
            <ac:graphicFrameMk id="9" creationId="{C8F56DD7-69BF-E49D-5BB5-1E54B8587E66}"/>
          </ac:graphicFrameMkLst>
        </pc:graphicFrameChg>
      </pc:sldChg>
      <pc:sldChg chg="del">
        <pc:chgData name="Daniel Hershcovich" userId="1b3d3cd0-fb94-4433-8a3c-38cce311c1da" providerId="ADAL" clId="{11B71A9C-242E-48F8-9E4F-D7D1BDDC18BA}" dt="2023-09-06T13:29:19.522" v="436" actId="47"/>
        <pc:sldMkLst>
          <pc:docMk/>
          <pc:sldMk cId="1665260120" sldId="681"/>
        </pc:sldMkLst>
      </pc:sldChg>
      <pc:sldChg chg="modSp mod">
        <pc:chgData name="Daniel Hershcovich" userId="1b3d3cd0-fb94-4433-8a3c-38cce311c1da" providerId="ADAL" clId="{11B71A9C-242E-48F8-9E4F-D7D1BDDC18BA}" dt="2023-09-06T13:32:26.466" v="585" actId="114"/>
        <pc:sldMkLst>
          <pc:docMk/>
          <pc:sldMk cId="3712688277" sldId="682"/>
        </pc:sldMkLst>
        <pc:spChg chg="mod">
          <ac:chgData name="Daniel Hershcovich" userId="1b3d3cd0-fb94-4433-8a3c-38cce311c1da" providerId="ADAL" clId="{11B71A9C-242E-48F8-9E4F-D7D1BDDC18BA}" dt="2023-09-06T13:32:26.466" v="585" actId="114"/>
          <ac:spMkLst>
            <pc:docMk/>
            <pc:sldMk cId="3712688277" sldId="682"/>
            <ac:spMk id="2" creationId="{8C0B9D43-A7E9-46E6-89EB-7B38D8116445}"/>
          </ac:spMkLst>
        </pc:spChg>
      </pc:sldChg>
      <pc:sldChg chg="del">
        <pc:chgData name="Daniel Hershcovich" userId="1b3d3cd0-fb94-4433-8a3c-38cce311c1da" providerId="ADAL" clId="{11B71A9C-242E-48F8-9E4F-D7D1BDDC18BA}" dt="2023-09-06T13:30:03.925" v="477" actId="47"/>
        <pc:sldMkLst>
          <pc:docMk/>
          <pc:sldMk cId="1326929289" sldId="683"/>
        </pc:sldMkLst>
      </pc:sldChg>
      <pc:sldChg chg="del">
        <pc:chgData name="Daniel Hershcovich" userId="1b3d3cd0-fb94-4433-8a3c-38cce311c1da" providerId="ADAL" clId="{11B71A9C-242E-48F8-9E4F-D7D1BDDC18BA}" dt="2023-09-06T10:03:21.938" v="5" actId="47"/>
        <pc:sldMkLst>
          <pc:docMk/>
          <pc:sldMk cId="3688691722" sldId="684"/>
        </pc:sldMkLst>
      </pc:sldChg>
      <pc:sldChg chg="modSp mod">
        <pc:chgData name="Daniel Hershcovich" userId="1b3d3cd0-fb94-4433-8a3c-38cce311c1da" providerId="ADAL" clId="{11B71A9C-242E-48F8-9E4F-D7D1BDDC18BA}" dt="2023-09-06T10:05:04.275" v="73" actId="20577"/>
        <pc:sldMkLst>
          <pc:docMk/>
          <pc:sldMk cId="589053104" sldId="685"/>
        </pc:sldMkLst>
        <pc:spChg chg="mod">
          <ac:chgData name="Daniel Hershcovich" userId="1b3d3cd0-fb94-4433-8a3c-38cce311c1da" providerId="ADAL" clId="{11B71A9C-242E-48F8-9E4F-D7D1BDDC18BA}" dt="2023-09-06T10:05:04.275" v="73" actId="20577"/>
          <ac:spMkLst>
            <pc:docMk/>
            <pc:sldMk cId="589053104" sldId="685"/>
            <ac:spMk id="2" creationId="{9D552BEA-D3FB-F7E0-3EB8-98B55E0268B4}"/>
          </ac:spMkLst>
        </pc:spChg>
      </pc:sldChg>
      <pc:sldChg chg="del">
        <pc:chgData name="Daniel Hershcovich" userId="1b3d3cd0-fb94-4433-8a3c-38cce311c1da" providerId="ADAL" clId="{11B71A9C-242E-48F8-9E4F-D7D1BDDC18BA}" dt="2023-09-06T10:04:48.150" v="53" actId="47"/>
        <pc:sldMkLst>
          <pc:docMk/>
          <pc:sldMk cId="1426374974" sldId="686"/>
        </pc:sldMkLst>
      </pc:sldChg>
      <pc:sldChg chg="del">
        <pc:chgData name="Daniel Hershcovich" userId="1b3d3cd0-fb94-4433-8a3c-38cce311c1da" providerId="ADAL" clId="{11B71A9C-242E-48F8-9E4F-D7D1BDDC18BA}" dt="2023-09-06T10:03:23.995" v="6" actId="47"/>
        <pc:sldMkLst>
          <pc:docMk/>
          <pc:sldMk cId="3290728797" sldId="687"/>
        </pc:sldMkLst>
      </pc:sldChg>
      <pc:sldChg chg="del">
        <pc:chgData name="Daniel Hershcovich" userId="1b3d3cd0-fb94-4433-8a3c-38cce311c1da" providerId="ADAL" clId="{11B71A9C-242E-48F8-9E4F-D7D1BDDC18BA}" dt="2023-09-06T10:02:55.773" v="1" actId="47"/>
        <pc:sldMkLst>
          <pc:docMk/>
          <pc:sldMk cId="1793199773" sldId="688"/>
        </pc:sldMkLst>
      </pc:sldChg>
      <pc:sldChg chg="del">
        <pc:chgData name="Daniel Hershcovich" userId="1b3d3cd0-fb94-4433-8a3c-38cce311c1da" providerId="ADAL" clId="{11B71A9C-242E-48F8-9E4F-D7D1BDDC18BA}" dt="2023-09-06T13:25:33.895" v="317" actId="47"/>
        <pc:sldMkLst>
          <pc:docMk/>
          <pc:sldMk cId="1211393176" sldId="689"/>
        </pc:sldMkLst>
      </pc:sldChg>
      <pc:sldChg chg="del">
        <pc:chgData name="Daniel Hershcovich" userId="1b3d3cd0-fb94-4433-8a3c-38cce311c1da" providerId="ADAL" clId="{11B71A9C-242E-48F8-9E4F-D7D1BDDC18BA}" dt="2023-09-06T12:57:09.126" v="205" actId="47"/>
        <pc:sldMkLst>
          <pc:docMk/>
          <pc:sldMk cId="3223847038" sldId="690"/>
        </pc:sldMkLst>
      </pc:sldChg>
      <pc:sldChg chg="del">
        <pc:chgData name="Daniel Hershcovich" userId="1b3d3cd0-fb94-4433-8a3c-38cce311c1da" providerId="ADAL" clId="{11B71A9C-242E-48F8-9E4F-D7D1BDDC18BA}" dt="2023-09-06T13:34:14.971" v="630" actId="47"/>
        <pc:sldMkLst>
          <pc:docMk/>
          <pc:sldMk cId="905625219" sldId="691"/>
        </pc:sldMkLst>
      </pc:sldChg>
      <pc:sldChg chg="modSp mod">
        <pc:chgData name="Daniel Hershcovich" userId="1b3d3cd0-fb94-4433-8a3c-38cce311c1da" providerId="ADAL" clId="{11B71A9C-242E-48F8-9E4F-D7D1BDDC18BA}" dt="2023-09-07T11:41:02.750" v="1337" actId="20577"/>
        <pc:sldMkLst>
          <pc:docMk/>
          <pc:sldMk cId="663499900" sldId="692"/>
        </pc:sldMkLst>
        <pc:spChg chg="mod">
          <ac:chgData name="Daniel Hershcovich" userId="1b3d3cd0-fb94-4433-8a3c-38cce311c1da" providerId="ADAL" clId="{11B71A9C-242E-48F8-9E4F-D7D1BDDC18BA}" dt="2023-09-07T09:28:48.706" v="1214" actId="20577"/>
          <ac:spMkLst>
            <pc:docMk/>
            <pc:sldMk cId="663499900" sldId="692"/>
            <ac:spMk id="2" creationId="{65F80EB6-417D-43A3-44CD-EAA1ED4737EA}"/>
          </ac:spMkLst>
        </pc:spChg>
        <pc:spChg chg="mod">
          <ac:chgData name="Daniel Hershcovich" userId="1b3d3cd0-fb94-4433-8a3c-38cce311c1da" providerId="ADAL" clId="{11B71A9C-242E-48F8-9E4F-D7D1BDDC18BA}" dt="2023-09-07T11:41:02.750" v="1337" actId="20577"/>
          <ac:spMkLst>
            <pc:docMk/>
            <pc:sldMk cId="663499900" sldId="692"/>
            <ac:spMk id="6" creationId="{F3B2A98E-9A1E-E757-EA12-D29A016FC4B5}"/>
          </ac:spMkLst>
        </pc:spChg>
      </pc:sldChg>
      <pc:sldChg chg="addSp delSp modSp mod">
        <pc:chgData name="Daniel Hershcovich" userId="1b3d3cd0-fb94-4433-8a3c-38cce311c1da" providerId="ADAL" clId="{11B71A9C-242E-48F8-9E4F-D7D1BDDC18BA}" dt="2023-09-07T13:27:47.784" v="2444" actId="20577"/>
        <pc:sldMkLst>
          <pc:docMk/>
          <pc:sldMk cId="2767067753" sldId="693"/>
        </pc:sldMkLst>
        <pc:spChg chg="mod">
          <ac:chgData name="Daniel Hershcovich" userId="1b3d3cd0-fb94-4433-8a3c-38cce311c1da" providerId="ADAL" clId="{11B71A9C-242E-48F8-9E4F-D7D1BDDC18BA}" dt="2023-09-07T13:27:01.564" v="2396" actId="20577"/>
          <ac:spMkLst>
            <pc:docMk/>
            <pc:sldMk cId="2767067753" sldId="693"/>
            <ac:spMk id="2" creationId="{B96E68B9-F683-74E3-B847-64D19EE91670}"/>
          </ac:spMkLst>
        </pc:spChg>
        <pc:spChg chg="mod">
          <ac:chgData name="Daniel Hershcovich" userId="1b3d3cd0-fb94-4433-8a3c-38cce311c1da" providerId="ADAL" clId="{11B71A9C-242E-48F8-9E4F-D7D1BDDC18BA}" dt="2023-09-07T11:40:15.560" v="1325"/>
          <ac:spMkLst>
            <pc:docMk/>
            <pc:sldMk cId="2767067753" sldId="693"/>
            <ac:spMk id="3" creationId="{6F5A9469-D409-A995-B7A6-02D2CC267728}"/>
          </ac:spMkLst>
        </pc:spChg>
        <pc:spChg chg="add del mod">
          <ac:chgData name="Daniel Hershcovich" userId="1b3d3cd0-fb94-4433-8a3c-38cce311c1da" providerId="ADAL" clId="{11B71A9C-242E-48F8-9E4F-D7D1BDDC18BA}" dt="2023-09-07T10:19:24.987" v="1315"/>
          <ac:spMkLst>
            <pc:docMk/>
            <pc:sldMk cId="2767067753" sldId="693"/>
            <ac:spMk id="7" creationId="{C80FC9FA-39CC-0F5A-96B6-CCB817701EAD}"/>
          </ac:spMkLst>
        </pc:spChg>
        <pc:spChg chg="mod">
          <ac:chgData name="Daniel Hershcovich" userId="1b3d3cd0-fb94-4433-8a3c-38cce311c1da" providerId="ADAL" clId="{11B71A9C-242E-48F8-9E4F-D7D1BDDC18BA}" dt="2023-09-07T13:27:38.452" v="2421"/>
          <ac:spMkLst>
            <pc:docMk/>
            <pc:sldMk cId="2767067753" sldId="693"/>
            <ac:spMk id="11" creationId="{01337931-D35F-8C0B-A0B2-27E2C0368B91}"/>
          </ac:spMkLst>
        </pc:spChg>
        <pc:spChg chg="mod">
          <ac:chgData name="Daniel Hershcovich" userId="1b3d3cd0-fb94-4433-8a3c-38cce311c1da" providerId="ADAL" clId="{11B71A9C-242E-48F8-9E4F-D7D1BDDC18BA}" dt="2023-09-07T13:27:47.784" v="2444" actId="20577"/>
          <ac:spMkLst>
            <pc:docMk/>
            <pc:sldMk cId="2767067753" sldId="693"/>
            <ac:spMk id="13" creationId="{A6FCA49E-D637-4E00-AA28-3D8DC6EDE4EE}"/>
          </ac:spMkLst>
        </pc:spChg>
        <pc:grpChg chg="add mod">
          <ac:chgData name="Daniel Hershcovich" userId="1b3d3cd0-fb94-4433-8a3c-38cce311c1da" providerId="ADAL" clId="{11B71A9C-242E-48F8-9E4F-D7D1BDDC18BA}" dt="2023-09-07T13:27:38.452" v="2421"/>
          <ac:grpSpMkLst>
            <pc:docMk/>
            <pc:sldMk cId="2767067753" sldId="693"/>
            <ac:grpSpMk id="10" creationId="{88470F61-0415-FBF3-D22A-21109357E11A}"/>
          </ac:grpSpMkLst>
        </pc:grpChg>
        <pc:picChg chg="add mod">
          <ac:chgData name="Daniel Hershcovich" userId="1b3d3cd0-fb94-4433-8a3c-38cce311c1da" providerId="ADAL" clId="{11B71A9C-242E-48F8-9E4F-D7D1BDDC18BA}" dt="2023-09-07T10:19:26.311" v="1317" actId="962"/>
          <ac:picMkLst>
            <pc:docMk/>
            <pc:sldMk cId="2767067753" sldId="693"/>
            <ac:picMk id="9" creationId="{7C0F24E8-9919-9E7A-CAB8-507A1B411321}"/>
          </ac:picMkLst>
        </pc:picChg>
        <pc:picChg chg="del">
          <ac:chgData name="Daniel Hershcovich" userId="1b3d3cd0-fb94-4433-8a3c-38cce311c1da" providerId="ADAL" clId="{11B71A9C-242E-48F8-9E4F-D7D1BDDC18BA}" dt="2023-09-07T10:17:49.643" v="1314" actId="478"/>
          <ac:picMkLst>
            <pc:docMk/>
            <pc:sldMk cId="2767067753" sldId="693"/>
            <ac:picMk id="12" creationId="{6F8EBD4B-B491-15D5-E650-59DB1C1DE9D1}"/>
          </ac:picMkLst>
        </pc:picChg>
      </pc:sldChg>
      <pc:sldChg chg="addSp delSp modSp mod modAnim">
        <pc:chgData name="Daniel Hershcovich" userId="1b3d3cd0-fb94-4433-8a3c-38cce311c1da" providerId="ADAL" clId="{11B71A9C-242E-48F8-9E4F-D7D1BDDC18BA}" dt="2023-09-07T13:25:25.130" v="2349"/>
        <pc:sldMkLst>
          <pc:docMk/>
          <pc:sldMk cId="2382443823" sldId="694"/>
        </pc:sldMkLst>
        <pc:spChg chg="mod">
          <ac:chgData name="Daniel Hershcovich" userId="1b3d3cd0-fb94-4433-8a3c-38cce311c1da" providerId="ADAL" clId="{11B71A9C-242E-48F8-9E4F-D7D1BDDC18BA}" dt="2023-09-07T13:19:57.826" v="2282" actId="6549"/>
          <ac:spMkLst>
            <pc:docMk/>
            <pc:sldMk cId="2382443823" sldId="694"/>
            <ac:spMk id="2" creationId="{B96E68B9-F683-74E3-B847-64D19EE91670}"/>
          </ac:spMkLst>
        </pc:spChg>
        <pc:spChg chg="mod">
          <ac:chgData name="Daniel Hershcovich" userId="1b3d3cd0-fb94-4433-8a3c-38cce311c1da" providerId="ADAL" clId="{11B71A9C-242E-48F8-9E4F-D7D1BDDC18BA}" dt="2023-09-07T11:40:20.393" v="1326"/>
          <ac:spMkLst>
            <pc:docMk/>
            <pc:sldMk cId="2382443823" sldId="694"/>
            <ac:spMk id="3" creationId="{6F5A9469-D409-A995-B7A6-02D2CC267728}"/>
          </ac:spMkLst>
        </pc:spChg>
        <pc:spChg chg="del mod">
          <ac:chgData name="Daniel Hershcovich" userId="1b3d3cd0-fb94-4433-8a3c-38cce311c1da" providerId="ADAL" clId="{11B71A9C-242E-48F8-9E4F-D7D1BDDC18BA}" dt="2023-09-07T13:22:03.473" v="2297" actId="478"/>
          <ac:spMkLst>
            <pc:docMk/>
            <pc:sldMk cId="2382443823" sldId="694"/>
            <ac:spMk id="6" creationId="{586CCB91-612E-AC2D-01A8-0C17157ECA16}"/>
          </ac:spMkLst>
        </pc:spChg>
        <pc:spChg chg="del mod">
          <ac:chgData name="Daniel Hershcovich" userId="1b3d3cd0-fb94-4433-8a3c-38cce311c1da" providerId="ADAL" clId="{11B71A9C-242E-48F8-9E4F-D7D1BDDC18BA}" dt="2023-09-07T13:22:05.166" v="2298" actId="478"/>
          <ac:spMkLst>
            <pc:docMk/>
            <pc:sldMk cId="2382443823" sldId="694"/>
            <ac:spMk id="7" creationId="{E193B11F-ECD9-56D4-D578-B7CA0BCCF4B0}"/>
          </ac:spMkLst>
        </pc:spChg>
        <pc:spChg chg="del">
          <ac:chgData name="Daniel Hershcovich" userId="1b3d3cd0-fb94-4433-8a3c-38cce311c1da" providerId="ADAL" clId="{11B71A9C-242E-48F8-9E4F-D7D1BDDC18BA}" dt="2023-09-07T10:15:46.506" v="1237" actId="478"/>
          <ac:spMkLst>
            <pc:docMk/>
            <pc:sldMk cId="2382443823" sldId="694"/>
            <ac:spMk id="8" creationId="{0AB96998-BEB8-E555-A096-FB95C5208222}"/>
          </ac:spMkLst>
        </pc:spChg>
        <pc:spChg chg="add del mod">
          <ac:chgData name="Daniel Hershcovich" userId="1b3d3cd0-fb94-4433-8a3c-38cce311c1da" providerId="ADAL" clId="{11B71A9C-242E-48F8-9E4F-D7D1BDDC18BA}" dt="2023-09-07T10:13:07.776" v="1216" actId="478"/>
          <ac:spMkLst>
            <pc:docMk/>
            <pc:sldMk cId="2382443823" sldId="694"/>
            <ac:spMk id="10" creationId="{D4F57853-A3C9-71DE-A9DC-0A65E32E6135}"/>
          </ac:spMkLst>
        </pc:spChg>
        <pc:spChg chg="del">
          <ac:chgData name="Daniel Hershcovich" userId="1b3d3cd0-fb94-4433-8a3c-38cce311c1da" providerId="ADAL" clId="{11B71A9C-242E-48F8-9E4F-D7D1BDDC18BA}" dt="2023-09-07T10:13:01.266" v="1215" actId="478"/>
          <ac:spMkLst>
            <pc:docMk/>
            <pc:sldMk cId="2382443823" sldId="694"/>
            <ac:spMk id="12" creationId="{2517F43C-2D5F-957E-CDB2-50E043111F09}"/>
          </ac:spMkLst>
        </pc:spChg>
        <pc:spChg chg="add del mod">
          <ac:chgData name="Daniel Hershcovich" userId="1b3d3cd0-fb94-4433-8a3c-38cce311c1da" providerId="ADAL" clId="{11B71A9C-242E-48F8-9E4F-D7D1BDDC18BA}" dt="2023-09-07T13:22:06.513" v="2299" actId="478"/>
          <ac:spMkLst>
            <pc:docMk/>
            <pc:sldMk cId="2382443823" sldId="694"/>
            <ac:spMk id="14" creationId="{D0147E4B-C692-E6B7-29D2-E2B21EFEF2EA}"/>
          </ac:spMkLst>
        </pc:spChg>
        <pc:picChg chg="add del mod ord">
          <ac:chgData name="Daniel Hershcovich" userId="1b3d3cd0-fb94-4433-8a3c-38cce311c1da" providerId="ADAL" clId="{11B71A9C-242E-48F8-9E4F-D7D1BDDC18BA}" dt="2023-09-07T13:23:58.537" v="2331" actId="21"/>
          <ac:picMkLst>
            <pc:docMk/>
            <pc:sldMk cId="2382443823" sldId="694"/>
            <ac:picMk id="13" creationId="{E1403311-2D39-52D9-DD1F-33466C2D70DB}"/>
          </ac:picMkLst>
        </pc:picChg>
        <pc:picChg chg="del">
          <ac:chgData name="Daniel Hershcovich" userId="1b3d3cd0-fb94-4433-8a3c-38cce311c1da" providerId="ADAL" clId="{11B71A9C-242E-48F8-9E4F-D7D1BDDC18BA}" dt="2023-09-07T13:20:06.412" v="2283" actId="478"/>
          <ac:picMkLst>
            <pc:docMk/>
            <pc:sldMk cId="2382443823" sldId="694"/>
            <ac:picMk id="15" creationId="{E15B323A-2705-5C9C-8A28-6EFA7D8E337A}"/>
          </ac:picMkLst>
        </pc:picChg>
        <pc:picChg chg="del">
          <ac:chgData name="Daniel Hershcovich" userId="1b3d3cd0-fb94-4433-8a3c-38cce311c1da" providerId="ADAL" clId="{11B71A9C-242E-48F8-9E4F-D7D1BDDC18BA}" dt="2023-09-07T10:13:11.104" v="1217" actId="478"/>
          <ac:picMkLst>
            <pc:docMk/>
            <pc:sldMk cId="2382443823" sldId="694"/>
            <ac:picMk id="16" creationId="{BE106F3A-1868-A864-3757-246C34637E8B}"/>
          </ac:picMkLst>
        </pc:picChg>
        <pc:picChg chg="add mod">
          <ac:chgData name="Daniel Hershcovich" userId="1b3d3cd0-fb94-4433-8a3c-38cce311c1da" providerId="ADAL" clId="{11B71A9C-242E-48F8-9E4F-D7D1BDDC18BA}" dt="2023-09-07T13:24:23.918" v="2338" actId="1076"/>
          <ac:picMkLst>
            <pc:docMk/>
            <pc:sldMk cId="2382443823" sldId="694"/>
            <ac:picMk id="18" creationId="{2B852F99-65F4-A219-11FD-CC400579C10B}"/>
          </ac:picMkLst>
        </pc:picChg>
        <pc:picChg chg="add mod">
          <ac:chgData name="Daniel Hershcovich" userId="1b3d3cd0-fb94-4433-8a3c-38cce311c1da" providerId="ADAL" clId="{11B71A9C-242E-48F8-9E4F-D7D1BDDC18BA}" dt="2023-09-07T13:24:06.079" v="2333" actId="1076"/>
          <ac:picMkLst>
            <pc:docMk/>
            <pc:sldMk cId="2382443823" sldId="694"/>
            <ac:picMk id="19" creationId="{63590B6F-DD4C-4110-AE56-956864BBF549}"/>
          </ac:picMkLst>
        </pc:picChg>
        <pc:picChg chg="add mod">
          <ac:chgData name="Daniel Hershcovich" userId="1b3d3cd0-fb94-4433-8a3c-38cce311c1da" providerId="ADAL" clId="{11B71A9C-242E-48F8-9E4F-D7D1BDDC18BA}" dt="2023-09-07T13:24:29.134" v="2339" actId="1076"/>
          <ac:picMkLst>
            <pc:docMk/>
            <pc:sldMk cId="2382443823" sldId="694"/>
            <ac:picMk id="20" creationId="{400C7B55-7C8D-7FC0-3E8F-FF23816E2381}"/>
          </ac:picMkLst>
        </pc:picChg>
        <pc:picChg chg="add mod">
          <ac:chgData name="Daniel Hershcovich" userId="1b3d3cd0-fb94-4433-8a3c-38cce311c1da" providerId="ADAL" clId="{11B71A9C-242E-48F8-9E4F-D7D1BDDC18BA}" dt="2023-09-07T13:24:12.974" v="2335" actId="1076"/>
          <ac:picMkLst>
            <pc:docMk/>
            <pc:sldMk cId="2382443823" sldId="694"/>
            <ac:picMk id="21" creationId="{9896EA5E-8B31-DC02-7B0C-72773C2F42A5}"/>
          </ac:picMkLst>
        </pc:picChg>
        <pc:picChg chg="add mod">
          <ac:chgData name="Daniel Hershcovich" userId="1b3d3cd0-fb94-4433-8a3c-38cce311c1da" providerId="ADAL" clId="{11B71A9C-242E-48F8-9E4F-D7D1BDDC18BA}" dt="2023-09-07T13:24:16.662" v="2337" actId="1076"/>
          <ac:picMkLst>
            <pc:docMk/>
            <pc:sldMk cId="2382443823" sldId="694"/>
            <ac:picMk id="22" creationId="{BE0C05A6-5E73-0F19-6188-A5ED4D440370}"/>
          </ac:picMkLst>
        </pc:picChg>
        <pc:picChg chg="add mod">
          <ac:chgData name="Daniel Hershcovich" userId="1b3d3cd0-fb94-4433-8a3c-38cce311c1da" providerId="ADAL" clId="{11B71A9C-242E-48F8-9E4F-D7D1BDDC18BA}" dt="2023-09-07T13:24:14.959" v="2336" actId="1076"/>
          <ac:picMkLst>
            <pc:docMk/>
            <pc:sldMk cId="2382443823" sldId="694"/>
            <ac:picMk id="24" creationId="{73C50EDC-2867-A12A-3EBF-44D9692085BC}"/>
          </ac:picMkLst>
        </pc:picChg>
        <pc:picChg chg="add mod">
          <ac:chgData name="Daniel Hershcovich" userId="1b3d3cd0-fb94-4433-8a3c-38cce311c1da" providerId="ADAL" clId="{11B71A9C-242E-48F8-9E4F-D7D1BDDC18BA}" dt="2023-09-07T13:24:03.030" v="2332" actId="1076"/>
          <ac:picMkLst>
            <pc:docMk/>
            <pc:sldMk cId="2382443823" sldId="694"/>
            <ac:picMk id="26" creationId="{5F606CA7-5EFD-DCFB-F3F5-7AC17557125A}"/>
          </ac:picMkLst>
        </pc:picChg>
        <pc:picChg chg="add mod">
          <ac:chgData name="Daniel Hershcovich" userId="1b3d3cd0-fb94-4433-8a3c-38cce311c1da" providerId="ADAL" clId="{11B71A9C-242E-48F8-9E4F-D7D1BDDC18BA}" dt="2023-09-07T13:24:08.974" v="2334" actId="1076"/>
          <ac:picMkLst>
            <pc:docMk/>
            <pc:sldMk cId="2382443823" sldId="694"/>
            <ac:picMk id="28" creationId="{DF88BADE-BA25-3ED6-B2BB-EFCE11DA5420}"/>
          </ac:picMkLst>
        </pc:picChg>
        <pc:picChg chg="add del mod">
          <ac:chgData name="Daniel Hershcovich" userId="1b3d3cd0-fb94-4433-8a3c-38cce311c1da" providerId="ADAL" clId="{11B71A9C-242E-48F8-9E4F-D7D1BDDC18BA}" dt="2023-09-07T13:24:55.186" v="2345" actId="21"/>
          <ac:picMkLst>
            <pc:docMk/>
            <pc:sldMk cId="2382443823" sldId="694"/>
            <ac:picMk id="29" creationId="{8FC9217C-00FA-EFD7-0917-81B79291E0EC}"/>
          </ac:picMkLst>
        </pc:picChg>
        <pc:picChg chg="add del mod">
          <ac:chgData name="Daniel Hershcovich" userId="1b3d3cd0-fb94-4433-8a3c-38cce311c1da" providerId="ADAL" clId="{11B71A9C-242E-48F8-9E4F-D7D1BDDC18BA}" dt="2023-09-07T13:24:55.186" v="2345" actId="21"/>
          <ac:picMkLst>
            <pc:docMk/>
            <pc:sldMk cId="2382443823" sldId="694"/>
            <ac:picMk id="30" creationId="{A2B86C11-FA5D-98BE-4297-E7A56FD59960}"/>
          </ac:picMkLst>
        </pc:picChg>
        <pc:picChg chg="add mod">
          <ac:chgData name="Daniel Hershcovich" userId="1b3d3cd0-fb94-4433-8a3c-38cce311c1da" providerId="ADAL" clId="{11B71A9C-242E-48F8-9E4F-D7D1BDDC18BA}" dt="2023-09-07T13:25:08.284" v="2347"/>
          <ac:picMkLst>
            <pc:docMk/>
            <pc:sldMk cId="2382443823" sldId="694"/>
            <ac:picMk id="31" creationId="{DEF573E9-A30E-D614-6053-C12EF9E2DF3A}"/>
          </ac:picMkLst>
        </pc:picChg>
        <pc:picChg chg="add mod">
          <ac:chgData name="Daniel Hershcovich" userId="1b3d3cd0-fb94-4433-8a3c-38cce311c1da" providerId="ADAL" clId="{11B71A9C-242E-48F8-9E4F-D7D1BDDC18BA}" dt="2023-09-07T13:25:08.284" v="2347"/>
          <ac:picMkLst>
            <pc:docMk/>
            <pc:sldMk cId="2382443823" sldId="694"/>
            <ac:picMk id="32" creationId="{B0C2AEFB-851D-6AD3-2246-BB9750073D6D}"/>
          </ac:picMkLst>
        </pc:picChg>
        <pc:picChg chg="add del mod">
          <ac:chgData name="Daniel Hershcovich" userId="1b3d3cd0-fb94-4433-8a3c-38cce311c1da" providerId="ADAL" clId="{11B71A9C-242E-48F8-9E4F-D7D1BDDC18BA}" dt="2023-09-07T13:23:58.537" v="2331" actId="21"/>
          <ac:picMkLst>
            <pc:docMk/>
            <pc:sldMk cId="2382443823" sldId="694"/>
            <ac:picMk id="2050" creationId="{53422DE7-F9E9-506E-0236-FFE20E394C68}"/>
          </ac:picMkLst>
        </pc:picChg>
      </pc:sldChg>
      <pc:sldChg chg="addSp delSp modSp new del mod modClrScheme chgLayout">
        <pc:chgData name="Daniel Hershcovich" userId="1b3d3cd0-fb94-4433-8a3c-38cce311c1da" providerId="ADAL" clId="{11B71A9C-242E-48F8-9E4F-D7D1BDDC18BA}" dt="2023-09-06T13:36:21.422" v="661" actId="47"/>
        <pc:sldMkLst>
          <pc:docMk/>
          <pc:sldMk cId="2245758691" sldId="695"/>
        </pc:sldMkLst>
        <pc:spChg chg="del">
          <ac:chgData name="Daniel Hershcovich" userId="1b3d3cd0-fb94-4433-8a3c-38cce311c1da" providerId="ADAL" clId="{11B71A9C-242E-48F8-9E4F-D7D1BDDC18BA}" dt="2023-09-06T13:36:00.124" v="652" actId="26606"/>
          <ac:spMkLst>
            <pc:docMk/>
            <pc:sldMk cId="2245758691" sldId="695"/>
            <ac:spMk id="2" creationId="{5C8EB1FB-9653-35AD-5BA9-20A896B4A8CA}"/>
          </ac:spMkLst>
        </pc:spChg>
        <pc:spChg chg="del mod">
          <ac:chgData name="Daniel Hershcovich" userId="1b3d3cd0-fb94-4433-8a3c-38cce311c1da" providerId="ADAL" clId="{11B71A9C-242E-48F8-9E4F-D7D1BDDC18BA}" dt="2023-09-06T13:36:00.124" v="652" actId="26606"/>
          <ac:spMkLst>
            <pc:docMk/>
            <pc:sldMk cId="2245758691" sldId="695"/>
            <ac:spMk id="3" creationId="{A30EC035-9986-457B-A01B-7140E89B9E9F}"/>
          </ac:spMkLst>
        </pc:spChg>
        <pc:spChg chg="mod">
          <ac:chgData name="Daniel Hershcovich" userId="1b3d3cd0-fb94-4433-8a3c-38cce311c1da" providerId="ADAL" clId="{11B71A9C-242E-48F8-9E4F-D7D1BDDC18BA}" dt="2023-09-06T13:36:00.124" v="652" actId="26606"/>
          <ac:spMkLst>
            <pc:docMk/>
            <pc:sldMk cId="2245758691" sldId="695"/>
            <ac:spMk id="4" creationId="{5D96C195-DD0D-785F-8ADD-857B699E9EE5}"/>
          </ac:spMkLst>
        </pc:spChg>
        <pc:spChg chg="mod">
          <ac:chgData name="Daniel Hershcovich" userId="1b3d3cd0-fb94-4433-8a3c-38cce311c1da" providerId="ADAL" clId="{11B71A9C-242E-48F8-9E4F-D7D1BDDC18BA}" dt="2023-09-06T13:36:00.124" v="652" actId="26606"/>
          <ac:spMkLst>
            <pc:docMk/>
            <pc:sldMk cId="2245758691" sldId="695"/>
            <ac:spMk id="5" creationId="{70C24ED5-6C1B-0409-A579-0F3223F52D93}"/>
          </ac:spMkLst>
        </pc:spChg>
        <pc:spChg chg="add mod">
          <ac:chgData name="Daniel Hershcovich" userId="1b3d3cd0-fb94-4433-8a3c-38cce311c1da" providerId="ADAL" clId="{11B71A9C-242E-48F8-9E4F-D7D1BDDC18BA}" dt="2023-09-06T13:36:11.976" v="656" actId="21"/>
          <ac:spMkLst>
            <pc:docMk/>
            <pc:sldMk cId="2245758691" sldId="695"/>
            <ac:spMk id="8" creationId="{F01F0A03-F4C9-87E5-F1D9-4AA63E28F583}"/>
          </ac:spMkLst>
        </pc:spChg>
        <pc:spChg chg="add mod">
          <ac:chgData name="Daniel Hershcovich" userId="1b3d3cd0-fb94-4433-8a3c-38cce311c1da" providerId="ADAL" clId="{11B71A9C-242E-48F8-9E4F-D7D1BDDC18BA}" dt="2023-09-06T13:36:00.124" v="652" actId="26606"/>
          <ac:spMkLst>
            <pc:docMk/>
            <pc:sldMk cId="2245758691" sldId="695"/>
            <ac:spMk id="11" creationId="{BD8714EF-0F7C-6950-618D-95A18B08EAF3}"/>
          </ac:spMkLst>
        </pc:spChg>
        <pc:spChg chg="add mod">
          <ac:chgData name="Daniel Hershcovich" userId="1b3d3cd0-fb94-4433-8a3c-38cce311c1da" providerId="ADAL" clId="{11B71A9C-242E-48F8-9E4F-D7D1BDDC18BA}" dt="2023-09-06T13:36:00.124" v="652" actId="26606"/>
          <ac:spMkLst>
            <pc:docMk/>
            <pc:sldMk cId="2245758691" sldId="695"/>
            <ac:spMk id="13" creationId="{16D25B62-9CC3-E1B4-CAB8-3DE722E254C8}"/>
          </ac:spMkLst>
        </pc:spChg>
        <pc:graphicFrameChg chg="add del mod">
          <ac:chgData name="Daniel Hershcovich" userId="1b3d3cd0-fb94-4433-8a3c-38cce311c1da" providerId="ADAL" clId="{11B71A9C-242E-48F8-9E4F-D7D1BDDC18BA}" dt="2023-09-06T13:36:11.976" v="656" actId="21"/>
          <ac:graphicFrameMkLst>
            <pc:docMk/>
            <pc:sldMk cId="2245758691" sldId="695"/>
            <ac:graphicFrameMk id="7" creationId="{F0B6454A-5425-0312-A737-E92D3416BE4C}"/>
          </ac:graphicFrameMkLst>
        </pc:graphicFrameChg>
      </pc:sldChg>
      <pc:sldChg chg="modSp del mod">
        <pc:chgData name="Daniel Hershcovich" userId="1b3d3cd0-fb94-4433-8a3c-38cce311c1da" providerId="ADAL" clId="{11B71A9C-242E-48F8-9E4F-D7D1BDDC18BA}" dt="2023-09-06T13:35:37.071" v="649" actId="47"/>
        <pc:sldMkLst>
          <pc:docMk/>
          <pc:sldMk cId="2750835203" sldId="695"/>
        </pc:sldMkLst>
        <pc:spChg chg="mod">
          <ac:chgData name="Daniel Hershcovich" userId="1b3d3cd0-fb94-4433-8a3c-38cce311c1da" providerId="ADAL" clId="{11B71A9C-242E-48F8-9E4F-D7D1BDDC18BA}" dt="2023-09-06T13:34:02.032" v="629" actId="20577"/>
          <ac:spMkLst>
            <pc:docMk/>
            <pc:sldMk cId="2750835203" sldId="695"/>
            <ac:spMk id="2" creationId="{B96E68B9-F683-74E3-B847-64D19EE91670}"/>
          </ac:spMkLst>
        </pc:spChg>
        <pc:graphicFrameChg chg="mod">
          <ac:chgData name="Daniel Hershcovich" userId="1b3d3cd0-fb94-4433-8a3c-38cce311c1da" providerId="ADAL" clId="{11B71A9C-242E-48F8-9E4F-D7D1BDDC18BA}" dt="2023-09-06T13:35:29.419" v="647"/>
          <ac:graphicFrameMkLst>
            <pc:docMk/>
            <pc:sldMk cId="2750835203" sldId="695"/>
            <ac:graphicFrameMk id="9" creationId="{91313D95-3B56-AAE0-C5EA-615308361428}"/>
          </ac:graphicFrameMkLst>
        </pc:graphicFrameChg>
      </pc:sldChg>
      <pc:sldChg chg="addSp delSp modSp new mod modClrScheme chgLayout">
        <pc:chgData name="Daniel Hershcovich" userId="1b3d3cd0-fb94-4433-8a3c-38cce311c1da" providerId="ADAL" clId="{11B71A9C-242E-48F8-9E4F-D7D1BDDC18BA}" dt="2023-09-07T09:13:01.732" v="1101" actId="20577"/>
        <pc:sldMkLst>
          <pc:docMk/>
          <pc:sldMk cId="4220578163" sldId="695"/>
        </pc:sldMkLst>
        <pc:spChg chg="del">
          <ac:chgData name="Daniel Hershcovich" userId="1b3d3cd0-fb94-4433-8a3c-38cce311c1da" providerId="ADAL" clId="{11B71A9C-242E-48F8-9E4F-D7D1BDDC18BA}" dt="2023-09-07T09:10:54.184" v="1050" actId="26606"/>
          <ac:spMkLst>
            <pc:docMk/>
            <pc:sldMk cId="4220578163" sldId="695"/>
            <ac:spMk id="2" creationId="{6B8701C3-7589-C514-F3DA-A4D4B4D5E2D1}"/>
          </ac:spMkLst>
        </pc:spChg>
        <pc:spChg chg="del mod">
          <ac:chgData name="Daniel Hershcovich" userId="1b3d3cd0-fb94-4433-8a3c-38cce311c1da" providerId="ADAL" clId="{11B71A9C-242E-48F8-9E4F-D7D1BDDC18BA}" dt="2023-09-07T09:10:54.184" v="1050" actId="26606"/>
          <ac:spMkLst>
            <pc:docMk/>
            <pc:sldMk cId="4220578163" sldId="695"/>
            <ac:spMk id="3" creationId="{8ABF8F84-75A5-E7CF-D685-6FAC8FBDDEE5}"/>
          </ac:spMkLst>
        </pc:spChg>
        <pc:spChg chg="mod">
          <ac:chgData name="Daniel Hershcovich" userId="1b3d3cd0-fb94-4433-8a3c-38cce311c1da" providerId="ADAL" clId="{11B71A9C-242E-48F8-9E4F-D7D1BDDC18BA}" dt="2023-09-07T09:11:23.864" v="1061" actId="26606"/>
          <ac:spMkLst>
            <pc:docMk/>
            <pc:sldMk cId="4220578163" sldId="695"/>
            <ac:spMk id="4" creationId="{5EA20A3A-9EE4-697C-C24E-B6EAA2CE4B5F}"/>
          </ac:spMkLst>
        </pc:spChg>
        <pc:spChg chg="mod">
          <ac:chgData name="Daniel Hershcovich" userId="1b3d3cd0-fb94-4433-8a3c-38cce311c1da" providerId="ADAL" clId="{11B71A9C-242E-48F8-9E4F-D7D1BDDC18BA}" dt="2023-09-07T09:11:23.864" v="1061" actId="26606"/>
          <ac:spMkLst>
            <pc:docMk/>
            <pc:sldMk cId="4220578163" sldId="695"/>
            <ac:spMk id="5" creationId="{FD7BC506-B5A0-CD01-2817-6476E4D89F45}"/>
          </ac:spMkLst>
        </pc:spChg>
        <pc:spChg chg="add mod">
          <ac:chgData name="Daniel Hershcovich" userId="1b3d3cd0-fb94-4433-8a3c-38cce311c1da" providerId="ADAL" clId="{11B71A9C-242E-48F8-9E4F-D7D1BDDC18BA}" dt="2023-09-07T09:11:27.440" v="1062"/>
          <ac:spMkLst>
            <pc:docMk/>
            <pc:sldMk cId="4220578163" sldId="695"/>
            <ac:spMk id="6" creationId="{A72E0BB2-620C-538A-07A1-93128A004DD6}"/>
          </ac:spMkLst>
        </pc:spChg>
        <pc:spChg chg="add mod">
          <ac:chgData name="Daniel Hershcovich" userId="1b3d3cd0-fb94-4433-8a3c-38cce311c1da" providerId="ADAL" clId="{11B71A9C-242E-48F8-9E4F-D7D1BDDC18BA}" dt="2023-09-07T09:11:23.864" v="1061" actId="26606"/>
          <ac:spMkLst>
            <pc:docMk/>
            <pc:sldMk cId="4220578163" sldId="695"/>
            <ac:spMk id="11" creationId="{FCF1DF07-0843-0D6E-36C0-2A16633D8486}"/>
          </ac:spMkLst>
        </pc:spChg>
        <pc:spChg chg="add del mod">
          <ac:chgData name="Daniel Hershcovich" userId="1b3d3cd0-fb94-4433-8a3c-38cce311c1da" providerId="ADAL" clId="{11B71A9C-242E-48F8-9E4F-D7D1BDDC18BA}" dt="2023-09-07T09:11:30.350" v="1063" actId="478"/>
          <ac:spMkLst>
            <pc:docMk/>
            <pc:sldMk cId="4220578163" sldId="695"/>
            <ac:spMk id="16" creationId="{E7654EB8-10A4-6079-A2B2-CE960C61E91C}"/>
          </ac:spMkLst>
        </pc:spChg>
        <pc:graphicFrameChg chg="add mod modGraphic">
          <ac:chgData name="Daniel Hershcovich" userId="1b3d3cd0-fb94-4433-8a3c-38cce311c1da" providerId="ADAL" clId="{11B71A9C-242E-48F8-9E4F-D7D1BDDC18BA}" dt="2023-09-07T09:13:01.732" v="1101" actId="20577"/>
          <ac:graphicFrameMkLst>
            <pc:docMk/>
            <pc:sldMk cId="4220578163" sldId="695"/>
            <ac:graphicFrameMk id="7" creationId="{F58EA062-5CD4-0A7E-0B8E-3B509F2E96B1}"/>
          </ac:graphicFrameMkLst>
        </pc:graphicFrameChg>
        <pc:picChg chg="add mod">
          <ac:chgData name="Daniel Hershcovich" userId="1b3d3cd0-fb94-4433-8a3c-38cce311c1da" providerId="ADAL" clId="{11B71A9C-242E-48F8-9E4F-D7D1BDDC18BA}" dt="2023-09-07T09:11:27.440" v="1062"/>
          <ac:picMkLst>
            <pc:docMk/>
            <pc:sldMk cId="4220578163" sldId="695"/>
            <ac:picMk id="8" creationId="{360E3D1C-E240-631C-8690-0F6101C2C9E5}"/>
          </ac:picMkLst>
        </pc:picChg>
        <pc:picChg chg="add mod">
          <ac:chgData name="Daniel Hershcovich" userId="1b3d3cd0-fb94-4433-8a3c-38cce311c1da" providerId="ADAL" clId="{11B71A9C-242E-48F8-9E4F-D7D1BDDC18BA}" dt="2023-09-07T09:11:27.440" v="1062"/>
          <ac:picMkLst>
            <pc:docMk/>
            <pc:sldMk cId="4220578163" sldId="695"/>
            <ac:picMk id="9" creationId="{294FB177-B3C8-2EF9-5504-2D44D172277F}"/>
          </ac:picMkLst>
        </pc:picChg>
      </pc:sldChg>
      <pc:sldChg chg="addSp modSp add mod">
        <pc:chgData name="Daniel Hershcovich" userId="1b3d3cd0-fb94-4433-8a3c-38cce311c1da" providerId="ADAL" clId="{11B71A9C-242E-48F8-9E4F-D7D1BDDC18BA}" dt="2023-09-07T13:27:30.126" v="2420" actId="1076"/>
        <pc:sldMkLst>
          <pc:docMk/>
          <pc:sldMk cId="2552408124" sldId="696"/>
        </pc:sldMkLst>
        <pc:spChg chg="mod">
          <ac:chgData name="Daniel Hershcovich" userId="1b3d3cd0-fb94-4433-8a3c-38cce311c1da" providerId="ADAL" clId="{11B71A9C-242E-48F8-9E4F-D7D1BDDC18BA}" dt="2023-09-07T13:27:12.135" v="2417" actId="20577"/>
          <ac:spMkLst>
            <pc:docMk/>
            <pc:sldMk cId="2552408124" sldId="696"/>
            <ac:spMk id="2" creationId="{B96E68B9-F683-74E3-B847-64D19EE91670}"/>
          </ac:spMkLst>
        </pc:spChg>
        <pc:spChg chg="mod">
          <ac:chgData name="Daniel Hershcovich" userId="1b3d3cd0-fb94-4433-8a3c-38cce311c1da" providerId="ADAL" clId="{11B71A9C-242E-48F8-9E4F-D7D1BDDC18BA}" dt="2023-09-07T11:40:23.292" v="1327"/>
          <ac:spMkLst>
            <pc:docMk/>
            <pc:sldMk cId="2552408124" sldId="696"/>
            <ac:spMk id="3" creationId="{6F5A9469-D409-A995-B7A6-02D2CC267728}"/>
          </ac:spMkLst>
        </pc:spChg>
        <pc:spChg chg="add mod">
          <ac:chgData name="Daniel Hershcovich" userId="1b3d3cd0-fb94-4433-8a3c-38cce311c1da" providerId="ADAL" clId="{11B71A9C-242E-48F8-9E4F-D7D1BDDC18BA}" dt="2023-09-07T13:26:47.982" v="2376" actId="1076"/>
          <ac:spMkLst>
            <pc:docMk/>
            <pc:sldMk cId="2552408124" sldId="696"/>
            <ac:spMk id="7" creationId="{8BDC2BC0-3C17-734B-0889-7493A621C66C}"/>
          </ac:spMkLst>
        </pc:spChg>
        <pc:spChg chg="add mod">
          <ac:chgData name="Daniel Hershcovich" userId="1b3d3cd0-fb94-4433-8a3c-38cce311c1da" providerId="ADAL" clId="{11B71A9C-242E-48F8-9E4F-D7D1BDDC18BA}" dt="2023-09-07T13:26:41.528" v="2372" actId="114"/>
          <ac:spMkLst>
            <pc:docMk/>
            <pc:sldMk cId="2552408124" sldId="696"/>
            <ac:spMk id="8" creationId="{882B1226-445F-4C7F-6735-D0B76258B897}"/>
          </ac:spMkLst>
        </pc:spChg>
        <pc:grpChg chg="add mod">
          <ac:chgData name="Daniel Hershcovich" userId="1b3d3cd0-fb94-4433-8a3c-38cce311c1da" providerId="ADAL" clId="{11B71A9C-242E-48F8-9E4F-D7D1BDDC18BA}" dt="2023-09-07T13:27:30.126" v="2420" actId="1076"/>
          <ac:grpSpMkLst>
            <pc:docMk/>
            <pc:sldMk cId="2552408124" sldId="696"/>
            <ac:grpSpMk id="6" creationId="{4E4F2A7B-919B-5AF0-0B5F-9F269449D1E7}"/>
          </ac:grpSpMkLst>
        </pc:grpChg>
        <pc:picChg chg="mod modCrop">
          <ac:chgData name="Daniel Hershcovich" userId="1b3d3cd0-fb94-4433-8a3c-38cce311c1da" providerId="ADAL" clId="{11B71A9C-242E-48F8-9E4F-D7D1BDDC18BA}" dt="2023-09-07T13:27:25.455" v="2419" actId="732"/>
          <ac:picMkLst>
            <pc:docMk/>
            <pc:sldMk cId="2552408124" sldId="696"/>
            <ac:picMk id="12" creationId="{6F8EBD4B-B491-15D5-E650-59DB1C1DE9D1}"/>
          </ac:picMkLst>
        </pc:picChg>
      </pc:sldChg>
      <pc:sldChg chg="addSp delSp modSp new mod">
        <pc:chgData name="Daniel Hershcovich" userId="1b3d3cd0-fb94-4433-8a3c-38cce311c1da" providerId="ADAL" clId="{11B71A9C-242E-48F8-9E4F-D7D1BDDC18BA}" dt="2023-09-07T11:56:56.129" v="1672" actId="14100"/>
        <pc:sldMkLst>
          <pc:docMk/>
          <pc:sldMk cId="4246348737" sldId="697"/>
        </pc:sldMkLst>
        <pc:spChg chg="mod">
          <ac:chgData name="Daniel Hershcovich" userId="1b3d3cd0-fb94-4433-8a3c-38cce311c1da" providerId="ADAL" clId="{11B71A9C-242E-48F8-9E4F-D7D1BDDC18BA}" dt="2023-09-07T11:47:59.852" v="1505" actId="20577"/>
          <ac:spMkLst>
            <pc:docMk/>
            <pc:sldMk cId="4246348737" sldId="697"/>
            <ac:spMk id="2" creationId="{A56DFBA2-EF26-CEAF-8AA3-A38A04B13871}"/>
          </ac:spMkLst>
        </pc:spChg>
        <pc:spChg chg="del">
          <ac:chgData name="Daniel Hershcovich" userId="1b3d3cd0-fb94-4433-8a3c-38cce311c1da" providerId="ADAL" clId="{11B71A9C-242E-48F8-9E4F-D7D1BDDC18BA}" dt="2023-09-07T11:48:44.858" v="1507" actId="3680"/>
          <ac:spMkLst>
            <pc:docMk/>
            <pc:sldMk cId="4246348737" sldId="697"/>
            <ac:spMk id="3" creationId="{A65B0D43-FACE-5762-5022-2CB4A7AE6715}"/>
          </ac:spMkLst>
        </pc:spChg>
        <pc:spChg chg="add mod">
          <ac:chgData name="Daniel Hershcovich" userId="1b3d3cd0-fb94-4433-8a3c-38cce311c1da" providerId="ADAL" clId="{11B71A9C-242E-48F8-9E4F-D7D1BDDC18BA}" dt="2023-09-07T11:48:07.781" v="1506"/>
          <ac:spMkLst>
            <pc:docMk/>
            <pc:sldMk cId="4246348737" sldId="697"/>
            <ac:spMk id="6" creationId="{5A44005C-F2E0-2FF9-0DB5-3FE4189A3512}"/>
          </ac:spMkLst>
        </pc:spChg>
        <pc:spChg chg="add del">
          <ac:chgData name="Daniel Hershcovich" userId="1b3d3cd0-fb94-4433-8a3c-38cce311c1da" providerId="ADAL" clId="{11B71A9C-242E-48F8-9E4F-D7D1BDDC18BA}" dt="2023-09-07T11:54:09.046" v="1638" actId="22"/>
          <ac:spMkLst>
            <pc:docMk/>
            <pc:sldMk cId="4246348737" sldId="697"/>
            <ac:spMk id="9" creationId="{6175900B-0663-A168-B705-ADF7913A347C}"/>
          </ac:spMkLst>
        </pc:spChg>
        <pc:spChg chg="add del">
          <ac:chgData name="Daniel Hershcovich" userId="1b3d3cd0-fb94-4433-8a3c-38cce311c1da" providerId="ADAL" clId="{11B71A9C-242E-48F8-9E4F-D7D1BDDC18BA}" dt="2023-09-07T11:56:44.509" v="1667" actId="22"/>
          <ac:spMkLst>
            <pc:docMk/>
            <pc:sldMk cId="4246348737" sldId="697"/>
            <ac:spMk id="11" creationId="{6974F598-B9F2-27B3-2906-281D03A3696C}"/>
          </ac:spMkLst>
        </pc:spChg>
        <pc:graphicFrameChg chg="add mod ord modGraphic">
          <ac:chgData name="Daniel Hershcovich" userId="1b3d3cd0-fb94-4433-8a3c-38cce311c1da" providerId="ADAL" clId="{11B71A9C-242E-48F8-9E4F-D7D1BDDC18BA}" dt="2023-09-07T11:56:31.804" v="1664" actId="20577"/>
          <ac:graphicFrameMkLst>
            <pc:docMk/>
            <pc:sldMk cId="4246348737" sldId="697"/>
            <ac:graphicFrameMk id="7" creationId="{6607E2DD-9D07-2124-5F65-7A2347D4C344}"/>
          </ac:graphicFrameMkLst>
        </pc:graphicFrameChg>
        <pc:picChg chg="add mod">
          <ac:chgData name="Daniel Hershcovich" userId="1b3d3cd0-fb94-4433-8a3c-38cce311c1da" providerId="ADAL" clId="{11B71A9C-242E-48F8-9E4F-D7D1BDDC18BA}" dt="2023-09-07T11:55:40.332" v="1644" actId="14100"/>
          <ac:picMkLst>
            <pc:docMk/>
            <pc:sldMk cId="4246348737" sldId="697"/>
            <ac:picMk id="1026" creationId="{E97201C0-0110-30B6-9FCC-4424D0C75B53}"/>
          </ac:picMkLst>
        </pc:picChg>
        <pc:picChg chg="add del mod">
          <ac:chgData name="Daniel Hershcovich" userId="1b3d3cd0-fb94-4433-8a3c-38cce311c1da" providerId="ADAL" clId="{11B71A9C-242E-48F8-9E4F-D7D1BDDC18BA}" dt="2023-09-07T11:55:41.990" v="1645"/>
          <ac:picMkLst>
            <pc:docMk/>
            <pc:sldMk cId="4246348737" sldId="697"/>
            <ac:picMk id="1028" creationId="{ACD104B5-4BBA-2BB5-2A0E-9CF63C013A2C}"/>
          </ac:picMkLst>
        </pc:picChg>
        <pc:picChg chg="add mod">
          <ac:chgData name="Daniel Hershcovich" userId="1b3d3cd0-fb94-4433-8a3c-38cce311c1da" providerId="ADAL" clId="{11B71A9C-242E-48F8-9E4F-D7D1BDDC18BA}" dt="2023-09-07T11:55:52.746" v="1650" actId="1076"/>
          <ac:picMkLst>
            <pc:docMk/>
            <pc:sldMk cId="4246348737" sldId="697"/>
            <ac:picMk id="1030" creationId="{862E24A8-6257-810D-0151-83F435279F51}"/>
          </ac:picMkLst>
        </pc:picChg>
        <pc:picChg chg="add del">
          <ac:chgData name="Daniel Hershcovich" userId="1b3d3cd0-fb94-4433-8a3c-38cce311c1da" providerId="ADAL" clId="{11B71A9C-242E-48F8-9E4F-D7D1BDDC18BA}" dt="2023-09-07T11:55:58.372" v="1652"/>
          <ac:picMkLst>
            <pc:docMk/>
            <pc:sldMk cId="4246348737" sldId="697"/>
            <ac:picMk id="1032" creationId="{C2F6FFD2-0758-FBEF-C2BF-3AFA9E968CE5}"/>
          </ac:picMkLst>
        </pc:picChg>
        <pc:picChg chg="add mod">
          <ac:chgData name="Daniel Hershcovich" userId="1b3d3cd0-fb94-4433-8a3c-38cce311c1da" providerId="ADAL" clId="{11B71A9C-242E-48F8-9E4F-D7D1BDDC18BA}" dt="2023-09-07T11:56:06.065" v="1656" actId="1076"/>
          <ac:picMkLst>
            <pc:docMk/>
            <pc:sldMk cId="4246348737" sldId="697"/>
            <ac:picMk id="1034" creationId="{804A1878-691A-4B4D-25B6-7FFF90A48B7F}"/>
          </ac:picMkLst>
        </pc:picChg>
        <pc:picChg chg="add mod">
          <ac:chgData name="Daniel Hershcovich" userId="1b3d3cd0-fb94-4433-8a3c-38cce311c1da" providerId="ADAL" clId="{11B71A9C-242E-48F8-9E4F-D7D1BDDC18BA}" dt="2023-09-07T11:56:35.682" v="1665" actId="1076"/>
          <ac:picMkLst>
            <pc:docMk/>
            <pc:sldMk cId="4246348737" sldId="697"/>
            <ac:picMk id="1036" creationId="{3B1F8417-E602-49FA-5668-70D307E2BD22}"/>
          </ac:picMkLst>
        </pc:picChg>
        <pc:picChg chg="add mod">
          <ac:chgData name="Daniel Hershcovich" userId="1b3d3cd0-fb94-4433-8a3c-38cce311c1da" providerId="ADAL" clId="{11B71A9C-242E-48F8-9E4F-D7D1BDDC18BA}" dt="2023-09-07T11:56:56.129" v="1672" actId="14100"/>
          <ac:picMkLst>
            <pc:docMk/>
            <pc:sldMk cId="4246348737" sldId="697"/>
            <ac:picMk id="1038" creationId="{65D83860-55A9-E0A3-8128-BE60FC1791D8}"/>
          </ac:picMkLst>
        </pc:picChg>
      </pc:sldChg>
      <pc:sldChg chg="addSp delSp modSp new mod modAnim">
        <pc:chgData name="Daniel Hershcovich" userId="1b3d3cd0-fb94-4433-8a3c-38cce311c1da" providerId="ADAL" clId="{11B71A9C-242E-48F8-9E4F-D7D1BDDC18BA}" dt="2023-09-07T12:35:26.283" v="2213" actId="167"/>
        <pc:sldMkLst>
          <pc:docMk/>
          <pc:sldMk cId="3542046446" sldId="698"/>
        </pc:sldMkLst>
        <pc:spChg chg="mod">
          <ac:chgData name="Daniel Hershcovich" userId="1b3d3cd0-fb94-4433-8a3c-38cce311c1da" providerId="ADAL" clId="{11B71A9C-242E-48F8-9E4F-D7D1BDDC18BA}" dt="2023-09-07T12:06:35.860" v="1770" actId="20577"/>
          <ac:spMkLst>
            <pc:docMk/>
            <pc:sldMk cId="3542046446" sldId="698"/>
            <ac:spMk id="2" creationId="{CA2A5AA7-9908-3728-E2AB-C460297759DD}"/>
          </ac:spMkLst>
        </pc:spChg>
        <pc:spChg chg="del mod">
          <ac:chgData name="Daniel Hershcovich" userId="1b3d3cd0-fb94-4433-8a3c-38cce311c1da" providerId="ADAL" clId="{11B71A9C-242E-48F8-9E4F-D7D1BDDC18BA}" dt="2023-09-07T12:21:47.551" v="1916" actId="478"/>
          <ac:spMkLst>
            <pc:docMk/>
            <pc:sldMk cId="3542046446" sldId="698"/>
            <ac:spMk id="3" creationId="{767DCDC8-E30D-AFE1-9016-243822828814}"/>
          </ac:spMkLst>
        </pc:spChg>
        <pc:spChg chg="add mod">
          <ac:chgData name="Daniel Hershcovich" userId="1b3d3cd0-fb94-4433-8a3c-38cce311c1da" providerId="ADAL" clId="{11B71A9C-242E-48F8-9E4F-D7D1BDDC18BA}" dt="2023-09-07T12:06:42.636" v="1773" actId="20577"/>
          <ac:spMkLst>
            <pc:docMk/>
            <pc:sldMk cId="3542046446" sldId="698"/>
            <ac:spMk id="7" creationId="{DD892EE1-EA2E-E5BC-5C63-A83F2E7CB92B}"/>
          </ac:spMkLst>
        </pc:spChg>
        <pc:spChg chg="add mod">
          <ac:chgData name="Daniel Hershcovich" userId="1b3d3cd0-fb94-4433-8a3c-38cce311c1da" providerId="ADAL" clId="{11B71A9C-242E-48F8-9E4F-D7D1BDDC18BA}" dt="2023-09-07T12:21:17.367" v="1907"/>
          <ac:spMkLst>
            <pc:docMk/>
            <pc:sldMk cId="3542046446" sldId="698"/>
            <ac:spMk id="10" creationId="{1CCAFD37-2AE3-93BA-C031-42789EBE974F}"/>
          </ac:spMkLst>
        </pc:spChg>
        <pc:spChg chg="add mod">
          <ac:chgData name="Daniel Hershcovich" userId="1b3d3cd0-fb94-4433-8a3c-38cce311c1da" providerId="ADAL" clId="{11B71A9C-242E-48F8-9E4F-D7D1BDDC18BA}" dt="2023-09-07T12:21:21.942" v="1910"/>
          <ac:spMkLst>
            <pc:docMk/>
            <pc:sldMk cId="3542046446" sldId="698"/>
            <ac:spMk id="11" creationId="{D144B2A9-6F99-99A4-2B2B-D5DAA7D75642}"/>
          </ac:spMkLst>
        </pc:spChg>
        <pc:grpChg chg="add del mod">
          <ac:chgData name="Daniel Hershcovich" userId="1b3d3cd0-fb94-4433-8a3c-38cce311c1da" providerId="ADAL" clId="{11B71A9C-242E-48F8-9E4F-D7D1BDDC18BA}" dt="2023-09-07T12:21:24.351" v="1912" actId="478"/>
          <ac:grpSpMkLst>
            <pc:docMk/>
            <pc:sldMk cId="3542046446" sldId="698"/>
            <ac:grpSpMk id="9" creationId="{4CE41718-AA4B-AF1C-972C-6CE8C06F617C}"/>
          </ac:grpSpMkLst>
        </pc:grpChg>
        <pc:graphicFrameChg chg="add mod">
          <ac:chgData name="Daniel Hershcovich" userId="1b3d3cd0-fb94-4433-8a3c-38cce311c1da" providerId="ADAL" clId="{11B71A9C-242E-48F8-9E4F-D7D1BDDC18BA}" dt="2023-09-07T12:35:05.197" v="2207" actId="14100"/>
          <ac:graphicFrameMkLst>
            <pc:docMk/>
            <pc:sldMk cId="3542046446" sldId="698"/>
            <ac:graphicFrameMk id="12" creationId="{AE097249-AB58-85F6-E5B4-C38D0B72BB7D}"/>
          </ac:graphicFrameMkLst>
        </pc:graphicFrameChg>
        <pc:picChg chg="add del mod">
          <ac:chgData name="Daniel Hershcovich" userId="1b3d3cd0-fb94-4433-8a3c-38cce311c1da" providerId="ADAL" clId="{11B71A9C-242E-48F8-9E4F-D7D1BDDC18BA}" dt="2023-09-07T12:35:18.875" v="2211" actId="1076"/>
          <ac:picMkLst>
            <pc:docMk/>
            <pc:sldMk cId="3542046446" sldId="698"/>
            <ac:picMk id="8" creationId="{1760FB5E-80B4-10DF-4B2A-D98BBE7B2B6A}"/>
          </ac:picMkLst>
        </pc:picChg>
        <pc:picChg chg="add mod ord">
          <ac:chgData name="Daniel Hershcovich" userId="1b3d3cd0-fb94-4433-8a3c-38cce311c1da" providerId="ADAL" clId="{11B71A9C-242E-48F8-9E4F-D7D1BDDC18BA}" dt="2023-09-07T12:35:26.283" v="2213" actId="167"/>
          <ac:picMkLst>
            <pc:docMk/>
            <pc:sldMk cId="3542046446" sldId="698"/>
            <ac:picMk id="13" creationId="{B749C0B3-37BD-30FD-CDC6-BF1AE55F39C0}"/>
          </ac:picMkLst>
        </pc:picChg>
      </pc:sldChg>
      <pc:sldChg chg="addSp delSp modSp new mod">
        <pc:chgData name="Daniel Hershcovich" userId="1b3d3cd0-fb94-4433-8a3c-38cce311c1da" providerId="ADAL" clId="{11B71A9C-242E-48F8-9E4F-D7D1BDDC18BA}" dt="2023-09-07T12:27:45.177" v="1974"/>
        <pc:sldMkLst>
          <pc:docMk/>
          <pc:sldMk cId="3740972191" sldId="699"/>
        </pc:sldMkLst>
        <pc:spChg chg="del">
          <ac:chgData name="Daniel Hershcovich" userId="1b3d3cd0-fb94-4433-8a3c-38cce311c1da" providerId="ADAL" clId="{11B71A9C-242E-48F8-9E4F-D7D1BDDC18BA}" dt="2023-09-07T12:14:40.269" v="1810" actId="26606"/>
          <ac:spMkLst>
            <pc:docMk/>
            <pc:sldMk cId="3740972191" sldId="699"/>
            <ac:spMk id="2" creationId="{A74C5CFF-17AE-6A40-9E7C-2F0B5077A54B}"/>
          </ac:spMkLst>
        </pc:spChg>
        <pc:spChg chg="del">
          <ac:chgData name="Daniel Hershcovich" userId="1b3d3cd0-fb94-4433-8a3c-38cce311c1da" providerId="ADAL" clId="{11B71A9C-242E-48F8-9E4F-D7D1BDDC18BA}" dt="2023-09-07T12:14:11.571" v="1804"/>
          <ac:spMkLst>
            <pc:docMk/>
            <pc:sldMk cId="3740972191" sldId="699"/>
            <ac:spMk id="3" creationId="{3B52E8D4-7B8C-3DA0-12EE-EAF463B7C3A5}"/>
          </ac:spMkLst>
        </pc:spChg>
        <pc:spChg chg="mod">
          <ac:chgData name="Daniel Hershcovich" userId="1b3d3cd0-fb94-4433-8a3c-38cce311c1da" providerId="ADAL" clId="{11B71A9C-242E-48F8-9E4F-D7D1BDDC18BA}" dt="2023-09-07T12:14:40.269" v="1810" actId="26606"/>
          <ac:spMkLst>
            <pc:docMk/>
            <pc:sldMk cId="3740972191" sldId="699"/>
            <ac:spMk id="4" creationId="{A4651C43-FF2C-BC52-E963-CA22E99A45E8}"/>
          </ac:spMkLst>
        </pc:spChg>
        <pc:spChg chg="mod">
          <ac:chgData name="Daniel Hershcovich" userId="1b3d3cd0-fb94-4433-8a3c-38cce311c1da" providerId="ADAL" clId="{11B71A9C-242E-48F8-9E4F-D7D1BDDC18BA}" dt="2023-09-07T12:14:40.269" v="1810" actId="26606"/>
          <ac:spMkLst>
            <pc:docMk/>
            <pc:sldMk cId="3740972191" sldId="699"/>
            <ac:spMk id="5" creationId="{877D9A27-1C7C-6AC9-A785-7F2B233EEEDF}"/>
          </ac:spMkLst>
        </pc:spChg>
        <pc:spChg chg="add del mod">
          <ac:chgData name="Daniel Hershcovich" userId="1b3d3cd0-fb94-4433-8a3c-38cce311c1da" providerId="ADAL" clId="{11B71A9C-242E-48F8-9E4F-D7D1BDDC18BA}" dt="2023-09-07T12:14:40.269" v="1810" actId="26606"/>
          <ac:spMkLst>
            <pc:docMk/>
            <pc:sldMk cId="3740972191" sldId="699"/>
            <ac:spMk id="6" creationId="{574295AC-A9B7-045E-9656-E67102C929A0}"/>
          </ac:spMkLst>
        </pc:spChg>
        <pc:spChg chg="add del mod">
          <ac:chgData name="Daniel Hershcovich" userId="1b3d3cd0-fb94-4433-8a3c-38cce311c1da" providerId="ADAL" clId="{11B71A9C-242E-48F8-9E4F-D7D1BDDC18BA}" dt="2023-09-07T12:26:12.235" v="1958"/>
          <ac:spMkLst>
            <pc:docMk/>
            <pc:sldMk cId="3740972191" sldId="699"/>
            <ac:spMk id="7" creationId="{C9714041-F40D-C4AF-67E0-98387A80CA77}"/>
          </ac:spMkLst>
        </pc:spChg>
        <pc:spChg chg="add mod">
          <ac:chgData name="Daniel Hershcovich" userId="1b3d3cd0-fb94-4433-8a3c-38cce311c1da" providerId="ADAL" clId="{11B71A9C-242E-48F8-9E4F-D7D1BDDC18BA}" dt="2023-09-07T12:27:45.177" v="1974"/>
          <ac:spMkLst>
            <pc:docMk/>
            <pc:sldMk cId="3740972191" sldId="699"/>
            <ac:spMk id="9" creationId="{6C6C2289-1E9C-61C1-DC8B-619976533435}"/>
          </ac:spMkLst>
        </pc:spChg>
        <pc:spChg chg="add mod">
          <ac:chgData name="Daniel Hershcovich" userId="1b3d3cd0-fb94-4433-8a3c-38cce311c1da" providerId="ADAL" clId="{11B71A9C-242E-48F8-9E4F-D7D1BDDC18BA}" dt="2023-09-07T12:14:44.450" v="1826" actId="20577"/>
          <ac:spMkLst>
            <pc:docMk/>
            <pc:sldMk cId="3740972191" sldId="699"/>
            <ac:spMk id="12" creationId="{C340EB1A-693F-6E93-C4FF-7BA16679AB1B}"/>
          </ac:spMkLst>
        </pc:spChg>
        <pc:graphicFrameChg chg="add">
          <ac:chgData name="Daniel Hershcovich" userId="1b3d3cd0-fb94-4433-8a3c-38cce311c1da" providerId="ADAL" clId="{11B71A9C-242E-48F8-9E4F-D7D1BDDC18BA}" dt="2023-09-07T12:14:40.269" v="1810" actId="26606"/>
          <ac:graphicFrameMkLst>
            <pc:docMk/>
            <pc:sldMk cId="3740972191" sldId="699"/>
            <ac:graphicFrameMk id="8" creationId="{5A6D1110-549F-32CE-A203-94F3B8B2C106}"/>
          </ac:graphicFrameMkLst>
        </pc:graphicFrameChg>
      </pc:sldChg>
      <pc:sldChg chg="addSp delSp modSp new add del mod modClrScheme chgLayout">
        <pc:chgData name="Daniel Hershcovich" userId="1b3d3cd0-fb94-4433-8a3c-38cce311c1da" providerId="ADAL" clId="{11B71A9C-242E-48F8-9E4F-D7D1BDDC18BA}" dt="2023-09-07T12:27:45.922" v="1975"/>
        <pc:sldMkLst>
          <pc:docMk/>
          <pc:sldMk cId="1143716566" sldId="700"/>
        </pc:sldMkLst>
        <pc:spChg chg="mod">
          <ac:chgData name="Daniel Hershcovich" userId="1b3d3cd0-fb94-4433-8a3c-38cce311c1da" providerId="ADAL" clId="{11B71A9C-242E-48F8-9E4F-D7D1BDDC18BA}" dt="2023-09-07T12:26:18.071" v="1960" actId="20577"/>
          <ac:spMkLst>
            <pc:docMk/>
            <pc:sldMk cId="1143716566" sldId="700"/>
            <ac:spMk id="2" creationId="{2A20DDB4-DE47-32A0-E4C8-DD78D4A636DB}"/>
          </ac:spMkLst>
        </pc:spChg>
        <pc:spChg chg="add del mod">
          <ac:chgData name="Daniel Hershcovich" userId="1b3d3cd0-fb94-4433-8a3c-38cce311c1da" providerId="ADAL" clId="{11B71A9C-242E-48F8-9E4F-D7D1BDDC18BA}" dt="2023-09-07T12:25:04.776" v="1948"/>
          <ac:spMkLst>
            <pc:docMk/>
            <pc:sldMk cId="1143716566" sldId="700"/>
            <ac:spMk id="3" creationId="{67E7B740-EE2D-AB43-05E5-6F41025B80B7}"/>
          </ac:spMkLst>
        </pc:spChg>
        <pc:spChg chg="mod">
          <ac:chgData name="Daniel Hershcovich" userId="1b3d3cd0-fb94-4433-8a3c-38cce311c1da" providerId="ADAL" clId="{11B71A9C-242E-48F8-9E4F-D7D1BDDC18BA}" dt="2023-09-07T12:25:23.331" v="1950" actId="26606"/>
          <ac:spMkLst>
            <pc:docMk/>
            <pc:sldMk cId="1143716566" sldId="700"/>
            <ac:spMk id="4" creationId="{D07B5D97-9496-4D48-4FC5-74A84130ED4C}"/>
          </ac:spMkLst>
        </pc:spChg>
        <pc:spChg chg="mod">
          <ac:chgData name="Daniel Hershcovich" userId="1b3d3cd0-fb94-4433-8a3c-38cce311c1da" providerId="ADAL" clId="{11B71A9C-242E-48F8-9E4F-D7D1BDDC18BA}" dt="2023-09-07T12:25:23.331" v="1950" actId="26606"/>
          <ac:spMkLst>
            <pc:docMk/>
            <pc:sldMk cId="1143716566" sldId="700"/>
            <ac:spMk id="5" creationId="{19277FB1-62BA-01A8-D456-7761D1283CB2}"/>
          </ac:spMkLst>
        </pc:spChg>
        <pc:spChg chg="add del mod ord">
          <ac:chgData name="Daniel Hershcovich" userId="1b3d3cd0-fb94-4433-8a3c-38cce311c1da" providerId="ADAL" clId="{11B71A9C-242E-48F8-9E4F-D7D1BDDC18BA}" dt="2023-09-07T12:25:56.834" v="1951"/>
          <ac:spMkLst>
            <pc:docMk/>
            <pc:sldMk cId="1143716566" sldId="700"/>
            <ac:spMk id="6" creationId="{785F22CA-6967-5EC4-2EA6-948423A4E483}"/>
          </ac:spMkLst>
        </pc:spChg>
        <pc:spChg chg="add del mod">
          <ac:chgData name="Daniel Hershcovich" userId="1b3d3cd0-fb94-4433-8a3c-38cce311c1da" providerId="ADAL" clId="{11B71A9C-242E-48F8-9E4F-D7D1BDDC18BA}" dt="2023-09-07T12:27:04.091" v="1966" actId="3680"/>
          <ac:spMkLst>
            <pc:docMk/>
            <pc:sldMk cId="1143716566" sldId="700"/>
            <ac:spMk id="11" creationId="{3F0ABAA0-0AA9-918B-F14B-1227333C3E2A}"/>
          </ac:spMkLst>
        </pc:spChg>
        <pc:spChg chg="add mod">
          <ac:chgData name="Daniel Hershcovich" userId="1b3d3cd0-fb94-4433-8a3c-38cce311c1da" providerId="ADAL" clId="{11B71A9C-242E-48F8-9E4F-D7D1BDDC18BA}" dt="2023-09-07T12:27:45.922" v="1975"/>
          <ac:spMkLst>
            <pc:docMk/>
            <pc:sldMk cId="1143716566" sldId="700"/>
            <ac:spMk id="15" creationId="{ACD01429-3931-55E0-8DEF-40A19F1FF28D}"/>
          </ac:spMkLst>
        </pc:spChg>
        <pc:graphicFrameChg chg="add del mod">
          <ac:chgData name="Daniel Hershcovich" userId="1b3d3cd0-fb94-4433-8a3c-38cce311c1da" providerId="ADAL" clId="{11B71A9C-242E-48F8-9E4F-D7D1BDDC18BA}" dt="2023-09-07T12:24:56.884" v="1940"/>
          <ac:graphicFrameMkLst>
            <pc:docMk/>
            <pc:sldMk cId="1143716566" sldId="700"/>
            <ac:graphicFrameMk id="7" creationId="{A460DE2B-883F-B9EF-9845-A8F24C2DDC2E}"/>
          </ac:graphicFrameMkLst>
        </pc:graphicFrameChg>
        <pc:graphicFrameChg chg="add del mod">
          <ac:chgData name="Daniel Hershcovich" userId="1b3d3cd0-fb94-4433-8a3c-38cce311c1da" providerId="ADAL" clId="{11B71A9C-242E-48F8-9E4F-D7D1BDDC18BA}" dt="2023-09-07T12:25:04.651" v="1947"/>
          <ac:graphicFrameMkLst>
            <pc:docMk/>
            <pc:sldMk cId="1143716566" sldId="700"/>
            <ac:graphicFrameMk id="8" creationId="{36C4D582-BD36-7FA7-12D6-9E169A851715}"/>
          </ac:graphicFrameMkLst>
        </pc:graphicFrameChg>
        <pc:graphicFrameChg chg="add del mod ord">
          <ac:chgData name="Daniel Hershcovich" userId="1b3d3cd0-fb94-4433-8a3c-38cce311c1da" providerId="ADAL" clId="{11B71A9C-242E-48F8-9E4F-D7D1BDDC18BA}" dt="2023-09-07T12:26:19.915" v="1961" actId="478"/>
          <ac:graphicFrameMkLst>
            <pc:docMk/>
            <pc:sldMk cId="1143716566" sldId="700"/>
            <ac:graphicFrameMk id="9" creationId="{977F4154-82FE-F2FD-D322-2E5EED2455AE}"/>
          </ac:graphicFrameMkLst>
        </pc:graphicFrameChg>
        <pc:graphicFrameChg chg="add del mod">
          <ac:chgData name="Daniel Hershcovich" userId="1b3d3cd0-fb94-4433-8a3c-38cce311c1da" providerId="ADAL" clId="{11B71A9C-242E-48F8-9E4F-D7D1BDDC18BA}" dt="2023-09-07T12:26:41.324" v="1963"/>
          <ac:graphicFrameMkLst>
            <pc:docMk/>
            <pc:sldMk cId="1143716566" sldId="700"/>
            <ac:graphicFrameMk id="12" creationId="{377FF111-52E0-A6C5-49F6-002375461D7F}"/>
          </ac:graphicFrameMkLst>
        </pc:graphicFrameChg>
        <pc:graphicFrameChg chg="add del mod">
          <ac:chgData name="Daniel Hershcovich" userId="1b3d3cd0-fb94-4433-8a3c-38cce311c1da" providerId="ADAL" clId="{11B71A9C-242E-48F8-9E4F-D7D1BDDC18BA}" dt="2023-09-07T12:27:00.932" v="1965"/>
          <ac:graphicFrameMkLst>
            <pc:docMk/>
            <pc:sldMk cId="1143716566" sldId="700"/>
            <ac:graphicFrameMk id="13" creationId="{D2D53A0A-D672-3D29-CC4B-9F336B2B172F}"/>
          </ac:graphicFrameMkLst>
        </pc:graphicFrameChg>
        <pc:graphicFrameChg chg="add mod ord modGraphic">
          <ac:chgData name="Daniel Hershcovich" userId="1b3d3cd0-fb94-4433-8a3c-38cce311c1da" providerId="ADAL" clId="{11B71A9C-242E-48F8-9E4F-D7D1BDDC18BA}" dt="2023-09-07T12:27:36.889" v="1973" actId="14734"/>
          <ac:graphicFrameMkLst>
            <pc:docMk/>
            <pc:sldMk cId="1143716566" sldId="700"/>
            <ac:graphicFrameMk id="14" creationId="{85E85DE6-6255-5693-F8A6-46EA02DAA0D0}"/>
          </ac:graphicFrameMkLst>
        </pc:graphicFrameChg>
      </pc:sldChg>
      <pc:sldChg chg="addSp delSp modSp new mod">
        <pc:chgData name="Daniel Hershcovich" userId="1b3d3cd0-fb94-4433-8a3c-38cce311c1da" providerId="ADAL" clId="{11B71A9C-242E-48F8-9E4F-D7D1BDDC18BA}" dt="2023-09-07T12:58:07.472" v="2253" actId="14100"/>
        <pc:sldMkLst>
          <pc:docMk/>
          <pc:sldMk cId="2298980860" sldId="701"/>
        </pc:sldMkLst>
        <pc:spChg chg="mod">
          <ac:chgData name="Daniel Hershcovich" userId="1b3d3cd0-fb94-4433-8a3c-38cce311c1da" providerId="ADAL" clId="{11B71A9C-242E-48F8-9E4F-D7D1BDDC18BA}" dt="2023-09-07T12:57:23.985" v="2247" actId="20577"/>
          <ac:spMkLst>
            <pc:docMk/>
            <pc:sldMk cId="2298980860" sldId="701"/>
            <ac:spMk id="2" creationId="{1E18FC76-D09D-5CB5-9AE8-478D457CD44A}"/>
          </ac:spMkLst>
        </pc:spChg>
        <pc:spChg chg="del">
          <ac:chgData name="Daniel Hershcovich" userId="1b3d3cd0-fb94-4433-8a3c-38cce311c1da" providerId="ADAL" clId="{11B71A9C-242E-48F8-9E4F-D7D1BDDC18BA}" dt="2023-09-07T12:57:46.910" v="2248"/>
          <ac:spMkLst>
            <pc:docMk/>
            <pc:sldMk cId="2298980860" sldId="701"/>
            <ac:spMk id="3" creationId="{26B9971B-8E39-E3F8-464E-4212E3EC9B71}"/>
          </ac:spMkLst>
        </pc:spChg>
        <pc:spChg chg="add mod">
          <ac:chgData name="Daniel Hershcovich" userId="1b3d3cd0-fb94-4433-8a3c-38cce311c1da" providerId="ADAL" clId="{11B71A9C-242E-48F8-9E4F-D7D1BDDC18BA}" dt="2023-09-07T12:57:53.001" v="2251"/>
          <ac:spMkLst>
            <pc:docMk/>
            <pc:sldMk cId="2298980860" sldId="701"/>
            <ac:spMk id="8" creationId="{DF786D89-1D64-A195-3797-1427A485FDCF}"/>
          </ac:spMkLst>
        </pc:spChg>
        <pc:picChg chg="add mod">
          <ac:chgData name="Daniel Hershcovich" userId="1b3d3cd0-fb94-4433-8a3c-38cce311c1da" providerId="ADAL" clId="{11B71A9C-242E-48F8-9E4F-D7D1BDDC18BA}" dt="2023-09-07T12:58:07.472" v="2253" actId="14100"/>
          <ac:picMkLst>
            <pc:docMk/>
            <pc:sldMk cId="2298980860" sldId="701"/>
            <ac:picMk id="7" creationId="{825AE6BF-F030-4AA6-CE46-B3FE302A3421}"/>
          </ac:picMkLst>
        </pc:pic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4B2E2C-8B28-4138-A656-C51451353442}" type="doc">
      <dgm:prSet loTypeId="urn:microsoft.com/office/officeart/2017/3/layout/DropPinTimeline" loCatId="process" qsTypeId="urn:microsoft.com/office/officeart/2005/8/quickstyle/simple1" qsCatId="simple" csTypeId="urn:microsoft.com/office/officeart/2005/8/colors/accent1_2" csCatId="accent1" phldr="1"/>
      <dgm:spPr/>
      <dgm:t>
        <a:bodyPr/>
        <a:lstStyle/>
        <a:p>
          <a:endParaRPr lang="en-US"/>
        </a:p>
      </dgm:t>
    </dgm:pt>
    <dgm:pt modelId="{22F19C17-F025-4274-9EF7-464F47529F83}">
      <dgm:prSet/>
      <dgm:spPr/>
      <dgm:t>
        <a:bodyPr/>
        <a:lstStyle/>
        <a:p>
          <a:pPr>
            <a:defRPr b="1"/>
          </a:pPr>
          <a:r>
            <a:rPr lang="en-US"/>
            <a:t>2005–2010</a:t>
          </a:r>
        </a:p>
      </dgm:t>
    </dgm:pt>
    <dgm:pt modelId="{6AF69B18-60FA-447B-A5ED-15EAFEFFFEBB}" type="parTrans" cxnId="{1251FBDC-DBE8-4C36-BBA6-EFEFCE8BCD28}">
      <dgm:prSet/>
      <dgm:spPr/>
      <dgm:t>
        <a:bodyPr/>
        <a:lstStyle/>
        <a:p>
          <a:endParaRPr lang="en-US"/>
        </a:p>
      </dgm:t>
    </dgm:pt>
    <dgm:pt modelId="{69F212F6-7C15-4CAE-AED9-8346FA8E00FD}" type="sibTrans" cxnId="{1251FBDC-DBE8-4C36-BBA6-EFEFCE8BCD28}">
      <dgm:prSet/>
      <dgm:spPr/>
      <dgm:t>
        <a:bodyPr/>
        <a:lstStyle/>
        <a:p>
          <a:endParaRPr lang="en-US"/>
        </a:p>
      </dgm:t>
    </dgm:pt>
    <dgm:pt modelId="{6C3D86BC-481A-49D9-B47B-CFCC0009213D}">
      <dgm:prSet/>
      <dgm:spPr/>
      <dgm:t>
        <a:bodyPr/>
        <a:lstStyle/>
        <a:p>
          <a:r>
            <a:rPr lang="en-US"/>
            <a:t>The Open University of Israel</a:t>
          </a:r>
        </a:p>
      </dgm:t>
    </dgm:pt>
    <dgm:pt modelId="{565A7F89-2BA7-4C41-A103-4F3955F7D91D}" type="parTrans" cxnId="{8D775A8D-46FA-4EBB-99F3-83002E907C11}">
      <dgm:prSet/>
      <dgm:spPr/>
      <dgm:t>
        <a:bodyPr/>
        <a:lstStyle/>
        <a:p>
          <a:endParaRPr lang="en-US"/>
        </a:p>
      </dgm:t>
    </dgm:pt>
    <dgm:pt modelId="{FDC66FEF-FA01-4BBA-A57F-77D39078569B}" type="sibTrans" cxnId="{8D775A8D-46FA-4EBB-99F3-83002E907C11}">
      <dgm:prSet/>
      <dgm:spPr/>
      <dgm:t>
        <a:bodyPr/>
        <a:lstStyle/>
        <a:p>
          <a:endParaRPr lang="en-US"/>
        </a:p>
      </dgm:t>
    </dgm:pt>
    <dgm:pt modelId="{1F44796E-1026-4100-B44A-6C9D3F4AA3A1}">
      <dgm:prSet/>
      <dgm:spPr/>
      <dgm:t>
        <a:bodyPr/>
        <a:lstStyle/>
        <a:p>
          <a:pPr>
            <a:defRPr b="1"/>
          </a:pPr>
          <a:r>
            <a:rPr lang="en-US"/>
            <a:t>2008–2019</a:t>
          </a:r>
        </a:p>
      </dgm:t>
    </dgm:pt>
    <dgm:pt modelId="{8BF15B61-E861-4230-9B32-96F289BFE3E7}" type="parTrans" cxnId="{C2986A59-EF93-4F9A-A460-27559C48852C}">
      <dgm:prSet/>
      <dgm:spPr/>
      <dgm:t>
        <a:bodyPr/>
        <a:lstStyle/>
        <a:p>
          <a:endParaRPr lang="en-US"/>
        </a:p>
      </dgm:t>
    </dgm:pt>
    <dgm:pt modelId="{F72FA106-A077-4BB7-999E-8BE54A7FEA9D}" type="sibTrans" cxnId="{C2986A59-EF93-4F9A-A460-27559C48852C}">
      <dgm:prSet/>
      <dgm:spPr/>
      <dgm:t>
        <a:bodyPr/>
        <a:lstStyle/>
        <a:p>
          <a:endParaRPr lang="en-US"/>
        </a:p>
      </dgm:t>
    </dgm:pt>
    <dgm:pt modelId="{9783E87A-0D5C-446C-8AEE-DCFBAD7C6AD9}">
      <dgm:prSet/>
      <dgm:spPr/>
      <dgm:t>
        <a:bodyPr/>
        <a:lstStyle/>
        <a:p>
          <a:r>
            <a:rPr lang="en-US"/>
            <a:t>IBM Research</a:t>
          </a:r>
        </a:p>
      </dgm:t>
    </dgm:pt>
    <dgm:pt modelId="{40BF8326-D604-4B39-B6B5-A93362DD8DBD}" type="parTrans" cxnId="{D033AD6F-6B33-418C-A848-68585EEC2ACA}">
      <dgm:prSet/>
      <dgm:spPr/>
      <dgm:t>
        <a:bodyPr/>
        <a:lstStyle/>
        <a:p>
          <a:endParaRPr lang="en-US"/>
        </a:p>
      </dgm:t>
    </dgm:pt>
    <dgm:pt modelId="{C18A7515-40E1-4C2A-BCDE-E079A8008B9A}" type="sibTrans" cxnId="{D033AD6F-6B33-418C-A848-68585EEC2ACA}">
      <dgm:prSet/>
      <dgm:spPr/>
      <dgm:t>
        <a:bodyPr/>
        <a:lstStyle/>
        <a:p>
          <a:endParaRPr lang="en-US"/>
        </a:p>
      </dgm:t>
    </dgm:pt>
    <dgm:pt modelId="{7444C07A-01F0-4298-A8A3-A8F92E73F43D}">
      <dgm:prSet/>
      <dgm:spPr/>
      <dgm:t>
        <a:bodyPr/>
        <a:lstStyle/>
        <a:p>
          <a:pPr>
            <a:defRPr b="1"/>
          </a:pPr>
          <a:r>
            <a:rPr lang="en-US"/>
            <a:t>2012–2019</a:t>
          </a:r>
        </a:p>
      </dgm:t>
    </dgm:pt>
    <dgm:pt modelId="{2038CFAC-6EA8-4837-BDB3-07BE014EBA3F}" type="parTrans" cxnId="{DAA375B7-7161-4792-AE80-7D206CEA1DB9}">
      <dgm:prSet/>
      <dgm:spPr/>
      <dgm:t>
        <a:bodyPr/>
        <a:lstStyle/>
        <a:p>
          <a:endParaRPr lang="en-US"/>
        </a:p>
      </dgm:t>
    </dgm:pt>
    <dgm:pt modelId="{987D746C-0C54-4599-82E7-80F954331A43}" type="sibTrans" cxnId="{DAA375B7-7161-4792-AE80-7D206CEA1DB9}">
      <dgm:prSet/>
      <dgm:spPr/>
      <dgm:t>
        <a:bodyPr/>
        <a:lstStyle/>
        <a:p>
          <a:endParaRPr lang="en-US"/>
        </a:p>
      </dgm:t>
    </dgm:pt>
    <dgm:pt modelId="{67344F07-BC91-4447-9E44-5079D3201A85}">
      <dgm:prSet/>
      <dgm:spPr/>
      <dgm:t>
        <a:bodyPr/>
        <a:lstStyle/>
        <a:p>
          <a:r>
            <a:rPr lang="en-US"/>
            <a:t>The Hebrew University of Jerusalem</a:t>
          </a:r>
        </a:p>
      </dgm:t>
    </dgm:pt>
    <dgm:pt modelId="{281179F6-F76A-4EAD-96BA-2BBB9E55795D}" type="parTrans" cxnId="{FD5626E9-B27D-4579-B587-D487ED61D5CC}">
      <dgm:prSet/>
      <dgm:spPr/>
      <dgm:t>
        <a:bodyPr/>
        <a:lstStyle/>
        <a:p>
          <a:endParaRPr lang="en-US"/>
        </a:p>
      </dgm:t>
    </dgm:pt>
    <dgm:pt modelId="{5B8C962D-F369-47FB-8A2C-F7746FBCC946}" type="sibTrans" cxnId="{FD5626E9-B27D-4579-B587-D487ED61D5CC}">
      <dgm:prSet/>
      <dgm:spPr/>
      <dgm:t>
        <a:bodyPr/>
        <a:lstStyle/>
        <a:p>
          <a:endParaRPr lang="en-US"/>
        </a:p>
      </dgm:t>
    </dgm:pt>
    <dgm:pt modelId="{C1E8ED01-C805-438C-92B9-18A9ABBB62CD}">
      <dgm:prSet/>
      <dgm:spPr/>
      <dgm:t>
        <a:bodyPr/>
        <a:lstStyle/>
        <a:p>
          <a:pPr>
            <a:defRPr b="1"/>
          </a:pPr>
          <a:r>
            <a:rPr lang="en-US"/>
            <a:t>2019</a:t>
          </a:r>
        </a:p>
      </dgm:t>
    </dgm:pt>
    <dgm:pt modelId="{24550A4E-38D0-4371-AA70-2461E4EEF1FF}" type="parTrans" cxnId="{5A62766C-F272-4AA3-9381-060B47DDB89F}">
      <dgm:prSet/>
      <dgm:spPr/>
      <dgm:t>
        <a:bodyPr/>
        <a:lstStyle/>
        <a:p>
          <a:endParaRPr lang="en-US"/>
        </a:p>
      </dgm:t>
    </dgm:pt>
    <dgm:pt modelId="{8CC5460F-04A5-47CE-B907-E82456555D6C}" type="sibTrans" cxnId="{5A62766C-F272-4AA3-9381-060B47DDB89F}">
      <dgm:prSet/>
      <dgm:spPr/>
      <dgm:t>
        <a:bodyPr/>
        <a:lstStyle/>
        <a:p>
          <a:endParaRPr lang="en-US"/>
        </a:p>
      </dgm:t>
    </dgm:pt>
    <dgm:pt modelId="{17DEC5AC-06AC-408B-BD3D-C5290BC3B637}">
      <dgm:prSet/>
      <dgm:spPr/>
      <dgm:t>
        <a:bodyPr/>
        <a:lstStyle/>
        <a:p>
          <a:r>
            <a:rPr lang="en-US"/>
            <a:t>Since 2019 University of Copenhagen</a:t>
          </a:r>
        </a:p>
      </dgm:t>
    </dgm:pt>
    <dgm:pt modelId="{5BFFDF54-594F-4297-94DF-587D81BC7859}" type="parTrans" cxnId="{F4F74C79-2C3F-409C-B199-978DB317A8AF}">
      <dgm:prSet/>
      <dgm:spPr/>
      <dgm:t>
        <a:bodyPr/>
        <a:lstStyle/>
        <a:p>
          <a:endParaRPr lang="en-US"/>
        </a:p>
      </dgm:t>
    </dgm:pt>
    <dgm:pt modelId="{0D53C61A-3297-44B5-89DB-F2A38E9C13CA}" type="sibTrans" cxnId="{F4F74C79-2C3F-409C-B199-978DB317A8AF}">
      <dgm:prSet/>
      <dgm:spPr/>
      <dgm:t>
        <a:bodyPr/>
        <a:lstStyle/>
        <a:p>
          <a:endParaRPr lang="en-US"/>
        </a:p>
      </dgm:t>
    </dgm:pt>
    <dgm:pt modelId="{698984AB-6D98-45A3-91E0-97976631A448}">
      <dgm:prSet/>
      <dgm:spPr/>
      <dgm:t>
        <a:bodyPr/>
        <a:lstStyle/>
        <a:p>
          <a:r>
            <a:rPr lang="en-US"/>
            <a:t>Assistant Professor, Natural Language Processing</a:t>
          </a:r>
        </a:p>
      </dgm:t>
    </dgm:pt>
    <dgm:pt modelId="{D0DDB61C-86D5-47C9-AE8A-01863182F10F}" type="parTrans" cxnId="{3104B9F4-60C0-4979-8F4B-4DFF94134D5D}">
      <dgm:prSet/>
      <dgm:spPr/>
      <dgm:t>
        <a:bodyPr/>
        <a:lstStyle/>
        <a:p>
          <a:endParaRPr lang="en-US"/>
        </a:p>
      </dgm:t>
    </dgm:pt>
    <dgm:pt modelId="{AAA2AC67-560D-4225-96B0-F8CE17F9AD56}" type="sibTrans" cxnId="{3104B9F4-60C0-4979-8F4B-4DFF94134D5D}">
      <dgm:prSet/>
      <dgm:spPr/>
      <dgm:t>
        <a:bodyPr/>
        <a:lstStyle/>
        <a:p>
          <a:endParaRPr lang="en-US"/>
        </a:p>
      </dgm:t>
    </dgm:pt>
    <dgm:pt modelId="{9301D2BB-D6E3-4617-907C-9EBAF7483E9D}" type="pres">
      <dgm:prSet presAssocID="{234B2E2C-8B28-4138-A656-C51451353442}" presName="root" presStyleCnt="0">
        <dgm:presLayoutVars>
          <dgm:chMax/>
          <dgm:chPref/>
          <dgm:animLvl val="lvl"/>
        </dgm:presLayoutVars>
      </dgm:prSet>
      <dgm:spPr/>
    </dgm:pt>
    <dgm:pt modelId="{2A07155B-4F59-4A8C-807E-F8F9AE5222B1}" type="pres">
      <dgm:prSet presAssocID="{234B2E2C-8B28-4138-A656-C51451353442}" presName="divider" presStyleLbl="fgAcc1" presStyleIdx="0" presStyleCnt="5"/>
      <dgm:spPr>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tailEnd type="triangle" w="lg" len="lg"/>
        </a:ln>
        <a:effectLst/>
      </dgm:spPr>
    </dgm:pt>
    <dgm:pt modelId="{650531C3-676D-4F26-894D-84E8C0660D2A}" type="pres">
      <dgm:prSet presAssocID="{234B2E2C-8B28-4138-A656-C51451353442}" presName="nodes" presStyleCnt="0">
        <dgm:presLayoutVars>
          <dgm:chMax/>
          <dgm:chPref/>
          <dgm:animLvl val="lvl"/>
        </dgm:presLayoutVars>
      </dgm:prSet>
      <dgm:spPr/>
    </dgm:pt>
    <dgm:pt modelId="{688A3602-CA0A-4156-A56A-6D410EC7D872}" type="pres">
      <dgm:prSet presAssocID="{22F19C17-F025-4274-9EF7-464F47529F83}" presName="composite" presStyleCnt="0"/>
      <dgm:spPr/>
    </dgm:pt>
    <dgm:pt modelId="{405583F9-F492-4984-A0A3-82DC18099723}" type="pres">
      <dgm:prSet presAssocID="{22F19C17-F025-4274-9EF7-464F47529F83}" presName="ConnectorPoint" presStyleLbl="lnNode1" presStyleIdx="0" presStyleCnt="4"/>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FCB4BACC-38E3-4EF5-BEB5-D2E658756DA8}" type="pres">
      <dgm:prSet presAssocID="{22F19C17-F025-4274-9EF7-464F47529F83}" presName="DropPinPlaceHolder" presStyleCnt="0"/>
      <dgm:spPr/>
    </dgm:pt>
    <dgm:pt modelId="{86647AF8-BBBA-4AE6-8BA7-200BDC5FCD6A}" type="pres">
      <dgm:prSet presAssocID="{22F19C17-F025-4274-9EF7-464F47529F83}" presName="DropPin" presStyleLbl="alignNode1" presStyleIdx="0" presStyleCnt="4"/>
      <dgm:spPr/>
    </dgm:pt>
    <dgm:pt modelId="{C50F97FA-1619-41E8-B1A0-F734E080086B}" type="pres">
      <dgm:prSet presAssocID="{22F19C17-F025-4274-9EF7-464F47529F83}" presName="Ellipse" presStyleLbl="fgAcc1" presStyleIdx="1" presStyleCnt="5"/>
      <dgm:spPr>
        <a:solidFill>
          <a:schemeClr val="lt1">
            <a:alpha val="90000"/>
            <a:hueOff val="0"/>
            <a:satOff val="0"/>
            <a:lumOff val="0"/>
            <a:alphaOff val="0"/>
          </a:schemeClr>
        </a:solidFill>
        <a:ln w="12700" cap="flat" cmpd="sng" algn="ctr">
          <a:noFill/>
          <a:prstDash val="solid"/>
          <a:miter lim="800000"/>
        </a:ln>
        <a:effectLst/>
      </dgm:spPr>
    </dgm:pt>
    <dgm:pt modelId="{9B2D9E6C-9833-432F-8621-4C0D200D1436}" type="pres">
      <dgm:prSet presAssocID="{22F19C17-F025-4274-9EF7-464F47529F83}" presName="L2TextContainer" presStyleLbl="revTx" presStyleIdx="0" presStyleCnt="8">
        <dgm:presLayoutVars>
          <dgm:bulletEnabled val="1"/>
        </dgm:presLayoutVars>
      </dgm:prSet>
      <dgm:spPr/>
    </dgm:pt>
    <dgm:pt modelId="{8CFDBF33-45EE-49AD-A42A-62A3BFDB6CA6}" type="pres">
      <dgm:prSet presAssocID="{22F19C17-F025-4274-9EF7-464F47529F83}" presName="L1TextContainer" presStyleLbl="revTx" presStyleIdx="1" presStyleCnt="8">
        <dgm:presLayoutVars>
          <dgm:chMax val="1"/>
          <dgm:chPref val="1"/>
          <dgm:bulletEnabled val="1"/>
        </dgm:presLayoutVars>
      </dgm:prSet>
      <dgm:spPr/>
    </dgm:pt>
    <dgm:pt modelId="{E43F5FC7-47A7-4A56-9326-56D3DB6A7A27}" type="pres">
      <dgm:prSet presAssocID="{22F19C17-F025-4274-9EF7-464F47529F83}" presName="ConnectLine" presStyleLbl="sibTrans1D1" presStyleIdx="0" presStyleCnt="4"/>
      <dgm:spPr>
        <a:noFill/>
        <a:ln w="12700" cap="flat" cmpd="sng" algn="ctr">
          <a:solidFill>
            <a:schemeClr val="accent1">
              <a:hueOff val="0"/>
              <a:satOff val="0"/>
              <a:lumOff val="0"/>
              <a:alphaOff val="0"/>
            </a:schemeClr>
          </a:solidFill>
          <a:prstDash val="dash"/>
          <a:miter lim="800000"/>
        </a:ln>
        <a:effectLst/>
      </dgm:spPr>
    </dgm:pt>
    <dgm:pt modelId="{D4629AF7-0BD6-426E-9BA7-58B87D7708B4}" type="pres">
      <dgm:prSet presAssocID="{22F19C17-F025-4274-9EF7-464F47529F83}" presName="EmptyPlaceHolder" presStyleCnt="0"/>
      <dgm:spPr/>
    </dgm:pt>
    <dgm:pt modelId="{30A4C7E3-420D-4933-958B-4E98FE91C157}" type="pres">
      <dgm:prSet presAssocID="{69F212F6-7C15-4CAE-AED9-8346FA8E00FD}" presName="spaceBetweenRectangles" presStyleCnt="0"/>
      <dgm:spPr/>
    </dgm:pt>
    <dgm:pt modelId="{9D7E2C55-C5D7-4167-9AE2-831F9AD4C77B}" type="pres">
      <dgm:prSet presAssocID="{1F44796E-1026-4100-B44A-6C9D3F4AA3A1}" presName="composite" presStyleCnt="0"/>
      <dgm:spPr/>
    </dgm:pt>
    <dgm:pt modelId="{5EE3E477-6620-4B0B-956A-B337E8F494BE}" type="pres">
      <dgm:prSet presAssocID="{1F44796E-1026-4100-B44A-6C9D3F4AA3A1}" presName="ConnectorPoint" presStyleLbl="lnNode1" presStyleIdx="1" presStyleCnt="4"/>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722EAAF3-CAD6-497D-8BCC-68A6D01984BB}" type="pres">
      <dgm:prSet presAssocID="{1F44796E-1026-4100-B44A-6C9D3F4AA3A1}" presName="DropPinPlaceHolder" presStyleCnt="0"/>
      <dgm:spPr/>
    </dgm:pt>
    <dgm:pt modelId="{E3E63ADF-7072-46F6-B4AF-6C98C014ED59}" type="pres">
      <dgm:prSet presAssocID="{1F44796E-1026-4100-B44A-6C9D3F4AA3A1}" presName="DropPin" presStyleLbl="alignNode1" presStyleIdx="1" presStyleCnt="4"/>
      <dgm:spPr/>
    </dgm:pt>
    <dgm:pt modelId="{4101A6A1-3DF9-4487-A0EB-A21F9BC989E1}" type="pres">
      <dgm:prSet presAssocID="{1F44796E-1026-4100-B44A-6C9D3F4AA3A1}" presName="Ellipse" presStyleLbl="fgAcc1" presStyleIdx="2" presStyleCnt="5"/>
      <dgm:spPr>
        <a:solidFill>
          <a:schemeClr val="lt1">
            <a:alpha val="90000"/>
            <a:hueOff val="0"/>
            <a:satOff val="0"/>
            <a:lumOff val="0"/>
            <a:alphaOff val="0"/>
          </a:schemeClr>
        </a:solidFill>
        <a:ln w="12700" cap="flat" cmpd="sng" algn="ctr">
          <a:noFill/>
          <a:prstDash val="solid"/>
          <a:miter lim="800000"/>
        </a:ln>
        <a:effectLst/>
      </dgm:spPr>
    </dgm:pt>
    <dgm:pt modelId="{7432D5C2-C269-4061-829C-6FC2B604D3CC}" type="pres">
      <dgm:prSet presAssocID="{1F44796E-1026-4100-B44A-6C9D3F4AA3A1}" presName="L2TextContainer" presStyleLbl="revTx" presStyleIdx="2" presStyleCnt="8">
        <dgm:presLayoutVars>
          <dgm:bulletEnabled val="1"/>
        </dgm:presLayoutVars>
      </dgm:prSet>
      <dgm:spPr/>
    </dgm:pt>
    <dgm:pt modelId="{5308DDF2-91E3-4CA3-B61A-CABD7484F2A2}" type="pres">
      <dgm:prSet presAssocID="{1F44796E-1026-4100-B44A-6C9D3F4AA3A1}" presName="L1TextContainer" presStyleLbl="revTx" presStyleIdx="3" presStyleCnt="8">
        <dgm:presLayoutVars>
          <dgm:chMax val="1"/>
          <dgm:chPref val="1"/>
          <dgm:bulletEnabled val="1"/>
        </dgm:presLayoutVars>
      </dgm:prSet>
      <dgm:spPr/>
    </dgm:pt>
    <dgm:pt modelId="{FFFCEB9E-FEA2-4E50-B77D-9050FAD996F0}" type="pres">
      <dgm:prSet presAssocID="{1F44796E-1026-4100-B44A-6C9D3F4AA3A1}" presName="ConnectLine" presStyleLbl="sibTrans1D1" presStyleIdx="1" presStyleCnt="4"/>
      <dgm:spPr>
        <a:noFill/>
        <a:ln w="12700" cap="flat" cmpd="sng" algn="ctr">
          <a:solidFill>
            <a:schemeClr val="accent1">
              <a:hueOff val="0"/>
              <a:satOff val="0"/>
              <a:lumOff val="0"/>
              <a:alphaOff val="0"/>
            </a:schemeClr>
          </a:solidFill>
          <a:prstDash val="dash"/>
          <a:miter lim="800000"/>
        </a:ln>
        <a:effectLst/>
      </dgm:spPr>
    </dgm:pt>
    <dgm:pt modelId="{D04FCD66-F821-4EEA-92EB-0AAFB4DDF394}" type="pres">
      <dgm:prSet presAssocID="{1F44796E-1026-4100-B44A-6C9D3F4AA3A1}" presName="EmptyPlaceHolder" presStyleCnt="0"/>
      <dgm:spPr/>
    </dgm:pt>
    <dgm:pt modelId="{27E30412-24E8-413A-82C8-CDC1AD303842}" type="pres">
      <dgm:prSet presAssocID="{F72FA106-A077-4BB7-999E-8BE54A7FEA9D}" presName="spaceBetweenRectangles" presStyleCnt="0"/>
      <dgm:spPr/>
    </dgm:pt>
    <dgm:pt modelId="{DE8A4839-7803-4E9C-B8C8-C796F36B64D0}" type="pres">
      <dgm:prSet presAssocID="{7444C07A-01F0-4298-A8A3-A8F92E73F43D}" presName="composite" presStyleCnt="0"/>
      <dgm:spPr/>
    </dgm:pt>
    <dgm:pt modelId="{DB290AF9-CAB4-40DB-83CC-3C05C87AD6BE}" type="pres">
      <dgm:prSet presAssocID="{7444C07A-01F0-4298-A8A3-A8F92E73F43D}" presName="ConnectorPoint" presStyleLbl="lnNode1" presStyleIdx="2" presStyleCnt="4"/>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98C94698-158F-4DE5-975C-07393ECFB42E}" type="pres">
      <dgm:prSet presAssocID="{7444C07A-01F0-4298-A8A3-A8F92E73F43D}" presName="DropPinPlaceHolder" presStyleCnt="0"/>
      <dgm:spPr/>
    </dgm:pt>
    <dgm:pt modelId="{BE46389C-21BE-4815-9FF1-A1544386F394}" type="pres">
      <dgm:prSet presAssocID="{7444C07A-01F0-4298-A8A3-A8F92E73F43D}" presName="DropPin" presStyleLbl="alignNode1" presStyleIdx="2" presStyleCnt="4"/>
      <dgm:spPr/>
    </dgm:pt>
    <dgm:pt modelId="{0E40CC3A-9780-425E-B84F-71B45A045640}" type="pres">
      <dgm:prSet presAssocID="{7444C07A-01F0-4298-A8A3-A8F92E73F43D}" presName="Ellipse" presStyleLbl="fgAcc1" presStyleIdx="3" presStyleCnt="5"/>
      <dgm:spPr>
        <a:solidFill>
          <a:schemeClr val="lt1">
            <a:alpha val="90000"/>
            <a:hueOff val="0"/>
            <a:satOff val="0"/>
            <a:lumOff val="0"/>
            <a:alphaOff val="0"/>
          </a:schemeClr>
        </a:solidFill>
        <a:ln w="12700" cap="flat" cmpd="sng" algn="ctr">
          <a:noFill/>
          <a:prstDash val="solid"/>
          <a:miter lim="800000"/>
        </a:ln>
        <a:effectLst/>
      </dgm:spPr>
    </dgm:pt>
    <dgm:pt modelId="{E591757B-540F-4A32-8EA8-CC4C21EA1379}" type="pres">
      <dgm:prSet presAssocID="{7444C07A-01F0-4298-A8A3-A8F92E73F43D}" presName="L2TextContainer" presStyleLbl="revTx" presStyleIdx="4" presStyleCnt="8">
        <dgm:presLayoutVars>
          <dgm:bulletEnabled val="1"/>
        </dgm:presLayoutVars>
      </dgm:prSet>
      <dgm:spPr/>
    </dgm:pt>
    <dgm:pt modelId="{FDB7CFF2-E8D5-4B25-B7FF-7AC47C5F487E}" type="pres">
      <dgm:prSet presAssocID="{7444C07A-01F0-4298-A8A3-A8F92E73F43D}" presName="L1TextContainer" presStyleLbl="revTx" presStyleIdx="5" presStyleCnt="8">
        <dgm:presLayoutVars>
          <dgm:chMax val="1"/>
          <dgm:chPref val="1"/>
          <dgm:bulletEnabled val="1"/>
        </dgm:presLayoutVars>
      </dgm:prSet>
      <dgm:spPr/>
    </dgm:pt>
    <dgm:pt modelId="{50BBDC42-88B9-4F44-AC53-171997C6B5E1}" type="pres">
      <dgm:prSet presAssocID="{7444C07A-01F0-4298-A8A3-A8F92E73F43D}" presName="ConnectLine" presStyleLbl="sibTrans1D1" presStyleIdx="2" presStyleCnt="4"/>
      <dgm:spPr>
        <a:noFill/>
        <a:ln w="12700" cap="flat" cmpd="sng" algn="ctr">
          <a:solidFill>
            <a:schemeClr val="accent1">
              <a:hueOff val="0"/>
              <a:satOff val="0"/>
              <a:lumOff val="0"/>
              <a:alphaOff val="0"/>
            </a:schemeClr>
          </a:solidFill>
          <a:prstDash val="dash"/>
          <a:miter lim="800000"/>
        </a:ln>
        <a:effectLst/>
      </dgm:spPr>
    </dgm:pt>
    <dgm:pt modelId="{7370D977-3F2F-4B46-8C7F-49F32DBB9AF9}" type="pres">
      <dgm:prSet presAssocID="{7444C07A-01F0-4298-A8A3-A8F92E73F43D}" presName="EmptyPlaceHolder" presStyleCnt="0"/>
      <dgm:spPr/>
    </dgm:pt>
    <dgm:pt modelId="{B5EA574E-EFDA-4464-8C8E-3357152BE573}" type="pres">
      <dgm:prSet presAssocID="{987D746C-0C54-4599-82E7-80F954331A43}" presName="spaceBetweenRectangles" presStyleCnt="0"/>
      <dgm:spPr/>
    </dgm:pt>
    <dgm:pt modelId="{B82503B9-C74F-4969-ACCD-773E6B21BA0C}" type="pres">
      <dgm:prSet presAssocID="{C1E8ED01-C805-438C-92B9-18A9ABBB62CD}" presName="composite" presStyleCnt="0"/>
      <dgm:spPr/>
    </dgm:pt>
    <dgm:pt modelId="{859EA0A7-689D-4451-B11F-5A31CE2804D0}" type="pres">
      <dgm:prSet presAssocID="{C1E8ED01-C805-438C-92B9-18A9ABBB62CD}" presName="ConnectorPoint" presStyleLbl="lnNode1" presStyleIdx="3" presStyleCnt="4"/>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7FA35354-4EDF-40B9-A537-A59694D05287}" type="pres">
      <dgm:prSet presAssocID="{C1E8ED01-C805-438C-92B9-18A9ABBB62CD}" presName="DropPinPlaceHolder" presStyleCnt="0"/>
      <dgm:spPr/>
    </dgm:pt>
    <dgm:pt modelId="{E6553A7A-FA6B-4CC6-BE5D-1A820CE2E132}" type="pres">
      <dgm:prSet presAssocID="{C1E8ED01-C805-438C-92B9-18A9ABBB62CD}" presName="DropPin" presStyleLbl="alignNode1" presStyleIdx="3" presStyleCnt="4"/>
      <dgm:spPr/>
    </dgm:pt>
    <dgm:pt modelId="{1B361AB4-EE7E-4B96-BD91-AC73085F1FDD}" type="pres">
      <dgm:prSet presAssocID="{C1E8ED01-C805-438C-92B9-18A9ABBB62CD}" presName="Ellipse" presStyleLbl="fgAcc1" presStyleIdx="4" presStyleCnt="5"/>
      <dgm:spPr>
        <a:solidFill>
          <a:schemeClr val="lt1">
            <a:alpha val="90000"/>
            <a:hueOff val="0"/>
            <a:satOff val="0"/>
            <a:lumOff val="0"/>
            <a:alphaOff val="0"/>
          </a:schemeClr>
        </a:solidFill>
        <a:ln w="12700" cap="flat" cmpd="sng" algn="ctr">
          <a:noFill/>
          <a:prstDash val="solid"/>
          <a:miter lim="800000"/>
        </a:ln>
        <a:effectLst/>
      </dgm:spPr>
    </dgm:pt>
    <dgm:pt modelId="{E1927318-8F2E-435F-A1A2-E56A046BD379}" type="pres">
      <dgm:prSet presAssocID="{C1E8ED01-C805-438C-92B9-18A9ABBB62CD}" presName="L2TextContainer" presStyleLbl="revTx" presStyleIdx="6" presStyleCnt="8">
        <dgm:presLayoutVars>
          <dgm:bulletEnabled val="1"/>
        </dgm:presLayoutVars>
      </dgm:prSet>
      <dgm:spPr/>
    </dgm:pt>
    <dgm:pt modelId="{096806CF-764A-4105-ABA7-170809B272F9}" type="pres">
      <dgm:prSet presAssocID="{C1E8ED01-C805-438C-92B9-18A9ABBB62CD}" presName="L1TextContainer" presStyleLbl="revTx" presStyleIdx="7" presStyleCnt="8">
        <dgm:presLayoutVars>
          <dgm:chMax val="1"/>
          <dgm:chPref val="1"/>
          <dgm:bulletEnabled val="1"/>
        </dgm:presLayoutVars>
      </dgm:prSet>
      <dgm:spPr/>
    </dgm:pt>
    <dgm:pt modelId="{A544EF71-09CB-44FC-89EB-DE339091B413}" type="pres">
      <dgm:prSet presAssocID="{C1E8ED01-C805-438C-92B9-18A9ABBB62CD}" presName="ConnectLine" presStyleLbl="sibTrans1D1" presStyleIdx="3" presStyleCnt="4"/>
      <dgm:spPr>
        <a:noFill/>
        <a:ln w="12700" cap="flat" cmpd="sng" algn="ctr">
          <a:solidFill>
            <a:schemeClr val="accent1">
              <a:hueOff val="0"/>
              <a:satOff val="0"/>
              <a:lumOff val="0"/>
              <a:alphaOff val="0"/>
            </a:schemeClr>
          </a:solidFill>
          <a:prstDash val="dash"/>
          <a:miter lim="800000"/>
        </a:ln>
        <a:effectLst/>
      </dgm:spPr>
    </dgm:pt>
    <dgm:pt modelId="{556718EC-23CE-4B3B-97B0-4A92E17C69BF}" type="pres">
      <dgm:prSet presAssocID="{C1E8ED01-C805-438C-92B9-18A9ABBB62CD}" presName="EmptyPlaceHolder" presStyleCnt="0"/>
      <dgm:spPr/>
    </dgm:pt>
  </dgm:ptLst>
  <dgm:cxnLst>
    <dgm:cxn modelId="{16F22805-8C1C-4AF4-9508-0AD0D4799BDA}" type="presOf" srcId="{17DEC5AC-06AC-408B-BD3D-C5290BC3B637}" destId="{E1927318-8F2E-435F-A1A2-E56A046BD379}" srcOrd="0" destOrd="0" presId="urn:microsoft.com/office/officeart/2017/3/layout/DropPinTimeline"/>
    <dgm:cxn modelId="{6EC8C422-5193-489D-A9E0-E2E20EA209C2}" type="presOf" srcId="{C1E8ED01-C805-438C-92B9-18A9ABBB62CD}" destId="{096806CF-764A-4105-ABA7-170809B272F9}" srcOrd="0" destOrd="0" presId="urn:microsoft.com/office/officeart/2017/3/layout/DropPinTimeline"/>
    <dgm:cxn modelId="{D0CB852D-3367-4EE7-B652-E8D21455B8A7}" type="presOf" srcId="{22F19C17-F025-4274-9EF7-464F47529F83}" destId="{8CFDBF33-45EE-49AD-A42A-62A3BFDB6CA6}" srcOrd="0" destOrd="0" presId="urn:microsoft.com/office/officeart/2017/3/layout/DropPinTimeline"/>
    <dgm:cxn modelId="{9F908864-5BC1-4B5B-B3B3-EA65E1CED91A}" type="presOf" srcId="{9783E87A-0D5C-446C-8AEE-DCFBAD7C6AD9}" destId="{7432D5C2-C269-4061-829C-6FC2B604D3CC}" srcOrd="0" destOrd="0" presId="urn:microsoft.com/office/officeart/2017/3/layout/DropPinTimeline"/>
    <dgm:cxn modelId="{5A62766C-F272-4AA3-9381-060B47DDB89F}" srcId="{234B2E2C-8B28-4138-A656-C51451353442}" destId="{C1E8ED01-C805-438C-92B9-18A9ABBB62CD}" srcOrd="3" destOrd="0" parTransId="{24550A4E-38D0-4371-AA70-2461E4EEF1FF}" sibTransId="{8CC5460F-04A5-47CE-B907-E82456555D6C}"/>
    <dgm:cxn modelId="{08B06D4E-96D2-4558-AF6A-DCBAE001191A}" type="presOf" srcId="{698984AB-6D98-45A3-91E0-97976631A448}" destId="{E1927318-8F2E-435F-A1A2-E56A046BD379}" srcOrd="0" destOrd="1" presId="urn:microsoft.com/office/officeart/2017/3/layout/DropPinTimeline"/>
    <dgm:cxn modelId="{D9F9DD4E-AC7A-47EA-A85F-1A603B1ECB09}" type="presOf" srcId="{6C3D86BC-481A-49D9-B47B-CFCC0009213D}" destId="{9B2D9E6C-9833-432F-8621-4C0D200D1436}" srcOrd="0" destOrd="0" presId="urn:microsoft.com/office/officeart/2017/3/layout/DropPinTimeline"/>
    <dgm:cxn modelId="{D033AD6F-6B33-418C-A848-68585EEC2ACA}" srcId="{1F44796E-1026-4100-B44A-6C9D3F4AA3A1}" destId="{9783E87A-0D5C-446C-8AEE-DCFBAD7C6AD9}" srcOrd="0" destOrd="0" parTransId="{40BF8326-D604-4B39-B6B5-A93362DD8DBD}" sibTransId="{C18A7515-40E1-4C2A-BCDE-E079A8008B9A}"/>
    <dgm:cxn modelId="{3125F753-6125-4096-B8AE-7747E13EA25E}" type="presOf" srcId="{1F44796E-1026-4100-B44A-6C9D3F4AA3A1}" destId="{5308DDF2-91E3-4CA3-B61A-CABD7484F2A2}" srcOrd="0" destOrd="0" presId="urn:microsoft.com/office/officeart/2017/3/layout/DropPinTimeline"/>
    <dgm:cxn modelId="{C2986A59-EF93-4F9A-A460-27559C48852C}" srcId="{234B2E2C-8B28-4138-A656-C51451353442}" destId="{1F44796E-1026-4100-B44A-6C9D3F4AA3A1}" srcOrd="1" destOrd="0" parTransId="{8BF15B61-E861-4230-9B32-96F289BFE3E7}" sibTransId="{F72FA106-A077-4BB7-999E-8BE54A7FEA9D}"/>
    <dgm:cxn modelId="{F4F74C79-2C3F-409C-B199-978DB317A8AF}" srcId="{C1E8ED01-C805-438C-92B9-18A9ABBB62CD}" destId="{17DEC5AC-06AC-408B-BD3D-C5290BC3B637}" srcOrd="0" destOrd="0" parTransId="{5BFFDF54-594F-4297-94DF-587D81BC7859}" sibTransId="{0D53C61A-3297-44B5-89DB-F2A38E9C13CA}"/>
    <dgm:cxn modelId="{8D775A8D-46FA-4EBB-99F3-83002E907C11}" srcId="{22F19C17-F025-4274-9EF7-464F47529F83}" destId="{6C3D86BC-481A-49D9-B47B-CFCC0009213D}" srcOrd="0" destOrd="0" parTransId="{565A7F89-2BA7-4C41-A103-4F3955F7D91D}" sibTransId="{FDC66FEF-FA01-4BBA-A57F-77D39078569B}"/>
    <dgm:cxn modelId="{271D3399-C449-468A-A3F3-D45CBA2EF426}" type="presOf" srcId="{67344F07-BC91-4447-9E44-5079D3201A85}" destId="{E591757B-540F-4A32-8EA8-CC4C21EA1379}" srcOrd="0" destOrd="0" presId="urn:microsoft.com/office/officeart/2017/3/layout/DropPinTimeline"/>
    <dgm:cxn modelId="{344A7B9E-F42E-469F-AC4A-23C5D27C4B4C}" type="presOf" srcId="{7444C07A-01F0-4298-A8A3-A8F92E73F43D}" destId="{FDB7CFF2-E8D5-4B25-B7FF-7AC47C5F487E}" srcOrd="0" destOrd="0" presId="urn:microsoft.com/office/officeart/2017/3/layout/DropPinTimeline"/>
    <dgm:cxn modelId="{DAA375B7-7161-4792-AE80-7D206CEA1DB9}" srcId="{234B2E2C-8B28-4138-A656-C51451353442}" destId="{7444C07A-01F0-4298-A8A3-A8F92E73F43D}" srcOrd="2" destOrd="0" parTransId="{2038CFAC-6EA8-4837-BDB3-07BE014EBA3F}" sibTransId="{987D746C-0C54-4599-82E7-80F954331A43}"/>
    <dgm:cxn modelId="{1251FBDC-DBE8-4C36-BBA6-EFEFCE8BCD28}" srcId="{234B2E2C-8B28-4138-A656-C51451353442}" destId="{22F19C17-F025-4274-9EF7-464F47529F83}" srcOrd="0" destOrd="0" parTransId="{6AF69B18-60FA-447B-A5ED-15EAFEFFFEBB}" sibTransId="{69F212F6-7C15-4CAE-AED9-8346FA8E00FD}"/>
    <dgm:cxn modelId="{FD5626E9-B27D-4579-B587-D487ED61D5CC}" srcId="{7444C07A-01F0-4298-A8A3-A8F92E73F43D}" destId="{67344F07-BC91-4447-9E44-5079D3201A85}" srcOrd="0" destOrd="0" parTransId="{281179F6-F76A-4EAD-96BA-2BBB9E55795D}" sibTransId="{5B8C962D-F369-47FB-8A2C-F7746FBCC946}"/>
    <dgm:cxn modelId="{3104B9F4-60C0-4979-8F4B-4DFF94134D5D}" srcId="{17DEC5AC-06AC-408B-BD3D-C5290BC3B637}" destId="{698984AB-6D98-45A3-91E0-97976631A448}" srcOrd="0" destOrd="0" parTransId="{D0DDB61C-86D5-47C9-AE8A-01863182F10F}" sibTransId="{AAA2AC67-560D-4225-96B0-F8CE17F9AD56}"/>
    <dgm:cxn modelId="{BEFD7CF7-FB29-45BB-8415-8923C920AF8F}" type="presOf" srcId="{234B2E2C-8B28-4138-A656-C51451353442}" destId="{9301D2BB-D6E3-4617-907C-9EBAF7483E9D}" srcOrd="0" destOrd="0" presId="urn:microsoft.com/office/officeart/2017/3/layout/DropPinTimeline"/>
    <dgm:cxn modelId="{0EC97254-AE44-4F02-BDF4-D4FF29059AFE}" type="presParOf" srcId="{9301D2BB-D6E3-4617-907C-9EBAF7483E9D}" destId="{2A07155B-4F59-4A8C-807E-F8F9AE5222B1}" srcOrd="0" destOrd="0" presId="urn:microsoft.com/office/officeart/2017/3/layout/DropPinTimeline"/>
    <dgm:cxn modelId="{D087481E-3D48-4600-A586-53EF36AEB54C}" type="presParOf" srcId="{9301D2BB-D6E3-4617-907C-9EBAF7483E9D}" destId="{650531C3-676D-4F26-894D-84E8C0660D2A}" srcOrd="1" destOrd="0" presId="urn:microsoft.com/office/officeart/2017/3/layout/DropPinTimeline"/>
    <dgm:cxn modelId="{8C0CA669-26F6-437E-B937-0D48190CD799}" type="presParOf" srcId="{650531C3-676D-4F26-894D-84E8C0660D2A}" destId="{688A3602-CA0A-4156-A56A-6D410EC7D872}" srcOrd="0" destOrd="0" presId="urn:microsoft.com/office/officeart/2017/3/layout/DropPinTimeline"/>
    <dgm:cxn modelId="{35B24E24-0E1C-4855-846E-F97108B65BF4}" type="presParOf" srcId="{688A3602-CA0A-4156-A56A-6D410EC7D872}" destId="{405583F9-F492-4984-A0A3-82DC18099723}" srcOrd="0" destOrd="0" presId="urn:microsoft.com/office/officeart/2017/3/layout/DropPinTimeline"/>
    <dgm:cxn modelId="{715DA28F-709C-4CD2-9CEB-8858FB266CC9}" type="presParOf" srcId="{688A3602-CA0A-4156-A56A-6D410EC7D872}" destId="{FCB4BACC-38E3-4EF5-BEB5-D2E658756DA8}" srcOrd="1" destOrd="0" presId="urn:microsoft.com/office/officeart/2017/3/layout/DropPinTimeline"/>
    <dgm:cxn modelId="{73485C39-8FB4-49C4-9440-6B502C36B295}" type="presParOf" srcId="{FCB4BACC-38E3-4EF5-BEB5-D2E658756DA8}" destId="{86647AF8-BBBA-4AE6-8BA7-200BDC5FCD6A}" srcOrd="0" destOrd="0" presId="urn:microsoft.com/office/officeart/2017/3/layout/DropPinTimeline"/>
    <dgm:cxn modelId="{D0EC2721-AEEA-4640-91D0-E1FA0611EE7B}" type="presParOf" srcId="{FCB4BACC-38E3-4EF5-BEB5-D2E658756DA8}" destId="{C50F97FA-1619-41E8-B1A0-F734E080086B}" srcOrd="1" destOrd="0" presId="urn:microsoft.com/office/officeart/2017/3/layout/DropPinTimeline"/>
    <dgm:cxn modelId="{E120BA49-9E4B-4A8D-8686-C88D4782F690}" type="presParOf" srcId="{688A3602-CA0A-4156-A56A-6D410EC7D872}" destId="{9B2D9E6C-9833-432F-8621-4C0D200D1436}" srcOrd="2" destOrd="0" presId="urn:microsoft.com/office/officeart/2017/3/layout/DropPinTimeline"/>
    <dgm:cxn modelId="{CEC6DA2F-70E9-46B5-9A06-34D98FD08C5D}" type="presParOf" srcId="{688A3602-CA0A-4156-A56A-6D410EC7D872}" destId="{8CFDBF33-45EE-49AD-A42A-62A3BFDB6CA6}" srcOrd="3" destOrd="0" presId="urn:microsoft.com/office/officeart/2017/3/layout/DropPinTimeline"/>
    <dgm:cxn modelId="{A6E4BAEE-4099-4386-8404-436C68CFD0EF}" type="presParOf" srcId="{688A3602-CA0A-4156-A56A-6D410EC7D872}" destId="{E43F5FC7-47A7-4A56-9326-56D3DB6A7A27}" srcOrd="4" destOrd="0" presId="urn:microsoft.com/office/officeart/2017/3/layout/DropPinTimeline"/>
    <dgm:cxn modelId="{48C26B13-202F-4BBD-806C-16C76678EA4D}" type="presParOf" srcId="{688A3602-CA0A-4156-A56A-6D410EC7D872}" destId="{D4629AF7-0BD6-426E-9BA7-58B87D7708B4}" srcOrd="5" destOrd="0" presId="urn:microsoft.com/office/officeart/2017/3/layout/DropPinTimeline"/>
    <dgm:cxn modelId="{A61C5C7F-E02F-4C67-A0BF-4D8F26789553}" type="presParOf" srcId="{650531C3-676D-4F26-894D-84E8C0660D2A}" destId="{30A4C7E3-420D-4933-958B-4E98FE91C157}" srcOrd="1" destOrd="0" presId="urn:microsoft.com/office/officeart/2017/3/layout/DropPinTimeline"/>
    <dgm:cxn modelId="{F4F4B788-BB9A-4FDC-9308-0F7A31250D12}" type="presParOf" srcId="{650531C3-676D-4F26-894D-84E8C0660D2A}" destId="{9D7E2C55-C5D7-4167-9AE2-831F9AD4C77B}" srcOrd="2" destOrd="0" presId="urn:microsoft.com/office/officeart/2017/3/layout/DropPinTimeline"/>
    <dgm:cxn modelId="{EEF7B0DE-0646-48C0-8A90-937BD44246AF}" type="presParOf" srcId="{9D7E2C55-C5D7-4167-9AE2-831F9AD4C77B}" destId="{5EE3E477-6620-4B0B-956A-B337E8F494BE}" srcOrd="0" destOrd="0" presId="urn:microsoft.com/office/officeart/2017/3/layout/DropPinTimeline"/>
    <dgm:cxn modelId="{1E273B6D-3148-42E5-8204-87D4A08825E9}" type="presParOf" srcId="{9D7E2C55-C5D7-4167-9AE2-831F9AD4C77B}" destId="{722EAAF3-CAD6-497D-8BCC-68A6D01984BB}" srcOrd="1" destOrd="0" presId="urn:microsoft.com/office/officeart/2017/3/layout/DropPinTimeline"/>
    <dgm:cxn modelId="{C6279643-A6B2-44B2-A54E-C4929ABA9989}" type="presParOf" srcId="{722EAAF3-CAD6-497D-8BCC-68A6D01984BB}" destId="{E3E63ADF-7072-46F6-B4AF-6C98C014ED59}" srcOrd="0" destOrd="0" presId="urn:microsoft.com/office/officeart/2017/3/layout/DropPinTimeline"/>
    <dgm:cxn modelId="{B1FC360D-696C-4854-8403-7818DCC3305E}" type="presParOf" srcId="{722EAAF3-CAD6-497D-8BCC-68A6D01984BB}" destId="{4101A6A1-3DF9-4487-A0EB-A21F9BC989E1}" srcOrd="1" destOrd="0" presId="urn:microsoft.com/office/officeart/2017/3/layout/DropPinTimeline"/>
    <dgm:cxn modelId="{C95B42BB-56E5-4D4B-9660-AC455D2C4836}" type="presParOf" srcId="{9D7E2C55-C5D7-4167-9AE2-831F9AD4C77B}" destId="{7432D5C2-C269-4061-829C-6FC2B604D3CC}" srcOrd="2" destOrd="0" presId="urn:microsoft.com/office/officeart/2017/3/layout/DropPinTimeline"/>
    <dgm:cxn modelId="{CC9B8609-3A8E-41DE-B761-33930B7E4289}" type="presParOf" srcId="{9D7E2C55-C5D7-4167-9AE2-831F9AD4C77B}" destId="{5308DDF2-91E3-4CA3-B61A-CABD7484F2A2}" srcOrd="3" destOrd="0" presId="urn:microsoft.com/office/officeart/2017/3/layout/DropPinTimeline"/>
    <dgm:cxn modelId="{DAAC9D60-EC87-474E-A2C2-4CBD003FD37C}" type="presParOf" srcId="{9D7E2C55-C5D7-4167-9AE2-831F9AD4C77B}" destId="{FFFCEB9E-FEA2-4E50-B77D-9050FAD996F0}" srcOrd="4" destOrd="0" presId="urn:microsoft.com/office/officeart/2017/3/layout/DropPinTimeline"/>
    <dgm:cxn modelId="{2016025C-5F70-44A0-BD1E-62513C3C9937}" type="presParOf" srcId="{9D7E2C55-C5D7-4167-9AE2-831F9AD4C77B}" destId="{D04FCD66-F821-4EEA-92EB-0AAFB4DDF394}" srcOrd="5" destOrd="0" presId="urn:microsoft.com/office/officeart/2017/3/layout/DropPinTimeline"/>
    <dgm:cxn modelId="{1BE2D245-608A-4542-BA4D-1E561A8FA6B5}" type="presParOf" srcId="{650531C3-676D-4F26-894D-84E8C0660D2A}" destId="{27E30412-24E8-413A-82C8-CDC1AD303842}" srcOrd="3" destOrd="0" presId="urn:microsoft.com/office/officeart/2017/3/layout/DropPinTimeline"/>
    <dgm:cxn modelId="{62CDDE2C-9776-4E11-B0A3-3DB55DD1E99C}" type="presParOf" srcId="{650531C3-676D-4F26-894D-84E8C0660D2A}" destId="{DE8A4839-7803-4E9C-B8C8-C796F36B64D0}" srcOrd="4" destOrd="0" presId="urn:microsoft.com/office/officeart/2017/3/layout/DropPinTimeline"/>
    <dgm:cxn modelId="{E773A071-C242-4FA6-8771-684C986D26F7}" type="presParOf" srcId="{DE8A4839-7803-4E9C-B8C8-C796F36B64D0}" destId="{DB290AF9-CAB4-40DB-83CC-3C05C87AD6BE}" srcOrd="0" destOrd="0" presId="urn:microsoft.com/office/officeart/2017/3/layout/DropPinTimeline"/>
    <dgm:cxn modelId="{E039E6AE-6D0C-4139-AB18-7D232F0A8CA5}" type="presParOf" srcId="{DE8A4839-7803-4E9C-B8C8-C796F36B64D0}" destId="{98C94698-158F-4DE5-975C-07393ECFB42E}" srcOrd="1" destOrd="0" presId="urn:microsoft.com/office/officeart/2017/3/layout/DropPinTimeline"/>
    <dgm:cxn modelId="{D62E8FEA-8243-47D0-ADAA-48CB846ECD4B}" type="presParOf" srcId="{98C94698-158F-4DE5-975C-07393ECFB42E}" destId="{BE46389C-21BE-4815-9FF1-A1544386F394}" srcOrd="0" destOrd="0" presId="urn:microsoft.com/office/officeart/2017/3/layout/DropPinTimeline"/>
    <dgm:cxn modelId="{65647B2C-5052-4196-81CC-449BA592881B}" type="presParOf" srcId="{98C94698-158F-4DE5-975C-07393ECFB42E}" destId="{0E40CC3A-9780-425E-B84F-71B45A045640}" srcOrd="1" destOrd="0" presId="urn:microsoft.com/office/officeart/2017/3/layout/DropPinTimeline"/>
    <dgm:cxn modelId="{41D9A14E-6D6F-41C3-9A24-B18BB7351133}" type="presParOf" srcId="{DE8A4839-7803-4E9C-B8C8-C796F36B64D0}" destId="{E591757B-540F-4A32-8EA8-CC4C21EA1379}" srcOrd="2" destOrd="0" presId="urn:microsoft.com/office/officeart/2017/3/layout/DropPinTimeline"/>
    <dgm:cxn modelId="{92B22D83-8238-4A17-AE29-6ECDFB2E94D2}" type="presParOf" srcId="{DE8A4839-7803-4E9C-B8C8-C796F36B64D0}" destId="{FDB7CFF2-E8D5-4B25-B7FF-7AC47C5F487E}" srcOrd="3" destOrd="0" presId="urn:microsoft.com/office/officeart/2017/3/layout/DropPinTimeline"/>
    <dgm:cxn modelId="{E7073DC5-52E3-4AFF-A132-A16F95479570}" type="presParOf" srcId="{DE8A4839-7803-4E9C-B8C8-C796F36B64D0}" destId="{50BBDC42-88B9-4F44-AC53-171997C6B5E1}" srcOrd="4" destOrd="0" presId="urn:microsoft.com/office/officeart/2017/3/layout/DropPinTimeline"/>
    <dgm:cxn modelId="{B581C179-7D21-433F-9745-5D31D56C9EEC}" type="presParOf" srcId="{DE8A4839-7803-4E9C-B8C8-C796F36B64D0}" destId="{7370D977-3F2F-4B46-8C7F-49F32DBB9AF9}" srcOrd="5" destOrd="0" presId="urn:microsoft.com/office/officeart/2017/3/layout/DropPinTimeline"/>
    <dgm:cxn modelId="{D6A57A76-5BEF-41B7-8F13-98DE685068CF}" type="presParOf" srcId="{650531C3-676D-4F26-894D-84E8C0660D2A}" destId="{B5EA574E-EFDA-4464-8C8E-3357152BE573}" srcOrd="5" destOrd="0" presId="urn:microsoft.com/office/officeart/2017/3/layout/DropPinTimeline"/>
    <dgm:cxn modelId="{8EE3EEF7-9E25-4E30-B24D-6E2143BFF9EC}" type="presParOf" srcId="{650531C3-676D-4F26-894D-84E8C0660D2A}" destId="{B82503B9-C74F-4969-ACCD-773E6B21BA0C}" srcOrd="6" destOrd="0" presId="urn:microsoft.com/office/officeart/2017/3/layout/DropPinTimeline"/>
    <dgm:cxn modelId="{2964F6EA-A21C-43BD-9BE0-418BE355616C}" type="presParOf" srcId="{B82503B9-C74F-4969-ACCD-773E6B21BA0C}" destId="{859EA0A7-689D-4451-B11F-5A31CE2804D0}" srcOrd="0" destOrd="0" presId="urn:microsoft.com/office/officeart/2017/3/layout/DropPinTimeline"/>
    <dgm:cxn modelId="{8370B297-9303-454D-838A-9BB8A0612EF5}" type="presParOf" srcId="{B82503B9-C74F-4969-ACCD-773E6B21BA0C}" destId="{7FA35354-4EDF-40B9-A537-A59694D05287}" srcOrd="1" destOrd="0" presId="urn:microsoft.com/office/officeart/2017/3/layout/DropPinTimeline"/>
    <dgm:cxn modelId="{271682F3-6A0B-4C19-8708-261B1F61F5AC}" type="presParOf" srcId="{7FA35354-4EDF-40B9-A537-A59694D05287}" destId="{E6553A7A-FA6B-4CC6-BE5D-1A820CE2E132}" srcOrd="0" destOrd="0" presId="urn:microsoft.com/office/officeart/2017/3/layout/DropPinTimeline"/>
    <dgm:cxn modelId="{C818F231-60FD-47C3-BC64-963FEBF6716E}" type="presParOf" srcId="{7FA35354-4EDF-40B9-A537-A59694D05287}" destId="{1B361AB4-EE7E-4B96-BD91-AC73085F1FDD}" srcOrd="1" destOrd="0" presId="urn:microsoft.com/office/officeart/2017/3/layout/DropPinTimeline"/>
    <dgm:cxn modelId="{EED3571F-73DF-45AF-B1D5-FD541BF76ADA}" type="presParOf" srcId="{B82503B9-C74F-4969-ACCD-773E6B21BA0C}" destId="{E1927318-8F2E-435F-A1A2-E56A046BD379}" srcOrd="2" destOrd="0" presId="urn:microsoft.com/office/officeart/2017/3/layout/DropPinTimeline"/>
    <dgm:cxn modelId="{54AB57E4-9935-42FF-B85B-21982C333F03}" type="presParOf" srcId="{B82503B9-C74F-4969-ACCD-773E6B21BA0C}" destId="{096806CF-764A-4105-ABA7-170809B272F9}" srcOrd="3" destOrd="0" presId="urn:microsoft.com/office/officeart/2017/3/layout/DropPinTimeline"/>
    <dgm:cxn modelId="{574CD9CF-B34F-49AC-B361-86FD25CB28AA}" type="presParOf" srcId="{B82503B9-C74F-4969-ACCD-773E6B21BA0C}" destId="{A544EF71-09CB-44FC-89EB-DE339091B413}" srcOrd="4" destOrd="0" presId="urn:microsoft.com/office/officeart/2017/3/layout/DropPinTimeline"/>
    <dgm:cxn modelId="{D57B9D23-2997-468F-969E-8A88A3DD22B8}" type="presParOf" srcId="{B82503B9-C74F-4969-ACCD-773E6B21BA0C}" destId="{556718EC-23CE-4B3B-97B0-4A92E17C69BF}"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E67CE55-A064-4C2E-A2C0-1D6FF8B76847}" type="doc">
      <dgm:prSet loTypeId="urn:microsoft.com/office/officeart/2005/8/layout/default" loCatId="list" qsTypeId="urn:microsoft.com/office/officeart/2005/8/quickstyle/simple4" qsCatId="simple" csTypeId="urn:microsoft.com/office/officeart/2005/8/colors/accent1_2" csCatId="accent1"/>
      <dgm:spPr/>
      <dgm:t>
        <a:bodyPr/>
        <a:lstStyle/>
        <a:p>
          <a:endParaRPr lang="en-US"/>
        </a:p>
      </dgm:t>
    </dgm:pt>
    <dgm:pt modelId="{7E10AD7C-20A2-4E91-BCD1-68C5103E5EAA}">
      <dgm:prSet/>
      <dgm:spPr/>
      <dgm:t>
        <a:bodyPr/>
        <a:lstStyle/>
        <a:p>
          <a:r>
            <a:rPr lang="en-US" b="0" i="0" baseline="0"/>
            <a:t>Time for personal life</a:t>
          </a:r>
          <a:endParaRPr lang="en-US"/>
        </a:p>
      </dgm:t>
    </dgm:pt>
    <dgm:pt modelId="{885049EF-2D31-4294-80CF-95849D317603}" type="parTrans" cxnId="{DE0CF1F4-5245-40CC-A8D7-AC4BFC618560}">
      <dgm:prSet/>
      <dgm:spPr/>
      <dgm:t>
        <a:bodyPr/>
        <a:lstStyle/>
        <a:p>
          <a:endParaRPr lang="en-US"/>
        </a:p>
      </dgm:t>
    </dgm:pt>
    <dgm:pt modelId="{25B2A954-4665-406A-93E3-6D227D7356B8}" type="sibTrans" cxnId="{DE0CF1F4-5245-40CC-A8D7-AC4BFC618560}">
      <dgm:prSet/>
      <dgm:spPr/>
      <dgm:t>
        <a:bodyPr/>
        <a:lstStyle/>
        <a:p>
          <a:endParaRPr lang="en-US"/>
        </a:p>
      </dgm:t>
    </dgm:pt>
    <dgm:pt modelId="{61742694-926A-4A12-8313-40903C79087F}">
      <dgm:prSet/>
      <dgm:spPr/>
      <dgm:t>
        <a:bodyPr/>
        <a:lstStyle/>
        <a:p>
          <a:r>
            <a:rPr lang="en-US" b="0" i="0" baseline="0"/>
            <a:t>Respectable boss</a:t>
          </a:r>
          <a:endParaRPr lang="en-US"/>
        </a:p>
      </dgm:t>
    </dgm:pt>
    <dgm:pt modelId="{20CBAA4B-8E26-463D-B7A9-A9715B2451FD}" type="parTrans" cxnId="{11A0FA93-5330-43AD-8C62-A4A3A6F67CBB}">
      <dgm:prSet/>
      <dgm:spPr/>
      <dgm:t>
        <a:bodyPr/>
        <a:lstStyle/>
        <a:p>
          <a:endParaRPr lang="en-US"/>
        </a:p>
      </dgm:t>
    </dgm:pt>
    <dgm:pt modelId="{7753291C-7FCA-4A51-A218-2F28E33BBABB}" type="sibTrans" cxnId="{11A0FA93-5330-43AD-8C62-A4A3A6F67CBB}">
      <dgm:prSet/>
      <dgm:spPr/>
      <dgm:t>
        <a:bodyPr/>
        <a:lstStyle/>
        <a:p>
          <a:endParaRPr lang="en-US"/>
        </a:p>
      </dgm:t>
    </dgm:pt>
    <dgm:pt modelId="{38098DAE-1F9C-4A89-AB11-26741321A629}">
      <dgm:prSet/>
      <dgm:spPr/>
      <dgm:t>
        <a:bodyPr/>
        <a:lstStyle/>
        <a:p>
          <a:r>
            <a:rPr lang="en-US" b="0" i="0" baseline="0"/>
            <a:t>Recognition for performance</a:t>
          </a:r>
          <a:endParaRPr lang="en-US"/>
        </a:p>
      </dgm:t>
    </dgm:pt>
    <dgm:pt modelId="{A1B4DFA3-0018-482D-84D0-05CCBBF9F6A7}" type="parTrans" cxnId="{A465BA28-94EF-445E-A6DB-8FCB67417EF4}">
      <dgm:prSet/>
      <dgm:spPr/>
      <dgm:t>
        <a:bodyPr/>
        <a:lstStyle/>
        <a:p>
          <a:endParaRPr lang="en-US"/>
        </a:p>
      </dgm:t>
    </dgm:pt>
    <dgm:pt modelId="{6AA2D0F1-89A1-4160-A506-987097668FCD}" type="sibTrans" cxnId="{A465BA28-94EF-445E-A6DB-8FCB67417EF4}">
      <dgm:prSet/>
      <dgm:spPr/>
      <dgm:t>
        <a:bodyPr/>
        <a:lstStyle/>
        <a:p>
          <a:endParaRPr lang="en-US"/>
        </a:p>
      </dgm:t>
    </dgm:pt>
    <dgm:pt modelId="{7A5AFCA5-AD1D-416C-B38A-3F61845DE376}">
      <dgm:prSet/>
      <dgm:spPr/>
      <dgm:t>
        <a:bodyPr/>
        <a:lstStyle/>
        <a:p>
          <a:r>
            <a:rPr lang="en-US" b="0" i="0" baseline="0"/>
            <a:t>Job security</a:t>
          </a:r>
          <a:endParaRPr lang="en-US"/>
        </a:p>
      </dgm:t>
    </dgm:pt>
    <dgm:pt modelId="{2E106992-721E-49A7-BC95-652C6E793D56}" type="parTrans" cxnId="{590DEB2A-FF92-46C5-8FC9-F7611A6C8AEE}">
      <dgm:prSet/>
      <dgm:spPr/>
      <dgm:t>
        <a:bodyPr/>
        <a:lstStyle/>
        <a:p>
          <a:endParaRPr lang="en-US"/>
        </a:p>
      </dgm:t>
    </dgm:pt>
    <dgm:pt modelId="{465195C8-6FD9-4A6A-B637-A682C7D5C313}" type="sibTrans" cxnId="{590DEB2A-FF92-46C5-8FC9-F7611A6C8AEE}">
      <dgm:prSet/>
      <dgm:spPr/>
      <dgm:t>
        <a:bodyPr/>
        <a:lstStyle/>
        <a:p>
          <a:endParaRPr lang="en-US"/>
        </a:p>
      </dgm:t>
    </dgm:pt>
    <dgm:pt modelId="{C3A56715-91E4-413D-81CF-455F1F00D015}">
      <dgm:prSet/>
      <dgm:spPr/>
      <dgm:t>
        <a:bodyPr/>
        <a:lstStyle/>
        <a:p>
          <a:r>
            <a:rPr lang="en-US" b="0" i="0" baseline="0"/>
            <a:t>Pleasant coworkers</a:t>
          </a:r>
          <a:endParaRPr lang="en-US"/>
        </a:p>
      </dgm:t>
    </dgm:pt>
    <dgm:pt modelId="{191CEE1B-C388-4825-9D49-D026BFBC466C}" type="parTrans" cxnId="{7CAEC6EF-06DD-4C1C-868B-3F3C329E8594}">
      <dgm:prSet/>
      <dgm:spPr/>
      <dgm:t>
        <a:bodyPr/>
        <a:lstStyle/>
        <a:p>
          <a:endParaRPr lang="en-US"/>
        </a:p>
      </dgm:t>
    </dgm:pt>
    <dgm:pt modelId="{1B3AA9B9-C8F7-47DF-8A0F-9AC9F79D6B95}" type="sibTrans" cxnId="{7CAEC6EF-06DD-4C1C-868B-3F3C329E8594}">
      <dgm:prSet/>
      <dgm:spPr/>
      <dgm:t>
        <a:bodyPr/>
        <a:lstStyle/>
        <a:p>
          <a:endParaRPr lang="en-US"/>
        </a:p>
      </dgm:t>
    </dgm:pt>
    <dgm:pt modelId="{84773255-E1D3-43E5-BD7B-870A9A6C4151}">
      <dgm:prSet/>
      <dgm:spPr/>
      <dgm:t>
        <a:bodyPr/>
        <a:lstStyle/>
        <a:p>
          <a:r>
            <a:rPr lang="en-US" b="0" i="0" baseline="0"/>
            <a:t>Interesting work</a:t>
          </a:r>
          <a:endParaRPr lang="en-US"/>
        </a:p>
      </dgm:t>
    </dgm:pt>
    <dgm:pt modelId="{FF75E28E-CE7A-4D64-A0AD-6F0FFDFA0C05}" type="parTrans" cxnId="{CB93E54F-AC16-4800-A74B-1B2A5F3F0908}">
      <dgm:prSet/>
      <dgm:spPr/>
      <dgm:t>
        <a:bodyPr/>
        <a:lstStyle/>
        <a:p>
          <a:endParaRPr lang="en-US"/>
        </a:p>
      </dgm:t>
    </dgm:pt>
    <dgm:pt modelId="{0AB9B538-BFF1-43D3-A15E-B8B0DBBCBADC}" type="sibTrans" cxnId="{CB93E54F-AC16-4800-A74B-1B2A5F3F0908}">
      <dgm:prSet/>
      <dgm:spPr/>
      <dgm:t>
        <a:bodyPr/>
        <a:lstStyle/>
        <a:p>
          <a:endParaRPr lang="en-US"/>
        </a:p>
      </dgm:t>
    </dgm:pt>
    <dgm:pt modelId="{C0F62D53-E5A3-45BA-BC12-F13C970BF6D1}">
      <dgm:prSet/>
      <dgm:spPr/>
      <dgm:t>
        <a:bodyPr/>
        <a:lstStyle/>
        <a:p>
          <a:r>
            <a:rPr lang="en-US" b="0" i="0" baseline="0"/>
            <a:t>Consultation by boss</a:t>
          </a:r>
          <a:endParaRPr lang="en-US"/>
        </a:p>
      </dgm:t>
    </dgm:pt>
    <dgm:pt modelId="{B1D5C512-4F5E-46F2-A63B-C5B550B12007}" type="parTrans" cxnId="{BB669746-F6A3-45D8-BE9C-CC637571F161}">
      <dgm:prSet/>
      <dgm:spPr/>
      <dgm:t>
        <a:bodyPr/>
        <a:lstStyle/>
        <a:p>
          <a:endParaRPr lang="en-US"/>
        </a:p>
      </dgm:t>
    </dgm:pt>
    <dgm:pt modelId="{DD49754C-72FC-4A28-BFE2-7E7BA48879B6}" type="sibTrans" cxnId="{BB669746-F6A3-45D8-BE9C-CC637571F161}">
      <dgm:prSet/>
      <dgm:spPr/>
      <dgm:t>
        <a:bodyPr/>
        <a:lstStyle/>
        <a:p>
          <a:endParaRPr lang="en-US"/>
        </a:p>
      </dgm:t>
    </dgm:pt>
    <dgm:pt modelId="{5C88BC64-28BD-4C1D-86E5-2FA874E19254}">
      <dgm:prSet/>
      <dgm:spPr/>
      <dgm:t>
        <a:bodyPr/>
        <a:lstStyle/>
        <a:p>
          <a:r>
            <a:rPr lang="en-US" b="0" i="0" baseline="0"/>
            <a:t>Desirable living area</a:t>
          </a:r>
          <a:endParaRPr lang="en-US"/>
        </a:p>
      </dgm:t>
    </dgm:pt>
    <dgm:pt modelId="{91017B22-0A48-426D-8376-651243244126}" type="parTrans" cxnId="{285C356F-A475-42F9-ACFC-6C021462F4B0}">
      <dgm:prSet/>
      <dgm:spPr/>
      <dgm:t>
        <a:bodyPr/>
        <a:lstStyle/>
        <a:p>
          <a:endParaRPr lang="en-US"/>
        </a:p>
      </dgm:t>
    </dgm:pt>
    <dgm:pt modelId="{ADCB8FF9-6840-4FCB-BDD8-A3128FB913D0}" type="sibTrans" cxnId="{285C356F-A475-42F9-ACFC-6C021462F4B0}">
      <dgm:prSet/>
      <dgm:spPr/>
      <dgm:t>
        <a:bodyPr/>
        <a:lstStyle/>
        <a:p>
          <a:endParaRPr lang="en-US"/>
        </a:p>
      </dgm:t>
    </dgm:pt>
    <dgm:pt modelId="{B5CB6929-B978-40FA-BA1D-14167CB33DB4}">
      <dgm:prSet/>
      <dgm:spPr/>
      <dgm:t>
        <a:bodyPr/>
        <a:lstStyle/>
        <a:p>
          <a:r>
            <a:rPr lang="en-US" b="0" i="0" baseline="0"/>
            <a:t>Job respected by family/friends</a:t>
          </a:r>
          <a:endParaRPr lang="en-US"/>
        </a:p>
      </dgm:t>
    </dgm:pt>
    <dgm:pt modelId="{DCE795F7-8293-4411-8A24-85D6C9A50B20}" type="parTrans" cxnId="{B26EFE5E-23E9-427D-9396-C004FE62EFF3}">
      <dgm:prSet/>
      <dgm:spPr/>
      <dgm:t>
        <a:bodyPr/>
        <a:lstStyle/>
        <a:p>
          <a:endParaRPr lang="en-US"/>
        </a:p>
      </dgm:t>
    </dgm:pt>
    <dgm:pt modelId="{59FC1D9C-2B90-413F-A53B-5AC289EDF9C1}" type="sibTrans" cxnId="{B26EFE5E-23E9-427D-9396-C004FE62EFF3}">
      <dgm:prSet/>
      <dgm:spPr/>
      <dgm:t>
        <a:bodyPr/>
        <a:lstStyle/>
        <a:p>
          <a:endParaRPr lang="en-US"/>
        </a:p>
      </dgm:t>
    </dgm:pt>
    <dgm:pt modelId="{80B0AB55-D16A-4BE8-9015-1168B375AEA0}">
      <dgm:prSet/>
      <dgm:spPr/>
      <dgm:t>
        <a:bodyPr/>
        <a:lstStyle/>
        <a:p>
          <a:r>
            <a:rPr lang="en-US" b="0" i="0" baseline="0"/>
            <a:t>Promotion chances</a:t>
          </a:r>
          <a:endParaRPr lang="en-US"/>
        </a:p>
      </dgm:t>
    </dgm:pt>
    <dgm:pt modelId="{7A313BA8-A74F-4831-BF12-5A9ABB94B7BF}" type="parTrans" cxnId="{5D96611B-10A3-4DBE-AADE-1A89968A273B}">
      <dgm:prSet/>
      <dgm:spPr/>
      <dgm:t>
        <a:bodyPr/>
        <a:lstStyle/>
        <a:p>
          <a:endParaRPr lang="en-US"/>
        </a:p>
      </dgm:t>
    </dgm:pt>
    <dgm:pt modelId="{1246D233-C8AD-4DEB-A7FF-BF98CBDE85C8}" type="sibTrans" cxnId="{5D96611B-10A3-4DBE-AADE-1A89968A273B}">
      <dgm:prSet/>
      <dgm:spPr/>
      <dgm:t>
        <a:bodyPr/>
        <a:lstStyle/>
        <a:p>
          <a:endParaRPr lang="en-US"/>
        </a:p>
      </dgm:t>
    </dgm:pt>
    <dgm:pt modelId="{A3D583F7-B053-446B-9AB7-C5AFA615A928}">
      <dgm:prSet/>
      <dgm:spPr/>
      <dgm:t>
        <a:bodyPr/>
        <a:lstStyle/>
        <a:p>
          <a:r>
            <a:rPr lang="en-US" b="0" i="0" baseline="0"/>
            <a:t>Time for fun</a:t>
          </a:r>
          <a:endParaRPr lang="en-US"/>
        </a:p>
      </dgm:t>
    </dgm:pt>
    <dgm:pt modelId="{C40B64BD-B02D-41E5-AC35-2C1B2B0CBB7B}" type="parTrans" cxnId="{1D9CBF57-473D-493F-86DD-5AB6E740F4C9}">
      <dgm:prSet/>
      <dgm:spPr/>
      <dgm:t>
        <a:bodyPr/>
        <a:lstStyle/>
        <a:p>
          <a:endParaRPr lang="en-US"/>
        </a:p>
      </dgm:t>
    </dgm:pt>
    <dgm:pt modelId="{52DC4EDE-7E04-43F8-8F32-F51DD7260733}" type="sibTrans" cxnId="{1D9CBF57-473D-493F-86DD-5AB6E740F4C9}">
      <dgm:prSet/>
      <dgm:spPr/>
      <dgm:t>
        <a:bodyPr/>
        <a:lstStyle/>
        <a:p>
          <a:endParaRPr lang="en-US"/>
        </a:p>
      </dgm:t>
    </dgm:pt>
    <dgm:pt modelId="{18345BF3-92F9-4FA5-B968-947B2113FE10}">
      <dgm:prSet/>
      <dgm:spPr/>
      <dgm:t>
        <a:bodyPr/>
        <a:lstStyle/>
        <a:p>
          <a:r>
            <a:rPr lang="en-US" b="0" i="0" baseline="0"/>
            <a:t>Few desires (moderation)</a:t>
          </a:r>
          <a:endParaRPr lang="en-US"/>
        </a:p>
      </dgm:t>
    </dgm:pt>
    <dgm:pt modelId="{C17E9697-5921-4082-84BC-6977DB959445}" type="parTrans" cxnId="{817D0FA4-E4F6-488D-AAEB-3B8D1C76141A}">
      <dgm:prSet/>
      <dgm:spPr/>
      <dgm:t>
        <a:bodyPr/>
        <a:lstStyle/>
        <a:p>
          <a:endParaRPr lang="en-US"/>
        </a:p>
      </dgm:t>
    </dgm:pt>
    <dgm:pt modelId="{1484C299-9B16-429D-83CA-62C1F35AFA6B}" type="sibTrans" cxnId="{817D0FA4-E4F6-488D-AAEB-3B8D1C76141A}">
      <dgm:prSet/>
      <dgm:spPr/>
      <dgm:t>
        <a:bodyPr/>
        <a:lstStyle/>
        <a:p>
          <a:endParaRPr lang="en-US"/>
        </a:p>
      </dgm:t>
    </dgm:pt>
    <dgm:pt modelId="{99E762E8-70FC-41FC-A13E-5F955A4B6CF2}">
      <dgm:prSet/>
      <dgm:spPr/>
      <dgm:t>
        <a:bodyPr/>
        <a:lstStyle/>
        <a:p>
          <a:r>
            <a:rPr lang="en-US" b="0" i="0" baseline="0"/>
            <a:t>Service to a friend</a:t>
          </a:r>
          <a:endParaRPr lang="en-US"/>
        </a:p>
      </dgm:t>
    </dgm:pt>
    <dgm:pt modelId="{0718593A-E979-4955-929D-2A1B983E4EE6}" type="parTrans" cxnId="{90306E2D-0E7F-40F9-87B0-8CB6F79D696F}">
      <dgm:prSet/>
      <dgm:spPr/>
      <dgm:t>
        <a:bodyPr/>
        <a:lstStyle/>
        <a:p>
          <a:endParaRPr lang="en-US"/>
        </a:p>
      </dgm:t>
    </dgm:pt>
    <dgm:pt modelId="{82C4A02C-F14C-4503-8902-FC5DA158D3D9}" type="sibTrans" cxnId="{90306E2D-0E7F-40F9-87B0-8CB6F79D696F}">
      <dgm:prSet/>
      <dgm:spPr/>
      <dgm:t>
        <a:bodyPr/>
        <a:lstStyle/>
        <a:p>
          <a:endParaRPr lang="en-US"/>
        </a:p>
      </dgm:t>
    </dgm:pt>
    <dgm:pt modelId="{D4ECD5E2-DF44-4FF2-9BDD-D2C620CDE420}">
      <dgm:prSet/>
      <dgm:spPr/>
      <dgm:t>
        <a:bodyPr/>
        <a:lstStyle/>
        <a:p>
          <a:r>
            <a:rPr lang="en-US" b="0" i="0" baseline="0"/>
            <a:t>Thriftiness</a:t>
          </a:r>
          <a:endParaRPr lang="en-US"/>
        </a:p>
      </dgm:t>
    </dgm:pt>
    <dgm:pt modelId="{7E0BBE22-6AD8-4BD1-8AFF-5F72BEA120FD}" type="parTrans" cxnId="{179E761A-7B03-4535-A6E8-3CC1256A82CC}">
      <dgm:prSet/>
      <dgm:spPr/>
      <dgm:t>
        <a:bodyPr/>
        <a:lstStyle/>
        <a:p>
          <a:endParaRPr lang="en-US"/>
        </a:p>
      </dgm:t>
    </dgm:pt>
    <dgm:pt modelId="{4AA548AD-E596-4C55-A395-A05C87176A44}" type="sibTrans" cxnId="{179E761A-7B03-4535-A6E8-3CC1256A82CC}">
      <dgm:prSet/>
      <dgm:spPr/>
      <dgm:t>
        <a:bodyPr/>
        <a:lstStyle/>
        <a:p>
          <a:endParaRPr lang="en-US"/>
        </a:p>
      </dgm:t>
    </dgm:pt>
    <dgm:pt modelId="{F82B7A76-B938-47DB-9994-2802B4955734}">
      <dgm:prSet/>
      <dgm:spPr/>
      <dgm:t>
        <a:bodyPr/>
        <a:lstStyle/>
        <a:p>
          <a:r>
            <a:rPr lang="en-US" b="0" i="0" baseline="0"/>
            <a:t>Frequency of feeling nervous</a:t>
          </a:r>
          <a:endParaRPr lang="en-US"/>
        </a:p>
      </dgm:t>
    </dgm:pt>
    <dgm:pt modelId="{C3DB1B61-A8EC-430D-AEA3-D6222CD187B2}" type="parTrans" cxnId="{16B56397-7FC2-4F84-B80D-8375FFE1FEAF}">
      <dgm:prSet/>
      <dgm:spPr/>
      <dgm:t>
        <a:bodyPr/>
        <a:lstStyle/>
        <a:p>
          <a:endParaRPr lang="en-US"/>
        </a:p>
      </dgm:t>
    </dgm:pt>
    <dgm:pt modelId="{5D526964-91BB-4298-AC1D-70280D64442B}" type="sibTrans" cxnId="{16B56397-7FC2-4F84-B80D-8375FFE1FEAF}">
      <dgm:prSet/>
      <dgm:spPr/>
      <dgm:t>
        <a:bodyPr/>
        <a:lstStyle/>
        <a:p>
          <a:endParaRPr lang="en-US"/>
        </a:p>
      </dgm:t>
    </dgm:pt>
    <dgm:pt modelId="{E4C05238-8005-40E3-B8F7-0662212A5AE4}">
      <dgm:prSet/>
      <dgm:spPr/>
      <dgm:t>
        <a:bodyPr/>
        <a:lstStyle/>
        <a:p>
          <a:r>
            <a:rPr lang="en-US" b="0" i="0" baseline="0"/>
            <a:t>Happiness level</a:t>
          </a:r>
          <a:endParaRPr lang="en-US"/>
        </a:p>
      </dgm:t>
    </dgm:pt>
    <dgm:pt modelId="{3B69C093-F07C-44A6-89C4-052E7C0EE542}" type="parTrans" cxnId="{465A9072-5525-49BB-AEC8-D64AAE06C9A3}">
      <dgm:prSet/>
      <dgm:spPr/>
      <dgm:t>
        <a:bodyPr/>
        <a:lstStyle/>
        <a:p>
          <a:endParaRPr lang="en-US"/>
        </a:p>
      </dgm:t>
    </dgm:pt>
    <dgm:pt modelId="{40E61426-8448-4400-88D7-B16081CA3B2F}" type="sibTrans" cxnId="{465A9072-5525-49BB-AEC8-D64AAE06C9A3}">
      <dgm:prSet/>
      <dgm:spPr/>
      <dgm:t>
        <a:bodyPr/>
        <a:lstStyle/>
        <a:p>
          <a:endParaRPr lang="en-US"/>
        </a:p>
      </dgm:t>
    </dgm:pt>
    <dgm:pt modelId="{069B31D0-4F9C-4774-B138-BFC89A9D1DD3}">
      <dgm:prSet/>
      <dgm:spPr/>
      <dgm:t>
        <a:bodyPr/>
        <a:lstStyle/>
        <a:p>
          <a:r>
            <a:rPr lang="en-US" b="0" i="0" baseline="0"/>
            <a:t>External hindrances to desires</a:t>
          </a:r>
          <a:endParaRPr lang="en-US"/>
        </a:p>
      </dgm:t>
    </dgm:pt>
    <dgm:pt modelId="{E4486F92-23DD-48BB-90B8-EA7DFB1DAD5C}" type="parTrans" cxnId="{1EBAE562-093D-439E-9EEC-C4102EC7B665}">
      <dgm:prSet/>
      <dgm:spPr/>
      <dgm:t>
        <a:bodyPr/>
        <a:lstStyle/>
        <a:p>
          <a:endParaRPr lang="en-US"/>
        </a:p>
      </dgm:t>
    </dgm:pt>
    <dgm:pt modelId="{B9E937F4-C9C1-4278-9046-41D6E14FBE32}" type="sibTrans" cxnId="{1EBAE562-093D-439E-9EEC-C4102EC7B665}">
      <dgm:prSet/>
      <dgm:spPr/>
      <dgm:t>
        <a:bodyPr/>
        <a:lstStyle/>
        <a:p>
          <a:endParaRPr lang="en-US"/>
        </a:p>
      </dgm:t>
    </dgm:pt>
    <dgm:pt modelId="{8C112EF8-A497-4058-94C8-7518FC307928}">
      <dgm:prSet/>
      <dgm:spPr/>
      <dgm:t>
        <a:bodyPr/>
        <a:lstStyle/>
        <a:p>
          <a:r>
            <a:rPr lang="en-US" b="0" i="0" baseline="0"/>
            <a:t>Current health state</a:t>
          </a:r>
          <a:endParaRPr lang="en-US"/>
        </a:p>
      </dgm:t>
    </dgm:pt>
    <dgm:pt modelId="{68A327D6-EEC9-40D8-8D0C-04BA5CE162F2}" type="parTrans" cxnId="{A5BB32EA-D60F-4169-9805-E5110F966EF7}">
      <dgm:prSet/>
      <dgm:spPr/>
      <dgm:t>
        <a:bodyPr/>
        <a:lstStyle/>
        <a:p>
          <a:endParaRPr lang="en-US"/>
        </a:p>
      </dgm:t>
    </dgm:pt>
    <dgm:pt modelId="{732FF053-F216-4C7F-A0EF-8A5D44601D31}" type="sibTrans" cxnId="{A5BB32EA-D60F-4169-9805-E5110F966EF7}">
      <dgm:prSet/>
      <dgm:spPr/>
      <dgm:t>
        <a:bodyPr/>
        <a:lstStyle/>
        <a:p>
          <a:endParaRPr lang="en-US"/>
        </a:p>
      </dgm:t>
    </dgm:pt>
    <dgm:pt modelId="{743D3114-29C0-4BD9-8D89-76AF4891205A}">
      <dgm:prSet/>
      <dgm:spPr/>
      <dgm:t>
        <a:bodyPr/>
        <a:lstStyle/>
        <a:p>
          <a:r>
            <a:rPr lang="en-US" b="0" i="0" baseline="0"/>
            <a:t>National pride</a:t>
          </a:r>
          <a:endParaRPr lang="en-US"/>
        </a:p>
      </dgm:t>
    </dgm:pt>
    <dgm:pt modelId="{B3FD0A14-EBDD-4D22-B909-AD5685624A0A}" type="parTrans" cxnId="{B34E902B-8CA0-4540-85EA-F64C8E033742}">
      <dgm:prSet/>
      <dgm:spPr/>
      <dgm:t>
        <a:bodyPr/>
        <a:lstStyle/>
        <a:p>
          <a:endParaRPr lang="en-US"/>
        </a:p>
      </dgm:t>
    </dgm:pt>
    <dgm:pt modelId="{75A8F687-B604-4031-A1A0-07BF874CF717}" type="sibTrans" cxnId="{B34E902B-8CA0-4540-85EA-F64C8E033742}">
      <dgm:prSet/>
      <dgm:spPr/>
      <dgm:t>
        <a:bodyPr/>
        <a:lstStyle/>
        <a:p>
          <a:endParaRPr lang="en-US"/>
        </a:p>
      </dgm:t>
    </dgm:pt>
    <dgm:pt modelId="{2481101D-14DA-4BB1-85C5-28ED1D497C29}">
      <dgm:prSet/>
      <dgm:spPr/>
      <dgm:t>
        <a:bodyPr/>
        <a:lstStyle/>
        <a:p>
          <a:r>
            <a:rPr lang="en-US" b="0" i="0" baseline="0"/>
            <a:t>Subordinates' fear to contradict boss</a:t>
          </a:r>
          <a:endParaRPr lang="en-US"/>
        </a:p>
      </dgm:t>
    </dgm:pt>
    <dgm:pt modelId="{5873C03F-A064-448D-9CB8-8C3B6F431CEE}" type="parTrans" cxnId="{759C2093-A985-4453-966C-11361D0CA55F}">
      <dgm:prSet/>
      <dgm:spPr/>
      <dgm:t>
        <a:bodyPr/>
        <a:lstStyle/>
        <a:p>
          <a:endParaRPr lang="en-US"/>
        </a:p>
      </dgm:t>
    </dgm:pt>
    <dgm:pt modelId="{1F0F3355-AA72-43F8-B8CF-4AC8C4CACEEF}" type="sibTrans" cxnId="{759C2093-A985-4453-966C-11361D0CA55F}">
      <dgm:prSet/>
      <dgm:spPr/>
      <dgm:t>
        <a:bodyPr/>
        <a:lstStyle/>
        <a:p>
          <a:endParaRPr lang="en-US"/>
        </a:p>
      </dgm:t>
    </dgm:pt>
    <dgm:pt modelId="{A3A7C8DF-C591-406E-8510-3EAD0CBCA894}">
      <dgm:prSet/>
      <dgm:spPr/>
      <dgm:t>
        <a:bodyPr/>
        <a:lstStyle/>
        <a:p>
          <a:r>
            <a:rPr lang="en-US" b="0" i="0" baseline="0"/>
            <a:t>Managerial precision</a:t>
          </a:r>
          <a:endParaRPr lang="en-US"/>
        </a:p>
      </dgm:t>
    </dgm:pt>
    <dgm:pt modelId="{75811816-9580-46EE-B820-66D0AD58D19F}" type="parTrans" cxnId="{37CEB201-A723-4C9B-A5E4-909E92A59078}">
      <dgm:prSet/>
      <dgm:spPr/>
      <dgm:t>
        <a:bodyPr/>
        <a:lstStyle/>
        <a:p>
          <a:endParaRPr lang="en-US"/>
        </a:p>
      </dgm:t>
    </dgm:pt>
    <dgm:pt modelId="{E4A374E4-A53C-4DF9-8518-963B2FDB56C5}" type="sibTrans" cxnId="{37CEB201-A723-4C9B-A5E4-909E92A59078}">
      <dgm:prSet/>
      <dgm:spPr/>
      <dgm:t>
        <a:bodyPr/>
        <a:lstStyle/>
        <a:p>
          <a:endParaRPr lang="en-US"/>
        </a:p>
      </dgm:t>
    </dgm:pt>
    <dgm:pt modelId="{E2974A60-B589-4EB5-970C-DB4BD7DE9E2E}">
      <dgm:prSet/>
      <dgm:spPr/>
      <dgm:t>
        <a:bodyPr/>
        <a:lstStyle/>
        <a:p>
          <a:r>
            <a:rPr lang="en-US" b="0" i="0" baseline="0"/>
            <a:t>Value of persistent efforts</a:t>
          </a:r>
          <a:endParaRPr lang="en-US"/>
        </a:p>
      </dgm:t>
    </dgm:pt>
    <dgm:pt modelId="{D3C4F504-0344-4AEF-9EDF-9C17D47A167B}" type="parTrans" cxnId="{1ED19012-C3E2-46B1-B9A0-DE928B67B239}">
      <dgm:prSet/>
      <dgm:spPr/>
      <dgm:t>
        <a:bodyPr/>
        <a:lstStyle/>
        <a:p>
          <a:endParaRPr lang="en-US"/>
        </a:p>
      </dgm:t>
    </dgm:pt>
    <dgm:pt modelId="{571FDDEE-E6C5-44D7-9E2F-993BFADDEC18}" type="sibTrans" cxnId="{1ED19012-C3E2-46B1-B9A0-DE928B67B239}">
      <dgm:prSet/>
      <dgm:spPr/>
      <dgm:t>
        <a:bodyPr/>
        <a:lstStyle/>
        <a:p>
          <a:endParaRPr lang="en-US"/>
        </a:p>
      </dgm:t>
    </dgm:pt>
    <dgm:pt modelId="{1108D2AC-81B0-4436-9E76-F8309CC27DA4}">
      <dgm:prSet/>
      <dgm:spPr/>
      <dgm:t>
        <a:bodyPr/>
        <a:lstStyle/>
        <a:p>
          <a:r>
            <a:rPr lang="en-US" b="0" i="0" baseline="0"/>
            <a:t>Dual-boss structure</a:t>
          </a:r>
          <a:endParaRPr lang="en-US"/>
        </a:p>
      </dgm:t>
    </dgm:pt>
    <dgm:pt modelId="{94674680-C775-492B-8B69-FFAB81BD9D11}" type="parTrans" cxnId="{492C67DB-81C5-4FD9-A1EA-33C4F6C1DA7C}">
      <dgm:prSet/>
      <dgm:spPr/>
      <dgm:t>
        <a:bodyPr/>
        <a:lstStyle/>
        <a:p>
          <a:endParaRPr lang="en-US"/>
        </a:p>
      </dgm:t>
    </dgm:pt>
    <dgm:pt modelId="{AEF8734C-9683-4CDD-8301-6B172EAA5FF9}" type="sibTrans" cxnId="{492C67DB-81C5-4FD9-A1EA-33C4F6C1DA7C}">
      <dgm:prSet/>
      <dgm:spPr/>
      <dgm:t>
        <a:bodyPr/>
        <a:lstStyle/>
        <a:p>
          <a:endParaRPr lang="en-US"/>
        </a:p>
      </dgm:t>
    </dgm:pt>
    <dgm:pt modelId="{1F38D20A-E127-43A7-97CB-040211279763}">
      <dgm:prSet/>
      <dgm:spPr/>
      <dgm:t>
        <a:bodyPr/>
        <a:lstStyle/>
        <a:p>
          <a:r>
            <a:rPr lang="en-US" b="0" i="0" baseline="0"/>
            <a:t>Rule-breaking in company's interest</a:t>
          </a:r>
          <a:endParaRPr lang="en-US"/>
        </a:p>
      </dgm:t>
    </dgm:pt>
    <dgm:pt modelId="{D272BA2B-5CBF-461C-9F8B-55AA4DBD5E59}" type="parTrans" cxnId="{18684251-6C50-41ED-A061-97584FDF6AD2}">
      <dgm:prSet/>
      <dgm:spPr/>
      <dgm:t>
        <a:bodyPr/>
        <a:lstStyle/>
        <a:p>
          <a:endParaRPr lang="en-US"/>
        </a:p>
      </dgm:t>
    </dgm:pt>
    <dgm:pt modelId="{ECBB98DD-BD9E-4AE7-B801-64A11F8F06A8}" type="sibTrans" cxnId="{18684251-6C50-41ED-A061-97584FDF6AD2}">
      <dgm:prSet/>
      <dgm:spPr/>
      <dgm:t>
        <a:bodyPr/>
        <a:lstStyle/>
        <a:p>
          <a:endParaRPr lang="en-US"/>
        </a:p>
      </dgm:t>
    </dgm:pt>
    <dgm:pt modelId="{5F28896B-C88D-4264-A7E4-DCB6FE0839A5}" type="pres">
      <dgm:prSet presAssocID="{BE67CE55-A064-4C2E-A2C0-1D6FF8B76847}" presName="diagram" presStyleCnt="0">
        <dgm:presLayoutVars>
          <dgm:dir/>
          <dgm:resizeHandles val="exact"/>
        </dgm:presLayoutVars>
      </dgm:prSet>
      <dgm:spPr/>
    </dgm:pt>
    <dgm:pt modelId="{67FCF5F0-AC0F-4D3C-8725-BDF76BE0486D}" type="pres">
      <dgm:prSet presAssocID="{7E10AD7C-20A2-4E91-BCD1-68C5103E5EAA}" presName="node" presStyleLbl="node1" presStyleIdx="0" presStyleCnt="24">
        <dgm:presLayoutVars>
          <dgm:bulletEnabled val="1"/>
        </dgm:presLayoutVars>
      </dgm:prSet>
      <dgm:spPr/>
    </dgm:pt>
    <dgm:pt modelId="{380A60AF-CB9D-44D8-AA99-EC5940CFB48D}" type="pres">
      <dgm:prSet presAssocID="{25B2A954-4665-406A-93E3-6D227D7356B8}" presName="sibTrans" presStyleCnt="0"/>
      <dgm:spPr/>
    </dgm:pt>
    <dgm:pt modelId="{263D1362-14A0-4F1B-82CB-9BB4E2378392}" type="pres">
      <dgm:prSet presAssocID="{61742694-926A-4A12-8313-40903C79087F}" presName="node" presStyleLbl="node1" presStyleIdx="1" presStyleCnt="24">
        <dgm:presLayoutVars>
          <dgm:bulletEnabled val="1"/>
        </dgm:presLayoutVars>
      </dgm:prSet>
      <dgm:spPr/>
    </dgm:pt>
    <dgm:pt modelId="{BA9DFBE7-EE97-4C59-8055-EBB438DDBCE3}" type="pres">
      <dgm:prSet presAssocID="{7753291C-7FCA-4A51-A218-2F28E33BBABB}" presName="sibTrans" presStyleCnt="0"/>
      <dgm:spPr/>
    </dgm:pt>
    <dgm:pt modelId="{CC7EF299-89FE-4673-8A7C-AC4F24A17AF9}" type="pres">
      <dgm:prSet presAssocID="{38098DAE-1F9C-4A89-AB11-26741321A629}" presName="node" presStyleLbl="node1" presStyleIdx="2" presStyleCnt="24">
        <dgm:presLayoutVars>
          <dgm:bulletEnabled val="1"/>
        </dgm:presLayoutVars>
      </dgm:prSet>
      <dgm:spPr/>
    </dgm:pt>
    <dgm:pt modelId="{CFBDEBF0-A9DA-446A-8EE5-8833B7B8D3C2}" type="pres">
      <dgm:prSet presAssocID="{6AA2D0F1-89A1-4160-A506-987097668FCD}" presName="sibTrans" presStyleCnt="0"/>
      <dgm:spPr/>
    </dgm:pt>
    <dgm:pt modelId="{63008BC7-7837-47B7-B3B0-8CC037E149E0}" type="pres">
      <dgm:prSet presAssocID="{7A5AFCA5-AD1D-416C-B38A-3F61845DE376}" presName="node" presStyleLbl="node1" presStyleIdx="3" presStyleCnt="24">
        <dgm:presLayoutVars>
          <dgm:bulletEnabled val="1"/>
        </dgm:presLayoutVars>
      </dgm:prSet>
      <dgm:spPr/>
    </dgm:pt>
    <dgm:pt modelId="{AD8F3052-CCF4-40A8-916D-9E7B53143418}" type="pres">
      <dgm:prSet presAssocID="{465195C8-6FD9-4A6A-B637-A682C7D5C313}" presName="sibTrans" presStyleCnt="0"/>
      <dgm:spPr/>
    </dgm:pt>
    <dgm:pt modelId="{21DD4C16-64EF-480E-96B0-E988F0F3C76C}" type="pres">
      <dgm:prSet presAssocID="{C3A56715-91E4-413D-81CF-455F1F00D015}" presName="node" presStyleLbl="node1" presStyleIdx="4" presStyleCnt="24">
        <dgm:presLayoutVars>
          <dgm:bulletEnabled val="1"/>
        </dgm:presLayoutVars>
      </dgm:prSet>
      <dgm:spPr/>
    </dgm:pt>
    <dgm:pt modelId="{DC4F0B04-E9F0-43AF-AD7C-26857BAF868C}" type="pres">
      <dgm:prSet presAssocID="{1B3AA9B9-C8F7-47DF-8A0F-9AC9F79D6B95}" presName="sibTrans" presStyleCnt="0"/>
      <dgm:spPr/>
    </dgm:pt>
    <dgm:pt modelId="{011F2E60-01D6-4E8A-A7F0-0059E8E24F35}" type="pres">
      <dgm:prSet presAssocID="{84773255-E1D3-43E5-BD7B-870A9A6C4151}" presName="node" presStyleLbl="node1" presStyleIdx="5" presStyleCnt="24">
        <dgm:presLayoutVars>
          <dgm:bulletEnabled val="1"/>
        </dgm:presLayoutVars>
      </dgm:prSet>
      <dgm:spPr/>
    </dgm:pt>
    <dgm:pt modelId="{5BA0FD6F-4C4C-4610-9C6E-00F024F9125C}" type="pres">
      <dgm:prSet presAssocID="{0AB9B538-BFF1-43D3-A15E-B8B0DBBCBADC}" presName="sibTrans" presStyleCnt="0"/>
      <dgm:spPr/>
    </dgm:pt>
    <dgm:pt modelId="{8123B002-FEB5-4C4A-B152-A575F85D5F3C}" type="pres">
      <dgm:prSet presAssocID="{C0F62D53-E5A3-45BA-BC12-F13C970BF6D1}" presName="node" presStyleLbl="node1" presStyleIdx="6" presStyleCnt="24">
        <dgm:presLayoutVars>
          <dgm:bulletEnabled val="1"/>
        </dgm:presLayoutVars>
      </dgm:prSet>
      <dgm:spPr/>
    </dgm:pt>
    <dgm:pt modelId="{1B568AAA-77BB-4414-B564-DB1276BA465B}" type="pres">
      <dgm:prSet presAssocID="{DD49754C-72FC-4A28-BFE2-7E7BA48879B6}" presName="sibTrans" presStyleCnt="0"/>
      <dgm:spPr/>
    </dgm:pt>
    <dgm:pt modelId="{15F94BDC-BDA2-4DC5-9EC4-C7100D352A6E}" type="pres">
      <dgm:prSet presAssocID="{5C88BC64-28BD-4C1D-86E5-2FA874E19254}" presName="node" presStyleLbl="node1" presStyleIdx="7" presStyleCnt="24">
        <dgm:presLayoutVars>
          <dgm:bulletEnabled val="1"/>
        </dgm:presLayoutVars>
      </dgm:prSet>
      <dgm:spPr/>
    </dgm:pt>
    <dgm:pt modelId="{0AD216BC-9462-423F-9BE8-EADB04B4B2D7}" type="pres">
      <dgm:prSet presAssocID="{ADCB8FF9-6840-4FCB-BDD8-A3128FB913D0}" presName="sibTrans" presStyleCnt="0"/>
      <dgm:spPr/>
    </dgm:pt>
    <dgm:pt modelId="{E2EC2007-6269-4DF9-8703-305EACAB4822}" type="pres">
      <dgm:prSet presAssocID="{B5CB6929-B978-40FA-BA1D-14167CB33DB4}" presName="node" presStyleLbl="node1" presStyleIdx="8" presStyleCnt="24">
        <dgm:presLayoutVars>
          <dgm:bulletEnabled val="1"/>
        </dgm:presLayoutVars>
      </dgm:prSet>
      <dgm:spPr/>
    </dgm:pt>
    <dgm:pt modelId="{00A5F30A-71A4-475A-A585-78991A818812}" type="pres">
      <dgm:prSet presAssocID="{59FC1D9C-2B90-413F-A53B-5AC289EDF9C1}" presName="sibTrans" presStyleCnt="0"/>
      <dgm:spPr/>
    </dgm:pt>
    <dgm:pt modelId="{F0EBE72D-1092-468C-9AAC-6AFEC1B1A930}" type="pres">
      <dgm:prSet presAssocID="{80B0AB55-D16A-4BE8-9015-1168B375AEA0}" presName="node" presStyleLbl="node1" presStyleIdx="9" presStyleCnt="24">
        <dgm:presLayoutVars>
          <dgm:bulletEnabled val="1"/>
        </dgm:presLayoutVars>
      </dgm:prSet>
      <dgm:spPr/>
    </dgm:pt>
    <dgm:pt modelId="{D6FCAAB4-DCA3-4047-97AF-DDF3AE16A6BF}" type="pres">
      <dgm:prSet presAssocID="{1246D233-C8AD-4DEB-A7FF-BF98CBDE85C8}" presName="sibTrans" presStyleCnt="0"/>
      <dgm:spPr/>
    </dgm:pt>
    <dgm:pt modelId="{46E43CCB-502F-40CC-AEBD-4AA3DCB5DA6B}" type="pres">
      <dgm:prSet presAssocID="{A3D583F7-B053-446B-9AB7-C5AFA615A928}" presName="node" presStyleLbl="node1" presStyleIdx="10" presStyleCnt="24">
        <dgm:presLayoutVars>
          <dgm:bulletEnabled val="1"/>
        </dgm:presLayoutVars>
      </dgm:prSet>
      <dgm:spPr/>
    </dgm:pt>
    <dgm:pt modelId="{EE04EA0C-FC38-49A8-94C6-94001BB72441}" type="pres">
      <dgm:prSet presAssocID="{52DC4EDE-7E04-43F8-8F32-F51DD7260733}" presName="sibTrans" presStyleCnt="0"/>
      <dgm:spPr/>
    </dgm:pt>
    <dgm:pt modelId="{FCA6A49C-BFEA-4E84-972C-43AF804D87A9}" type="pres">
      <dgm:prSet presAssocID="{18345BF3-92F9-4FA5-B968-947B2113FE10}" presName="node" presStyleLbl="node1" presStyleIdx="11" presStyleCnt="24">
        <dgm:presLayoutVars>
          <dgm:bulletEnabled val="1"/>
        </dgm:presLayoutVars>
      </dgm:prSet>
      <dgm:spPr/>
    </dgm:pt>
    <dgm:pt modelId="{08C8A4A2-D35B-4E3B-9D52-2C5E9D7856AF}" type="pres">
      <dgm:prSet presAssocID="{1484C299-9B16-429D-83CA-62C1F35AFA6B}" presName="sibTrans" presStyleCnt="0"/>
      <dgm:spPr/>
    </dgm:pt>
    <dgm:pt modelId="{21E8A85D-BD21-4D2B-826C-92F7DAE10729}" type="pres">
      <dgm:prSet presAssocID="{99E762E8-70FC-41FC-A13E-5F955A4B6CF2}" presName="node" presStyleLbl="node1" presStyleIdx="12" presStyleCnt="24">
        <dgm:presLayoutVars>
          <dgm:bulletEnabled val="1"/>
        </dgm:presLayoutVars>
      </dgm:prSet>
      <dgm:spPr/>
    </dgm:pt>
    <dgm:pt modelId="{D91C4226-10E1-426D-AE29-2E52D9F17746}" type="pres">
      <dgm:prSet presAssocID="{82C4A02C-F14C-4503-8902-FC5DA158D3D9}" presName="sibTrans" presStyleCnt="0"/>
      <dgm:spPr/>
    </dgm:pt>
    <dgm:pt modelId="{D9737FFF-76C3-459F-86EE-9676C7DA7088}" type="pres">
      <dgm:prSet presAssocID="{D4ECD5E2-DF44-4FF2-9BDD-D2C620CDE420}" presName="node" presStyleLbl="node1" presStyleIdx="13" presStyleCnt="24">
        <dgm:presLayoutVars>
          <dgm:bulletEnabled val="1"/>
        </dgm:presLayoutVars>
      </dgm:prSet>
      <dgm:spPr/>
    </dgm:pt>
    <dgm:pt modelId="{A4DBEBE7-DFF0-4012-B7D0-DBF5E32DAEC8}" type="pres">
      <dgm:prSet presAssocID="{4AA548AD-E596-4C55-A395-A05C87176A44}" presName="sibTrans" presStyleCnt="0"/>
      <dgm:spPr/>
    </dgm:pt>
    <dgm:pt modelId="{6EFD3E0D-5CDD-4413-BE60-B05FAB6F6384}" type="pres">
      <dgm:prSet presAssocID="{F82B7A76-B938-47DB-9994-2802B4955734}" presName="node" presStyleLbl="node1" presStyleIdx="14" presStyleCnt="24">
        <dgm:presLayoutVars>
          <dgm:bulletEnabled val="1"/>
        </dgm:presLayoutVars>
      </dgm:prSet>
      <dgm:spPr/>
    </dgm:pt>
    <dgm:pt modelId="{6DE7C1EE-118F-4A41-8D65-CB5F153D4055}" type="pres">
      <dgm:prSet presAssocID="{5D526964-91BB-4298-AC1D-70280D64442B}" presName="sibTrans" presStyleCnt="0"/>
      <dgm:spPr/>
    </dgm:pt>
    <dgm:pt modelId="{0280EE8C-C141-437B-BA98-CD4D782CFDB5}" type="pres">
      <dgm:prSet presAssocID="{E4C05238-8005-40E3-B8F7-0662212A5AE4}" presName="node" presStyleLbl="node1" presStyleIdx="15" presStyleCnt="24">
        <dgm:presLayoutVars>
          <dgm:bulletEnabled val="1"/>
        </dgm:presLayoutVars>
      </dgm:prSet>
      <dgm:spPr/>
    </dgm:pt>
    <dgm:pt modelId="{3335CFA6-52EB-447C-AFCA-89DEDA7F7BE6}" type="pres">
      <dgm:prSet presAssocID="{40E61426-8448-4400-88D7-B16081CA3B2F}" presName="sibTrans" presStyleCnt="0"/>
      <dgm:spPr/>
    </dgm:pt>
    <dgm:pt modelId="{59D7E360-5357-4FC3-8817-7FB11CBD3AEC}" type="pres">
      <dgm:prSet presAssocID="{069B31D0-4F9C-4774-B138-BFC89A9D1DD3}" presName="node" presStyleLbl="node1" presStyleIdx="16" presStyleCnt="24">
        <dgm:presLayoutVars>
          <dgm:bulletEnabled val="1"/>
        </dgm:presLayoutVars>
      </dgm:prSet>
      <dgm:spPr/>
    </dgm:pt>
    <dgm:pt modelId="{C0C759D3-00E8-4EE4-84F4-E85760DF3A1C}" type="pres">
      <dgm:prSet presAssocID="{B9E937F4-C9C1-4278-9046-41D6E14FBE32}" presName="sibTrans" presStyleCnt="0"/>
      <dgm:spPr/>
    </dgm:pt>
    <dgm:pt modelId="{56BDBA82-21B3-4BA9-9AD5-D503A6706F0C}" type="pres">
      <dgm:prSet presAssocID="{8C112EF8-A497-4058-94C8-7518FC307928}" presName="node" presStyleLbl="node1" presStyleIdx="17" presStyleCnt="24">
        <dgm:presLayoutVars>
          <dgm:bulletEnabled val="1"/>
        </dgm:presLayoutVars>
      </dgm:prSet>
      <dgm:spPr/>
    </dgm:pt>
    <dgm:pt modelId="{8AB9EDC5-DA4B-40A8-B2E9-EF3197E0D7E2}" type="pres">
      <dgm:prSet presAssocID="{732FF053-F216-4C7F-A0EF-8A5D44601D31}" presName="sibTrans" presStyleCnt="0"/>
      <dgm:spPr/>
    </dgm:pt>
    <dgm:pt modelId="{B908609D-F156-4489-A260-6B367146DD33}" type="pres">
      <dgm:prSet presAssocID="{743D3114-29C0-4BD9-8D89-76AF4891205A}" presName="node" presStyleLbl="node1" presStyleIdx="18" presStyleCnt="24">
        <dgm:presLayoutVars>
          <dgm:bulletEnabled val="1"/>
        </dgm:presLayoutVars>
      </dgm:prSet>
      <dgm:spPr/>
    </dgm:pt>
    <dgm:pt modelId="{5C590885-512E-4B44-ADE2-6979A4289653}" type="pres">
      <dgm:prSet presAssocID="{75A8F687-B604-4031-A1A0-07BF874CF717}" presName="sibTrans" presStyleCnt="0"/>
      <dgm:spPr/>
    </dgm:pt>
    <dgm:pt modelId="{D705A7DA-5642-49B4-9E05-D28DDB41A349}" type="pres">
      <dgm:prSet presAssocID="{2481101D-14DA-4BB1-85C5-28ED1D497C29}" presName="node" presStyleLbl="node1" presStyleIdx="19" presStyleCnt="24">
        <dgm:presLayoutVars>
          <dgm:bulletEnabled val="1"/>
        </dgm:presLayoutVars>
      </dgm:prSet>
      <dgm:spPr/>
    </dgm:pt>
    <dgm:pt modelId="{BF37585E-FEA4-4427-9747-1841F8910227}" type="pres">
      <dgm:prSet presAssocID="{1F0F3355-AA72-43F8-B8CF-4AC8C4CACEEF}" presName="sibTrans" presStyleCnt="0"/>
      <dgm:spPr/>
    </dgm:pt>
    <dgm:pt modelId="{AFE86415-A74D-4BB3-A818-3FBD2B6352DB}" type="pres">
      <dgm:prSet presAssocID="{A3A7C8DF-C591-406E-8510-3EAD0CBCA894}" presName="node" presStyleLbl="node1" presStyleIdx="20" presStyleCnt="24">
        <dgm:presLayoutVars>
          <dgm:bulletEnabled val="1"/>
        </dgm:presLayoutVars>
      </dgm:prSet>
      <dgm:spPr/>
    </dgm:pt>
    <dgm:pt modelId="{B9045CD3-3296-420B-8B2D-2E64927D7CD8}" type="pres">
      <dgm:prSet presAssocID="{E4A374E4-A53C-4DF9-8518-963B2FDB56C5}" presName="sibTrans" presStyleCnt="0"/>
      <dgm:spPr/>
    </dgm:pt>
    <dgm:pt modelId="{95789E58-F3AF-4F04-AF17-12D76332E0FE}" type="pres">
      <dgm:prSet presAssocID="{E2974A60-B589-4EB5-970C-DB4BD7DE9E2E}" presName="node" presStyleLbl="node1" presStyleIdx="21" presStyleCnt="24">
        <dgm:presLayoutVars>
          <dgm:bulletEnabled val="1"/>
        </dgm:presLayoutVars>
      </dgm:prSet>
      <dgm:spPr/>
    </dgm:pt>
    <dgm:pt modelId="{4DC18331-F539-4B00-A7D1-FE58CE2047AF}" type="pres">
      <dgm:prSet presAssocID="{571FDDEE-E6C5-44D7-9E2F-993BFADDEC18}" presName="sibTrans" presStyleCnt="0"/>
      <dgm:spPr/>
    </dgm:pt>
    <dgm:pt modelId="{F3C21543-ACD3-406F-8077-F21A933C2238}" type="pres">
      <dgm:prSet presAssocID="{1108D2AC-81B0-4436-9E76-F8309CC27DA4}" presName="node" presStyleLbl="node1" presStyleIdx="22" presStyleCnt="24">
        <dgm:presLayoutVars>
          <dgm:bulletEnabled val="1"/>
        </dgm:presLayoutVars>
      </dgm:prSet>
      <dgm:spPr/>
    </dgm:pt>
    <dgm:pt modelId="{471BEE19-CB4C-4160-BF65-4BD9D87B53DF}" type="pres">
      <dgm:prSet presAssocID="{AEF8734C-9683-4CDD-8301-6B172EAA5FF9}" presName="sibTrans" presStyleCnt="0"/>
      <dgm:spPr/>
    </dgm:pt>
    <dgm:pt modelId="{58C18778-6FF0-46EF-B507-D7C43D5B1D6D}" type="pres">
      <dgm:prSet presAssocID="{1F38D20A-E127-43A7-97CB-040211279763}" presName="node" presStyleLbl="node1" presStyleIdx="23" presStyleCnt="24">
        <dgm:presLayoutVars>
          <dgm:bulletEnabled val="1"/>
        </dgm:presLayoutVars>
      </dgm:prSet>
      <dgm:spPr/>
    </dgm:pt>
  </dgm:ptLst>
  <dgm:cxnLst>
    <dgm:cxn modelId="{37CEB201-A723-4C9B-A5E4-909E92A59078}" srcId="{BE67CE55-A064-4C2E-A2C0-1D6FF8B76847}" destId="{A3A7C8DF-C591-406E-8510-3EAD0CBCA894}" srcOrd="20" destOrd="0" parTransId="{75811816-9580-46EE-B820-66D0AD58D19F}" sibTransId="{E4A374E4-A53C-4DF9-8518-963B2FDB56C5}"/>
    <dgm:cxn modelId="{7FA06C09-C2F5-4B1A-9F4F-C53C8A15126B}" type="presOf" srcId="{743D3114-29C0-4BD9-8D89-76AF4891205A}" destId="{B908609D-F156-4489-A260-6B367146DD33}" srcOrd="0" destOrd="0" presId="urn:microsoft.com/office/officeart/2005/8/layout/default"/>
    <dgm:cxn modelId="{195C3B0A-877D-47CF-848C-01CDC224E4D2}" type="presOf" srcId="{C3A56715-91E4-413D-81CF-455F1F00D015}" destId="{21DD4C16-64EF-480E-96B0-E988F0F3C76C}" srcOrd="0" destOrd="0" presId="urn:microsoft.com/office/officeart/2005/8/layout/default"/>
    <dgm:cxn modelId="{1ED19012-C3E2-46B1-B9A0-DE928B67B239}" srcId="{BE67CE55-A064-4C2E-A2C0-1D6FF8B76847}" destId="{E2974A60-B589-4EB5-970C-DB4BD7DE9E2E}" srcOrd="21" destOrd="0" parTransId="{D3C4F504-0344-4AEF-9EDF-9C17D47A167B}" sibTransId="{571FDDEE-E6C5-44D7-9E2F-993BFADDEC18}"/>
    <dgm:cxn modelId="{2C8FA614-07F1-4D22-8039-3956604C4866}" type="presOf" srcId="{7E10AD7C-20A2-4E91-BCD1-68C5103E5EAA}" destId="{67FCF5F0-AC0F-4D3C-8725-BDF76BE0486D}" srcOrd="0" destOrd="0" presId="urn:microsoft.com/office/officeart/2005/8/layout/default"/>
    <dgm:cxn modelId="{4CC3D616-BE97-4B85-BD6B-3D716664ACA6}" type="presOf" srcId="{7A5AFCA5-AD1D-416C-B38A-3F61845DE376}" destId="{63008BC7-7837-47B7-B3B0-8CC037E149E0}" srcOrd="0" destOrd="0" presId="urn:microsoft.com/office/officeart/2005/8/layout/default"/>
    <dgm:cxn modelId="{9D5BB917-65DF-4DCE-8F5D-F357AC17F727}" type="presOf" srcId="{38098DAE-1F9C-4A89-AB11-26741321A629}" destId="{CC7EF299-89FE-4673-8A7C-AC4F24A17AF9}" srcOrd="0" destOrd="0" presId="urn:microsoft.com/office/officeart/2005/8/layout/default"/>
    <dgm:cxn modelId="{179E761A-7B03-4535-A6E8-3CC1256A82CC}" srcId="{BE67CE55-A064-4C2E-A2C0-1D6FF8B76847}" destId="{D4ECD5E2-DF44-4FF2-9BDD-D2C620CDE420}" srcOrd="13" destOrd="0" parTransId="{7E0BBE22-6AD8-4BD1-8AFF-5F72BEA120FD}" sibTransId="{4AA548AD-E596-4C55-A395-A05C87176A44}"/>
    <dgm:cxn modelId="{5D96611B-10A3-4DBE-AADE-1A89968A273B}" srcId="{BE67CE55-A064-4C2E-A2C0-1D6FF8B76847}" destId="{80B0AB55-D16A-4BE8-9015-1168B375AEA0}" srcOrd="9" destOrd="0" parTransId="{7A313BA8-A74F-4831-BF12-5A9ABB94B7BF}" sibTransId="{1246D233-C8AD-4DEB-A7FF-BF98CBDE85C8}"/>
    <dgm:cxn modelId="{8C388B24-CCFB-4C59-BFFD-2BEF9BA63E9F}" type="presOf" srcId="{80B0AB55-D16A-4BE8-9015-1168B375AEA0}" destId="{F0EBE72D-1092-468C-9AAC-6AFEC1B1A930}" srcOrd="0" destOrd="0" presId="urn:microsoft.com/office/officeart/2005/8/layout/default"/>
    <dgm:cxn modelId="{A465BA28-94EF-445E-A6DB-8FCB67417EF4}" srcId="{BE67CE55-A064-4C2E-A2C0-1D6FF8B76847}" destId="{38098DAE-1F9C-4A89-AB11-26741321A629}" srcOrd="2" destOrd="0" parTransId="{A1B4DFA3-0018-482D-84D0-05CCBBF9F6A7}" sibTransId="{6AA2D0F1-89A1-4160-A506-987097668FCD}"/>
    <dgm:cxn modelId="{D11D5E29-1E0E-467C-A0E5-85A783D0148B}" type="presOf" srcId="{61742694-926A-4A12-8313-40903C79087F}" destId="{263D1362-14A0-4F1B-82CB-9BB4E2378392}" srcOrd="0" destOrd="0" presId="urn:microsoft.com/office/officeart/2005/8/layout/default"/>
    <dgm:cxn modelId="{590DEB2A-FF92-46C5-8FC9-F7611A6C8AEE}" srcId="{BE67CE55-A064-4C2E-A2C0-1D6FF8B76847}" destId="{7A5AFCA5-AD1D-416C-B38A-3F61845DE376}" srcOrd="3" destOrd="0" parTransId="{2E106992-721E-49A7-BC95-652C6E793D56}" sibTransId="{465195C8-6FD9-4A6A-B637-A682C7D5C313}"/>
    <dgm:cxn modelId="{B34E902B-8CA0-4540-85EA-F64C8E033742}" srcId="{BE67CE55-A064-4C2E-A2C0-1D6FF8B76847}" destId="{743D3114-29C0-4BD9-8D89-76AF4891205A}" srcOrd="18" destOrd="0" parTransId="{B3FD0A14-EBDD-4D22-B909-AD5685624A0A}" sibTransId="{75A8F687-B604-4031-A1A0-07BF874CF717}"/>
    <dgm:cxn modelId="{90306E2D-0E7F-40F9-87B0-8CB6F79D696F}" srcId="{BE67CE55-A064-4C2E-A2C0-1D6FF8B76847}" destId="{99E762E8-70FC-41FC-A13E-5F955A4B6CF2}" srcOrd="12" destOrd="0" parTransId="{0718593A-E979-4955-929D-2A1B983E4EE6}" sibTransId="{82C4A02C-F14C-4503-8902-FC5DA158D3D9}"/>
    <dgm:cxn modelId="{C3BEBB2F-1DAD-495A-9B03-77EF006C7F00}" type="presOf" srcId="{18345BF3-92F9-4FA5-B968-947B2113FE10}" destId="{FCA6A49C-BFEA-4E84-972C-43AF804D87A9}" srcOrd="0" destOrd="0" presId="urn:microsoft.com/office/officeart/2005/8/layout/default"/>
    <dgm:cxn modelId="{941B5131-F53A-460A-9348-37CA43F32F37}" type="presOf" srcId="{1108D2AC-81B0-4436-9E76-F8309CC27DA4}" destId="{F3C21543-ACD3-406F-8077-F21A933C2238}" srcOrd="0" destOrd="0" presId="urn:microsoft.com/office/officeart/2005/8/layout/default"/>
    <dgm:cxn modelId="{F40F4B3F-D896-4A93-A368-051E007418B4}" type="presOf" srcId="{8C112EF8-A497-4058-94C8-7518FC307928}" destId="{56BDBA82-21B3-4BA9-9AD5-D503A6706F0C}" srcOrd="0" destOrd="0" presId="urn:microsoft.com/office/officeart/2005/8/layout/default"/>
    <dgm:cxn modelId="{B26EFE5E-23E9-427D-9396-C004FE62EFF3}" srcId="{BE67CE55-A064-4C2E-A2C0-1D6FF8B76847}" destId="{B5CB6929-B978-40FA-BA1D-14167CB33DB4}" srcOrd="8" destOrd="0" parTransId="{DCE795F7-8293-4411-8A24-85D6C9A50B20}" sibTransId="{59FC1D9C-2B90-413F-A53B-5AC289EDF9C1}"/>
    <dgm:cxn modelId="{02A8B860-82B8-4DB1-92CD-1212FA1EE5F1}" type="presOf" srcId="{A3D583F7-B053-446B-9AB7-C5AFA615A928}" destId="{46E43CCB-502F-40CC-AEBD-4AA3DCB5DA6B}" srcOrd="0" destOrd="0" presId="urn:microsoft.com/office/officeart/2005/8/layout/default"/>
    <dgm:cxn modelId="{1EBAE562-093D-439E-9EEC-C4102EC7B665}" srcId="{BE67CE55-A064-4C2E-A2C0-1D6FF8B76847}" destId="{069B31D0-4F9C-4774-B138-BFC89A9D1DD3}" srcOrd="16" destOrd="0" parTransId="{E4486F92-23DD-48BB-90B8-EA7DFB1DAD5C}" sibTransId="{B9E937F4-C9C1-4278-9046-41D6E14FBE32}"/>
    <dgm:cxn modelId="{BB669746-F6A3-45D8-BE9C-CC637571F161}" srcId="{BE67CE55-A064-4C2E-A2C0-1D6FF8B76847}" destId="{C0F62D53-E5A3-45BA-BC12-F13C970BF6D1}" srcOrd="6" destOrd="0" parTransId="{B1D5C512-4F5E-46F2-A63B-C5B550B12007}" sibTransId="{DD49754C-72FC-4A28-BFE2-7E7BA48879B6}"/>
    <dgm:cxn modelId="{85CED34E-25B5-4A5B-9D9A-1E6A2033EE86}" type="presOf" srcId="{D4ECD5E2-DF44-4FF2-9BDD-D2C620CDE420}" destId="{D9737FFF-76C3-459F-86EE-9676C7DA7088}" srcOrd="0" destOrd="0" presId="urn:microsoft.com/office/officeart/2005/8/layout/default"/>
    <dgm:cxn modelId="{285C356F-A475-42F9-ACFC-6C021462F4B0}" srcId="{BE67CE55-A064-4C2E-A2C0-1D6FF8B76847}" destId="{5C88BC64-28BD-4C1D-86E5-2FA874E19254}" srcOrd="7" destOrd="0" parTransId="{91017B22-0A48-426D-8376-651243244126}" sibTransId="{ADCB8FF9-6840-4FCB-BDD8-A3128FB913D0}"/>
    <dgm:cxn modelId="{CB93E54F-AC16-4800-A74B-1B2A5F3F0908}" srcId="{BE67CE55-A064-4C2E-A2C0-1D6FF8B76847}" destId="{84773255-E1D3-43E5-BD7B-870A9A6C4151}" srcOrd="5" destOrd="0" parTransId="{FF75E28E-CE7A-4D64-A0AD-6F0FFDFA0C05}" sibTransId="{0AB9B538-BFF1-43D3-A15E-B8B0DBBCBADC}"/>
    <dgm:cxn modelId="{18684251-6C50-41ED-A061-97584FDF6AD2}" srcId="{BE67CE55-A064-4C2E-A2C0-1D6FF8B76847}" destId="{1F38D20A-E127-43A7-97CB-040211279763}" srcOrd="23" destOrd="0" parTransId="{D272BA2B-5CBF-461C-9F8B-55AA4DBD5E59}" sibTransId="{ECBB98DD-BD9E-4AE7-B801-64A11F8F06A8}"/>
    <dgm:cxn modelId="{465A9072-5525-49BB-AEC8-D64AAE06C9A3}" srcId="{BE67CE55-A064-4C2E-A2C0-1D6FF8B76847}" destId="{E4C05238-8005-40E3-B8F7-0662212A5AE4}" srcOrd="15" destOrd="0" parTransId="{3B69C093-F07C-44A6-89C4-052E7C0EE542}" sibTransId="{40E61426-8448-4400-88D7-B16081CA3B2F}"/>
    <dgm:cxn modelId="{E4919C73-8D8B-4F2C-AD2B-1B1038075AF7}" type="presOf" srcId="{E2974A60-B589-4EB5-970C-DB4BD7DE9E2E}" destId="{95789E58-F3AF-4F04-AF17-12D76332E0FE}" srcOrd="0" destOrd="0" presId="urn:microsoft.com/office/officeart/2005/8/layout/default"/>
    <dgm:cxn modelId="{1D9CBF57-473D-493F-86DD-5AB6E740F4C9}" srcId="{BE67CE55-A064-4C2E-A2C0-1D6FF8B76847}" destId="{A3D583F7-B053-446B-9AB7-C5AFA615A928}" srcOrd="10" destOrd="0" parTransId="{C40B64BD-B02D-41E5-AC35-2C1B2B0CBB7B}" sibTransId="{52DC4EDE-7E04-43F8-8F32-F51DD7260733}"/>
    <dgm:cxn modelId="{3F1BDA89-3DE4-4BC7-B885-D0932CD68693}" type="presOf" srcId="{84773255-E1D3-43E5-BD7B-870A9A6C4151}" destId="{011F2E60-01D6-4E8A-A7F0-0059E8E24F35}" srcOrd="0" destOrd="0" presId="urn:microsoft.com/office/officeart/2005/8/layout/default"/>
    <dgm:cxn modelId="{880F1490-F318-4BD3-9F86-73AD5478AC01}" type="presOf" srcId="{C0F62D53-E5A3-45BA-BC12-F13C970BF6D1}" destId="{8123B002-FEB5-4C4A-B152-A575F85D5F3C}" srcOrd="0" destOrd="0" presId="urn:microsoft.com/office/officeart/2005/8/layout/default"/>
    <dgm:cxn modelId="{5726A092-07B6-44FC-9F54-CB1DC322B028}" type="presOf" srcId="{1F38D20A-E127-43A7-97CB-040211279763}" destId="{58C18778-6FF0-46EF-B507-D7C43D5B1D6D}" srcOrd="0" destOrd="0" presId="urn:microsoft.com/office/officeart/2005/8/layout/default"/>
    <dgm:cxn modelId="{759C2093-A985-4453-966C-11361D0CA55F}" srcId="{BE67CE55-A064-4C2E-A2C0-1D6FF8B76847}" destId="{2481101D-14DA-4BB1-85C5-28ED1D497C29}" srcOrd="19" destOrd="0" parTransId="{5873C03F-A064-448D-9CB8-8C3B6F431CEE}" sibTransId="{1F0F3355-AA72-43F8-B8CF-4AC8C4CACEEF}"/>
    <dgm:cxn modelId="{11A0FA93-5330-43AD-8C62-A4A3A6F67CBB}" srcId="{BE67CE55-A064-4C2E-A2C0-1D6FF8B76847}" destId="{61742694-926A-4A12-8313-40903C79087F}" srcOrd="1" destOrd="0" parTransId="{20CBAA4B-8E26-463D-B7A9-A9715B2451FD}" sibTransId="{7753291C-7FCA-4A51-A218-2F28E33BBABB}"/>
    <dgm:cxn modelId="{16B56397-7FC2-4F84-B80D-8375FFE1FEAF}" srcId="{BE67CE55-A064-4C2E-A2C0-1D6FF8B76847}" destId="{F82B7A76-B938-47DB-9994-2802B4955734}" srcOrd="14" destOrd="0" parTransId="{C3DB1B61-A8EC-430D-AEA3-D6222CD187B2}" sibTransId="{5D526964-91BB-4298-AC1D-70280D64442B}"/>
    <dgm:cxn modelId="{08ABD698-4160-410E-BB7A-98D2C0224A3F}" type="presOf" srcId="{99E762E8-70FC-41FC-A13E-5F955A4B6CF2}" destId="{21E8A85D-BD21-4D2B-826C-92F7DAE10729}" srcOrd="0" destOrd="0" presId="urn:microsoft.com/office/officeart/2005/8/layout/default"/>
    <dgm:cxn modelId="{817D0FA4-E4F6-488D-AAEB-3B8D1C76141A}" srcId="{BE67CE55-A064-4C2E-A2C0-1D6FF8B76847}" destId="{18345BF3-92F9-4FA5-B968-947B2113FE10}" srcOrd="11" destOrd="0" parTransId="{C17E9697-5921-4082-84BC-6977DB959445}" sibTransId="{1484C299-9B16-429D-83CA-62C1F35AFA6B}"/>
    <dgm:cxn modelId="{E17A52BC-A244-49E0-B540-5579AC17A559}" type="presOf" srcId="{A3A7C8DF-C591-406E-8510-3EAD0CBCA894}" destId="{AFE86415-A74D-4BB3-A818-3FBD2B6352DB}" srcOrd="0" destOrd="0" presId="urn:microsoft.com/office/officeart/2005/8/layout/default"/>
    <dgm:cxn modelId="{DD269AC1-F8F6-4CEE-9CB1-E66A913D3714}" type="presOf" srcId="{B5CB6929-B978-40FA-BA1D-14167CB33DB4}" destId="{E2EC2007-6269-4DF9-8703-305EACAB4822}" srcOrd="0" destOrd="0" presId="urn:microsoft.com/office/officeart/2005/8/layout/default"/>
    <dgm:cxn modelId="{D862B0D3-E8CB-481B-AB7B-DB1A8C92754C}" type="presOf" srcId="{069B31D0-4F9C-4774-B138-BFC89A9D1DD3}" destId="{59D7E360-5357-4FC3-8817-7FB11CBD3AEC}" srcOrd="0" destOrd="0" presId="urn:microsoft.com/office/officeart/2005/8/layout/default"/>
    <dgm:cxn modelId="{492C67DB-81C5-4FD9-A1EA-33C4F6C1DA7C}" srcId="{BE67CE55-A064-4C2E-A2C0-1D6FF8B76847}" destId="{1108D2AC-81B0-4436-9E76-F8309CC27DA4}" srcOrd="22" destOrd="0" parTransId="{94674680-C775-492B-8B69-FFAB81BD9D11}" sibTransId="{AEF8734C-9683-4CDD-8301-6B172EAA5FF9}"/>
    <dgm:cxn modelId="{EACB56DB-34D3-403B-B4D1-BC1D7E13BF40}" type="presOf" srcId="{E4C05238-8005-40E3-B8F7-0662212A5AE4}" destId="{0280EE8C-C141-437B-BA98-CD4D782CFDB5}" srcOrd="0" destOrd="0" presId="urn:microsoft.com/office/officeart/2005/8/layout/default"/>
    <dgm:cxn modelId="{553CE0E8-08F1-4BE5-8830-1811E8DC1F51}" type="presOf" srcId="{F82B7A76-B938-47DB-9994-2802B4955734}" destId="{6EFD3E0D-5CDD-4413-BE60-B05FAB6F6384}" srcOrd="0" destOrd="0" presId="urn:microsoft.com/office/officeart/2005/8/layout/default"/>
    <dgm:cxn modelId="{A5BB32EA-D60F-4169-9805-E5110F966EF7}" srcId="{BE67CE55-A064-4C2E-A2C0-1D6FF8B76847}" destId="{8C112EF8-A497-4058-94C8-7518FC307928}" srcOrd="17" destOrd="0" parTransId="{68A327D6-EEC9-40D8-8D0C-04BA5CE162F2}" sibTransId="{732FF053-F216-4C7F-A0EF-8A5D44601D31}"/>
    <dgm:cxn modelId="{7CAEC6EF-06DD-4C1C-868B-3F3C329E8594}" srcId="{BE67CE55-A064-4C2E-A2C0-1D6FF8B76847}" destId="{C3A56715-91E4-413D-81CF-455F1F00D015}" srcOrd="4" destOrd="0" parTransId="{191CEE1B-C388-4825-9D49-D026BFBC466C}" sibTransId="{1B3AA9B9-C8F7-47DF-8A0F-9AC9F79D6B95}"/>
    <dgm:cxn modelId="{35D1A8F2-3BF3-4145-BCBA-3AF24EB4C5AA}" type="presOf" srcId="{BE67CE55-A064-4C2E-A2C0-1D6FF8B76847}" destId="{5F28896B-C88D-4264-A7E4-DCB6FE0839A5}" srcOrd="0" destOrd="0" presId="urn:microsoft.com/office/officeart/2005/8/layout/default"/>
    <dgm:cxn modelId="{DE0CF1F4-5245-40CC-A8D7-AC4BFC618560}" srcId="{BE67CE55-A064-4C2E-A2C0-1D6FF8B76847}" destId="{7E10AD7C-20A2-4E91-BCD1-68C5103E5EAA}" srcOrd="0" destOrd="0" parTransId="{885049EF-2D31-4294-80CF-95849D317603}" sibTransId="{25B2A954-4665-406A-93E3-6D227D7356B8}"/>
    <dgm:cxn modelId="{A5D382F9-98CE-41D3-A80B-31717CA9A928}" type="presOf" srcId="{5C88BC64-28BD-4C1D-86E5-2FA874E19254}" destId="{15F94BDC-BDA2-4DC5-9EC4-C7100D352A6E}" srcOrd="0" destOrd="0" presId="urn:microsoft.com/office/officeart/2005/8/layout/default"/>
    <dgm:cxn modelId="{34F545FF-5B6B-4475-9ACE-C35C25D61146}" type="presOf" srcId="{2481101D-14DA-4BB1-85C5-28ED1D497C29}" destId="{D705A7DA-5642-49B4-9E05-D28DDB41A349}" srcOrd="0" destOrd="0" presId="urn:microsoft.com/office/officeart/2005/8/layout/default"/>
    <dgm:cxn modelId="{6ABB51B9-D687-42AF-8F64-42E65DDCF741}" type="presParOf" srcId="{5F28896B-C88D-4264-A7E4-DCB6FE0839A5}" destId="{67FCF5F0-AC0F-4D3C-8725-BDF76BE0486D}" srcOrd="0" destOrd="0" presId="urn:microsoft.com/office/officeart/2005/8/layout/default"/>
    <dgm:cxn modelId="{7DD01409-D37C-4FE7-B070-E12A51C252FE}" type="presParOf" srcId="{5F28896B-C88D-4264-A7E4-DCB6FE0839A5}" destId="{380A60AF-CB9D-44D8-AA99-EC5940CFB48D}" srcOrd="1" destOrd="0" presId="urn:microsoft.com/office/officeart/2005/8/layout/default"/>
    <dgm:cxn modelId="{4FB3113C-62A1-4021-9A6E-1B0E6AE0FDEA}" type="presParOf" srcId="{5F28896B-C88D-4264-A7E4-DCB6FE0839A5}" destId="{263D1362-14A0-4F1B-82CB-9BB4E2378392}" srcOrd="2" destOrd="0" presId="urn:microsoft.com/office/officeart/2005/8/layout/default"/>
    <dgm:cxn modelId="{B21C3182-17DD-4BA8-B905-07538F5C1045}" type="presParOf" srcId="{5F28896B-C88D-4264-A7E4-DCB6FE0839A5}" destId="{BA9DFBE7-EE97-4C59-8055-EBB438DDBCE3}" srcOrd="3" destOrd="0" presId="urn:microsoft.com/office/officeart/2005/8/layout/default"/>
    <dgm:cxn modelId="{446E8CE9-DE41-474F-B4B7-D0212EFA66F9}" type="presParOf" srcId="{5F28896B-C88D-4264-A7E4-DCB6FE0839A5}" destId="{CC7EF299-89FE-4673-8A7C-AC4F24A17AF9}" srcOrd="4" destOrd="0" presId="urn:microsoft.com/office/officeart/2005/8/layout/default"/>
    <dgm:cxn modelId="{8F815D3F-879F-46E1-8C04-0412F5280F77}" type="presParOf" srcId="{5F28896B-C88D-4264-A7E4-DCB6FE0839A5}" destId="{CFBDEBF0-A9DA-446A-8EE5-8833B7B8D3C2}" srcOrd="5" destOrd="0" presId="urn:microsoft.com/office/officeart/2005/8/layout/default"/>
    <dgm:cxn modelId="{CC59A152-0E1E-4036-82F8-BDB65CE47535}" type="presParOf" srcId="{5F28896B-C88D-4264-A7E4-DCB6FE0839A5}" destId="{63008BC7-7837-47B7-B3B0-8CC037E149E0}" srcOrd="6" destOrd="0" presId="urn:microsoft.com/office/officeart/2005/8/layout/default"/>
    <dgm:cxn modelId="{AC69C7ED-228C-4604-BED3-2957FE38822F}" type="presParOf" srcId="{5F28896B-C88D-4264-A7E4-DCB6FE0839A5}" destId="{AD8F3052-CCF4-40A8-916D-9E7B53143418}" srcOrd="7" destOrd="0" presId="urn:microsoft.com/office/officeart/2005/8/layout/default"/>
    <dgm:cxn modelId="{5BBE9512-E9D7-419B-80E5-43293C3F6974}" type="presParOf" srcId="{5F28896B-C88D-4264-A7E4-DCB6FE0839A5}" destId="{21DD4C16-64EF-480E-96B0-E988F0F3C76C}" srcOrd="8" destOrd="0" presId="urn:microsoft.com/office/officeart/2005/8/layout/default"/>
    <dgm:cxn modelId="{012905ED-9DE9-405B-B28A-94B92EB42233}" type="presParOf" srcId="{5F28896B-C88D-4264-A7E4-DCB6FE0839A5}" destId="{DC4F0B04-E9F0-43AF-AD7C-26857BAF868C}" srcOrd="9" destOrd="0" presId="urn:microsoft.com/office/officeart/2005/8/layout/default"/>
    <dgm:cxn modelId="{86BCB562-C3EB-410C-B56B-3A69A4AC0F85}" type="presParOf" srcId="{5F28896B-C88D-4264-A7E4-DCB6FE0839A5}" destId="{011F2E60-01D6-4E8A-A7F0-0059E8E24F35}" srcOrd="10" destOrd="0" presId="urn:microsoft.com/office/officeart/2005/8/layout/default"/>
    <dgm:cxn modelId="{77A024A8-3DC5-4600-9CEE-90555F31929C}" type="presParOf" srcId="{5F28896B-C88D-4264-A7E4-DCB6FE0839A5}" destId="{5BA0FD6F-4C4C-4610-9C6E-00F024F9125C}" srcOrd="11" destOrd="0" presId="urn:microsoft.com/office/officeart/2005/8/layout/default"/>
    <dgm:cxn modelId="{66134CE7-A13C-4E8E-B106-C9FA9B284C51}" type="presParOf" srcId="{5F28896B-C88D-4264-A7E4-DCB6FE0839A5}" destId="{8123B002-FEB5-4C4A-B152-A575F85D5F3C}" srcOrd="12" destOrd="0" presId="urn:microsoft.com/office/officeart/2005/8/layout/default"/>
    <dgm:cxn modelId="{8AA7E611-E180-49EE-9C59-BF5E6E6488D0}" type="presParOf" srcId="{5F28896B-C88D-4264-A7E4-DCB6FE0839A5}" destId="{1B568AAA-77BB-4414-B564-DB1276BA465B}" srcOrd="13" destOrd="0" presId="urn:microsoft.com/office/officeart/2005/8/layout/default"/>
    <dgm:cxn modelId="{F635FF4C-30B5-4725-83B4-ED827B2CE6AF}" type="presParOf" srcId="{5F28896B-C88D-4264-A7E4-DCB6FE0839A5}" destId="{15F94BDC-BDA2-4DC5-9EC4-C7100D352A6E}" srcOrd="14" destOrd="0" presId="urn:microsoft.com/office/officeart/2005/8/layout/default"/>
    <dgm:cxn modelId="{C767C98F-1620-4341-A7A3-73C1D9439E35}" type="presParOf" srcId="{5F28896B-C88D-4264-A7E4-DCB6FE0839A5}" destId="{0AD216BC-9462-423F-9BE8-EADB04B4B2D7}" srcOrd="15" destOrd="0" presId="urn:microsoft.com/office/officeart/2005/8/layout/default"/>
    <dgm:cxn modelId="{EB42AE58-F2DB-4441-A2CE-11FB2EB666B9}" type="presParOf" srcId="{5F28896B-C88D-4264-A7E4-DCB6FE0839A5}" destId="{E2EC2007-6269-4DF9-8703-305EACAB4822}" srcOrd="16" destOrd="0" presId="urn:microsoft.com/office/officeart/2005/8/layout/default"/>
    <dgm:cxn modelId="{00483E4E-2346-429B-B377-3D04D5290E33}" type="presParOf" srcId="{5F28896B-C88D-4264-A7E4-DCB6FE0839A5}" destId="{00A5F30A-71A4-475A-A585-78991A818812}" srcOrd="17" destOrd="0" presId="urn:microsoft.com/office/officeart/2005/8/layout/default"/>
    <dgm:cxn modelId="{B33CF75B-2812-411E-B586-1DA40622EF72}" type="presParOf" srcId="{5F28896B-C88D-4264-A7E4-DCB6FE0839A5}" destId="{F0EBE72D-1092-468C-9AAC-6AFEC1B1A930}" srcOrd="18" destOrd="0" presId="urn:microsoft.com/office/officeart/2005/8/layout/default"/>
    <dgm:cxn modelId="{1B845EB2-5753-4C7C-A441-097DF3F6FEAF}" type="presParOf" srcId="{5F28896B-C88D-4264-A7E4-DCB6FE0839A5}" destId="{D6FCAAB4-DCA3-4047-97AF-DDF3AE16A6BF}" srcOrd="19" destOrd="0" presId="urn:microsoft.com/office/officeart/2005/8/layout/default"/>
    <dgm:cxn modelId="{B6096B69-9799-41AA-BA42-8CF9C51A84B1}" type="presParOf" srcId="{5F28896B-C88D-4264-A7E4-DCB6FE0839A5}" destId="{46E43CCB-502F-40CC-AEBD-4AA3DCB5DA6B}" srcOrd="20" destOrd="0" presId="urn:microsoft.com/office/officeart/2005/8/layout/default"/>
    <dgm:cxn modelId="{A4B48FC4-EB39-43AB-80EC-B47F682D7864}" type="presParOf" srcId="{5F28896B-C88D-4264-A7E4-DCB6FE0839A5}" destId="{EE04EA0C-FC38-49A8-94C6-94001BB72441}" srcOrd="21" destOrd="0" presId="urn:microsoft.com/office/officeart/2005/8/layout/default"/>
    <dgm:cxn modelId="{DCCD33DB-F2B1-4192-9343-F8309755E38F}" type="presParOf" srcId="{5F28896B-C88D-4264-A7E4-DCB6FE0839A5}" destId="{FCA6A49C-BFEA-4E84-972C-43AF804D87A9}" srcOrd="22" destOrd="0" presId="urn:microsoft.com/office/officeart/2005/8/layout/default"/>
    <dgm:cxn modelId="{59B06320-3C71-4759-825A-77E0F9EA90FD}" type="presParOf" srcId="{5F28896B-C88D-4264-A7E4-DCB6FE0839A5}" destId="{08C8A4A2-D35B-4E3B-9D52-2C5E9D7856AF}" srcOrd="23" destOrd="0" presId="urn:microsoft.com/office/officeart/2005/8/layout/default"/>
    <dgm:cxn modelId="{F4DC33B9-DFDF-4B9C-ADB5-F3821A33882D}" type="presParOf" srcId="{5F28896B-C88D-4264-A7E4-DCB6FE0839A5}" destId="{21E8A85D-BD21-4D2B-826C-92F7DAE10729}" srcOrd="24" destOrd="0" presId="urn:microsoft.com/office/officeart/2005/8/layout/default"/>
    <dgm:cxn modelId="{0B462D4D-89EE-4895-869A-E845BC00D58D}" type="presParOf" srcId="{5F28896B-C88D-4264-A7E4-DCB6FE0839A5}" destId="{D91C4226-10E1-426D-AE29-2E52D9F17746}" srcOrd="25" destOrd="0" presId="urn:microsoft.com/office/officeart/2005/8/layout/default"/>
    <dgm:cxn modelId="{96E4B5D0-6EF6-46F0-A853-7AAD05AF5456}" type="presParOf" srcId="{5F28896B-C88D-4264-A7E4-DCB6FE0839A5}" destId="{D9737FFF-76C3-459F-86EE-9676C7DA7088}" srcOrd="26" destOrd="0" presId="urn:microsoft.com/office/officeart/2005/8/layout/default"/>
    <dgm:cxn modelId="{64672A45-3E21-4AB2-B3F3-9A3839B0C032}" type="presParOf" srcId="{5F28896B-C88D-4264-A7E4-DCB6FE0839A5}" destId="{A4DBEBE7-DFF0-4012-B7D0-DBF5E32DAEC8}" srcOrd="27" destOrd="0" presId="urn:microsoft.com/office/officeart/2005/8/layout/default"/>
    <dgm:cxn modelId="{8C1B4AF3-5F4D-4668-B865-4B1FCC74568B}" type="presParOf" srcId="{5F28896B-C88D-4264-A7E4-DCB6FE0839A5}" destId="{6EFD3E0D-5CDD-4413-BE60-B05FAB6F6384}" srcOrd="28" destOrd="0" presId="urn:microsoft.com/office/officeart/2005/8/layout/default"/>
    <dgm:cxn modelId="{1656380A-D7F5-452E-8784-13AF67A9AFBB}" type="presParOf" srcId="{5F28896B-C88D-4264-A7E4-DCB6FE0839A5}" destId="{6DE7C1EE-118F-4A41-8D65-CB5F153D4055}" srcOrd="29" destOrd="0" presId="urn:microsoft.com/office/officeart/2005/8/layout/default"/>
    <dgm:cxn modelId="{4D020588-3F18-4B7A-8412-69774D003135}" type="presParOf" srcId="{5F28896B-C88D-4264-A7E4-DCB6FE0839A5}" destId="{0280EE8C-C141-437B-BA98-CD4D782CFDB5}" srcOrd="30" destOrd="0" presId="urn:microsoft.com/office/officeart/2005/8/layout/default"/>
    <dgm:cxn modelId="{71B2357E-D638-4275-9169-A4549D570864}" type="presParOf" srcId="{5F28896B-C88D-4264-A7E4-DCB6FE0839A5}" destId="{3335CFA6-52EB-447C-AFCA-89DEDA7F7BE6}" srcOrd="31" destOrd="0" presId="urn:microsoft.com/office/officeart/2005/8/layout/default"/>
    <dgm:cxn modelId="{3B4D04E9-24E6-4849-BC10-431984CB81C1}" type="presParOf" srcId="{5F28896B-C88D-4264-A7E4-DCB6FE0839A5}" destId="{59D7E360-5357-4FC3-8817-7FB11CBD3AEC}" srcOrd="32" destOrd="0" presId="urn:microsoft.com/office/officeart/2005/8/layout/default"/>
    <dgm:cxn modelId="{AE40359C-1BBF-48B8-9799-0956BE0EC569}" type="presParOf" srcId="{5F28896B-C88D-4264-A7E4-DCB6FE0839A5}" destId="{C0C759D3-00E8-4EE4-84F4-E85760DF3A1C}" srcOrd="33" destOrd="0" presId="urn:microsoft.com/office/officeart/2005/8/layout/default"/>
    <dgm:cxn modelId="{442F69F4-368E-4F8D-AF4E-22182261DA99}" type="presParOf" srcId="{5F28896B-C88D-4264-A7E4-DCB6FE0839A5}" destId="{56BDBA82-21B3-4BA9-9AD5-D503A6706F0C}" srcOrd="34" destOrd="0" presId="urn:microsoft.com/office/officeart/2005/8/layout/default"/>
    <dgm:cxn modelId="{48B875DB-F50B-445B-9C65-A26D72B31C40}" type="presParOf" srcId="{5F28896B-C88D-4264-A7E4-DCB6FE0839A5}" destId="{8AB9EDC5-DA4B-40A8-B2E9-EF3197E0D7E2}" srcOrd="35" destOrd="0" presId="urn:microsoft.com/office/officeart/2005/8/layout/default"/>
    <dgm:cxn modelId="{96C36AA2-A2B8-41DD-9D71-3EE41D329C90}" type="presParOf" srcId="{5F28896B-C88D-4264-A7E4-DCB6FE0839A5}" destId="{B908609D-F156-4489-A260-6B367146DD33}" srcOrd="36" destOrd="0" presId="urn:microsoft.com/office/officeart/2005/8/layout/default"/>
    <dgm:cxn modelId="{4CA392BC-F013-483D-A2D2-08E7C432C301}" type="presParOf" srcId="{5F28896B-C88D-4264-A7E4-DCB6FE0839A5}" destId="{5C590885-512E-4B44-ADE2-6979A4289653}" srcOrd="37" destOrd="0" presId="urn:microsoft.com/office/officeart/2005/8/layout/default"/>
    <dgm:cxn modelId="{31E6A2AE-8511-41AC-BB06-3A1D2DC64410}" type="presParOf" srcId="{5F28896B-C88D-4264-A7E4-DCB6FE0839A5}" destId="{D705A7DA-5642-49B4-9E05-D28DDB41A349}" srcOrd="38" destOrd="0" presId="urn:microsoft.com/office/officeart/2005/8/layout/default"/>
    <dgm:cxn modelId="{31A47D59-F952-47BF-9FAE-F256EC1B349A}" type="presParOf" srcId="{5F28896B-C88D-4264-A7E4-DCB6FE0839A5}" destId="{BF37585E-FEA4-4427-9747-1841F8910227}" srcOrd="39" destOrd="0" presId="urn:microsoft.com/office/officeart/2005/8/layout/default"/>
    <dgm:cxn modelId="{F542C54D-AA6D-4149-8940-C09180459695}" type="presParOf" srcId="{5F28896B-C88D-4264-A7E4-DCB6FE0839A5}" destId="{AFE86415-A74D-4BB3-A818-3FBD2B6352DB}" srcOrd="40" destOrd="0" presId="urn:microsoft.com/office/officeart/2005/8/layout/default"/>
    <dgm:cxn modelId="{FEB7B54D-32EE-4A51-9259-565CD577C7F9}" type="presParOf" srcId="{5F28896B-C88D-4264-A7E4-DCB6FE0839A5}" destId="{B9045CD3-3296-420B-8B2D-2E64927D7CD8}" srcOrd="41" destOrd="0" presId="urn:microsoft.com/office/officeart/2005/8/layout/default"/>
    <dgm:cxn modelId="{F04DE190-4B1C-450B-8575-25F0678AEACB}" type="presParOf" srcId="{5F28896B-C88D-4264-A7E4-DCB6FE0839A5}" destId="{95789E58-F3AF-4F04-AF17-12D76332E0FE}" srcOrd="42" destOrd="0" presId="urn:microsoft.com/office/officeart/2005/8/layout/default"/>
    <dgm:cxn modelId="{51365B5F-FBD9-47C5-B039-AB8505C50F6B}" type="presParOf" srcId="{5F28896B-C88D-4264-A7E4-DCB6FE0839A5}" destId="{4DC18331-F539-4B00-A7D1-FE58CE2047AF}" srcOrd="43" destOrd="0" presId="urn:microsoft.com/office/officeart/2005/8/layout/default"/>
    <dgm:cxn modelId="{1403D8B0-1A07-4F08-943D-8A7F953C12F2}" type="presParOf" srcId="{5F28896B-C88D-4264-A7E4-DCB6FE0839A5}" destId="{F3C21543-ACD3-406F-8077-F21A933C2238}" srcOrd="44" destOrd="0" presId="urn:microsoft.com/office/officeart/2005/8/layout/default"/>
    <dgm:cxn modelId="{86FE52DF-42EA-4994-9345-4EAA65C79D4F}" type="presParOf" srcId="{5F28896B-C88D-4264-A7E4-DCB6FE0839A5}" destId="{471BEE19-CB4C-4160-BF65-4BD9D87B53DF}" srcOrd="45" destOrd="0" presId="urn:microsoft.com/office/officeart/2005/8/layout/default"/>
    <dgm:cxn modelId="{F9FB175E-1B93-4CF9-9DAF-A8C620CDD950}" type="presParOf" srcId="{5F28896B-C88D-4264-A7E4-DCB6FE0839A5}" destId="{58C18778-6FF0-46EF-B507-D7C43D5B1D6D}" srcOrd="4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1B2CC77-032D-416E-8CAB-89F05A84C70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80748B3-9675-4182-91D9-6A830C64E4DD}">
      <dgm:prSet/>
      <dgm:spPr/>
      <dgm:t>
        <a:bodyPr/>
        <a:lstStyle/>
        <a:p>
          <a:r>
            <a:rPr lang="en-GB" dirty="0"/>
            <a:t>Reponses depend on phrasing and language</a:t>
          </a:r>
          <a:endParaRPr lang="en-US" dirty="0"/>
        </a:p>
      </dgm:t>
    </dgm:pt>
    <dgm:pt modelId="{55C90BD6-0A5E-40B8-A66F-3F2A9BD8CC71}" type="parTrans" cxnId="{B4A01DF8-35D8-4526-99C1-23DE6C8961F6}">
      <dgm:prSet/>
      <dgm:spPr/>
      <dgm:t>
        <a:bodyPr/>
        <a:lstStyle/>
        <a:p>
          <a:endParaRPr lang="en-US"/>
        </a:p>
      </dgm:t>
    </dgm:pt>
    <dgm:pt modelId="{6746485C-AED9-4EBD-B41D-2AA1DCD0D8A0}" type="sibTrans" cxnId="{B4A01DF8-35D8-4526-99C1-23DE6C8961F6}">
      <dgm:prSet/>
      <dgm:spPr/>
      <dgm:t>
        <a:bodyPr/>
        <a:lstStyle/>
        <a:p>
          <a:endParaRPr lang="en-US"/>
        </a:p>
      </dgm:t>
    </dgm:pt>
    <dgm:pt modelId="{1DE00BE2-C459-40DF-AD45-6977581AFC99}" type="pres">
      <dgm:prSet presAssocID="{21B2CC77-032D-416E-8CAB-89F05A84C706}" presName="linear" presStyleCnt="0">
        <dgm:presLayoutVars>
          <dgm:animLvl val="lvl"/>
          <dgm:resizeHandles val="exact"/>
        </dgm:presLayoutVars>
      </dgm:prSet>
      <dgm:spPr/>
    </dgm:pt>
    <dgm:pt modelId="{EF43C441-9618-447B-939F-1D250096772D}" type="pres">
      <dgm:prSet presAssocID="{080748B3-9675-4182-91D9-6A830C64E4DD}" presName="parentText" presStyleLbl="node1" presStyleIdx="0" presStyleCnt="1" custLinFactNeighborX="-8926" custLinFactNeighborY="1478">
        <dgm:presLayoutVars>
          <dgm:chMax val="0"/>
          <dgm:bulletEnabled val="1"/>
        </dgm:presLayoutVars>
      </dgm:prSet>
      <dgm:spPr/>
    </dgm:pt>
  </dgm:ptLst>
  <dgm:cxnLst>
    <dgm:cxn modelId="{DF747206-9268-4A67-ADE9-A486F977A0BE}" type="presOf" srcId="{21B2CC77-032D-416E-8CAB-89F05A84C706}" destId="{1DE00BE2-C459-40DF-AD45-6977581AFC99}" srcOrd="0" destOrd="0" presId="urn:microsoft.com/office/officeart/2005/8/layout/vList2"/>
    <dgm:cxn modelId="{AC9A23F0-F8AD-49AE-83A4-69943AF76EF2}" type="presOf" srcId="{080748B3-9675-4182-91D9-6A830C64E4DD}" destId="{EF43C441-9618-447B-939F-1D250096772D}" srcOrd="0" destOrd="0" presId="urn:microsoft.com/office/officeart/2005/8/layout/vList2"/>
    <dgm:cxn modelId="{B4A01DF8-35D8-4526-99C1-23DE6C8961F6}" srcId="{21B2CC77-032D-416E-8CAB-89F05A84C706}" destId="{080748B3-9675-4182-91D9-6A830C64E4DD}" srcOrd="0" destOrd="0" parTransId="{55C90BD6-0A5E-40B8-A66F-3F2A9BD8CC71}" sibTransId="{6746485C-AED9-4EBD-B41D-2AA1DCD0D8A0}"/>
    <dgm:cxn modelId="{AE1B6EE5-CD00-464A-BFB1-1421FE2893C7}" type="presParOf" srcId="{1DE00BE2-C459-40DF-AD45-6977581AFC99}" destId="{EF43C441-9618-447B-939F-1D250096772D}"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1B2CC77-032D-416E-8CAB-89F05A84C70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88DAD46-E7CC-442C-8FE9-8566741F6A3E}">
      <dgm:prSet/>
      <dgm:spPr/>
      <dgm:t>
        <a:bodyPr/>
        <a:lstStyle/>
        <a:p>
          <a:r>
            <a:rPr lang="en-GB" dirty="0"/>
            <a:t>Better than other LLMs, but not 100%</a:t>
          </a:r>
          <a:endParaRPr lang="en-US" dirty="0"/>
        </a:p>
      </dgm:t>
    </dgm:pt>
    <dgm:pt modelId="{FBF2F1B9-64E8-498F-8EA9-C04E39B88122}" type="parTrans" cxnId="{5034D9D3-E8E8-4FEA-9261-B3E8BD4F94C0}">
      <dgm:prSet/>
      <dgm:spPr/>
      <dgm:t>
        <a:bodyPr/>
        <a:lstStyle/>
        <a:p>
          <a:endParaRPr lang="en-GB"/>
        </a:p>
      </dgm:t>
    </dgm:pt>
    <dgm:pt modelId="{04F739E6-6C62-4DE2-A478-C25ADE8DD179}" type="sibTrans" cxnId="{5034D9D3-E8E8-4FEA-9261-B3E8BD4F94C0}">
      <dgm:prSet/>
      <dgm:spPr/>
      <dgm:t>
        <a:bodyPr/>
        <a:lstStyle/>
        <a:p>
          <a:endParaRPr lang="en-GB"/>
        </a:p>
      </dgm:t>
    </dgm:pt>
    <dgm:pt modelId="{1DE00BE2-C459-40DF-AD45-6977581AFC99}" type="pres">
      <dgm:prSet presAssocID="{21B2CC77-032D-416E-8CAB-89F05A84C706}" presName="linear" presStyleCnt="0">
        <dgm:presLayoutVars>
          <dgm:animLvl val="lvl"/>
          <dgm:resizeHandles val="exact"/>
        </dgm:presLayoutVars>
      </dgm:prSet>
      <dgm:spPr/>
    </dgm:pt>
    <dgm:pt modelId="{22F1E341-A508-4E02-90DF-6D40A09EDDB0}" type="pres">
      <dgm:prSet presAssocID="{C88DAD46-E7CC-442C-8FE9-8566741F6A3E}" presName="parentText" presStyleLbl="node1" presStyleIdx="0" presStyleCnt="1" custLinFactNeighborX="-1402" custLinFactNeighborY="-7234">
        <dgm:presLayoutVars>
          <dgm:chMax val="0"/>
          <dgm:bulletEnabled val="1"/>
        </dgm:presLayoutVars>
      </dgm:prSet>
      <dgm:spPr/>
    </dgm:pt>
  </dgm:ptLst>
  <dgm:cxnLst>
    <dgm:cxn modelId="{DF747206-9268-4A67-ADE9-A486F977A0BE}" type="presOf" srcId="{21B2CC77-032D-416E-8CAB-89F05A84C706}" destId="{1DE00BE2-C459-40DF-AD45-6977581AFC99}" srcOrd="0" destOrd="0" presId="urn:microsoft.com/office/officeart/2005/8/layout/vList2"/>
    <dgm:cxn modelId="{0511F58A-6AF5-48C4-86E4-DA2E5D329064}" type="presOf" srcId="{C88DAD46-E7CC-442C-8FE9-8566741F6A3E}" destId="{22F1E341-A508-4E02-90DF-6D40A09EDDB0}" srcOrd="0" destOrd="0" presId="urn:microsoft.com/office/officeart/2005/8/layout/vList2"/>
    <dgm:cxn modelId="{5034D9D3-E8E8-4FEA-9261-B3E8BD4F94C0}" srcId="{21B2CC77-032D-416E-8CAB-89F05A84C706}" destId="{C88DAD46-E7CC-442C-8FE9-8566741F6A3E}" srcOrd="0" destOrd="0" parTransId="{FBF2F1B9-64E8-498F-8EA9-C04E39B88122}" sibTransId="{04F739E6-6C62-4DE2-A478-C25ADE8DD179}"/>
    <dgm:cxn modelId="{D40EDEAC-1B91-4D3F-9020-3288E4CA8A28}" type="presParOf" srcId="{1DE00BE2-C459-40DF-AD45-6977581AFC99}" destId="{22F1E341-A508-4E02-90DF-6D40A09EDDB0}" srcOrd="0" destOrd="0" presId="urn:microsoft.com/office/officeart/2005/8/layout/vList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ABABE0A-8C63-496B-8F0F-EFDA149234B5}"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US"/>
        </a:p>
      </dgm:t>
    </dgm:pt>
    <dgm:pt modelId="{C4C7917D-AF7E-4FF0-A1F5-2ED22830019D}">
      <dgm:prSet/>
      <dgm:spPr/>
      <dgm:t>
        <a:bodyPr/>
        <a:lstStyle/>
        <a:p>
          <a:r>
            <a:rPr lang="en-GB" b="1" i="0"/>
            <a:t>Linguistic variation</a:t>
          </a:r>
          <a:endParaRPr lang="en-US"/>
        </a:p>
      </dgm:t>
    </dgm:pt>
    <dgm:pt modelId="{B66989F4-ACA9-4615-848C-C5FD518245D2}" type="parTrans" cxnId="{D4433648-A759-4B60-B5F1-83DEF30591AA}">
      <dgm:prSet/>
      <dgm:spPr/>
      <dgm:t>
        <a:bodyPr/>
        <a:lstStyle/>
        <a:p>
          <a:endParaRPr lang="en-US"/>
        </a:p>
      </dgm:t>
    </dgm:pt>
    <dgm:pt modelId="{B974389A-0156-4305-8657-A5A34E6D0946}" type="sibTrans" cxnId="{D4433648-A759-4B60-B5F1-83DEF30591AA}">
      <dgm:prSet/>
      <dgm:spPr/>
      <dgm:t>
        <a:bodyPr/>
        <a:lstStyle/>
        <a:p>
          <a:endParaRPr lang="en-US"/>
        </a:p>
      </dgm:t>
    </dgm:pt>
    <dgm:pt modelId="{91C6EDB3-BDAB-4C58-B515-A6A74ADEA0FF}">
      <dgm:prSet/>
      <dgm:spPr/>
      <dgm:t>
        <a:bodyPr/>
        <a:lstStyle/>
        <a:p>
          <a:r>
            <a:rPr lang="en-GB" b="0" i="0"/>
            <a:t>Idiolect</a:t>
          </a:r>
          <a:endParaRPr lang="en-US"/>
        </a:p>
      </dgm:t>
    </dgm:pt>
    <dgm:pt modelId="{80F92C02-BF39-44C5-9C60-E53471DD4764}" type="parTrans" cxnId="{444E2AA2-6430-47C1-A775-E1B256F28707}">
      <dgm:prSet/>
      <dgm:spPr/>
      <dgm:t>
        <a:bodyPr/>
        <a:lstStyle/>
        <a:p>
          <a:endParaRPr lang="en-US"/>
        </a:p>
      </dgm:t>
    </dgm:pt>
    <dgm:pt modelId="{BA481BD5-4AAF-483B-AD30-FD38C738AFE7}" type="sibTrans" cxnId="{444E2AA2-6430-47C1-A775-E1B256F28707}">
      <dgm:prSet/>
      <dgm:spPr/>
      <dgm:t>
        <a:bodyPr/>
        <a:lstStyle/>
        <a:p>
          <a:endParaRPr lang="en-US"/>
        </a:p>
      </dgm:t>
    </dgm:pt>
    <dgm:pt modelId="{8B17F986-C3BD-4067-A814-85BA2A9261CF}">
      <dgm:prSet/>
      <dgm:spPr/>
      <dgm:t>
        <a:bodyPr/>
        <a:lstStyle/>
        <a:p>
          <a:r>
            <a:rPr lang="en-GB" b="0" i="0"/>
            <a:t>Sociolect</a:t>
          </a:r>
          <a:endParaRPr lang="en-US"/>
        </a:p>
      </dgm:t>
    </dgm:pt>
    <dgm:pt modelId="{824EFB50-00A9-4172-8C9E-3A59C5C08665}" type="parTrans" cxnId="{31FC529A-CB77-4CC0-B800-D313867A1351}">
      <dgm:prSet/>
      <dgm:spPr/>
      <dgm:t>
        <a:bodyPr/>
        <a:lstStyle/>
        <a:p>
          <a:endParaRPr lang="en-US"/>
        </a:p>
      </dgm:t>
    </dgm:pt>
    <dgm:pt modelId="{3C716E45-4768-49B0-8176-0723AC26BD56}" type="sibTrans" cxnId="{31FC529A-CB77-4CC0-B800-D313867A1351}">
      <dgm:prSet/>
      <dgm:spPr/>
      <dgm:t>
        <a:bodyPr/>
        <a:lstStyle/>
        <a:p>
          <a:endParaRPr lang="en-US"/>
        </a:p>
      </dgm:t>
    </dgm:pt>
    <dgm:pt modelId="{62AAB6F0-7264-416F-8A07-85C44BFBC617}">
      <dgm:prSet/>
      <dgm:spPr/>
      <dgm:t>
        <a:bodyPr/>
        <a:lstStyle/>
        <a:p>
          <a:r>
            <a:rPr lang="en-GB" b="0" i="0"/>
            <a:t>Dialect</a:t>
          </a:r>
          <a:endParaRPr lang="en-US"/>
        </a:p>
      </dgm:t>
    </dgm:pt>
    <dgm:pt modelId="{06BD0454-F3F6-4455-BCFD-78CB3DD89B11}" type="parTrans" cxnId="{E7435FE1-0A70-4C0D-830F-464EE807AA24}">
      <dgm:prSet/>
      <dgm:spPr/>
      <dgm:t>
        <a:bodyPr/>
        <a:lstStyle/>
        <a:p>
          <a:endParaRPr lang="en-US"/>
        </a:p>
      </dgm:t>
    </dgm:pt>
    <dgm:pt modelId="{40FA17FF-8AD7-4BEF-9CB8-962B09E083DB}" type="sibTrans" cxnId="{E7435FE1-0A70-4C0D-830F-464EE807AA24}">
      <dgm:prSet/>
      <dgm:spPr/>
      <dgm:t>
        <a:bodyPr/>
        <a:lstStyle/>
        <a:p>
          <a:endParaRPr lang="en-US"/>
        </a:p>
      </dgm:t>
    </dgm:pt>
    <dgm:pt modelId="{B0FEDAEE-5481-4555-BC89-110C8AA731A6}">
      <dgm:prSet/>
      <dgm:spPr/>
      <dgm:t>
        <a:bodyPr/>
        <a:lstStyle/>
        <a:p>
          <a:r>
            <a:rPr lang="en-GB" b="0" i="0"/>
            <a:t>Standardized language</a:t>
          </a:r>
          <a:endParaRPr lang="en-US"/>
        </a:p>
      </dgm:t>
    </dgm:pt>
    <dgm:pt modelId="{BDCEE088-EC17-439C-829E-0215869FA55E}" type="parTrans" cxnId="{8961E9DF-28BA-4A69-8B60-D9BCE8AE647C}">
      <dgm:prSet/>
      <dgm:spPr/>
      <dgm:t>
        <a:bodyPr/>
        <a:lstStyle/>
        <a:p>
          <a:endParaRPr lang="en-US"/>
        </a:p>
      </dgm:t>
    </dgm:pt>
    <dgm:pt modelId="{739FB24C-B192-4FCA-AB8D-3363528FB2EC}" type="sibTrans" cxnId="{8961E9DF-28BA-4A69-8B60-D9BCE8AE647C}">
      <dgm:prSet/>
      <dgm:spPr/>
      <dgm:t>
        <a:bodyPr/>
        <a:lstStyle/>
        <a:p>
          <a:endParaRPr lang="en-US"/>
        </a:p>
      </dgm:t>
    </dgm:pt>
    <dgm:pt modelId="{F289BA75-F5B8-485B-A86C-84DC83146038}">
      <dgm:prSet/>
      <dgm:spPr/>
      <dgm:t>
        <a:bodyPr/>
        <a:lstStyle/>
        <a:p>
          <a:r>
            <a:rPr lang="en-GB" b="0" i="0"/>
            <a:t>Language groups and families</a:t>
          </a:r>
          <a:endParaRPr lang="en-US"/>
        </a:p>
      </dgm:t>
    </dgm:pt>
    <dgm:pt modelId="{C4341A47-BBF7-4DC8-94BD-5B9D3CDF7EB3}" type="parTrans" cxnId="{C12C2CBD-1B0B-45DE-8797-327B6CF17DB9}">
      <dgm:prSet/>
      <dgm:spPr/>
      <dgm:t>
        <a:bodyPr/>
        <a:lstStyle/>
        <a:p>
          <a:endParaRPr lang="en-US"/>
        </a:p>
      </dgm:t>
    </dgm:pt>
    <dgm:pt modelId="{2929E7CB-D519-4385-B63C-2C863A9928E5}" type="sibTrans" cxnId="{C12C2CBD-1B0B-45DE-8797-327B6CF17DB9}">
      <dgm:prSet/>
      <dgm:spPr/>
      <dgm:t>
        <a:bodyPr/>
        <a:lstStyle/>
        <a:p>
          <a:endParaRPr lang="en-US"/>
        </a:p>
      </dgm:t>
    </dgm:pt>
    <dgm:pt modelId="{802FAFBB-14D1-4AB7-85D4-02AE410AA3BC}">
      <dgm:prSet/>
      <dgm:spPr/>
      <dgm:t>
        <a:bodyPr/>
        <a:lstStyle/>
        <a:p>
          <a:r>
            <a:rPr lang="en-GB" b="1" i="0"/>
            <a:t>Cultural variation</a:t>
          </a:r>
          <a:endParaRPr lang="en-US"/>
        </a:p>
      </dgm:t>
    </dgm:pt>
    <dgm:pt modelId="{91DFBC90-289A-4B50-89AC-1AC2B573FE42}" type="parTrans" cxnId="{3868D638-E736-4DC1-8FC9-586CC222C199}">
      <dgm:prSet/>
      <dgm:spPr/>
      <dgm:t>
        <a:bodyPr/>
        <a:lstStyle/>
        <a:p>
          <a:endParaRPr lang="en-US"/>
        </a:p>
      </dgm:t>
    </dgm:pt>
    <dgm:pt modelId="{3A072AE6-B44D-4415-8181-6F75E61ED359}" type="sibTrans" cxnId="{3868D638-E736-4DC1-8FC9-586CC222C199}">
      <dgm:prSet/>
      <dgm:spPr/>
      <dgm:t>
        <a:bodyPr/>
        <a:lstStyle/>
        <a:p>
          <a:endParaRPr lang="en-US"/>
        </a:p>
      </dgm:t>
    </dgm:pt>
    <dgm:pt modelId="{95D82FE1-2F72-4AF5-B0D3-0E1A27BFE771}">
      <dgm:prSet/>
      <dgm:spPr/>
      <dgm:t>
        <a:bodyPr/>
        <a:lstStyle/>
        <a:p>
          <a:r>
            <a:rPr lang="en-GB" b="0" i="0"/>
            <a:t>Individual, personality</a:t>
          </a:r>
          <a:endParaRPr lang="en-US"/>
        </a:p>
      </dgm:t>
    </dgm:pt>
    <dgm:pt modelId="{DDDA0E6D-C5BE-4974-A7B5-6EB00137E656}" type="parTrans" cxnId="{B87FD6DA-5330-449B-91AD-DD12411A1F43}">
      <dgm:prSet/>
      <dgm:spPr/>
      <dgm:t>
        <a:bodyPr/>
        <a:lstStyle/>
        <a:p>
          <a:endParaRPr lang="en-US"/>
        </a:p>
      </dgm:t>
    </dgm:pt>
    <dgm:pt modelId="{2223375E-5205-448F-966F-86AF8C56A2BA}" type="sibTrans" cxnId="{B87FD6DA-5330-449B-91AD-DD12411A1F43}">
      <dgm:prSet/>
      <dgm:spPr/>
      <dgm:t>
        <a:bodyPr/>
        <a:lstStyle/>
        <a:p>
          <a:endParaRPr lang="en-US"/>
        </a:p>
      </dgm:t>
    </dgm:pt>
    <dgm:pt modelId="{671BE5C2-EFAA-43EB-99B3-03409A09CFA7}">
      <dgm:prSet/>
      <dgm:spPr/>
      <dgm:t>
        <a:bodyPr/>
        <a:lstStyle/>
        <a:p>
          <a:r>
            <a:rPr lang="en-GB" b="0" i="0"/>
            <a:t>Social group</a:t>
          </a:r>
          <a:endParaRPr lang="en-US"/>
        </a:p>
      </dgm:t>
    </dgm:pt>
    <dgm:pt modelId="{94E0D23E-27BF-4629-B0F4-7EEDD3614BAB}" type="parTrans" cxnId="{8A907652-7F22-4016-8401-8ED0DB68FF0F}">
      <dgm:prSet/>
      <dgm:spPr/>
      <dgm:t>
        <a:bodyPr/>
        <a:lstStyle/>
        <a:p>
          <a:endParaRPr lang="en-US"/>
        </a:p>
      </dgm:t>
    </dgm:pt>
    <dgm:pt modelId="{1B334B5C-F147-4296-8000-772311C5CE49}" type="sibTrans" cxnId="{8A907652-7F22-4016-8401-8ED0DB68FF0F}">
      <dgm:prSet/>
      <dgm:spPr/>
      <dgm:t>
        <a:bodyPr/>
        <a:lstStyle/>
        <a:p>
          <a:endParaRPr lang="en-US"/>
        </a:p>
      </dgm:t>
    </dgm:pt>
    <dgm:pt modelId="{22CDA8EC-DB87-4027-955A-E4F33ACA12DF}">
      <dgm:prSet/>
      <dgm:spPr/>
      <dgm:t>
        <a:bodyPr/>
        <a:lstStyle/>
        <a:p>
          <a:r>
            <a:rPr lang="en-GB" b="0" i="0"/>
            <a:t>Geographical region</a:t>
          </a:r>
          <a:endParaRPr lang="en-US"/>
        </a:p>
      </dgm:t>
    </dgm:pt>
    <dgm:pt modelId="{718599D5-DFBF-433C-A2EB-FBD0E9042D46}" type="parTrans" cxnId="{8AC1ABBC-1201-43C4-A737-BDEA57C0F9EC}">
      <dgm:prSet/>
      <dgm:spPr/>
      <dgm:t>
        <a:bodyPr/>
        <a:lstStyle/>
        <a:p>
          <a:endParaRPr lang="en-US"/>
        </a:p>
      </dgm:t>
    </dgm:pt>
    <dgm:pt modelId="{253A6A5A-984F-4500-9658-8989FDEB1C74}" type="sibTrans" cxnId="{8AC1ABBC-1201-43C4-A737-BDEA57C0F9EC}">
      <dgm:prSet/>
      <dgm:spPr/>
      <dgm:t>
        <a:bodyPr/>
        <a:lstStyle/>
        <a:p>
          <a:endParaRPr lang="en-US"/>
        </a:p>
      </dgm:t>
    </dgm:pt>
    <dgm:pt modelId="{988EB0F5-6F1B-4049-9E9D-FF1D63DD3F99}">
      <dgm:prSet/>
      <dgm:spPr/>
      <dgm:t>
        <a:bodyPr/>
        <a:lstStyle/>
        <a:p>
          <a:r>
            <a:rPr lang="en-GB" b="0" i="0"/>
            <a:t>Country, national culture</a:t>
          </a:r>
          <a:endParaRPr lang="en-US"/>
        </a:p>
      </dgm:t>
    </dgm:pt>
    <dgm:pt modelId="{468855C3-9CD0-4166-93B8-4CCCB8B75E68}" type="parTrans" cxnId="{E3B99B06-BDEC-42BD-A8F8-5251DAA683ED}">
      <dgm:prSet/>
      <dgm:spPr/>
      <dgm:t>
        <a:bodyPr/>
        <a:lstStyle/>
        <a:p>
          <a:endParaRPr lang="en-US"/>
        </a:p>
      </dgm:t>
    </dgm:pt>
    <dgm:pt modelId="{D21611A8-0476-456C-A6DE-A595D17FAD35}" type="sibTrans" cxnId="{E3B99B06-BDEC-42BD-A8F8-5251DAA683ED}">
      <dgm:prSet/>
      <dgm:spPr/>
      <dgm:t>
        <a:bodyPr/>
        <a:lstStyle/>
        <a:p>
          <a:endParaRPr lang="en-US"/>
        </a:p>
      </dgm:t>
    </dgm:pt>
    <dgm:pt modelId="{A9F626A1-50D5-4085-AEF7-A893D2517191}">
      <dgm:prSet/>
      <dgm:spPr/>
      <dgm:t>
        <a:bodyPr/>
        <a:lstStyle/>
        <a:p>
          <a:r>
            <a:rPr lang="en-GB" b="0" i="0" dirty="0"/>
            <a:t>Global cultural community</a:t>
          </a:r>
          <a:endParaRPr lang="en-US" dirty="0"/>
        </a:p>
      </dgm:t>
    </dgm:pt>
    <dgm:pt modelId="{8A5F0A94-5E90-458B-BE45-3F99864C2CC1}" type="parTrans" cxnId="{92001F18-3C09-4B45-850B-E077534EC2C8}">
      <dgm:prSet/>
      <dgm:spPr/>
      <dgm:t>
        <a:bodyPr/>
        <a:lstStyle/>
        <a:p>
          <a:endParaRPr lang="en-US"/>
        </a:p>
      </dgm:t>
    </dgm:pt>
    <dgm:pt modelId="{00854D61-B018-4900-B0B1-63DE0C83FDE7}" type="sibTrans" cxnId="{92001F18-3C09-4B45-850B-E077534EC2C8}">
      <dgm:prSet/>
      <dgm:spPr/>
      <dgm:t>
        <a:bodyPr/>
        <a:lstStyle/>
        <a:p>
          <a:endParaRPr lang="en-US"/>
        </a:p>
      </dgm:t>
    </dgm:pt>
    <dgm:pt modelId="{F8674CAC-6F3A-4D10-9F05-9888BFACB269}" type="pres">
      <dgm:prSet presAssocID="{8ABABE0A-8C63-496B-8F0F-EFDA149234B5}" presName="Name0" presStyleCnt="0">
        <dgm:presLayoutVars>
          <dgm:dir/>
          <dgm:animLvl val="lvl"/>
          <dgm:resizeHandles val="exact"/>
        </dgm:presLayoutVars>
      </dgm:prSet>
      <dgm:spPr/>
    </dgm:pt>
    <dgm:pt modelId="{267D5FFC-34AF-4609-80B7-05B77911333F}" type="pres">
      <dgm:prSet presAssocID="{C4C7917D-AF7E-4FF0-A1F5-2ED22830019D}" presName="composite" presStyleCnt="0"/>
      <dgm:spPr/>
    </dgm:pt>
    <dgm:pt modelId="{C3F2F951-A14A-4139-BBDA-8835E79881A0}" type="pres">
      <dgm:prSet presAssocID="{C4C7917D-AF7E-4FF0-A1F5-2ED22830019D}" presName="parTx" presStyleLbl="alignNode1" presStyleIdx="0" presStyleCnt="2">
        <dgm:presLayoutVars>
          <dgm:chMax val="0"/>
          <dgm:chPref val="0"/>
          <dgm:bulletEnabled val="1"/>
        </dgm:presLayoutVars>
      </dgm:prSet>
      <dgm:spPr/>
    </dgm:pt>
    <dgm:pt modelId="{3B85B197-8C14-43F0-B63A-1406C50AA6F0}" type="pres">
      <dgm:prSet presAssocID="{C4C7917D-AF7E-4FF0-A1F5-2ED22830019D}" presName="desTx" presStyleLbl="alignAccFollowNode1" presStyleIdx="0" presStyleCnt="2">
        <dgm:presLayoutVars>
          <dgm:bulletEnabled val="1"/>
        </dgm:presLayoutVars>
      </dgm:prSet>
      <dgm:spPr/>
    </dgm:pt>
    <dgm:pt modelId="{255F9C76-D3A6-4179-A6B0-016260BF594B}" type="pres">
      <dgm:prSet presAssocID="{B974389A-0156-4305-8657-A5A34E6D0946}" presName="space" presStyleCnt="0"/>
      <dgm:spPr/>
    </dgm:pt>
    <dgm:pt modelId="{0856BFFF-6157-4143-822E-7A85332F1023}" type="pres">
      <dgm:prSet presAssocID="{802FAFBB-14D1-4AB7-85D4-02AE410AA3BC}" presName="composite" presStyleCnt="0"/>
      <dgm:spPr/>
    </dgm:pt>
    <dgm:pt modelId="{B487FB04-209C-4E1F-ABB6-E47393170852}" type="pres">
      <dgm:prSet presAssocID="{802FAFBB-14D1-4AB7-85D4-02AE410AA3BC}" presName="parTx" presStyleLbl="alignNode1" presStyleIdx="1" presStyleCnt="2">
        <dgm:presLayoutVars>
          <dgm:chMax val="0"/>
          <dgm:chPref val="0"/>
          <dgm:bulletEnabled val="1"/>
        </dgm:presLayoutVars>
      </dgm:prSet>
      <dgm:spPr/>
    </dgm:pt>
    <dgm:pt modelId="{334F72F7-DBAE-450E-B9B7-28F3F3FA2B83}" type="pres">
      <dgm:prSet presAssocID="{802FAFBB-14D1-4AB7-85D4-02AE410AA3BC}" presName="desTx" presStyleLbl="alignAccFollowNode1" presStyleIdx="1" presStyleCnt="2">
        <dgm:presLayoutVars>
          <dgm:bulletEnabled val="1"/>
        </dgm:presLayoutVars>
      </dgm:prSet>
      <dgm:spPr/>
    </dgm:pt>
  </dgm:ptLst>
  <dgm:cxnLst>
    <dgm:cxn modelId="{EC0E0105-3C3D-40B8-A524-DEC288EDDE51}" type="presOf" srcId="{95D82FE1-2F72-4AF5-B0D3-0E1A27BFE771}" destId="{334F72F7-DBAE-450E-B9B7-28F3F3FA2B83}" srcOrd="0" destOrd="0" presId="urn:microsoft.com/office/officeart/2005/8/layout/hList1"/>
    <dgm:cxn modelId="{E3B99B06-BDEC-42BD-A8F8-5251DAA683ED}" srcId="{802FAFBB-14D1-4AB7-85D4-02AE410AA3BC}" destId="{988EB0F5-6F1B-4049-9E9D-FF1D63DD3F99}" srcOrd="3" destOrd="0" parTransId="{468855C3-9CD0-4166-93B8-4CCCB8B75E68}" sibTransId="{D21611A8-0476-456C-A6DE-A595D17FAD35}"/>
    <dgm:cxn modelId="{92001F18-3C09-4B45-850B-E077534EC2C8}" srcId="{802FAFBB-14D1-4AB7-85D4-02AE410AA3BC}" destId="{A9F626A1-50D5-4085-AEF7-A893D2517191}" srcOrd="4" destOrd="0" parTransId="{8A5F0A94-5E90-458B-BE45-3F99864C2CC1}" sibTransId="{00854D61-B018-4900-B0B1-63DE0C83FDE7}"/>
    <dgm:cxn modelId="{82E5362F-A409-4907-B0EF-99BB2D781446}" type="presOf" srcId="{C4C7917D-AF7E-4FF0-A1F5-2ED22830019D}" destId="{C3F2F951-A14A-4139-BBDA-8835E79881A0}" srcOrd="0" destOrd="0" presId="urn:microsoft.com/office/officeart/2005/8/layout/hList1"/>
    <dgm:cxn modelId="{3868D638-E736-4DC1-8FC9-586CC222C199}" srcId="{8ABABE0A-8C63-496B-8F0F-EFDA149234B5}" destId="{802FAFBB-14D1-4AB7-85D4-02AE410AA3BC}" srcOrd="1" destOrd="0" parTransId="{91DFBC90-289A-4B50-89AC-1AC2B573FE42}" sibTransId="{3A072AE6-B44D-4415-8181-6F75E61ED359}"/>
    <dgm:cxn modelId="{8B73D560-9FB7-4851-88BC-B51033EAD464}" type="presOf" srcId="{988EB0F5-6F1B-4049-9E9D-FF1D63DD3F99}" destId="{334F72F7-DBAE-450E-B9B7-28F3F3FA2B83}" srcOrd="0" destOrd="3" presId="urn:microsoft.com/office/officeart/2005/8/layout/hList1"/>
    <dgm:cxn modelId="{D4433648-A759-4B60-B5F1-83DEF30591AA}" srcId="{8ABABE0A-8C63-496B-8F0F-EFDA149234B5}" destId="{C4C7917D-AF7E-4FF0-A1F5-2ED22830019D}" srcOrd="0" destOrd="0" parTransId="{B66989F4-ACA9-4615-848C-C5FD518245D2}" sibTransId="{B974389A-0156-4305-8657-A5A34E6D0946}"/>
    <dgm:cxn modelId="{E615CA6B-84FB-4BD5-83B0-CE01EC8A1CAC}" type="presOf" srcId="{A9F626A1-50D5-4085-AEF7-A893D2517191}" destId="{334F72F7-DBAE-450E-B9B7-28F3F3FA2B83}" srcOrd="0" destOrd="4" presId="urn:microsoft.com/office/officeart/2005/8/layout/hList1"/>
    <dgm:cxn modelId="{8A907652-7F22-4016-8401-8ED0DB68FF0F}" srcId="{802FAFBB-14D1-4AB7-85D4-02AE410AA3BC}" destId="{671BE5C2-EFAA-43EB-99B3-03409A09CFA7}" srcOrd="1" destOrd="0" parTransId="{94E0D23E-27BF-4629-B0F4-7EEDD3614BAB}" sibTransId="{1B334B5C-F147-4296-8000-772311C5CE49}"/>
    <dgm:cxn modelId="{DB9B9054-3EC7-4735-A188-695E3F07F65F}" type="presOf" srcId="{8ABABE0A-8C63-496B-8F0F-EFDA149234B5}" destId="{F8674CAC-6F3A-4D10-9F05-9888BFACB269}" srcOrd="0" destOrd="0" presId="urn:microsoft.com/office/officeart/2005/8/layout/hList1"/>
    <dgm:cxn modelId="{47403B8C-0B4F-46B2-9E0C-24A5F06E4814}" type="presOf" srcId="{8B17F986-C3BD-4067-A814-85BA2A9261CF}" destId="{3B85B197-8C14-43F0-B63A-1406C50AA6F0}" srcOrd="0" destOrd="1" presId="urn:microsoft.com/office/officeart/2005/8/layout/hList1"/>
    <dgm:cxn modelId="{31FC529A-CB77-4CC0-B800-D313867A1351}" srcId="{C4C7917D-AF7E-4FF0-A1F5-2ED22830019D}" destId="{8B17F986-C3BD-4067-A814-85BA2A9261CF}" srcOrd="1" destOrd="0" parTransId="{824EFB50-00A9-4172-8C9E-3A59C5C08665}" sibTransId="{3C716E45-4768-49B0-8176-0723AC26BD56}"/>
    <dgm:cxn modelId="{FC7F739B-D869-4FE2-81A6-4A6EC366038E}" type="presOf" srcId="{671BE5C2-EFAA-43EB-99B3-03409A09CFA7}" destId="{334F72F7-DBAE-450E-B9B7-28F3F3FA2B83}" srcOrd="0" destOrd="1" presId="urn:microsoft.com/office/officeart/2005/8/layout/hList1"/>
    <dgm:cxn modelId="{444E2AA2-6430-47C1-A775-E1B256F28707}" srcId="{C4C7917D-AF7E-4FF0-A1F5-2ED22830019D}" destId="{91C6EDB3-BDAB-4C58-B515-A6A74ADEA0FF}" srcOrd="0" destOrd="0" parTransId="{80F92C02-BF39-44C5-9C60-E53471DD4764}" sibTransId="{BA481BD5-4AAF-483B-AD30-FD38C738AFE7}"/>
    <dgm:cxn modelId="{990776B4-52A0-4FD1-B382-7BBD996D48B9}" type="presOf" srcId="{91C6EDB3-BDAB-4C58-B515-A6A74ADEA0FF}" destId="{3B85B197-8C14-43F0-B63A-1406C50AA6F0}" srcOrd="0" destOrd="0" presId="urn:microsoft.com/office/officeart/2005/8/layout/hList1"/>
    <dgm:cxn modelId="{3A9028B8-AD74-4244-BD2D-EE30F1119DBD}" type="presOf" srcId="{22CDA8EC-DB87-4027-955A-E4F33ACA12DF}" destId="{334F72F7-DBAE-450E-B9B7-28F3F3FA2B83}" srcOrd="0" destOrd="2" presId="urn:microsoft.com/office/officeart/2005/8/layout/hList1"/>
    <dgm:cxn modelId="{8AC1ABBC-1201-43C4-A737-BDEA57C0F9EC}" srcId="{802FAFBB-14D1-4AB7-85D4-02AE410AA3BC}" destId="{22CDA8EC-DB87-4027-955A-E4F33ACA12DF}" srcOrd="2" destOrd="0" parTransId="{718599D5-DFBF-433C-A2EB-FBD0E9042D46}" sibTransId="{253A6A5A-984F-4500-9658-8989FDEB1C74}"/>
    <dgm:cxn modelId="{C12C2CBD-1B0B-45DE-8797-327B6CF17DB9}" srcId="{C4C7917D-AF7E-4FF0-A1F5-2ED22830019D}" destId="{F289BA75-F5B8-485B-A86C-84DC83146038}" srcOrd="4" destOrd="0" parTransId="{C4341A47-BBF7-4DC8-94BD-5B9D3CDF7EB3}" sibTransId="{2929E7CB-D519-4385-B63C-2C863A9928E5}"/>
    <dgm:cxn modelId="{2DE983DA-A76A-4B06-8410-C2EF4D30323C}" type="presOf" srcId="{B0FEDAEE-5481-4555-BC89-110C8AA731A6}" destId="{3B85B197-8C14-43F0-B63A-1406C50AA6F0}" srcOrd="0" destOrd="3" presId="urn:microsoft.com/office/officeart/2005/8/layout/hList1"/>
    <dgm:cxn modelId="{B87FD6DA-5330-449B-91AD-DD12411A1F43}" srcId="{802FAFBB-14D1-4AB7-85D4-02AE410AA3BC}" destId="{95D82FE1-2F72-4AF5-B0D3-0E1A27BFE771}" srcOrd="0" destOrd="0" parTransId="{DDDA0E6D-C5BE-4974-A7B5-6EB00137E656}" sibTransId="{2223375E-5205-448F-966F-86AF8C56A2BA}"/>
    <dgm:cxn modelId="{8961E9DF-28BA-4A69-8B60-D9BCE8AE647C}" srcId="{C4C7917D-AF7E-4FF0-A1F5-2ED22830019D}" destId="{B0FEDAEE-5481-4555-BC89-110C8AA731A6}" srcOrd="3" destOrd="0" parTransId="{BDCEE088-EC17-439C-829E-0215869FA55E}" sibTransId="{739FB24C-B192-4FCA-AB8D-3363528FB2EC}"/>
    <dgm:cxn modelId="{E7435FE1-0A70-4C0D-830F-464EE807AA24}" srcId="{C4C7917D-AF7E-4FF0-A1F5-2ED22830019D}" destId="{62AAB6F0-7264-416F-8A07-85C44BFBC617}" srcOrd="2" destOrd="0" parTransId="{06BD0454-F3F6-4455-BCFD-78CB3DD89B11}" sibTransId="{40FA17FF-8AD7-4BEF-9CB8-962B09E083DB}"/>
    <dgm:cxn modelId="{61CA33E4-DA98-4D68-96F8-0A6BBA548FEB}" type="presOf" srcId="{802FAFBB-14D1-4AB7-85D4-02AE410AA3BC}" destId="{B487FB04-209C-4E1F-ABB6-E47393170852}" srcOrd="0" destOrd="0" presId="urn:microsoft.com/office/officeart/2005/8/layout/hList1"/>
    <dgm:cxn modelId="{C7591DF7-A0BD-4B75-A09F-DE1701EAD2BE}" type="presOf" srcId="{62AAB6F0-7264-416F-8A07-85C44BFBC617}" destId="{3B85B197-8C14-43F0-B63A-1406C50AA6F0}" srcOrd="0" destOrd="2" presId="urn:microsoft.com/office/officeart/2005/8/layout/hList1"/>
    <dgm:cxn modelId="{A1295AF9-281A-4025-B11E-DC8B6D6F7046}" type="presOf" srcId="{F289BA75-F5B8-485B-A86C-84DC83146038}" destId="{3B85B197-8C14-43F0-B63A-1406C50AA6F0}" srcOrd="0" destOrd="4" presId="urn:microsoft.com/office/officeart/2005/8/layout/hList1"/>
    <dgm:cxn modelId="{BB4B95F8-6E40-4EAB-9DF7-7FB4D48BCDC1}" type="presParOf" srcId="{F8674CAC-6F3A-4D10-9F05-9888BFACB269}" destId="{267D5FFC-34AF-4609-80B7-05B77911333F}" srcOrd="0" destOrd="0" presId="urn:microsoft.com/office/officeart/2005/8/layout/hList1"/>
    <dgm:cxn modelId="{A8F3F230-95A9-4FD1-B33A-199073045F1D}" type="presParOf" srcId="{267D5FFC-34AF-4609-80B7-05B77911333F}" destId="{C3F2F951-A14A-4139-BBDA-8835E79881A0}" srcOrd="0" destOrd="0" presId="urn:microsoft.com/office/officeart/2005/8/layout/hList1"/>
    <dgm:cxn modelId="{FA2349CC-42F7-46ED-A75E-908096B6B512}" type="presParOf" srcId="{267D5FFC-34AF-4609-80B7-05B77911333F}" destId="{3B85B197-8C14-43F0-B63A-1406C50AA6F0}" srcOrd="1" destOrd="0" presId="urn:microsoft.com/office/officeart/2005/8/layout/hList1"/>
    <dgm:cxn modelId="{C479B2C1-4BB2-4D24-B64E-F0A991B0E2C9}" type="presParOf" srcId="{F8674CAC-6F3A-4D10-9F05-9888BFACB269}" destId="{255F9C76-D3A6-4179-A6B0-016260BF594B}" srcOrd="1" destOrd="0" presId="urn:microsoft.com/office/officeart/2005/8/layout/hList1"/>
    <dgm:cxn modelId="{B5931D27-19C3-43D1-9252-FC47A1C70C2E}" type="presParOf" srcId="{F8674CAC-6F3A-4D10-9F05-9888BFACB269}" destId="{0856BFFF-6157-4143-822E-7A85332F1023}" srcOrd="2" destOrd="0" presId="urn:microsoft.com/office/officeart/2005/8/layout/hList1"/>
    <dgm:cxn modelId="{5019DBB4-C901-436D-B71B-E66721BB27AE}" type="presParOf" srcId="{0856BFFF-6157-4143-822E-7A85332F1023}" destId="{B487FB04-209C-4E1F-ABB6-E47393170852}" srcOrd="0" destOrd="0" presId="urn:microsoft.com/office/officeart/2005/8/layout/hList1"/>
    <dgm:cxn modelId="{132C1B8A-1A04-4792-A8F0-E5B3A42996EC}" type="presParOf" srcId="{0856BFFF-6157-4143-822E-7A85332F1023}" destId="{334F72F7-DBAE-450E-B9B7-28F3F3FA2B8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3774F8B-7E3C-4DC2-96F9-FF3E5EF27A17}"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en-US"/>
        </a:p>
      </dgm:t>
    </dgm:pt>
    <dgm:pt modelId="{93AF7385-323D-4044-B15B-38C03FE78737}">
      <dgm:prSet/>
      <dgm:spPr/>
      <dgm:t>
        <a:bodyPr/>
        <a:lstStyle/>
        <a:p>
          <a:r>
            <a:rPr lang="en-GB" dirty="0"/>
            <a:t>Summary</a:t>
          </a:r>
          <a:endParaRPr lang="en-US" dirty="0"/>
        </a:p>
      </dgm:t>
    </dgm:pt>
    <dgm:pt modelId="{01BF391A-7368-47EF-A1FC-0870B80B57BC}" type="parTrans" cxnId="{CD3523CB-32BE-4FF3-AE6C-B77A8AB120E2}">
      <dgm:prSet/>
      <dgm:spPr/>
      <dgm:t>
        <a:bodyPr/>
        <a:lstStyle/>
        <a:p>
          <a:endParaRPr lang="en-US"/>
        </a:p>
      </dgm:t>
    </dgm:pt>
    <dgm:pt modelId="{3DACF7C1-97F3-4A26-9D69-16DAF0BFC293}" type="sibTrans" cxnId="{CD3523CB-32BE-4FF3-AE6C-B77A8AB120E2}">
      <dgm:prSet/>
      <dgm:spPr/>
      <dgm:t>
        <a:bodyPr/>
        <a:lstStyle/>
        <a:p>
          <a:endParaRPr lang="en-US"/>
        </a:p>
      </dgm:t>
    </dgm:pt>
    <dgm:pt modelId="{657A80B4-B704-4C0C-B937-CC691AED52BF}">
      <dgm:prSet/>
      <dgm:spPr/>
      <dgm:t>
        <a:bodyPr/>
        <a:lstStyle/>
        <a:p>
          <a:r>
            <a:rPr lang="en-GB" b="0" i="0" baseline="0" dirty="0"/>
            <a:t>ChatGPT knowledge and capabilities differ across languages and countries</a:t>
          </a:r>
          <a:endParaRPr lang="en-US" dirty="0"/>
        </a:p>
      </dgm:t>
    </dgm:pt>
    <dgm:pt modelId="{3806523C-DB2E-4C85-BF21-41C2769120B2}" type="parTrans" cxnId="{F77197F3-5D3A-4990-9FEB-8F85D72EF70B}">
      <dgm:prSet/>
      <dgm:spPr/>
      <dgm:t>
        <a:bodyPr/>
        <a:lstStyle/>
        <a:p>
          <a:endParaRPr lang="en-US"/>
        </a:p>
      </dgm:t>
    </dgm:pt>
    <dgm:pt modelId="{0803B046-E9C6-41EE-BA62-D0243129777E}" type="sibTrans" cxnId="{F77197F3-5D3A-4990-9FEB-8F85D72EF70B}">
      <dgm:prSet/>
      <dgm:spPr/>
      <dgm:t>
        <a:bodyPr/>
        <a:lstStyle/>
        <a:p>
          <a:endParaRPr lang="en-US"/>
        </a:p>
      </dgm:t>
    </dgm:pt>
    <dgm:pt modelId="{0B1E82BC-C79A-4E25-9168-CDB8AEEB6D59}">
      <dgm:prSet/>
      <dgm:spPr/>
      <dgm:t>
        <a:bodyPr/>
        <a:lstStyle/>
        <a:p>
          <a:r>
            <a:rPr lang="en-GB" b="0" i="0" baseline="0" dirty="0"/>
            <a:t>English prompting gives better capabilities but subtle cultural bias</a:t>
          </a:r>
          <a:endParaRPr lang="en-US" dirty="0"/>
        </a:p>
      </dgm:t>
    </dgm:pt>
    <dgm:pt modelId="{0C0C6FD4-EFB8-48A9-AECB-2AF66D5630E7}" type="parTrans" cxnId="{135C6A82-9B9E-4302-B32A-75D39AA0A46B}">
      <dgm:prSet/>
      <dgm:spPr/>
      <dgm:t>
        <a:bodyPr/>
        <a:lstStyle/>
        <a:p>
          <a:endParaRPr lang="en-US"/>
        </a:p>
      </dgm:t>
    </dgm:pt>
    <dgm:pt modelId="{71EDA912-7488-4CAC-B5F8-958CE838D2DF}" type="sibTrans" cxnId="{135C6A82-9B9E-4302-B32A-75D39AA0A46B}">
      <dgm:prSet/>
      <dgm:spPr/>
      <dgm:t>
        <a:bodyPr/>
        <a:lstStyle/>
        <a:p>
          <a:endParaRPr lang="en-US"/>
        </a:p>
      </dgm:t>
    </dgm:pt>
    <dgm:pt modelId="{AD73E8CE-6E91-4AB2-8EE3-0295DC1B5925}">
      <dgm:prSet/>
      <dgm:spPr/>
      <dgm:t>
        <a:bodyPr/>
        <a:lstStyle/>
        <a:p>
          <a:r>
            <a:rPr lang="en-GB" b="0" i="0" baseline="0" dirty="0"/>
            <a:t>It matters where the model was trained and by whom</a:t>
          </a:r>
          <a:endParaRPr lang="en-US" dirty="0"/>
        </a:p>
      </dgm:t>
    </dgm:pt>
    <dgm:pt modelId="{93B8E765-4C4C-4DF2-AD2B-FC81CDA699C0}" type="parTrans" cxnId="{175FD41F-11DB-4496-9EF9-4F6F37FAD683}">
      <dgm:prSet/>
      <dgm:spPr/>
      <dgm:t>
        <a:bodyPr/>
        <a:lstStyle/>
        <a:p>
          <a:endParaRPr lang="en-US"/>
        </a:p>
      </dgm:t>
    </dgm:pt>
    <dgm:pt modelId="{A084F8D9-1F4E-49EA-B402-E427C60FB699}" type="sibTrans" cxnId="{175FD41F-11DB-4496-9EF9-4F6F37FAD683}">
      <dgm:prSet/>
      <dgm:spPr/>
      <dgm:t>
        <a:bodyPr/>
        <a:lstStyle/>
        <a:p>
          <a:endParaRPr lang="en-US"/>
        </a:p>
      </dgm:t>
    </dgm:pt>
    <dgm:pt modelId="{4B5BA37D-A63A-471B-9308-F255702E680E}">
      <dgm:prSet/>
      <dgm:spPr/>
      <dgm:t>
        <a:bodyPr/>
        <a:lstStyle/>
        <a:p>
          <a:r>
            <a:rPr lang="en-GB" dirty="0"/>
            <a:t>Ongoing work</a:t>
          </a:r>
          <a:endParaRPr lang="en-US" dirty="0"/>
        </a:p>
      </dgm:t>
    </dgm:pt>
    <dgm:pt modelId="{750FBDD9-F32B-4C2E-9B5E-BFE8532F1388}" type="parTrans" cxnId="{B41ED917-49E8-4BAF-ABEE-502199E6F106}">
      <dgm:prSet/>
      <dgm:spPr/>
      <dgm:t>
        <a:bodyPr/>
        <a:lstStyle/>
        <a:p>
          <a:endParaRPr lang="en-US"/>
        </a:p>
      </dgm:t>
    </dgm:pt>
    <dgm:pt modelId="{B17FDB14-B630-4FB1-959F-2ED966B0C0ED}" type="sibTrans" cxnId="{B41ED917-49E8-4BAF-ABEE-502199E6F106}">
      <dgm:prSet/>
      <dgm:spPr/>
      <dgm:t>
        <a:bodyPr/>
        <a:lstStyle/>
        <a:p>
          <a:endParaRPr lang="en-US"/>
        </a:p>
      </dgm:t>
    </dgm:pt>
    <dgm:pt modelId="{6DCF3C1D-B644-4705-8FB2-992E155F1ABE}">
      <dgm:prSet/>
      <dgm:spPr/>
      <dgm:t>
        <a:bodyPr/>
        <a:lstStyle/>
        <a:p>
          <a:r>
            <a:rPr lang="en-GB" dirty="0"/>
            <a:t>More countries, more surveys, more LLMs</a:t>
          </a:r>
          <a:endParaRPr lang="en-US" dirty="0"/>
        </a:p>
      </dgm:t>
    </dgm:pt>
    <dgm:pt modelId="{80937698-982F-4EB5-96D2-ECBD61884DE5}" type="parTrans" cxnId="{D756A12C-DB07-4A07-A43E-824CDA80C1A6}">
      <dgm:prSet/>
      <dgm:spPr/>
      <dgm:t>
        <a:bodyPr/>
        <a:lstStyle/>
        <a:p>
          <a:endParaRPr lang="en-US"/>
        </a:p>
      </dgm:t>
    </dgm:pt>
    <dgm:pt modelId="{2735C87B-6DCC-41E5-9660-3DDF523060EF}" type="sibTrans" cxnId="{D756A12C-DB07-4A07-A43E-824CDA80C1A6}">
      <dgm:prSet/>
      <dgm:spPr/>
      <dgm:t>
        <a:bodyPr/>
        <a:lstStyle/>
        <a:p>
          <a:endParaRPr lang="en-US"/>
        </a:p>
      </dgm:t>
    </dgm:pt>
    <dgm:pt modelId="{F49A07B7-9E99-4CFB-B675-E5AB41153992}">
      <dgm:prSet/>
      <dgm:spPr/>
      <dgm:t>
        <a:bodyPr/>
        <a:lstStyle/>
        <a:p>
          <a:r>
            <a:rPr lang="en-GB" dirty="0"/>
            <a:t>Consistency across more prompt variations and languages</a:t>
          </a:r>
          <a:endParaRPr lang="en-US" dirty="0"/>
        </a:p>
      </dgm:t>
    </dgm:pt>
    <dgm:pt modelId="{3BB04769-A0B2-4BE7-A6A7-80C9FD29EA01}" type="parTrans" cxnId="{AD5663A4-BEA3-434E-8FAA-ECD568DAEF58}">
      <dgm:prSet/>
      <dgm:spPr/>
      <dgm:t>
        <a:bodyPr/>
        <a:lstStyle/>
        <a:p>
          <a:endParaRPr lang="en-US"/>
        </a:p>
      </dgm:t>
    </dgm:pt>
    <dgm:pt modelId="{1F4863E9-3024-4193-BD4C-116547EC5DF0}" type="sibTrans" cxnId="{AD5663A4-BEA3-434E-8FAA-ECD568DAEF58}">
      <dgm:prSet/>
      <dgm:spPr/>
      <dgm:t>
        <a:bodyPr/>
        <a:lstStyle/>
        <a:p>
          <a:endParaRPr lang="en-US"/>
        </a:p>
      </dgm:t>
    </dgm:pt>
    <dgm:pt modelId="{4BBF68C8-86C0-4CDA-98CB-4685511164D2}">
      <dgm:prSet/>
      <dgm:spPr/>
      <dgm:t>
        <a:bodyPr/>
        <a:lstStyle/>
        <a:p>
          <a:r>
            <a:rPr lang="en-GB" dirty="0"/>
            <a:t>Effect of model size (scaling laws)</a:t>
          </a:r>
          <a:endParaRPr lang="en-US" dirty="0"/>
        </a:p>
      </dgm:t>
    </dgm:pt>
    <dgm:pt modelId="{48C47BB9-BD4F-48D1-94D9-6D884692B427}" type="parTrans" cxnId="{21BF62D2-FDB7-4C5A-85DC-3214E32B9044}">
      <dgm:prSet/>
      <dgm:spPr/>
      <dgm:t>
        <a:bodyPr/>
        <a:lstStyle/>
        <a:p>
          <a:endParaRPr lang="en-US"/>
        </a:p>
      </dgm:t>
    </dgm:pt>
    <dgm:pt modelId="{FA0E3FA3-6A84-4F15-B33E-E6A4DB86EFE9}" type="sibTrans" cxnId="{21BF62D2-FDB7-4C5A-85DC-3214E32B9044}">
      <dgm:prSet/>
      <dgm:spPr/>
      <dgm:t>
        <a:bodyPr/>
        <a:lstStyle/>
        <a:p>
          <a:endParaRPr lang="en-US"/>
        </a:p>
      </dgm:t>
    </dgm:pt>
    <dgm:pt modelId="{FC7D99D9-1AE4-42D1-9D5A-3C5CADDF2B53}">
      <dgm:prSet/>
      <dgm:spPr/>
      <dgm:t>
        <a:bodyPr/>
        <a:lstStyle/>
        <a:p>
          <a:r>
            <a:rPr lang="en-GB" dirty="0"/>
            <a:t>Effect of instruction tuning and RLHF</a:t>
          </a:r>
          <a:endParaRPr lang="en-US" dirty="0"/>
        </a:p>
      </dgm:t>
    </dgm:pt>
    <dgm:pt modelId="{D88D6EAF-B91D-4EEC-B85D-F1BE1E460865}" type="parTrans" cxnId="{D5C5A2D4-645A-4E58-B8FB-11742BDF1468}">
      <dgm:prSet/>
      <dgm:spPr/>
      <dgm:t>
        <a:bodyPr/>
        <a:lstStyle/>
        <a:p>
          <a:endParaRPr lang="en-US"/>
        </a:p>
      </dgm:t>
    </dgm:pt>
    <dgm:pt modelId="{68B3D4D3-D638-4CC4-8FD9-2BBDBC89CAED}" type="sibTrans" cxnId="{D5C5A2D4-645A-4E58-B8FB-11742BDF1468}">
      <dgm:prSet/>
      <dgm:spPr/>
      <dgm:t>
        <a:bodyPr/>
        <a:lstStyle/>
        <a:p>
          <a:endParaRPr lang="en-US"/>
        </a:p>
      </dgm:t>
    </dgm:pt>
    <dgm:pt modelId="{D7496DB4-0678-436D-ACAF-5BFF6836FC41}">
      <dgm:prSet/>
      <dgm:spPr/>
      <dgm:t>
        <a:bodyPr/>
        <a:lstStyle/>
        <a:p>
          <a:r>
            <a:rPr lang="en-GB" dirty="0"/>
            <a:t>Injecting cultural knowledge for culturally adaptive LLMs</a:t>
          </a:r>
          <a:endParaRPr lang="en-US" dirty="0"/>
        </a:p>
      </dgm:t>
    </dgm:pt>
    <dgm:pt modelId="{C3760A1F-89DD-4202-B577-CD0F02C6E146}" type="parTrans" cxnId="{49C0B1E3-78BD-4D2E-B0FC-432B372744DA}">
      <dgm:prSet/>
      <dgm:spPr/>
      <dgm:t>
        <a:bodyPr/>
        <a:lstStyle/>
        <a:p>
          <a:endParaRPr lang="en-US"/>
        </a:p>
      </dgm:t>
    </dgm:pt>
    <dgm:pt modelId="{6BBA4778-F1F0-4AA5-82E3-140ED13F908D}" type="sibTrans" cxnId="{49C0B1E3-78BD-4D2E-B0FC-432B372744DA}">
      <dgm:prSet/>
      <dgm:spPr/>
      <dgm:t>
        <a:bodyPr/>
        <a:lstStyle/>
        <a:p>
          <a:endParaRPr lang="en-US"/>
        </a:p>
      </dgm:t>
    </dgm:pt>
    <dgm:pt modelId="{58540A9A-0F5D-445B-8350-7408F9ACC719}" type="pres">
      <dgm:prSet presAssocID="{C3774F8B-7E3C-4DC2-96F9-FF3E5EF27A17}" presName="linear" presStyleCnt="0">
        <dgm:presLayoutVars>
          <dgm:dir/>
          <dgm:animLvl val="lvl"/>
          <dgm:resizeHandles val="exact"/>
        </dgm:presLayoutVars>
      </dgm:prSet>
      <dgm:spPr/>
    </dgm:pt>
    <dgm:pt modelId="{0C02A5FA-29E7-4E7D-BBDF-5A99C2AA3B43}" type="pres">
      <dgm:prSet presAssocID="{93AF7385-323D-4044-B15B-38C03FE78737}" presName="parentLin" presStyleCnt="0"/>
      <dgm:spPr/>
    </dgm:pt>
    <dgm:pt modelId="{EAC68C55-FA12-462C-A488-E9FA8830E14B}" type="pres">
      <dgm:prSet presAssocID="{93AF7385-323D-4044-B15B-38C03FE78737}" presName="parentLeftMargin" presStyleLbl="node1" presStyleIdx="0" presStyleCnt="2"/>
      <dgm:spPr/>
    </dgm:pt>
    <dgm:pt modelId="{0138CC12-4991-415F-B6D1-F5DC2E7730C8}" type="pres">
      <dgm:prSet presAssocID="{93AF7385-323D-4044-B15B-38C03FE78737}" presName="parentText" presStyleLbl="node1" presStyleIdx="0" presStyleCnt="2">
        <dgm:presLayoutVars>
          <dgm:chMax val="0"/>
          <dgm:bulletEnabled val="1"/>
        </dgm:presLayoutVars>
      </dgm:prSet>
      <dgm:spPr/>
    </dgm:pt>
    <dgm:pt modelId="{58B07DCB-4767-4BA2-8C2A-B922606F0B89}" type="pres">
      <dgm:prSet presAssocID="{93AF7385-323D-4044-B15B-38C03FE78737}" presName="negativeSpace" presStyleCnt="0"/>
      <dgm:spPr/>
    </dgm:pt>
    <dgm:pt modelId="{5EBC7E19-B889-4E5D-BDBC-DF1070518BE2}" type="pres">
      <dgm:prSet presAssocID="{93AF7385-323D-4044-B15B-38C03FE78737}" presName="childText" presStyleLbl="conFgAcc1" presStyleIdx="0" presStyleCnt="2">
        <dgm:presLayoutVars>
          <dgm:bulletEnabled val="1"/>
        </dgm:presLayoutVars>
      </dgm:prSet>
      <dgm:spPr/>
    </dgm:pt>
    <dgm:pt modelId="{4F76454D-B275-48F4-BE3C-B6C19AF6F56B}" type="pres">
      <dgm:prSet presAssocID="{3DACF7C1-97F3-4A26-9D69-16DAF0BFC293}" presName="spaceBetweenRectangles" presStyleCnt="0"/>
      <dgm:spPr/>
    </dgm:pt>
    <dgm:pt modelId="{EF1F0A56-0D0B-4FF9-82D4-A8869D7FCA64}" type="pres">
      <dgm:prSet presAssocID="{4B5BA37D-A63A-471B-9308-F255702E680E}" presName="parentLin" presStyleCnt="0"/>
      <dgm:spPr/>
    </dgm:pt>
    <dgm:pt modelId="{85AFFE87-2B3D-4AF0-A32B-EF3CB0B05519}" type="pres">
      <dgm:prSet presAssocID="{4B5BA37D-A63A-471B-9308-F255702E680E}" presName="parentLeftMargin" presStyleLbl="node1" presStyleIdx="0" presStyleCnt="2"/>
      <dgm:spPr/>
    </dgm:pt>
    <dgm:pt modelId="{35547CC5-CDD2-431F-8F2C-CAE9E3A6EB43}" type="pres">
      <dgm:prSet presAssocID="{4B5BA37D-A63A-471B-9308-F255702E680E}" presName="parentText" presStyleLbl="node1" presStyleIdx="1" presStyleCnt="2">
        <dgm:presLayoutVars>
          <dgm:chMax val="0"/>
          <dgm:bulletEnabled val="1"/>
        </dgm:presLayoutVars>
      </dgm:prSet>
      <dgm:spPr/>
    </dgm:pt>
    <dgm:pt modelId="{EFED75D9-E248-4F2B-904E-018FABB0E807}" type="pres">
      <dgm:prSet presAssocID="{4B5BA37D-A63A-471B-9308-F255702E680E}" presName="negativeSpace" presStyleCnt="0"/>
      <dgm:spPr/>
    </dgm:pt>
    <dgm:pt modelId="{F573883E-3D57-4F5E-B265-C4FB316FFB4B}" type="pres">
      <dgm:prSet presAssocID="{4B5BA37D-A63A-471B-9308-F255702E680E}" presName="childText" presStyleLbl="conFgAcc1" presStyleIdx="1" presStyleCnt="2">
        <dgm:presLayoutVars>
          <dgm:bulletEnabled val="1"/>
        </dgm:presLayoutVars>
      </dgm:prSet>
      <dgm:spPr/>
    </dgm:pt>
  </dgm:ptLst>
  <dgm:cxnLst>
    <dgm:cxn modelId="{B41ED917-49E8-4BAF-ABEE-502199E6F106}" srcId="{C3774F8B-7E3C-4DC2-96F9-FF3E5EF27A17}" destId="{4B5BA37D-A63A-471B-9308-F255702E680E}" srcOrd="1" destOrd="0" parTransId="{750FBDD9-F32B-4C2E-9B5E-BFE8532F1388}" sibTransId="{B17FDB14-B630-4FB1-959F-2ED966B0C0ED}"/>
    <dgm:cxn modelId="{175FD41F-11DB-4496-9EF9-4F6F37FAD683}" srcId="{93AF7385-323D-4044-B15B-38C03FE78737}" destId="{AD73E8CE-6E91-4AB2-8EE3-0295DC1B5925}" srcOrd="2" destOrd="0" parTransId="{93B8E765-4C4C-4DF2-AD2B-FC81CDA699C0}" sibTransId="{A084F8D9-1F4E-49EA-B402-E427C60FB699}"/>
    <dgm:cxn modelId="{D756A12C-DB07-4A07-A43E-824CDA80C1A6}" srcId="{4B5BA37D-A63A-471B-9308-F255702E680E}" destId="{6DCF3C1D-B644-4705-8FB2-992E155F1ABE}" srcOrd="0" destOrd="0" parTransId="{80937698-982F-4EB5-96D2-ECBD61884DE5}" sibTransId="{2735C87B-6DCC-41E5-9660-3DDF523060EF}"/>
    <dgm:cxn modelId="{E926242E-8B72-45B8-97F2-C3BBD76D13E2}" type="presOf" srcId="{FC7D99D9-1AE4-42D1-9D5A-3C5CADDF2B53}" destId="{F573883E-3D57-4F5E-B265-C4FB316FFB4B}" srcOrd="0" destOrd="3" presId="urn:microsoft.com/office/officeart/2005/8/layout/list1"/>
    <dgm:cxn modelId="{60B0E631-F633-4D81-992B-9CEF6F36441D}" type="presOf" srcId="{4B5BA37D-A63A-471B-9308-F255702E680E}" destId="{35547CC5-CDD2-431F-8F2C-CAE9E3A6EB43}" srcOrd="1" destOrd="0" presId="urn:microsoft.com/office/officeart/2005/8/layout/list1"/>
    <dgm:cxn modelId="{1AD7DE65-29B2-4379-8E5C-FAE3AB7628B3}" type="presOf" srcId="{D7496DB4-0678-436D-ACAF-5BFF6836FC41}" destId="{F573883E-3D57-4F5E-B265-C4FB316FFB4B}" srcOrd="0" destOrd="4" presId="urn:microsoft.com/office/officeart/2005/8/layout/list1"/>
    <dgm:cxn modelId="{AE5B1A7D-21F4-4FEE-AF5A-C8C2CE51027E}" type="presOf" srcId="{657A80B4-B704-4C0C-B937-CC691AED52BF}" destId="{5EBC7E19-B889-4E5D-BDBC-DF1070518BE2}" srcOrd="0" destOrd="0" presId="urn:microsoft.com/office/officeart/2005/8/layout/list1"/>
    <dgm:cxn modelId="{3C6D3C81-0E29-4F85-95E6-05B6A967DC3C}" type="presOf" srcId="{F49A07B7-9E99-4CFB-B675-E5AB41153992}" destId="{F573883E-3D57-4F5E-B265-C4FB316FFB4B}" srcOrd="0" destOrd="1" presId="urn:microsoft.com/office/officeart/2005/8/layout/list1"/>
    <dgm:cxn modelId="{135C6A82-9B9E-4302-B32A-75D39AA0A46B}" srcId="{93AF7385-323D-4044-B15B-38C03FE78737}" destId="{0B1E82BC-C79A-4E25-9168-CDB8AEEB6D59}" srcOrd="1" destOrd="0" parTransId="{0C0C6FD4-EFB8-48A9-AECB-2AF66D5630E7}" sibTransId="{71EDA912-7488-4CAC-B5F8-958CE838D2DF}"/>
    <dgm:cxn modelId="{A6C98B89-0A33-4916-9003-EE03711F709B}" type="presOf" srcId="{93AF7385-323D-4044-B15B-38C03FE78737}" destId="{EAC68C55-FA12-462C-A488-E9FA8830E14B}" srcOrd="0" destOrd="0" presId="urn:microsoft.com/office/officeart/2005/8/layout/list1"/>
    <dgm:cxn modelId="{AD5663A4-BEA3-434E-8FAA-ECD568DAEF58}" srcId="{4B5BA37D-A63A-471B-9308-F255702E680E}" destId="{F49A07B7-9E99-4CFB-B675-E5AB41153992}" srcOrd="1" destOrd="0" parTransId="{3BB04769-A0B2-4BE7-A6A7-80C9FD29EA01}" sibTransId="{1F4863E9-3024-4193-BD4C-116547EC5DF0}"/>
    <dgm:cxn modelId="{ECE81AAE-67E5-4B8C-B942-94BD58CBDAD1}" type="presOf" srcId="{93AF7385-323D-4044-B15B-38C03FE78737}" destId="{0138CC12-4991-415F-B6D1-F5DC2E7730C8}" srcOrd="1" destOrd="0" presId="urn:microsoft.com/office/officeart/2005/8/layout/list1"/>
    <dgm:cxn modelId="{100E5EC0-5F4F-464E-877E-0F379ACADFE3}" type="presOf" srcId="{AD73E8CE-6E91-4AB2-8EE3-0295DC1B5925}" destId="{5EBC7E19-B889-4E5D-BDBC-DF1070518BE2}" srcOrd="0" destOrd="2" presId="urn:microsoft.com/office/officeart/2005/8/layout/list1"/>
    <dgm:cxn modelId="{CD3523CB-32BE-4FF3-AE6C-B77A8AB120E2}" srcId="{C3774F8B-7E3C-4DC2-96F9-FF3E5EF27A17}" destId="{93AF7385-323D-4044-B15B-38C03FE78737}" srcOrd="0" destOrd="0" parTransId="{01BF391A-7368-47EF-A1FC-0870B80B57BC}" sibTransId="{3DACF7C1-97F3-4A26-9D69-16DAF0BFC293}"/>
    <dgm:cxn modelId="{21BF62D2-FDB7-4C5A-85DC-3214E32B9044}" srcId="{4B5BA37D-A63A-471B-9308-F255702E680E}" destId="{4BBF68C8-86C0-4CDA-98CB-4685511164D2}" srcOrd="2" destOrd="0" parTransId="{48C47BB9-BD4F-48D1-94D9-6D884692B427}" sibTransId="{FA0E3FA3-6A84-4F15-B33E-E6A4DB86EFE9}"/>
    <dgm:cxn modelId="{D5C5A2D4-645A-4E58-B8FB-11742BDF1468}" srcId="{4B5BA37D-A63A-471B-9308-F255702E680E}" destId="{FC7D99D9-1AE4-42D1-9D5A-3C5CADDF2B53}" srcOrd="3" destOrd="0" parTransId="{D88D6EAF-B91D-4EEC-B85D-F1BE1E460865}" sibTransId="{68B3D4D3-D638-4CC4-8FD9-2BBDBC89CAED}"/>
    <dgm:cxn modelId="{0D0562D6-ABDA-4278-A7EB-99113D89CFF1}" type="presOf" srcId="{4BBF68C8-86C0-4CDA-98CB-4685511164D2}" destId="{F573883E-3D57-4F5E-B265-C4FB316FFB4B}" srcOrd="0" destOrd="2" presId="urn:microsoft.com/office/officeart/2005/8/layout/list1"/>
    <dgm:cxn modelId="{25A1A8DE-2276-40CE-86FE-38FCF6D81205}" type="presOf" srcId="{6DCF3C1D-B644-4705-8FB2-992E155F1ABE}" destId="{F573883E-3D57-4F5E-B265-C4FB316FFB4B}" srcOrd="0" destOrd="0" presId="urn:microsoft.com/office/officeart/2005/8/layout/list1"/>
    <dgm:cxn modelId="{49C0B1E3-78BD-4D2E-B0FC-432B372744DA}" srcId="{4B5BA37D-A63A-471B-9308-F255702E680E}" destId="{D7496DB4-0678-436D-ACAF-5BFF6836FC41}" srcOrd="4" destOrd="0" parTransId="{C3760A1F-89DD-4202-B577-CD0F02C6E146}" sibTransId="{6BBA4778-F1F0-4AA5-82E3-140ED13F908D}"/>
    <dgm:cxn modelId="{1F5E13E4-F8C7-45D4-9FB9-4F54CF999E6C}" type="presOf" srcId="{0B1E82BC-C79A-4E25-9168-CDB8AEEB6D59}" destId="{5EBC7E19-B889-4E5D-BDBC-DF1070518BE2}" srcOrd="0" destOrd="1" presId="urn:microsoft.com/office/officeart/2005/8/layout/list1"/>
    <dgm:cxn modelId="{781AD1EC-23AE-49BA-BA79-E2DD577A6F41}" type="presOf" srcId="{C3774F8B-7E3C-4DC2-96F9-FF3E5EF27A17}" destId="{58540A9A-0F5D-445B-8350-7408F9ACC719}" srcOrd="0" destOrd="0" presId="urn:microsoft.com/office/officeart/2005/8/layout/list1"/>
    <dgm:cxn modelId="{F77197F3-5D3A-4990-9FEB-8F85D72EF70B}" srcId="{93AF7385-323D-4044-B15B-38C03FE78737}" destId="{657A80B4-B704-4C0C-B937-CC691AED52BF}" srcOrd="0" destOrd="0" parTransId="{3806523C-DB2E-4C85-BF21-41C2769120B2}" sibTransId="{0803B046-E9C6-41EE-BA62-D0243129777E}"/>
    <dgm:cxn modelId="{4F9F55FC-9519-45E7-817D-9FCD5FE3AE88}" type="presOf" srcId="{4B5BA37D-A63A-471B-9308-F255702E680E}" destId="{85AFFE87-2B3D-4AF0-A32B-EF3CB0B05519}" srcOrd="0" destOrd="0" presId="urn:microsoft.com/office/officeart/2005/8/layout/list1"/>
    <dgm:cxn modelId="{C1DFE029-6067-4219-849F-82FF832BE681}" type="presParOf" srcId="{58540A9A-0F5D-445B-8350-7408F9ACC719}" destId="{0C02A5FA-29E7-4E7D-BBDF-5A99C2AA3B43}" srcOrd="0" destOrd="0" presId="urn:microsoft.com/office/officeart/2005/8/layout/list1"/>
    <dgm:cxn modelId="{6D5F8E21-56DC-4AAA-ACA4-E3A7221CEDF6}" type="presParOf" srcId="{0C02A5FA-29E7-4E7D-BBDF-5A99C2AA3B43}" destId="{EAC68C55-FA12-462C-A488-E9FA8830E14B}" srcOrd="0" destOrd="0" presId="urn:microsoft.com/office/officeart/2005/8/layout/list1"/>
    <dgm:cxn modelId="{1458E8DF-4068-442D-8251-DE699727B52F}" type="presParOf" srcId="{0C02A5FA-29E7-4E7D-BBDF-5A99C2AA3B43}" destId="{0138CC12-4991-415F-B6D1-F5DC2E7730C8}" srcOrd="1" destOrd="0" presId="urn:microsoft.com/office/officeart/2005/8/layout/list1"/>
    <dgm:cxn modelId="{AC519B3C-FF31-46F4-8137-0BA1AAADD777}" type="presParOf" srcId="{58540A9A-0F5D-445B-8350-7408F9ACC719}" destId="{58B07DCB-4767-4BA2-8C2A-B922606F0B89}" srcOrd="1" destOrd="0" presId="urn:microsoft.com/office/officeart/2005/8/layout/list1"/>
    <dgm:cxn modelId="{6192615B-9A65-4934-93E3-052237E2B193}" type="presParOf" srcId="{58540A9A-0F5D-445B-8350-7408F9ACC719}" destId="{5EBC7E19-B889-4E5D-BDBC-DF1070518BE2}" srcOrd="2" destOrd="0" presId="urn:microsoft.com/office/officeart/2005/8/layout/list1"/>
    <dgm:cxn modelId="{DED2B67D-C987-4DAF-9255-E205B9C05327}" type="presParOf" srcId="{58540A9A-0F5D-445B-8350-7408F9ACC719}" destId="{4F76454D-B275-48F4-BE3C-B6C19AF6F56B}" srcOrd="3" destOrd="0" presId="urn:microsoft.com/office/officeart/2005/8/layout/list1"/>
    <dgm:cxn modelId="{194F2BD0-68AB-4CA3-812A-21F6C61E58E7}" type="presParOf" srcId="{58540A9A-0F5D-445B-8350-7408F9ACC719}" destId="{EF1F0A56-0D0B-4FF9-82D4-A8869D7FCA64}" srcOrd="4" destOrd="0" presId="urn:microsoft.com/office/officeart/2005/8/layout/list1"/>
    <dgm:cxn modelId="{9930DF03-DC45-464E-ADA5-E61760BFABD2}" type="presParOf" srcId="{EF1F0A56-0D0B-4FF9-82D4-A8869D7FCA64}" destId="{85AFFE87-2B3D-4AF0-A32B-EF3CB0B05519}" srcOrd="0" destOrd="0" presId="urn:microsoft.com/office/officeart/2005/8/layout/list1"/>
    <dgm:cxn modelId="{BC2C5586-289B-4B6B-9616-F5E9EC9E0E19}" type="presParOf" srcId="{EF1F0A56-0D0B-4FF9-82D4-A8869D7FCA64}" destId="{35547CC5-CDD2-431F-8F2C-CAE9E3A6EB43}" srcOrd="1" destOrd="0" presId="urn:microsoft.com/office/officeart/2005/8/layout/list1"/>
    <dgm:cxn modelId="{3804778B-3312-4B49-B5A5-19DD8C0DD7C0}" type="presParOf" srcId="{58540A9A-0F5D-445B-8350-7408F9ACC719}" destId="{EFED75D9-E248-4F2B-904E-018FABB0E807}" srcOrd="5" destOrd="0" presId="urn:microsoft.com/office/officeart/2005/8/layout/list1"/>
    <dgm:cxn modelId="{3A1E62F4-7B4A-41A2-A332-646AED9D4790}" type="presParOf" srcId="{58540A9A-0F5D-445B-8350-7408F9ACC719}" destId="{F573883E-3D57-4F5E-B265-C4FB316FFB4B}"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7371F2-A33D-49C3-B136-43FE23A10E3F}"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F7135E4-F234-430D-B683-8212A0CB0D39}">
      <dgm:prSet/>
      <dgm:spPr/>
      <dgm:t>
        <a:bodyPr/>
        <a:lstStyle/>
        <a:p>
          <a:r>
            <a:rPr lang="en-US" dirty="0"/>
            <a:t>Language technology that works across </a:t>
          </a:r>
          <a:r>
            <a:rPr lang="en-US" b="1" dirty="0"/>
            <a:t>cultures</a:t>
          </a:r>
          <a:r>
            <a:rPr lang="en-US" dirty="0"/>
            <a:t> and </a:t>
          </a:r>
          <a:r>
            <a:rPr lang="en-US" b="1" dirty="0"/>
            <a:t>languages</a:t>
          </a:r>
          <a:endParaRPr lang="en-US" dirty="0"/>
        </a:p>
      </dgm:t>
    </dgm:pt>
    <dgm:pt modelId="{8532597C-884C-4279-A316-159559F44360}" type="parTrans" cxnId="{C4610A54-448F-4266-A355-FFDC22642772}">
      <dgm:prSet/>
      <dgm:spPr/>
      <dgm:t>
        <a:bodyPr/>
        <a:lstStyle/>
        <a:p>
          <a:endParaRPr lang="en-US"/>
        </a:p>
      </dgm:t>
    </dgm:pt>
    <dgm:pt modelId="{3BAB9846-3E9E-43B5-B35E-477B289EC556}" type="sibTrans" cxnId="{C4610A54-448F-4266-A355-FFDC22642772}">
      <dgm:prSet/>
      <dgm:spPr/>
      <dgm:t>
        <a:bodyPr/>
        <a:lstStyle/>
        <a:p>
          <a:endParaRPr lang="en-US"/>
        </a:p>
      </dgm:t>
    </dgm:pt>
    <dgm:pt modelId="{540D8890-0908-492F-B892-2B1149525498}">
      <dgm:prSet/>
      <dgm:spPr/>
      <dgm:t>
        <a:bodyPr/>
        <a:lstStyle/>
        <a:p>
          <a:r>
            <a:rPr lang="en-US" dirty="0"/>
            <a:t>Well-grounded representation of linguistic </a:t>
          </a:r>
          <a:r>
            <a:rPr lang="en-US" b="1" dirty="0"/>
            <a:t>meaning</a:t>
          </a:r>
          <a:endParaRPr lang="en-US" dirty="0"/>
        </a:p>
      </dgm:t>
    </dgm:pt>
    <dgm:pt modelId="{B595277E-0CF0-4DBE-AF70-6398F92675DD}" type="parTrans" cxnId="{E0554DB8-035D-42E3-BFD1-D3F191D1C9AF}">
      <dgm:prSet/>
      <dgm:spPr/>
      <dgm:t>
        <a:bodyPr/>
        <a:lstStyle/>
        <a:p>
          <a:endParaRPr lang="en-US"/>
        </a:p>
      </dgm:t>
    </dgm:pt>
    <dgm:pt modelId="{A873DDC0-CAB3-4726-BD24-E871DDFB45E4}" type="sibTrans" cxnId="{E0554DB8-035D-42E3-BFD1-D3F191D1C9AF}">
      <dgm:prSet/>
      <dgm:spPr/>
      <dgm:t>
        <a:bodyPr/>
        <a:lstStyle/>
        <a:p>
          <a:endParaRPr lang="en-US"/>
        </a:p>
      </dgm:t>
    </dgm:pt>
    <dgm:pt modelId="{8DEADF07-C767-43CC-9118-628570CCF3AB}">
      <dgm:prSet/>
      <dgm:spPr/>
      <dgm:t>
        <a:bodyPr/>
        <a:lstStyle/>
        <a:p>
          <a:r>
            <a:rPr lang="en-US" b="1" dirty="0"/>
            <a:t>Responsible</a:t>
          </a:r>
          <a:r>
            <a:rPr lang="en-US" dirty="0"/>
            <a:t> and sustainable language technology</a:t>
          </a:r>
        </a:p>
      </dgm:t>
    </dgm:pt>
    <dgm:pt modelId="{D51B425B-1C2D-49FD-A352-947E0A288054}" type="parTrans" cxnId="{91EB925A-95DF-4C56-BE82-EFA304614D2D}">
      <dgm:prSet/>
      <dgm:spPr/>
      <dgm:t>
        <a:bodyPr/>
        <a:lstStyle/>
        <a:p>
          <a:endParaRPr lang="en-US"/>
        </a:p>
      </dgm:t>
    </dgm:pt>
    <dgm:pt modelId="{C6C45937-DE85-44DB-A231-3EB41A339A42}" type="sibTrans" cxnId="{91EB925A-95DF-4C56-BE82-EFA304614D2D}">
      <dgm:prSet/>
      <dgm:spPr/>
      <dgm:t>
        <a:bodyPr/>
        <a:lstStyle/>
        <a:p>
          <a:endParaRPr lang="en-US"/>
        </a:p>
      </dgm:t>
    </dgm:pt>
    <dgm:pt modelId="{819E57CF-5D77-4E23-B7BD-D6D44CDF8DC9}" type="pres">
      <dgm:prSet presAssocID="{A17371F2-A33D-49C3-B136-43FE23A10E3F}" presName="root" presStyleCnt="0">
        <dgm:presLayoutVars>
          <dgm:dir/>
          <dgm:resizeHandles val="exact"/>
        </dgm:presLayoutVars>
      </dgm:prSet>
      <dgm:spPr/>
    </dgm:pt>
    <dgm:pt modelId="{C56137E0-2012-4D65-B3F5-C30ACE4D6665}" type="pres">
      <dgm:prSet presAssocID="{FF7135E4-F234-430D-B683-8212A0CB0D39}" presName="compNode" presStyleCnt="0"/>
      <dgm:spPr/>
    </dgm:pt>
    <dgm:pt modelId="{6D5D44DB-2349-4352-A63A-98F496CBF503}" type="pres">
      <dgm:prSet presAssocID="{FF7135E4-F234-430D-B683-8212A0CB0D39}" presName="bgRect" presStyleLbl="bgShp" presStyleIdx="0" presStyleCnt="3"/>
      <dgm:spPr/>
    </dgm:pt>
    <dgm:pt modelId="{249FFC24-32A4-4E1A-8EA6-1CA43AAD8B5B}" type="pres">
      <dgm:prSet presAssocID="{FF7135E4-F234-430D-B683-8212A0CB0D3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9B69AC8A-B039-4886-9B9A-628051BA1348}" type="pres">
      <dgm:prSet presAssocID="{FF7135E4-F234-430D-B683-8212A0CB0D39}" presName="spaceRect" presStyleCnt="0"/>
      <dgm:spPr/>
    </dgm:pt>
    <dgm:pt modelId="{8A7424E7-F77A-4C50-9C28-6E9D21855A53}" type="pres">
      <dgm:prSet presAssocID="{FF7135E4-F234-430D-B683-8212A0CB0D39}" presName="parTx" presStyleLbl="revTx" presStyleIdx="0" presStyleCnt="3">
        <dgm:presLayoutVars>
          <dgm:chMax val="0"/>
          <dgm:chPref val="0"/>
        </dgm:presLayoutVars>
      </dgm:prSet>
      <dgm:spPr/>
    </dgm:pt>
    <dgm:pt modelId="{BAAF62D7-CE12-4F3E-8DCB-FC1488B6EF1B}" type="pres">
      <dgm:prSet presAssocID="{3BAB9846-3E9E-43B5-B35E-477B289EC556}" presName="sibTrans" presStyleCnt="0"/>
      <dgm:spPr/>
    </dgm:pt>
    <dgm:pt modelId="{B7407B68-E9E8-4AD6-9394-4159B4BDFF6A}" type="pres">
      <dgm:prSet presAssocID="{540D8890-0908-492F-B892-2B1149525498}" presName="compNode" presStyleCnt="0"/>
      <dgm:spPr/>
    </dgm:pt>
    <dgm:pt modelId="{D6C5E855-77C3-4B8A-AD86-8CFE9796C316}" type="pres">
      <dgm:prSet presAssocID="{540D8890-0908-492F-B892-2B1149525498}" presName="bgRect" presStyleLbl="bgShp" presStyleIdx="1" presStyleCnt="3"/>
      <dgm:spPr/>
    </dgm:pt>
    <dgm:pt modelId="{38205377-3737-4BB3-B843-EC38ED73703E}" type="pres">
      <dgm:prSet presAssocID="{540D8890-0908-492F-B892-2B114952549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FCCF4919-CCC2-4455-ACAE-13F86D231A5D}" type="pres">
      <dgm:prSet presAssocID="{540D8890-0908-492F-B892-2B1149525498}" presName="spaceRect" presStyleCnt="0"/>
      <dgm:spPr/>
    </dgm:pt>
    <dgm:pt modelId="{EF82853A-7C93-4953-8F4B-BC4B3B61F387}" type="pres">
      <dgm:prSet presAssocID="{540D8890-0908-492F-B892-2B1149525498}" presName="parTx" presStyleLbl="revTx" presStyleIdx="1" presStyleCnt="3">
        <dgm:presLayoutVars>
          <dgm:chMax val="0"/>
          <dgm:chPref val="0"/>
        </dgm:presLayoutVars>
      </dgm:prSet>
      <dgm:spPr/>
    </dgm:pt>
    <dgm:pt modelId="{D4C7E8A9-1F26-419A-9C04-F5219DE1D0BF}" type="pres">
      <dgm:prSet presAssocID="{A873DDC0-CAB3-4726-BD24-E871DDFB45E4}" presName="sibTrans" presStyleCnt="0"/>
      <dgm:spPr/>
    </dgm:pt>
    <dgm:pt modelId="{83E1B3BD-79DA-4CA8-84ED-D071FA123AB2}" type="pres">
      <dgm:prSet presAssocID="{8DEADF07-C767-43CC-9118-628570CCF3AB}" presName="compNode" presStyleCnt="0"/>
      <dgm:spPr/>
    </dgm:pt>
    <dgm:pt modelId="{857D7BFE-B532-40C2-B76B-A774D46C9389}" type="pres">
      <dgm:prSet presAssocID="{8DEADF07-C767-43CC-9118-628570CCF3AB}" presName="bgRect" presStyleLbl="bgShp" presStyleIdx="2" presStyleCnt="3"/>
      <dgm:spPr/>
    </dgm:pt>
    <dgm:pt modelId="{AB837BA0-F9A4-44DF-8FD6-F22DBD23A97E}" type="pres">
      <dgm:prSet presAssocID="{8DEADF07-C767-43CC-9118-628570CCF3A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mputer"/>
        </a:ext>
      </dgm:extLst>
    </dgm:pt>
    <dgm:pt modelId="{453AEBE8-5F26-46DF-A1D1-C813A2AAA06E}" type="pres">
      <dgm:prSet presAssocID="{8DEADF07-C767-43CC-9118-628570CCF3AB}" presName="spaceRect" presStyleCnt="0"/>
      <dgm:spPr/>
    </dgm:pt>
    <dgm:pt modelId="{141409C8-A707-41DF-A4AC-1BE172AC0315}" type="pres">
      <dgm:prSet presAssocID="{8DEADF07-C767-43CC-9118-628570CCF3AB}" presName="parTx" presStyleLbl="revTx" presStyleIdx="2" presStyleCnt="3">
        <dgm:presLayoutVars>
          <dgm:chMax val="0"/>
          <dgm:chPref val="0"/>
        </dgm:presLayoutVars>
      </dgm:prSet>
      <dgm:spPr/>
    </dgm:pt>
  </dgm:ptLst>
  <dgm:cxnLst>
    <dgm:cxn modelId="{194C8252-8BCE-4FCF-A2F1-31CBCBA9E66D}" type="presOf" srcId="{540D8890-0908-492F-B892-2B1149525498}" destId="{EF82853A-7C93-4953-8F4B-BC4B3B61F387}" srcOrd="0" destOrd="0" presId="urn:microsoft.com/office/officeart/2018/2/layout/IconVerticalSolidList"/>
    <dgm:cxn modelId="{C4610A54-448F-4266-A355-FFDC22642772}" srcId="{A17371F2-A33D-49C3-B136-43FE23A10E3F}" destId="{FF7135E4-F234-430D-B683-8212A0CB0D39}" srcOrd="0" destOrd="0" parTransId="{8532597C-884C-4279-A316-159559F44360}" sibTransId="{3BAB9846-3E9E-43B5-B35E-477B289EC556}"/>
    <dgm:cxn modelId="{91EB925A-95DF-4C56-BE82-EFA304614D2D}" srcId="{A17371F2-A33D-49C3-B136-43FE23A10E3F}" destId="{8DEADF07-C767-43CC-9118-628570CCF3AB}" srcOrd="2" destOrd="0" parTransId="{D51B425B-1C2D-49FD-A352-947E0A288054}" sibTransId="{C6C45937-DE85-44DB-A231-3EB41A339A42}"/>
    <dgm:cxn modelId="{E0554DB8-035D-42E3-BFD1-D3F191D1C9AF}" srcId="{A17371F2-A33D-49C3-B136-43FE23A10E3F}" destId="{540D8890-0908-492F-B892-2B1149525498}" srcOrd="1" destOrd="0" parTransId="{B595277E-0CF0-4DBE-AF70-6398F92675DD}" sibTransId="{A873DDC0-CAB3-4726-BD24-E871DDFB45E4}"/>
    <dgm:cxn modelId="{240DA3DE-7673-4F1F-A6FE-321500447DD8}" type="presOf" srcId="{A17371F2-A33D-49C3-B136-43FE23A10E3F}" destId="{819E57CF-5D77-4E23-B7BD-D6D44CDF8DC9}" srcOrd="0" destOrd="0" presId="urn:microsoft.com/office/officeart/2018/2/layout/IconVerticalSolidList"/>
    <dgm:cxn modelId="{6F3C90F9-F766-4932-A948-C17A28F4EC1A}" type="presOf" srcId="{FF7135E4-F234-430D-B683-8212A0CB0D39}" destId="{8A7424E7-F77A-4C50-9C28-6E9D21855A53}" srcOrd="0" destOrd="0" presId="urn:microsoft.com/office/officeart/2018/2/layout/IconVerticalSolidList"/>
    <dgm:cxn modelId="{1D8573FF-4B91-4F3F-AFDB-ED51192717DB}" type="presOf" srcId="{8DEADF07-C767-43CC-9118-628570CCF3AB}" destId="{141409C8-A707-41DF-A4AC-1BE172AC0315}" srcOrd="0" destOrd="0" presId="urn:microsoft.com/office/officeart/2018/2/layout/IconVerticalSolidList"/>
    <dgm:cxn modelId="{74D2D08E-A6A6-4D6A-94A0-4C68957F58B9}" type="presParOf" srcId="{819E57CF-5D77-4E23-B7BD-D6D44CDF8DC9}" destId="{C56137E0-2012-4D65-B3F5-C30ACE4D6665}" srcOrd="0" destOrd="0" presId="urn:microsoft.com/office/officeart/2018/2/layout/IconVerticalSolidList"/>
    <dgm:cxn modelId="{DF765CF2-A9AA-4F73-BF96-3937E8F41EA3}" type="presParOf" srcId="{C56137E0-2012-4D65-B3F5-C30ACE4D6665}" destId="{6D5D44DB-2349-4352-A63A-98F496CBF503}" srcOrd="0" destOrd="0" presId="urn:microsoft.com/office/officeart/2018/2/layout/IconVerticalSolidList"/>
    <dgm:cxn modelId="{4BD3CDFE-B855-4E67-92D8-E75AD853BB4E}" type="presParOf" srcId="{C56137E0-2012-4D65-B3F5-C30ACE4D6665}" destId="{249FFC24-32A4-4E1A-8EA6-1CA43AAD8B5B}" srcOrd="1" destOrd="0" presId="urn:microsoft.com/office/officeart/2018/2/layout/IconVerticalSolidList"/>
    <dgm:cxn modelId="{6C237986-69D7-408D-ADD2-C0A2668378C8}" type="presParOf" srcId="{C56137E0-2012-4D65-B3F5-C30ACE4D6665}" destId="{9B69AC8A-B039-4886-9B9A-628051BA1348}" srcOrd="2" destOrd="0" presId="urn:microsoft.com/office/officeart/2018/2/layout/IconVerticalSolidList"/>
    <dgm:cxn modelId="{75C6B9EB-8372-4002-811A-673FE06B2FE3}" type="presParOf" srcId="{C56137E0-2012-4D65-B3F5-C30ACE4D6665}" destId="{8A7424E7-F77A-4C50-9C28-6E9D21855A53}" srcOrd="3" destOrd="0" presId="urn:microsoft.com/office/officeart/2018/2/layout/IconVerticalSolidList"/>
    <dgm:cxn modelId="{ACCD318A-CBE6-412C-B968-E6C9FFDF395B}" type="presParOf" srcId="{819E57CF-5D77-4E23-B7BD-D6D44CDF8DC9}" destId="{BAAF62D7-CE12-4F3E-8DCB-FC1488B6EF1B}" srcOrd="1" destOrd="0" presId="urn:microsoft.com/office/officeart/2018/2/layout/IconVerticalSolidList"/>
    <dgm:cxn modelId="{0DAE6E72-721A-41F1-897B-D9E18A8F4420}" type="presParOf" srcId="{819E57CF-5D77-4E23-B7BD-D6D44CDF8DC9}" destId="{B7407B68-E9E8-4AD6-9394-4159B4BDFF6A}" srcOrd="2" destOrd="0" presId="urn:microsoft.com/office/officeart/2018/2/layout/IconVerticalSolidList"/>
    <dgm:cxn modelId="{F97ABFBE-46FC-4F19-B802-76FAC40CBAFB}" type="presParOf" srcId="{B7407B68-E9E8-4AD6-9394-4159B4BDFF6A}" destId="{D6C5E855-77C3-4B8A-AD86-8CFE9796C316}" srcOrd="0" destOrd="0" presId="urn:microsoft.com/office/officeart/2018/2/layout/IconVerticalSolidList"/>
    <dgm:cxn modelId="{655E86B5-07DF-447D-BE10-E056513CBAE5}" type="presParOf" srcId="{B7407B68-E9E8-4AD6-9394-4159B4BDFF6A}" destId="{38205377-3737-4BB3-B843-EC38ED73703E}" srcOrd="1" destOrd="0" presId="urn:microsoft.com/office/officeart/2018/2/layout/IconVerticalSolidList"/>
    <dgm:cxn modelId="{21B5D668-11E0-4BF4-9849-F17D0F11B12D}" type="presParOf" srcId="{B7407B68-E9E8-4AD6-9394-4159B4BDFF6A}" destId="{FCCF4919-CCC2-4455-ACAE-13F86D231A5D}" srcOrd="2" destOrd="0" presId="urn:microsoft.com/office/officeart/2018/2/layout/IconVerticalSolidList"/>
    <dgm:cxn modelId="{C6006870-E336-44F1-8977-2A10814A1F7F}" type="presParOf" srcId="{B7407B68-E9E8-4AD6-9394-4159B4BDFF6A}" destId="{EF82853A-7C93-4953-8F4B-BC4B3B61F387}" srcOrd="3" destOrd="0" presId="urn:microsoft.com/office/officeart/2018/2/layout/IconVerticalSolidList"/>
    <dgm:cxn modelId="{89990E57-63CD-4C3E-9D00-56D1ECE0BDC5}" type="presParOf" srcId="{819E57CF-5D77-4E23-B7BD-D6D44CDF8DC9}" destId="{D4C7E8A9-1F26-419A-9C04-F5219DE1D0BF}" srcOrd="3" destOrd="0" presId="urn:microsoft.com/office/officeart/2018/2/layout/IconVerticalSolidList"/>
    <dgm:cxn modelId="{856A2177-9340-4B6D-8F31-993B88C3C6BA}" type="presParOf" srcId="{819E57CF-5D77-4E23-B7BD-D6D44CDF8DC9}" destId="{83E1B3BD-79DA-4CA8-84ED-D071FA123AB2}" srcOrd="4" destOrd="0" presId="urn:microsoft.com/office/officeart/2018/2/layout/IconVerticalSolidList"/>
    <dgm:cxn modelId="{6CCA6CC3-0F65-42B5-93D2-9E8FFA7BA619}" type="presParOf" srcId="{83E1B3BD-79DA-4CA8-84ED-D071FA123AB2}" destId="{857D7BFE-B532-40C2-B76B-A774D46C9389}" srcOrd="0" destOrd="0" presId="urn:microsoft.com/office/officeart/2018/2/layout/IconVerticalSolidList"/>
    <dgm:cxn modelId="{04B521E0-025A-4405-980C-E3002696AC4D}" type="presParOf" srcId="{83E1B3BD-79DA-4CA8-84ED-D071FA123AB2}" destId="{AB837BA0-F9A4-44DF-8FD6-F22DBD23A97E}" srcOrd="1" destOrd="0" presId="urn:microsoft.com/office/officeart/2018/2/layout/IconVerticalSolidList"/>
    <dgm:cxn modelId="{03755FE7-7B0E-4627-952D-44998F967543}" type="presParOf" srcId="{83E1B3BD-79DA-4CA8-84ED-D071FA123AB2}" destId="{453AEBE8-5F26-46DF-A1D1-C813A2AAA06E}" srcOrd="2" destOrd="0" presId="urn:microsoft.com/office/officeart/2018/2/layout/IconVerticalSolidList"/>
    <dgm:cxn modelId="{56C7E713-36CF-4065-9CBC-805C445503C1}" type="presParOf" srcId="{83E1B3BD-79DA-4CA8-84ED-D071FA123AB2}" destId="{141409C8-A707-41DF-A4AC-1BE172AC031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8988E3-650A-4AB3-81A7-57854394221B}"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US"/>
        </a:p>
      </dgm:t>
    </dgm:pt>
    <dgm:pt modelId="{B69852A0-A7DB-4681-8CEB-20AE5090C524}">
      <dgm:prSet/>
      <dgm:spPr/>
      <dgm:t>
        <a:bodyPr/>
        <a:lstStyle/>
        <a:p>
          <a:r>
            <a:rPr lang="en-US"/>
            <a:t>It is a</a:t>
          </a:r>
        </a:p>
      </dgm:t>
    </dgm:pt>
    <dgm:pt modelId="{425E8FD2-C352-4AF0-8E17-7C753BB1AB51}" type="parTrans" cxnId="{601FC18A-150A-4B83-B2ED-53203FC9E449}">
      <dgm:prSet/>
      <dgm:spPr/>
      <dgm:t>
        <a:bodyPr/>
        <a:lstStyle/>
        <a:p>
          <a:endParaRPr lang="en-US"/>
        </a:p>
      </dgm:t>
    </dgm:pt>
    <dgm:pt modelId="{6E55F165-F34D-4236-9EC1-09404AE14F3C}" type="sibTrans" cxnId="{601FC18A-150A-4B83-B2ED-53203FC9E449}">
      <dgm:prSet/>
      <dgm:spPr/>
      <dgm:t>
        <a:bodyPr/>
        <a:lstStyle/>
        <a:p>
          <a:endParaRPr lang="en-US"/>
        </a:p>
      </dgm:t>
    </dgm:pt>
    <dgm:pt modelId="{49D96380-1AB9-4F86-8BB3-9ED7A2691011}">
      <dgm:prSet/>
      <dgm:spPr/>
      <dgm:t>
        <a:bodyPr/>
        <a:lstStyle/>
        <a:p>
          <a:r>
            <a:rPr lang="en-US"/>
            <a:t>LLM (large language model)</a:t>
          </a:r>
        </a:p>
      </dgm:t>
    </dgm:pt>
    <dgm:pt modelId="{10094232-847A-423A-A933-5BFB3DEFBBCF}" type="parTrans" cxnId="{65B24268-40E6-4CBA-B551-730C07CEC4E1}">
      <dgm:prSet/>
      <dgm:spPr/>
      <dgm:t>
        <a:bodyPr/>
        <a:lstStyle/>
        <a:p>
          <a:endParaRPr lang="en-US"/>
        </a:p>
      </dgm:t>
    </dgm:pt>
    <dgm:pt modelId="{918A073A-B3E0-4741-9619-8D7357E3BEDF}" type="sibTrans" cxnId="{65B24268-40E6-4CBA-B551-730C07CEC4E1}">
      <dgm:prSet/>
      <dgm:spPr/>
      <dgm:t>
        <a:bodyPr/>
        <a:lstStyle/>
        <a:p>
          <a:endParaRPr lang="en-US"/>
        </a:p>
      </dgm:t>
    </dgm:pt>
    <dgm:pt modelId="{C01461FD-68B7-489B-81FC-A06659E2E0D9}">
      <dgm:prSet/>
      <dgm:spPr/>
      <dgm:t>
        <a:bodyPr/>
        <a:lstStyle/>
        <a:p>
          <a:r>
            <a:rPr lang="en-US"/>
            <a:t>GPT (generative pre-trained transformer)</a:t>
          </a:r>
        </a:p>
      </dgm:t>
    </dgm:pt>
    <dgm:pt modelId="{062CB44B-066A-4556-A011-609DEF430229}" type="parTrans" cxnId="{6524E06A-38B2-49A7-8017-55959A4A2E44}">
      <dgm:prSet/>
      <dgm:spPr/>
      <dgm:t>
        <a:bodyPr/>
        <a:lstStyle/>
        <a:p>
          <a:endParaRPr lang="en-US"/>
        </a:p>
      </dgm:t>
    </dgm:pt>
    <dgm:pt modelId="{DF3B0B9C-9AB6-4514-8AE6-E39B11488156}" type="sibTrans" cxnId="{6524E06A-38B2-49A7-8017-55959A4A2E44}">
      <dgm:prSet/>
      <dgm:spPr/>
      <dgm:t>
        <a:bodyPr/>
        <a:lstStyle/>
        <a:p>
          <a:endParaRPr lang="en-US"/>
        </a:p>
      </dgm:t>
    </dgm:pt>
    <dgm:pt modelId="{99908CF2-2171-40DD-8DE8-1B5FA1D38EE9}">
      <dgm:prSet/>
      <dgm:spPr/>
      <dgm:t>
        <a:bodyPr/>
        <a:lstStyle/>
        <a:p>
          <a:pPr rtl="0"/>
          <a:r>
            <a:rPr lang="en-US" dirty="0">
              <a:latin typeface="Microsoft New Tai Lue"/>
            </a:rPr>
            <a:t>Dialogue system</a:t>
          </a:r>
          <a:endParaRPr lang="en-US" dirty="0"/>
        </a:p>
      </dgm:t>
    </dgm:pt>
    <dgm:pt modelId="{D10E1884-AB9B-44C7-9682-774159D1E782}" type="parTrans" cxnId="{49792DF9-CF03-466D-AF06-A25DED9B4D3F}">
      <dgm:prSet/>
      <dgm:spPr/>
      <dgm:t>
        <a:bodyPr/>
        <a:lstStyle/>
        <a:p>
          <a:endParaRPr lang="en-US"/>
        </a:p>
      </dgm:t>
    </dgm:pt>
    <dgm:pt modelId="{B1AAE7D2-991C-4BCA-A3BA-8B543FD63417}" type="sibTrans" cxnId="{49792DF9-CF03-466D-AF06-A25DED9B4D3F}">
      <dgm:prSet/>
      <dgm:spPr/>
      <dgm:t>
        <a:bodyPr/>
        <a:lstStyle/>
        <a:p>
          <a:endParaRPr lang="en-US"/>
        </a:p>
      </dgm:t>
    </dgm:pt>
    <dgm:pt modelId="{F844C649-9F99-478E-A15E-EE70C76EDD0A}">
      <dgm:prSet/>
      <dgm:spPr/>
      <dgm:t>
        <a:bodyPr/>
        <a:lstStyle/>
        <a:p>
          <a:pPr rtl="0"/>
          <a:r>
            <a:rPr lang="en-US">
              <a:latin typeface="Microsoft New Tai Lue"/>
            </a:rPr>
            <a:t>Service by</a:t>
          </a:r>
          <a:r>
            <a:rPr lang="en-US"/>
            <a:t> OpenAI</a:t>
          </a:r>
        </a:p>
      </dgm:t>
    </dgm:pt>
    <dgm:pt modelId="{D83A6149-9450-44CE-B074-BD6A0338F162}" type="parTrans" cxnId="{64C0599A-73A8-48D0-9200-A0763DB01737}">
      <dgm:prSet/>
      <dgm:spPr/>
      <dgm:t>
        <a:bodyPr/>
        <a:lstStyle/>
        <a:p>
          <a:endParaRPr lang="en-US"/>
        </a:p>
      </dgm:t>
    </dgm:pt>
    <dgm:pt modelId="{FF2547A5-233A-4DE4-AC61-BEF302A02069}" type="sibTrans" cxnId="{64C0599A-73A8-48D0-9200-A0763DB01737}">
      <dgm:prSet/>
      <dgm:spPr/>
      <dgm:t>
        <a:bodyPr/>
        <a:lstStyle/>
        <a:p>
          <a:endParaRPr lang="en-US"/>
        </a:p>
      </dgm:t>
    </dgm:pt>
    <dgm:pt modelId="{79D0BEA3-B3DC-48FE-A3F3-A277FE870BA0}">
      <dgm:prSet/>
      <dgm:spPr/>
      <dgm:t>
        <a:bodyPr/>
        <a:lstStyle/>
        <a:p>
          <a:r>
            <a:rPr lang="en-US"/>
            <a:t>It is </a:t>
          </a:r>
          <a:r>
            <a:rPr lang="en-US">
              <a:latin typeface="Microsoft New Tai Lue"/>
            </a:rPr>
            <a:t>NOT</a:t>
          </a:r>
          <a:endParaRPr lang="en-US"/>
        </a:p>
      </dgm:t>
    </dgm:pt>
    <dgm:pt modelId="{C102B416-F56F-499D-9172-106C5F59FCEE}" type="parTrans" cxnId="{161423A2-A123-429E-9ADC-0B29E9A27C13}">
      <dgm:prSet/>
      <dgm:spPr/>
      <dgm:t>
        <a:bodyPr/>
        <a:lstStyle/>
        <a:p>
          <a:endParaRPr lang="en-US"/>
        </a:p>
      </dgm:t>
    </dgm:pt>
    <dgm:pt modelId="{65244929-7CD4-4320-8E90-24A354159AD5}" type="sibTrans" cxnId="{161423A2-A123-429E-9ADC-0B29E9A27C13}">
      <dgm:prSet/>
      <dgm:spPr/>
      <dgm:t>
        <a:bodyPr/>
        <a:lstStyle/>
        <a:p>
          <a:endParaRPr lang="en-US"/>
        </a:p>
      </dgm:t>
    </dgm:pt>
    <dgm:pt modelId="{81CC71D1-782E-4699-872F-325D6D8E4D1D}">
      <dgm:prSet/>
      <dgm:spPr/>
      <dgm:t>
        <a:bodyPr/>
        <a:lstStyle/>
        <a:p>
          <a:pPr rtl="0"/>
          <a:r>
            <a:rPr lang="en-US">
              <a:latin typeface="Microsoft New Tai Lue"/>
            </a:rPr>
            <a:t>Full AGI</a:t>
          </a:r>
          <a:r>
            <a:rPr lang="en-US"/>
            <a:t> (artificial general intelligence)</a:t>
          </a:r>
        </a:p>
      </dgm:t>
    </dgm:pt>
    <dgm:pt modelId="{EE1FFD6B-B72E-4F8D-9DAC-8B97DE73F06A}" type="parTrans" cxnId="{A3441D4A-BD16-4B13-BFF7-5B4D3C79CBFF}">
      <dgm:prSet/>
      <dgm:spPr/>
      <dgm:t>
        <a:bodyPr/>
        <a:lstStyle/>
        <a:p>
          <a:endParaRPr lang="en-US"/>
        </a:p>
      </dgm:t>
    </dgm:pt>
    <dgm:pt modelId="{C424FB51-E481-4B8D-96E7-84EBFE8B6B06}" type="sibTrans" cxnId="{A3441D4A-BD16-4B13-BFF7-5B4D3C79CBFF}">
      <dgm:prSet/>
      <dgm:spPr/>
      <dgm:t>
        <a:bodyPr/>
        <a:lstStyle/>
        <a:p>
          <a:endParaRPr lang="en-US"/>
        </a:p>
      </dgm:t>
    </dgm:pt>
    <dgm:pt modelId="{45296DF9-2A61-4906-8416-343BFAAC2D38}">
      <dgm:prSet/>
      <dgm:spPr/>
      <dgm:t>
        <a:bodyPr/>
        <a:lstStyle/>
        <a:p>
          <a:r>
            <a:rPr lang="en-US" dirty="0"/>
            <a:t>The only LLM we should care about</a:t>
          </a:r>
        </a:p>
      </dgm:t>
    </dgm:pt>
    <dgm:pt modelId="{44815F25-73D9-46F3-AA11-C8E3CD173C71}" type="parTrans" cxnId="{9949CAA9-0077-4E2B-9E44-27DE647FF3D4}">
      <dgm:prSet/>
      <dgm:spPr/>
      <dgm:t>
        <a:bodyPr/>
        <a:lstStyle/>
        <a:p>
          <a:endParaRPr lang="en-US"/>
        </a:p>
      </dgm:t>
    </dgm:pt>
    <dgm:pt modelId="{84B9CC43-DFA4-419C-AD86-BE5BDF0AF980}" type="sibTrans" cxnId="{9949CAA9-0077-4E2B-9E44-27DE647FF3D4}">
      <dgm:prSet/>
      <dgm:spPr/>
      <dgm:t>
        <a:bodyPr/>
        <a:lstStyle/>
        <a:p>
          <a:endParaRPr lang="en-US"/>
        </a:p>
      </dgm:t>
    </dgm:pt>
    <dgm:pt modelId="{95732985-6C5F-4A01-AB45-F41799FE5AA8}">
      <dgm:prSet phldr="0"/>
      <dgm:spPr/>
      <dgm:t>
        <a:bodyPr/>
        <a:lstStyle/>
        <a:p>
          <a:r>
            <a:rPr lang="en-US" dirty="0">
              <a:latin typeface="Microsoft New Tai Lue"/>
            </a:rPr>
            <a:t>Open/transparent</a:t>
          </a:r>
        </a:p>
      </dgm:t>
    </dgm:pt>
    <dgm:pt modelId="{C45118E2-EC16-427C-86F6-7DA3FC9FFE5B}" type="parTrans" cxnId="{C3ECB8FA-C3D7-408D-972C-574F714F8609}">
      <dgm:prSet/>
      <dgm:spPr/>
      <dgm:t>
        <a:bodyPr/>
        <a:lstStyle/>
        <a:p>
          <a:endParaRPr lang="en-GB"/>
        </a:p>
      </dgm:t>
    </dgm:pt>
    <dgm:pt modelId="{9480FDDC-4E74-44B6-96CB-550C392297E2}" type="sibTrans" cxnId="{C3ECB8FA-C3D7-408D-972C-574F714F8609}">
      <dgm:prSet/>
      <dgm:spPr/>
      <dgm:t>
        <a:bodyPr/>
        <a:lstStyle/>
        <a:p>
          <a:endParaRPr lang="en-GB"/>
        </a:p>
      </dgm:t>
    </dgm:pt>
    <dgm:pt modelId="{8028EAF6-E7B2-4CED-8155-38431D8E394F}">
      <dgm:prSet phldr="0"/>
      <dgm:spPr/>
      <dgm:t>
        <a:bodyPr/>
        <a:lstStyle/>
        <a:p>
          <a:pPr rtl="0"/>
          <a:r>
            <a:rPr lang="en-US">
              <a:latin typeface="Microsoft New Tai Lue"/>
            </a:rPr>
            <a:t>A search engine</a:t>
          </a:r>
        </a:p>
      </dgm:t>
    </dgm:pt>
    <dgm:pt modelId="{1DAD0332-A370-43D1-BF8F-D2CC8BF79748}" type="parTrans" cxnId="{9DB40862-1D61-4E8F-921A-0DF90D3C3BEB}">
      <dgm:prSet/>
      <dgm:spPr/>
      <dgm:t>
        <a:bodyPr/>
        <a:lstStyle/>
        <a:p>
          <a:endParaRPr lang="en-GB"/>
        </a:p>
      </dgm:t>
    </dgm:pt>
    <dgm:pt modelId="{4F328028-F111-4EA6-9563-12FAFC54A0F3}" type="sibTrans" cxnId="{9DB40862-1D61-4E8F-921A-0DF90D3C3BEB}">
      <dgm:prSet/>
      <dgm:spPr/>
      <dgm:t>
        <a:bodyPr/>
        <a:lstStyle/>
        <a:p>
          <a:endParaRPr lang="en-GB"/>
        </a:p>
      </dgm:t>
    </dgm:pt>
    <dgm:pt modelId="{486F938C-2BCA-4EC9-B7C7-8201CFDA59EB}">
      <dgm:prSet phldr="0"/>
      <dgm:spPr/>
      <dgm:t>
        <a:bodyPr/>
        <a:lstStyle/>
        <a:p>
          <a:pPr rtl="0"/>
          <a:r>
            <a:rPr lang="en-US">
              <a:latin typeface="Microsoft New Tai Lue"/>
            </a:rPr>
            <a:t>A calculator</a:t>
          </a:r>
        </a:p>
      </dgm:t>
    </dgm:pt>
    <dgm:pt modelId="{4F39E318-C34B-46AF-8EE2-DF48582E7FD9}" type="parTrans" cxnId="{3213A140-446A-4D77-8BAA-91404C866744}">
      <dgm:prSet/>
      <dgm:spPr/>
      <dgm:t>
        <a:bodyPr/>
        <a:lstStyle/>
        <a:p>
          <a:endParaRPr lang="en-GB"/>
        </a:p>
      </dgm:t>
    </dgm:pt>
    <dgm:pt modelId="{BF0E02F8-96EE-4383-99EC-41FF0F4297AA}" type="sibTrans" cxnId="{3213A140-446A-4D77-8BAA-91404C866744}">
      <dgm:prSet/>
      <dgm:spPr/>
      <dgm:t>
        <a:bodyPr/>
        <a:lstStyle/>
        <a:p>
          <a:endParaRPr lang="en-GB"/>
        </a:p>
      </dgm:t>
    </dgm:pt>
    <dgm:pt modelId="{847255EE-EBFA-40FE-8A90-A80DDD6E9476}">
      <dgm:prSet phldr="0"/>
      <dgm:spPr/>
      <dgm:t>
        <a:bodyPr/>
        <a:lstStyle/>
        <a:p>
          <a:pPr rtl="0"/>
          <a:r>
            <a:rPr lang="en-US">
              <a:latin typeface="Microsoft New Tai Lue"/>
            </a:rPr>
            <a:t>Up-to-date (trained in 2021)</a:t>
          </a:r>
        </a:p>
      </dgm:t>
    </dgm:pt>
    <dgm:pt modelId="{6F3A2980-0F35-4B88-AD4E-516F565C64D4}" type="parTrans" cxnId="{9143DA12-A049-4E21-A84F-FBC570B028AD}">
      <dgm:prSet/>
      <dgm:spPr/>
      <dgm:t>
        <a:bodyPr/>
        <a:lstStyle/>
        <a:p>
          <a:endParaRPr lang="en-GB"/>
        </a:p>
      </dgm:t>
    </dgm:pt>
    <dgm:pt modelId="{16271AE4-4F1C-4999-A832-C67259AF9A6F}" type="sibTrans" cxnId="{9143DA12-A049-4E21-A84F-FBC570B028AD}">
      <dgm:prSet/>
      <dgm:spPr/>
      <dgm:t>
        <a:bodyPr/>
        <a:lstStyle/>
        <a:p>
          <a:endParaRPr lang="en-GB"/>
        </a:p>
      </dgm:t>
    </dgm:pt>
    <dgm:pt modelId="{82490753-2ECD-49FF-AC2F-C6D313F264B1}">
      <dgm:prSet/>
      <dgm:spPr/>
      <dgm:t>
        <a:bodyPr/>
        <a:lstStyle/>
        <a:p>
          <a:pPr rtl="0"/>
          <a:r>
            <a:rPr lang="en-US" dirty="0"/>
            <a:t>Outcome of extensive international collective effort over many years</a:t>
          </a:r>
        </a:p>
      </dgm:t>
    </dgm:pt>
    <dgm:pt modelId="{AF5B6B39-BD9B-445C-A72B-5BE7FF0B5D37}" type="parTrans" cxnId="{74455D7A-3A44-4F4E-9CFC-3B90FEEFAF25}">
      <dgm:prSet/>
      <dgm:spPr/>
      <dgm:t>
        <a:bodyPr/>
        <a:lstStyle/>
        <a:p>
          <a:endParaRPr lang="en-GB"/>
        </a:p>
      </dgm:t>
    </dgm:pt>
    <dgm:pt modelId="{ECD790AF-4EF7-4FB6-9E8F-5C35ABDD4072}" type="sibTrans" cxnId="{74455D7A-3A44-4F4E-9CFC-3B90FEEFAF25}">
      <dgm:prSet/>
      <dgm:spPr/>
      <dgm:t>
        <a:bodyPr/>
        <a:lstStyle/>
        <a:p>
          <a:endParaRPr lang="en-GB"/>
        </a:p>
      </dgm:t>
    </dgm:pt>
    <dgm:pt modelId="{E8A0EF75-7DCF-4DD4-A96B-B5F3C797AEF9}" type="pres">
      <dgm:prSet presAssocID="{2C8988E3-650A-4AB3-81A7-57854394221B}" presName="Name0" presStyleCnt="0">
        <dgm:presLayoutVars>
          <dgm:dir/>
          <dgm:animLvl val="lvl"/>
          <dgm:resizeHandles val="exact"/>
        </dgm:presLayoutVars>
      </dgm:prSet>
      <dgm:spPr/>
    </dgm:pt>
    <dgm:pt modelId="{880F86B0-4675-4D5B-9AA1-65B74E9D004D}" type="pres">
      <dgm:prSet presAssocID="{B69852A0-A7DB-4681-8CEB-20AE5090C524}" presName="composite" presStyleCnt="0"/>
      <dgm:spPr/>
    </dgm:pt>
    <dgm:pt modelId="{DB8A65EA-5BEE-4421-8A08-9C6B1ED92B78}" type="pres">
      <dgm:prSet presAssocID="{B69852A0-A7DB-4681-8CEB-20AE5090C524}" presName="parTx" presStyleLbl="alignNode1" presStyleIdx="0" presStyleCnt="2">
        <dgm:presLayoutVars>
          <dgm:chMax val="0"/>
          <dgm:chPref val="0"/>
          <dgm:bulletEnabled val="1"/>
        </dgm:presLayoutVars>
      </dgm:prSet>
      <dgm:spPr/>
    </dgm:pt>
    <dgm:pt modelId="{4E615345-7F07-4E60-891A-F406E2CF7ECD}" type="pres">
      <dgm:prSet presAssocID="{B69852A0-A7DB-4681-8CEB-20AE5090C524}" presName="desTx" presStyleLbl="alignAccFollowNode1" presStyleIdx="0" presStyleCnt="2">
        <dgm:presLayoutVars>
          <dgm:bulletEnabled val="1"/>
        </dgm:presLayoutVars>
      </dgm:prSet>
      <dgm:spPr/>
    </dgm:pt>
    <dgm:pt modelId="{7C8994C6-E808-4335-B117-AB3C19A5ED28}" type="pres">
      <dgm:prSet presAssocID="{6E55F165-F34D-4236-9EC1-09404AE14F3C}" presName="space" presStyleCnt="0"/>
      <dgm:spPr/>
    </dgm:pt>
    <dgm:pt modelId="{5B023C3D-CBC9-4FC0-B22C-5A2D2C1B14F6}" type="pres">
      <dgm:prSet presAssocID="{79D0BEA3-B3DC-48FE-A3F3-A277FE870BA0}" presName="composite" presStyleCnt="0"/>
      <dgm:spPr/>
    </dgm:pt>
    <dgm:pt modelId="{FA47C952-5294-4FA7-A3CF-B8FEC09C920A}" type="pres">
      <dgm:prSet presAssocID="{79D0BEA3-B3DC-48FE-A3F3-A277FE870BA0}" presName="parTx" presStyleLbl="alignNode1" presStyleIdx="1" presStyleCnt="2">
        <dgm:presLayoutVars>
          <dgm:chMax val="0"/>
          <dgm:chPref val="0"/>
          <dgm:bulletEnabled val="1"/>
        </dgm:presLayoutVars>
      </dgm:prSet>
      <dgm:spPr/>
    </dgm:pt>
    <dgm:pt modelId="{3E83534B-E4AC-446C-8451-3DE64D42C780}" type="pres">
      <dgm:prSet presAssocID="{79D0BEA3-B3DC-48FE-A3F3-A277FE870BA0}" presName="desTx" presStyleLbl="alignAccFollowNode1" presStyleIdx="1" presStyleCnt="2">
        <dgm:presLayoutVars>
          <dgm:bulletEnabled val="1"/>
        </dgm:presLayoutVars>
      </dgm:prSet>
      <dgm:spPr/>
    </dgm:pt>
  </dgm:ptLst>
  <dgm:cxnLst>
    <dgm:cxn modelId="{1E06DB06-B16F-4EFB-A71F-27DDE72D5BDA}" type="presOf" srcId="{82490753-2ECD-49FF-AC2F-C6D313F264B1}" destId="{4E615345-7F07-4E60-891A-F406E2CF7ECD}" srcOrd="0" destOrd="4" presId="urn:microsoft.com/office/officeart/2005/8/layout/hList1"/>
    <dgm:cxn modelId="{9143DA12-A049-4E21-A84F-FBC570B028AD}" srcId="{79D0BEA3-B3DC-48FE-A3F3-A277FE870BA0}" destId="{847255EE-EBFA-40FE-8A90-A80DDD6E9476}" srcOrd="1" destOrd="0" parTransId="{6F3A2980-0F35-4B88-AD4E-516F565C64D4}" sibTransId="{16271AE4-4F1C-4999-A832-C67259AF9A6F}"/>
    <dgm:cxn modelId="{11AA5F3A-00C0-4E20-91E5-A89D36DE0F2F}" type="presOf" srcId="{B69852A0-A7DB-4681-8CEB-20AE5090C524}" destId="{DB8A65EA-5BEE-4421-8A08-9C6B1ED92B78}" srcOrd="0" destOrd="0" presId="urn:microsoft.com/office/officeart/2005/8/layout/hList1"/>
    <dgm:cxn modelId="{B3CF8A3F-9EF0-4438-809B-C90084C10234}" type="presOf" srcId="{2C8988E3-650A-4AB3-81A7-57854394221B}" destId="{E8A0EF75-7DCF-4DD4-A96B-B5F3C797AEF9}" srcOrd="0" destOrd="0" presId="urn:microsoft.com/office/officeart/2005/8/layout/hList1"/>
    <dgm:cxn modelId="{3213A140-446A-4D77-8BAA-91404C866744}" srcId="{79D0BEA3-B3DC-48FE-A3F3-A277FE870BA0}" destId="{486F938C-2BCA-4EC9-B7C7-8201CFDA59EB}" srcOrd="3" destOrd="0" parTransId="{4F39E318-C34B-46AF-8EE2-DF48582E7FD9}" sibTransId="{BF0E02F8-96EE-4383-99EC-41FF0F4297AA}"/>
    <dgm:cxn modelId="{0288045C-D095-48C5-9703-66FE4A686B16}" type="presOf" srcId="{81CC71D1-782E-4699-872F-325D6D8E4D1D}" destId="{3E83534B-E4AC-446C-8451-3DE64D42C780}" srcOrd="0" destOrd="0" presId="urn:microsoft.com/office/officeart/2005/8/layout/hList1"/>
    <dgm:cxn modelId="{457AE160-543B-4CBB-9381-4A53F354A61C}" type="presOf" srcId="{F844C649-9F99-478E-A15E-EE70C76EDD0A}" destId="{4E615345-7F07-4E60-891A-F406E2CF7ECD}" srcOrd="0" destOrd="3" presId="urn:microsoft.com/office/officeart/2005/8/layout/hList1"/>
    <dgm:cxn modelId="{9DB40862-1D61-4E8F-921A-0DF90D3C3BEB}" srcId="{79D0BEA3-B3DC-48FE-A3F3-A277FE870BA0}" destId="{8028EAF6-E7B2-4CED-8155-38431D8E394F}" srcOrd="2" destOrd="0" parTransId="{1DAD0332-A370-43D1-BF8F-D2CC8BF79748}" sibTransId="{4F328028-F111-4EA6-9563-12FAFC54A0F3}"/>
    <dgm:cxn modelId="{D95AEE46-0F20-4EBD-AF83-39113E849C5D}" type="presOf" srcId="{8028EAF6-E7B2-4CED-8155-38431D8E394F}" destId="{3E83534B-E4AC-446C-8451-3DE64D42C780}" srcOrd="0" destOrd="2" presId="urn:microsoft.com/office/officeart/2005/8/layout/hList1"/>
    <dgm:cxn modelId="{65B24268-40E6-4CBA-B551-730C07CEC4E1}" srcId="{B69852A0-A7DB-4681-8CEB-20AE5090C524}" destId="{49D96380-1AB9-4F86-8BB3-9ED7A2691011}" srcOrd="0" destOrd="0" parTransId="{10094232-847A-423A-A933-5BFB3DEFBBCF}" sibTransId="{918A073A-B3E0-4741-9619-8D7357E3BEDF}"/>
    <dgm:cxn modelId="{A3441D4A-BD16-4B13-BFF7-5B4D3C79CBFF}" srcId="{79D0BEA3-B3DC-48FE-A3F3-A277FE870BA0}" destId="{81CC71D1-782E-4699-872F-325D6D8E4D1D}" srcOrd="0" destOrd="0" parTransId="{EE1FFD6B-B72E-4F8D-9DAC-8B97DE73F06A}" sibTransId="{C424FB51-E481-4B8D-96E7-84EBFE8B6B06}"/>
    <dgm:cxn modelId="{6524E06A-38B2-49A7-8017-55959A4A2E44}" srcId="{B69852A0-A7DB-4681-8CEB-20AE5090C524}" destId="{C01461FD-68B7-489B-81FC-A06659E2E0D9}" srcOrd="1" destOrd="0" parTransId="{062CB44B-066A-4556-A011-609DEF430229}" sibTransId="{DF3B0B9C-9AB6-4514-8AE6-E39B11488156}"/>
    <dgm:cxn modelId="{58AD164F-5303-4AEF-8739-2C691B79F77D}" type="presOf" srcId="{486F938C-2BCA-4EC9-B7C7-8201CFDA59EB}" destId="{3E83534B-E4AC-446C-8451-3DE64D42C780}" srcOrd="0" destOrd="3" presId="urn:microsoft.com/office/officeart/2005/8/layout/hList1"/>
    <dgm:cxn modelId="{74455D7A-3A44-4F4E-9CFC-3B90FEEFAF25}" srcId="{B69852A0-A7DB-4681-8CEB-20AE5090C524}" destId="{82490753-2ECD-49FF-AC2F-C6D313F264B1}" srcOrd="4" destOrd="0" parTransId="{AF5B6B39-BD9B-445C-A72B-5BE7FF0B5D37}" sibTransId="{ECD790AF-4EF7-4FB6-9E8F-5C35ABDD4072}"/>
    <dgm:cxn modelId="{601FC18A-150A-4B83-B2ED-53203FC9E449}" srcId="{2C8988E3-650A-4AB3-81A7-57854394221B}" destId="{B69852A0-A7DB-4681-8CEB-20AE5090C524}" srcOrd="0" destOrd="0" parTransId="{425E8FD2-C352-4AF0-8E17-7C753BB1AB51}" sibTransId="{6E55F165-F34D-4236-9EC1-09404AE14F3C}"/>
    <dgm:cxn modelId="{2FA8188E-7CCB-41CF-8129-8CEA5C818627}" type="presOf" srcId="{45296DF9-2A61-4906-8416-343BFAAC2D38}" destId="{3E83534B-E4AC-446C-8451-3DE64D42C780}" srcOrd="0" destOrd="5" presId="urn:microsoft.com/office/officeart/2005/8/layout/hList1"/>
    <dgm:cxn modelId="{64C0599A-73A8-48D0-9200-A0763DB01737}" srcId="{B69852A0-A7DB-4681-8CEB-20AE5090C524}" destId="{F844C649-9F99-478E-A15E-EE70C76EDD0A}" srcOrd="3" destOrd="0" parTransId="{D83A6149-9450-44CE-B074-BD6A0338F162}" sibTransId="{FF2547A5-233A-4DE4-AC61-BEF302A02069}"/>
    <dgm:cxn modelId="{161423A2-A123-429E-9ADC-0B29E9A27C13}" srcId="{2C8988E3-650A-4AB3-81A7-57854394221B}" destId="{79D0BEA3-B3DC-48FE-A3F3-A277FE870BA0}" srcOrd="1" destOrd="0" parTransId="{C102B416-F56F-499D-9172-106C5F59FCEE}" sibTransId="{65244929-7CD4-4320-8E90-24A354159AD5}"/>
    <dgm:cxn modelId="{9949CAA9-0077-4E2B-9E44-27DE647FF3D4}" srcId="{79D0BEA3-B3DC-48FE-A3F3-A277FE870BA0}" destId="{45296DF9-2A61-4906-8416-343BFAAC2D38}" srcOrd="5" destOrd="0" parTransId="{44815F25-73D9-46F3-AA11-C8E3CD173C71}" sibTransId="{84B9CC43-DFA4-419C-AD86-BE5BDF0AF980}"/>
    <dgm:cxn modelId="{BF6FF1AA-F2B2-4BC6-9947-7BC1F5E02068}" type="presOf" srcId="{49D96380-1AB9-4F86-8BB3-9ED7A2691011}" destId="{4E615345-7F07-4E60-891A-F406E2CF7ECD}" srcOrd="0" destOrd="0" presId="urn:microsoft.com/office/officeart/2005/8/layout/hList1"/>
    <dgm:cxn modelId="{0A7B81D2-35E5-4A33-AE6E-D76351B3E49B}" type="presOf" srcId="{95732985-6C5F-4A01-AB45-F41799FE5AA8}" destId="{3E83534B-E4AC-446C-8451-3DE64D42C780}" srcOrd="0" destOrd="4" presId="urn:microsoft.com/office/officeart/2005/8/layout/hList1"/>
    <dgm:cxn modelId="{B24FD8D8-557F-499B-9694-D9155FFFDA4A}" type="presOf" srcId="{79D0BEA3-B3DC-48FE-A3F3-A277FE870BA0}" destId="{FA47C952-5294-4FA7-A3CF-B8FEC09C920A}" srcOrd="0" destOrd="0" presId="urn:microsoft.com/office/officeart/2005/8/layout/hList1"/>
    <dgm:cxn modelId="{E3CDFCDD-9941-4FAE-8755-CDB274D8A221}" type="presOf" srcId="{847255EE-EBFA-40FE-8A90-A80DDD6E9476}" destId="{3E83534B-E4AC-446C-8451-3DE64D42C780}" srcOrd="0" destOrd="1" presId="urn:microsoft.com/office/officeart/2005/8/layout/hList1"/>
    <dgm:cxn modelId="{6E6A42EC-593F-40F3-9374-DCD9D9F1CDF7}" type="presOf" srcId="{99908CF2-2171-40DD-8DE8-1B5FA1D38EE9}" destId="{4E615345-7F07-4E60-891A-F406E2CF7ECD}" srcOrd="0" destOrd="2" presId="urn:microsoft.com/office/officeart/2005/8/layout/hList1"/>
    <dgm:cxn modelId="{477D12F2-FA58-479C-9C95-0DCB11509B00}" type="presOf" srcId="{C01461FD-68B7-489B-81FC-A06659E2E0D9}" destId="{4E615345-7F07-4E60-891A-F406E2CF7ECD}" srcOrd="0" destOrd="1" presId="urn:microsoft.com/office/officeart/2005/8/layout/hList1"/>
    <dgm:cxn modelId="{49792DF9-CF03-466D-AF06-A25DED9B4D3F}" srcId="{B69852A0-A7DB-4681-8CEB-20AE5090C524}" destId="{99908CF2-2171-40DD-8DE8-1B5FA1D38EE9}" srcOrd="2" destOrd="0" parTransId="{D10E1884-AB9B-44C7-9682-774159D1E782}" sibTransId="{B1AAE7D2-991C-4BCA-A3BA-8B543FD63417}"/>
    <dgm:cxn modelId="{C3ECB8FA-C3D7-408D-972C-574F714F8609}" srcId="{79D0BEA3-B3DC-48FE-A3F3-A277FE870BA0}" destId="{95732985-6C5F-4A01-AB45-F41799FE5AA8}" srcOrd="4" destOrd="0" parTransId="{C45118E2-EC16-427C-86F6-7DA3FC9FFE5B}" sibTransId="{9480FDDC-4E74-44B6-96CB-550C392297E2}"/>
    <dgm:cxn modelId="{93BF9312-C944-4923-A5A1-9B298F8C3CD5}" type="presParOf" srcId="{E8A0EF75-7DCF-4DD4-A96B-B5F3C797AEF9}" destId="{880F86B0-4675-4D5B-9AA1-65B74E9D004D}" srcOrd="0" destOrd="0" presId="urn:microsoft.com/office/officeart/2005/8/layout/hList1"/>
    <dgm:cxn modelId="{9BACD322-31A5-475B-AD5B-F24C5A6A46AB}" type="presParOf" srcId="{880F86B0-4675-4D5B-9AA1-65B74E9D004D}" destId="{DB8A65EA-5BEE-4421-8A08-9C6B1ED92B78}" srcOrd="0" destOrd="0" presId="urn:microsoft.com/office/officeart/2005/8/layout/hList1"/>
    <dgm:cxn modelId="{FB5DE02A-50CB-4697-B5E7-219478BA3FA6}" type="presParOf" srcId="{880F86B0-4675-4D5B-9AA1-65B74E9D004D}" destId="{4E615345-7F07-4E60-891A-F406E2CF7ECD}" srcOrd="1" destOrd="0" presId="urn:microsoft.com/office/officeart/2005/8/layout/hList1"/>
    <dgm:cxn modelId="{1AC59D78-A480-44C6-88A7-8EB307E2638D}" type="presParOf" srcId="{E8A0EF75-7DCF-4DD4-A96B-B5F3C797AEF9}" destId="{7C8994C6-E808-4335-B117-AB3C19A5ED28}" srcOrd="1" destOrd="0" presId="urn:microsoft.com/office/officeart/2005/8/layout/hList1"/>
    <dgm:cxn modelId="{3F73D4F6-A2FD-4CE9-B863-3FDD429C8E18}" type="presParOf" srcId="{E8A0EF75-7DCF-4DD4-A96B-B5F3C797AEF9}" destId="{5B023C3D-CBC9-4FC0-B22C-5A2D2C1B14F6}" srcOrd="2" destOrd="0" presId="urn:microsoft.com/office/officeart/2005/8/layout/hList1"/>
    <dgm:cxn modelId="{798DF349-A81E-4A03-81E3-53323045ED00}" type="presParOf" srcId="{5B023C3D-CBC9-4FC0-B22C-5A2D2C1B14F6}" destId="{FA47C952-5294-4FA7-A3CF-B8FEC09C920A}" srcOrd="0" destOrd="0" presId="urn:microsoft.com/office/officeart/2005/8/layout/hList1"/>
    <dgm:cxn modelId="{A4893BAC-B745-49D1-8EAE-0618DB545119}" type="presParOf" srcId="{5B023C3D-CBC9-4FC0-B22C-5A2D2C1B14F6}" destId="{3E83534B-E4AC-446C-8451-3DE64D42C78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C8988E3-650A-4AB3-81A7-57854394221B}"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US"/>
        </a:p>
      </dgm:t>
    </dgm:pt>
    <dgm:pt modelId="{B69852A0-A7DB-4681-8CEB-20AE5090C524}">
      <dgm:prSet/>
      <dgm:spPr/>
      <dgm:t>
        <a:bodyPr/>
        <a:lstStyle/>
        <a:p>
          <a:pPr rtl="0"/>
          <a:r>
            <a:rPr lang="en-US" dirty="0">
              <a:latin typeface="Microsoft New Tai Lue"/>
            </a:rPr>
            <a:t>LLMs are</a:t>
          </a:r>
          <a:r>
            <a:rPr lang="en-US" dirty="0"/>
            <a:t> </a:t>
          </a:r>
          <a:r>
            <a:rPr lang="en-US" dirty="0">
              <a:latin typeface="Microsoft New Tai Lue"/>
            </a:rPr>
            <a:t>excellent at</a:t>
          </a:r>
          <a:endParaRPr lang="en-US" dirty="0"/>
        </a:p>
      </dgm:t>
    </dgm:pt>
    <dgm:pt modelId="{425E8FD2-C352-4AF0-8E17-7C753BB1AB51}" type="parTrans" cxnId="{601FC18A-150A-4B83-B2ED-53203FC9E449}">
      <dgm:prSet/>
      <dgm:spPr/>
      <dgm:t>
        <a:bodyPr/>
        <a:lstStyle/>
        <a:p>
          <a:endParaRPr lang="en-US"/>
        </a:p>
      </dgm:t>
    </dgm:pt>
    <dgm:pt modelId="{6E55F165-F34D-4236-9EC1-09404AE14F3C}" type="sibTrans" cxnId="{601FC18A-150A-4B83-B2ED-53203FC9E449}">
      <dgm:prSet/>
      <dgm:spPr/>
      <dgm:t>
        <a:bodyPr/>
        <a:lstStyle/>
        <a:p>
          <a:endParaRPr lang="en-US"/>
        </a:p>
      </dgm:t>
    </dgm:pt>
    <dgm:pt modelId="{F844C649-9F99-478E-A15E-EE70C76EDD0A}">
      <dgm:prSet/>
      <dgm:spPr/>
      <dgm:t>
        <a:bodyPr/>
        <a:lstStyle/>
        <a:p>
          <a:pPr rtl="0"/>
          <a:r>
            <a:rPr lang="en-US" dirty="0">
              <a:latin typeface="Microsoft New Tai Lue"/>
            </a:rPr>
            <a:t>Well-formed language</a:t>
          </a:r>
          <a:endParaRPr lang="en-US" dirty="0"/>
        </a:p>
      </dgm:t>
    </dgm:pt>
    <dgm:pt modelId="{D83A6149-9450-44CE-B074-BD6A0338F162}" type="parTrans" cxnId="{64C0599A-73A8-48D0-9200-A0763DB01737}">
      <dgm:prSet/>
      <dgm:spPr/>
      <dgm:t>
        <a:bodyPr/>
        <a:lstStyle/>
        <a:p>
          <a:endParaRPr lang="en-US"/>
        </a:p>
      </dgm:t>
    </dgm:pt>
    <dgm:pt modelId="{FF2547A5-233A-4DE4-AC61-BEF302A02069}" type="sibTrans" cxnId="{64C0599A-73A8-48D0-9200-A0763DB01737}">
      <dgm:prSet/>
      <dgm:spPr/>
      <dgm:t>
        <a:bodyPr/>
        <a:lstStyle/>
        <a:p>
          <a:endParaRPr lang="en-US"/>
        </a:p>
      </dgm:t>
    </dgm:pt>
    <dgm:pt modelId="{79D0BEA3-B3DC-48FE-A3F3-A277FE870BA0}">
      <dgm:prSet/>
      <dgm:spPr/>
      <dgm:t>
        <a:bodyPr/>
        <a:lstStyle/>
        <a:p>
          <a:pPr rtl="0"/>
          <a:r>
            <a:rPr lang="en-US" dirty="0">
              <a:latin typeface="Microsoft New Tai Lue"/>
            </a:rPr>
            <a:t>They are</a:t>
          </a:r>
          <a:r>
            <a:rPr lang="en-US" dirty="0"/>
            <a:t> </a:t>
          </a:r>
          <a:r>
            <a:rPr lang="en-US" dirty="0">
              <a:latin typeface="Microsoft New Tai Lue"/>
            </a:rPr>
            <a:t>not so good at</a:t>
          </a:r>
          <a:endParaRPr lang="en-US" dirty="0"/>
        </a:p>
      </dgm:t>
    </dgm:pt>
    <dgm:pt modelId="{C102B416-F56F-499D-9172-106C5F59FCEE}" type="parTrans" cxnId="{161423A2-A123-429E-9ADC-0B29E9A27C13}">
      <dgm:prSet/>
      <dgm:spPr/>
      <dgm:t>
        <a:bodyPr/>
        <a:lstStyle/>
        <a:p>
          <a:endParaRPr lang="en-US"/>
        </a:p>
      </dgm:t>
    </dgm:pt>
    <dgm:pt modelId="{65244929-7CD4-4320-8E90-24A354159AD5}" type="sibTrans" cxnId="{161423A2-A123-429E-9ADC-0B29E9A27C13}">
      <dgm:prSet/>
      <dgm:spPr/>
      <dgm:t>
        <a:bodyPr/>
        <a:lstStyle/>
        <a:p>
          <a:endParaRPr lang="en-US"/>
        </a:p>
      </dgm:t>
    </dgm:pt>
    <dgm:pt modelId="{45296DF9-2A61-4906-8416-343BFAAC2D38}">
      <dgm:prSet phldr="0"/>
      <dgm:spPr/>
      <dgm:t>
        <a:bodyPr/>
        <a:lstStyle/>
        <a:p>
          <a:pPr rtl="0"/>
          <a:r>
            <a:rPr lang="en-US" dirty="0">
              <a:latin typeface="Microsoft New Tai Lue"/>
            </a:rPr>
            <a:t>Accessing knowledge*</a:t>
          </a:r>
          <a:endParaRPr lang="en-US" dirty="0"/>
        </a:p>
      </dgm:t>
    </dgm:pt>
    <dgm:pt modelId="{44815F25-73D9-46F3-AA11-C8E3CD173C71}" type="parTrans" cxnId="{9949CAA9-0077-4E2B-9E44-27DE647FF3D4}">
      <dgm:prSet/>
      <dgm:spPr/>
      <dgm:t>
        <a:bodyPr/>
        <a:lstStyle/>
        <a:p>
          <a:endParaRPr lang="en-US"/>
        </a:p>
      </dgm:t>
    </dgm:pt>
    <dgm:pt modelId="{84B9CC43-DFA4-419C-AD86-BE5BDF0AF980}" type="sibTrans" cxnId="{9949CAA9-0077-4E2B-9E44-27DE647FF3D4}">
      <dgm:prSet/>
      <dgm:spPr/>
      <dgm:t>
        <a:bodyPr/>
        <a:lstStyle/>
        <a:p>
          <a:endParaRPr lang="en-US"/>
        </a:p>
      </dgm:t>
    </dgm:pt>
    <dgm:pt modelId="{C1F3CA47-ACD8-4EF2-AD11-BDCC9D67B7D3}">
      <dgm:prSet phldr="0"/>
      <dgm:spPr/>
      <dgm:t>
        <a:bodyPr/>
        <a:lstStyle/>
        <a:p>
          <a:pPr rtl="0"/>
          <a:r>
            <a:rPr lang="en-US" dirty="0">
              <a:latin typeface="Microsoft New Tai Lue"/>
            </a:rPr>
            <a:t>Representing diverse data</a:t>
          </a:r>
        </a:p>
      </dgm:t>
    </dgm:pt>
    <dgm:pt modelId="{37D66A6F-A211-4E65-A89C-4D3DF3B29DCC}" type="parTrans" cxnId="{A4D6B934-F154-4C7F-BA6E-40280BFB86B3}">
      <dgm:prSet/>
      <dgm:spPr/>
      <dgm:t>
        <a:bodyPr/>
        <a:lstStyle/>
        <a:p>
          <a:endParaRPr lang="en-GB"/>
        </a:p>
      </dgm:t>
    </dgm:pt>
    <dgm:pt modelId="{95781F35-D173-47B6-8843-90C0DBF56A6F}" type="sibTrans" cxnId="{A4D6B934-F154-4C7F-BA6E-40280BFB86B3}">
      <dgm:prSet/>
      <dgm:spPr/>
      <dgm:t>
        <a:bodyPr/>
        <a:lstStyle/>
        <a:p>
          <a:endParaRPr lang="en-GB"/>
        </a:p>
      </dgm:t>
    </dgm:pt>
    <dgm:pt modelId="{C1EE40E0-5536-4906-AF35-64E38665BA19}">
      <dgm:prSet phldr="0"/>
      <dgm:spPr/>
      <dgm:t>
        <a:bodyPr/>
        <a:lstStyle/>
        <a:p>
          <a:pPr rtl="0"/>
          <a:r>
            <a:rPr lang="en-US" dirty="0">
              <a:latin typeface="Microsoft New Tai Lue"/>
            </a:rPr>
            <a:t>Convincing explanations</a:t>
          </a:r>
        </a:p>
      </dgm:t>
    </dgm:pt>
    <dgm:pt modelId="{77B52DC6-014A-4E8A-81E8-C629022F2354}" type="parTrans" cxnId="{5A1621DA-242E-4EA1-BB83-8B7187BF7B35}">
      <dgm:prSet/>
      <dgm:spPr/>
      <dgm:t>
        <a:bodyPr/>
        <a:lstStyle/>
        <a:p>
          <a:endParaRPr lang="en-GB"/>
        </a:p>
      </dgm:t>
    </dgm:pt>
    <dgm:pt modelId="{52A5F883-FE85-41BC-B30C-97931DD3E883}" type="sibTrans" cxnId="{5A1621DA-242E-4EA1-BB83-8B7187BF7B35}">
      <dgm:prSet/>
      <dgm:spPr/>
      <dgm:t>
        <a:bodyPr/>
        <a:lstStyle/>
        <a:p>
          <a:endParaRPr lang="en-GB"/>
        </a:p>
      </dgm:t>
    </dgm:pt>
    <dgm:pt modelId="{1A85A382-9413-44F4-8BD2-5431295A74D2}">
      <dgm:prSet phldr="0"/>
      <dgm:spPr/>
      <dgm:t>
        <a:bodyPr/>
        <a:lstStyle/>
        <a:p>
          <a:pPr rtl="0"/>
          <a:r>
            <a:rPr lang="en-US" dirty="0">
              <a:latin typeface="Microsoft New Tai Lue"/>
            </a:rPr>
            <a:t>Document summarization</a:t>
          </a:r>
        </a:p>
      </dgm:t>
    </dgm:pt>
    <dgm:pt modelId="{93586913-459B-49E9-B91C-DE4C677BF99E}" type="parTrans" cxnId="{5A824125-C1D3-4F24-826A-C0BEBBEB9321}">
      <dgm:prSet/>
      <dgm:spPr/>
      <dgm:t>
        <a:bodyPr/>
        <a:lstStyle/>
        <a:p>
          <a:endParaRPr lang="en-GB"/>
        </a:p>
      </dgm:t>
    </dgm:pt>
    <dgm:pt modelId="{85A8D736-A6EA-4E6A-9ED7-73599ABDA1B6}" type="sibTrans" cxnId="{5A824125-C1D3-4F24-826A-C0BEBBEB9321}">
      <dgm:prSet/>
      <dgm:spPr/>
      <dgm:t>
        <a:bodyPr/>
        <a:lstStyle/>
        <a:p>
          <a:endParaRPr lang="en-GB"/>
        </a:p>
      </dgm:t>
    </dgm:pt>
    <dgm:pt modelId="{059BB3C9-1CCB-4A16-9466-5E0DAFB18412}">
      <dgm:prSet phldr="0"/>
      <dgm:spPr/>
      <dgm:t>
        <a:bodyPr/>
        <a:lstStyle/>
        <a:p>
          <a:pPr rtl="0"/>
          <a:r>
            <a:rPr lang="en-US" dirty="0">
              <a:solidFill>
                <a:srgbClr val="000000"/>
              </a:solidFill>
              <a:latin typeface="Calibri"/>
              <a:cs typeface="Calibri"/>
            </a:rPr>
            <a:t>Knowing what they </a:t>
          </a:r>
          <a:r>
            <a:rPr lang="en-US" b="1" dirty="0">
              <a:solidFill>
                <a:srgbClr val="000000"/>
              </a:solidFill>
              <a:latin typeface="Calibri"/>
              <a:cs typeface="Calibri"/>
            </a:rPr>
            <a:t>don't know</a:t>
          </a:r>
          <a:endParaRPr lang="en-US" b="1" dirty="0">
            <a:latin typeface="Microsoft New Tai Lue"/>
          </a:endParaRPr>
        </a:p>
      </dgm:t>
    </dgm:pt>
    <dgm:pt modelId="{57DCF1BC-17DD-4EEE-93A7-E1700ABB77B6}" type="parTrans" cxnId="{6E8B925E-81A6-4BDC-8B1C-B81CF882686B}">
      <dgm:prSet/>
      <dgm:spPr/>
      <dgm:t>
        <a:bodyPr/>
        <a:lstStyle/>
        <a:p>
          <a:endParaRPr lang="en-GB"/>
        </a:p>
      </dgm:t>
    </dgm:pt>
    <dgm:pt modelId="{9B280468-4855-4E06-B14D-EA46BAA3410F}" type="sibTrans" cxnId="{6E8B925E-81A6-4BDC-8B1C-B81CF882686B}">
      <dgm:prSet/>
      <dgm:spPr/>
      <dgm:t>
        <a:bodyPr/>
        <a:lstStyle/>
        <a:p>
          <a:endParaRPr lang="en-GB"/>
        </a:p>
      </dgm:t>
    </dgm:pt>
    <dgm:pt modelId="{7FD389C4-9AD4-4D0B-A5D2-6EC4C8B6DADD}">
      <dgm:prSet phldr="0"/>
      <dgm:spPr/>
      <dgm:t>
        <a:bodyPr/>
        <a:lstStyle/>
        <a:p>
          <a:pPr rtl="0"/>
          <a:r>
            <a:rPr lang="en-US" dirty="0">
              <a:latin typeface="Microsoft New Tai Lue"/>
            </a:rPr>
            <a:t>Program code generation</a:t>
          </a:r>
          <a:endParaRPr lang="en-US" dirty="0"/>
        </a:p>
      </dgm:t>
    </dgm:pt>
    <dgm:pt modelId="{3AA1335C-4F4C-4B91-A00B-AB87EAD2B7DE}" type="parTrans" cxnId="{C3224C1F-2B4A-486F-86EA-E2905C7812FD}">
      <dgm:prSet/>
      <dgm:spPr/>
      <dgm:t>
        <a:bodyPr/>
        <a:lstStyle/>
        <a:p>
          <a:endParaRPr lang="en-GB"/>
        </a:p>
      </dgm:t>
    </dgm:pt>
    <dgm:pt modelId="{C071202B-F419-46DD-8FE5-F5CBB3C285A6}" type="sibTrans" cxnId="{C3224C1F-2B4A-486F-86EA-E2905C7812FD}">
      <dgm:prSet/>
      <dgm:spPr/>
      <dgm:t>
        <a:bodyPr/>
        <a:lstStyle/>
        <a:p>
          <a:endParaRPr lang="en-GB"/>
        </a:p>
      </dgm:t>
    </dgm:pt>
    <dgm:pt modelId="{E0A91BC0-8AB1-41AA-8E9B-785D370609A6}">
      <dgm:prSet phldr="0"/>
      <dgm:spPr/>
      <dgm:t>
        <a:bodyPr/>
        <a:lstStyle/>
        <a:p>
          <a:r>
            <a:rPr lang="en-US" dirty="0">
              <a:latin typeface="Microsoft New Tai Lue"/>
            </a:rPr>
            <a:t>Language translation</a:t>
          </a:r>
        </a:p>
      </dgm:t>
    </dgm:pt>
    <dgm:pt modelId="{D4E6687A-07CA-4FDF-B906-49B59ECFAFA6}" type="parTrans" cxnId="{EEE12AE6-49A9-4FD2-B304-47E1C6F984F2}">
      <dgm:prSet/>
      <dgm:spPr/>
      <dgm:t>
        <a:bodyPr/>
        <a:lstStyle/>
        <a:p>
          <a:endParaRPr lang="en-GB"/>
        </a:p>
      </dgm:t>
    </dgm:pt>
    <dgm:pt modelId="{48C96E81-CDE5-4390-A2B5-E4BFFED32521}" type="sibTrans" cxnId="{EEE12AE6-49A9-4FD2-B304-47E1C6F984F2}">
      <dgm:prSet/>
      <dgm:spPr/>
      <dgm:t>
        <a:bodyPr/>
        <a:lstStyle/>
        <a:p>
          <a:endParaRPr lang="en-GB"/>
        </a:p>
      </dgm:t>
    </dgm:pt>
    <dgm:pt modelId="{25ED8205-44B3-453A-873C-6325F1DD9DC3}">
      <dgm:prSet phldr="0"/>
      <dgm:spPr/>
      <dgm:t>
        <a:bodyPr/>
        <a:lstStyle/>
        <a:p>
          <a:r>
            <a:rPr lang="en-US" dirty="0">
              <a:latin typeface="Microsoft New Tai Lue"/>
            </a:rPr>
            <a:t>…</a:t>
          </a:r>
        </a:p>
      </dgm:t>
    </dgm:pt>
    <dgm:pt modelId="{CEF6D3EF-0FB0-40E2-9CEE-1E635B1F4F8D}" type="parTrans" cxnId="{D0E2716A-B6A3-411B-B664-DAC9368889C9}">
      <dgm:prSet/>
      <dgm:spPr/>
      <dgm:t>
        <a:bodyPr/>
        <a:lstStyle/>
        <a:p>
          <a:endParaRPr lang="en-GB"/>
        </a:p>
      </dgm:t>
    </dgm:pt>
    <dgm:pt modelId="{D5B0F6A1-58DF-4314-AB04-4BA3753587D2}" type="sibTrans" cxnId="{D0E2716A-B6A3-411B-B664-DAC9368889C9}">
      <dgm:prSet/>
      <dgm:spPr/>
      <dgm:t>
        <a:bodyPr/>
        <a:lstStyle/>
        <a:p>
          <a:endParaRPr lang="en-GB"/>
        </a:p>
      </dgm:t>
    </dgm:pt>
    <dgm:pt modelId="{B18420E4-3675-4D3F-91E0-3EA36872DE41}">
      <dgm:prSet/>
      <dgm:spPr/>
      <dgm:t>
        <a:bodyPr/>
        <a:lstStyle/>
        <a:p>
          <a:pPr rtl="0"/>
          <a:r>
            <a:rPr lang="en-US" dirty="0"/>
            <a:t>Style adaptation</a:t>
          </a:r>
        </a:p>
      </dgm:t>
    </dgm:pt>
    <dgm:pt modelId="{A9C128C1-55D0-472B-AE48-76961D1EA266}" type="parTrans" cxnId="{E297325A-BBB7-416F-99FC-E2EDFEA094B8}">
      <dgm:prSet/>
      <dgm:spPr/>
      <dgm:t>
        <a:bodyPr/>
        <a:lstStyle/>
        <a:p>
          <a:endParaRPr lang="en-GB"/>
        </a:p>
      </dgm:t>
    </dgm:pt>
    <dgm:pt modelId="{9A4593FD-0007-481E-8C8F-42D621C94B54}" type="sibTrans" cxnId="{E297325A-BBB7-416F-99FC-E2EDFEA094B8}">
      <dgm:prSet/>
      <dgm:spPr/>
      <dgm:t>
        <a:bodyPr/>
        <a:lstStyle/>
        <a:p>
          <a:endParaRPr lang="en-GB"/>
        </a:p>
      </dgm:t>
    </dgm:pt>
    <dgm:pt modelId="{FC331E16-1BE9-4A1A-A059-62FD30C606B4}">
      <dgm:prSet phldr="0"/>
      <dgm:spPr/>
      <dgm:t>
        <a:bodyPr/>
        <a:lstStyle/>
        <a:p>
          <a:pPr rtl="0"/>
          <a:r>
            <a:rPr lang="en-US" dirty="0">
              <a:latin typeface="Microsoft New Tai Lue"/>
            </a:rPr>
            <a:t>Mathematical calculations*</a:t>
          </a:r>
          <a:endParaRPr lang="en-US" dirty="0"/>
        </a:p>
      </dgm:t>
    </dgm:pt>
    <dgm:pt modelId="{9B1B594A-0E42-4541-9DE3-A04BB48FCDC9}" type="parTrans" cxnId="{F191E5B6-7A7E-4FD7-8BF6-766929D86234}">
      <dgm:prSet/>
      <dgm:spPr/>
      <dgm:t>
        <a:bodyPr/>
        <a:lstStyle/>
        <a:p>
          <a:endParaRPr lang="en-GB"/>
        </a:p>
      </dgm:t>
    </dgm:pt>
    <dgm:pt modelId="{1CCBB84F-AE4E-43F2-B3BF-D39001351850}" type="sibTrans" cxnId="{F191E5B6-7A7E-4FD7-8BF6-766929D86234}">
      <dgm:prSet/>
      <dgm:spPr/>
      <dgm:t>
        <a:bodyPr/>
        <a:lstStyle/>
        <a:p>
          <a:endParaRPr lang="en-GB"/>
        </a:p>
      </dgm:t>
    </dgm:pt>
    <dgm:pt modelId="{CBCF0ECF-3A71-4BEC-81F5-F17EA20A53AC}">
      <dgm:prSet phldr="0"/>
      <dgm:spPr/>
      <dgm:t>
        <a:bodyPr/>
        <a:lstStyle/>
        <a:p>
          <a:r>
            <a:rPr lang="en-US" dirty="0">
              <a:latin typeface="Microsoft New Tai Lue"/>
            </a:rPr>
            <a:t>…</a:t>
          </a:r>
        </a:p>
      </dgm:t>
    </dgm:pt>
    <dgm:pt modelId="{AD2A0A8D-E43A-4FA0-89B9-227F42615620}" type="parTrans" cxnId="{AB9845FB-E6BF-4ABB-9870-FCCB76F4DA23}">
      <dgm:prSet/>
      <dgm:spPr/>
      <dgm:t>
        <a:bodyPr/>
        <a:lstStyle/>
        <a:p>
          <a:endParaRPr lang="en-GB"/>
        </a:p>
      </dgm:t>
    </dgm:pt>
    <dgm:pt modelId="{C1B4E053-E674-4D50-8739-E1C2C0481565}" type="sibTrans" cxnId="{AB9845FB-E6BF-4ABB-9870-FCCB76F4DA23}">
      <dgm:prSet/>
      <dgm:spPr/>
      <dgm:t>
        <a:bodyPr/>
        <a:lstStyle/>
        <a:p>
          <a:endParaRPr lang="en-GB"/>
        </a:p>
      </dgm:t>
    </dgm:pt>
    <dgm:pt modelId="{C3AE5587-1215-4047-85AB-DBE2298FFC44}">
      <dgm:prSet phldr="0"/>
      <dgm:spPr/>
      <dgm:t>
        <a:bodyPr/>
        <a:lstStyle/>
        <a:p>
          <a:r>
            <a:rPr lang="en-US" dirty="0">
              <a:latin typeface="Microsoft New Tai Lue"/>
            </a:rPr>
            <a:t>Identity, time perception</a:t>
          </a:r>
        </a:p>
      </dgm:t>
    </dgm:pt>
    <dgm:pt modelId="{01895074-8B42-4DA4-9055-F5898E643C0C}" type="parTrans" cxnId="{761F7318-5F44-4078-80CA-BE26636C314D}">
      <dgm:prSet/>
      <dgm:spPr/>
    </dgm:pt>
    <dgm:pt modelId="{B27E6E25-53EA-4F0F-A2A0-24339796BF6A}" type="sibTrans" cxnId="{761F7318-5F44-4078-80CA-BE26636C314D}">
      <dgm:prSet/>
      <dgm:spPr/>
    </dgm:pt>
    <dgm:pt modelId="{E8A0EF75-7DCF-4DD4-A96B-B5F3C797AEF9}" type="pres">
      <dgm:prSet presAssocID="{2C8988E3-650A-4AB3-81A7-57854394221B}" presName="Name0" presStyleCnt="0">
        <dgm:presLayoutVars>
          <dgm:dir/>
          <dgm:animLvl val="lvl"/>
          <dgm:resizeHandles val="exact"/>
        </dgm:presLayoutVars>
      </dgm:prSet>
      <dgm:spPr/>
    </dgm:pt>
    <dgm:pt modelId="{880F86B0-4675-4D5B-9AA1-65B74E9D004D}" type="pres">
      <dgm:prSet presAssocID="{B69852A0-A7DB-4681-8CEB-20AE5090C524}" presName="composite" presStyleCnt="0"/>
      <dgm:spPr/>
    </dgm:pt>
    <dgm:pt modelId="{DB8A65EA-5BEE-4421-8A08-9C6B1ED92B78}" type="pres">
      <dgm:prSet presAssocID="{B69852A0-A7DB-4681-8CEB-20AE5090C524}" presName="parTx" presStyleLbl="alignNode1" presStyleIdx="0" presStyleCnt="2">
        <dgm:presLayoutVars>
          <dgm:chMax val="0"/>
          <dgm:chPref val="0"/>
          <dgm:bulletEnabled val="1"/>
        </dgm:presLayoutVars>
      </dgm:prSet>
      <dgm:spPr/>
    </dgm:pt>
    <dgm:pt modelId="{4E615345-7F07-4E60-891A-F406E2CF7ECD}" type="pres">
      <dgm:prSet presAssocID="{B69852A0-A7DB-4681-8CEB-20AE5090C524}" presName="desTx" presStyleLbl="alignAccFollowNode1" presStyleIdx="0" presStyleCnt="2">
        <dgm:presLayoutVars>
          <dgm:bulletEnabled val="1"/>
        </dgm:presLayoutVars>
      </dgm:prSet>
      <dgm:spPr/>
    </dgm:pt>
    <dgm:pt modelId="{7C8994C6-E808-4335-B117-AB3C19A5ED28}" type="pres">
      <dgm:prSet presAssocID="{6E55F165-F34D-4236-9EC1-09404AE14F3C}" presName="space" presStyleCnt="0"/>
      <dgm:spPr/>
    </dgm:pt>
    <dgm:pt modelId="{5B023C3D-CBC9-4FC0-B22C-5A2D2C1B14F6}" type="pres">
      <dgm:prSet presAssocID="{79D0BEA3-B3DC-48FE-A3F3-A277FE870BA0}" presName="composite" presStyleCnt="0"/>
      <dgm:spPr/>
    </dgm:pt>
    <dgm:pt modelId="{FA47C952-5294-4FA7-A3CF-B8FEC09C920A}" type="pres">
      <dgm:prSet presAssocID="{79D0BEA3-B3DC-48FE-A3F3-A277FE870BA0}" presName="parTx" presStyleLbl="alignNode1" presStyleIdx="1" presStyleCnt="2">
        <dgm:presLayoutVars>
          <dgm:chMax val="0"/>
          <dgm:chPref val="0"/>
          <dgm:bulletEnabled val="1"/>
        </dgm:presLayoutVars>
      </dgm:prSet>
      <dgm:spPr/>
    </dgm:pt>
    <dgm:pt modelId="{3E83534B-E4AC-446C-8451-3DE64D42C780}" type="pres">
      <dgm:prSet presAssocID="{79D0BEA3-B3DC-48FE-A3F3-A277FE870BA0}" presName="desTx" presStyleLbl="alignAccFollowNode1" presStyleIdx="1" presStyleCnt="2">
        <dgm:presLayoutVars>
          <dgm:bulletEnabled val="1"/>
        </dgm:presLayoutVars>
      </dgm:prSet>
      <dgm:spPr/>
    </dgm:pt>
  </dgm:ptLst>
  <dgm:cxnLst>
    <dgm:cxn modelId="{C1093E12-B316-4EAB-AE88-99AFB3D5F44E}" type="presOf" srcId="{C1EE40E0-5536-4906-AF35-64E38665BA19}" destId="{4E615345-7F07-4E60-891A-F406E2CF7ECD}" srcOrd="0" destOrd="2" presId="urn:microsoft.com/office/officeart/2005/8/layout/hList1"/>
    <dgm:cxn modelId="{3A324316-7EBF-41A7-8E02-7C772AFF7462}" type="presOf" srcId="{7FD389C4-9AD4-4D0B-A5D2-6EC4C8B6DADD}" destId="{4E615345-7F07-4E60-891A-F406E2CF7ECD}" srcOrd="0" destOrd="4" presId="urn:microsoft.com/office/officeart/2005/8/layout/hList1"/>
    <dgm:cxn modelId="{761F7318-5F44-4078-80CA-BE26636C314D}" srcId="{79D0BEA3-B3DC-48FE-A3F3-A277FE870BA0}" destId="{C3AE5587-1215-4047-85AB-DBE2298FFC44}" srcOrd="3" destOrd="0" parTransId="{01895074-8B42-4DA4-9055-F5898E643C0C}" sibTransId="{B27E6E25-53EA-4F0F-A2A0-24339796BF6A}"/>
    <dgm:cxn modelId="{C3224C1F-2B4A-486F-86EA-E2905C7812FD}" srcId="{B69852A0-A7DB-4681-8CEB-20AE5090C524}" destId="{7FD389C4-9AD4-4D0B-A5D2-6EC4C8B6DADD}" srcOrd="4" destOrd="0" parTransId="{3AA1335C-4F4C-4B91-A00B-AB87EAD2B7DE}" sibTransId="{C071202B-F419-46DD-8FE5-F5CBB3C285A6}"/>
    <dgm:cxn modelId="{993C6F20-07BC-4C0D-A5BD-9826C5C3D7B3}" type="presOf" srcId="{059BB3C9-1CCB-4A16-9466-5E0DAFB18412}" destId="{3E83534B-E4AC-446C-8451-3DE64D42C780}" srcOrd="0" destOrd="2" presId="urn:microsoft.com/office/officeart/2005/8/layout/hList1"/>
    <dgm:cxn modelId="{5A824125-C1D3-4F24-826A-C0BEBBEB9321}" srcId="{B69852A0-A7DB-4681-8CEB-20AE5090C524}" destId="{1A85A382-9413-44F4-8BD2-5431295A74D2}" srcOrd="3" destOrd="0" parTransId="{93586913-459B-49E9-B91C-DE4C677BF99E}" sibTransId="{85A8D736-A6EA-4E6A-9ED7-73599ABDA1B6}"/>
    <dgm:cxn modelId="{A4D6B934-F154-4C7F-BA6E-40280BFB86B3}" srcId="{79D0BEA3-B3DC-48FE-A3F3-A277FE870BA0}" destId="{C1F3CA47-ACD8-4EF2-AD11-BDCC9D67B7D3}" srcOrd="4" destOrd="0" parTransId="{37D66A6F-A211-4E65-A89C-4D3DF3B29DCC}" sibTransId="{95781F35-D173-47B6-8843-90C0DBF56A6F}"/>
    <dgm:cxn modelId="{4D4F673A-ED5E-46F8-824F-B8D6FA0172D4}" type="presOf" srcId="{79D0BEA3-B3DC-48FE-A3F3-A277FE870BA0}" destId="{FA47C952-5294-4FA7-A3CF-B8FEC09C920A}" srcOrd="0" destOrd="0" presId="urn:microsoft.com/office/officeart/2005/8/layout/hList1"/>
    <dgm:cxn modelId="{B3CF8A3F-9EF0-4438-809B-C90084C10234}" type="presOf" srcId="{2C8988E3-650A-4AB3-81A7-57854394221B}" destId="{E8A0EF75-7DCF-4DD4-A96B-B5F3C797AEF9}" srcOrd="0" destOrd="0" presId="urn:microsoft.com/office/officeart/2005/8/layout/hList1"/>
    <dgm:cxn modelId="{6E8B925E-81A6-4BDC-8B1C-B81CF882686B}" srcId="{79D0BEA3-B3DC-48FE-A3F3-A277FE870BA0}" destId="{059BB3C9-1CCB-4A16-9466-5E0DAFB18412}" srcOrd="2" destOrd="0" parTransId="{57DCF1BC-17DD-4EEE-93A7-E1700ABB77B6}" sibTransId="{9B280468-4855-4E06-B14D-EA46BAA3410F}"/>
    <dgm:cxn modelId="{D0E2716A-B6A3-411B-B664-DAC9368889C9}" srcId="{79D0BEA3-B3DC-48FE-A3F3-A277FE870BA0}" destId="{25ED8205-44B3-453A-873C-6325F1DD9DC3}" srcOrd="5" destOrd="0" parTransId="{CEF6D3EF-0FB0-40E2-9CEE-1E635B1F4F8D}" sibTransId="{D5B0F6A1-58DF-4314-AB04-4BA3753587D2}"/>
    <dgm:cxn modelId="{F760A04F-7B82-4097-AF8D-A3FA64FC6F4F}" type="presOf" srcId="{CBCF0ECF-3A71-4BEC-81F5-F17EA20A53AC}" destId="{4E615345-7F07-4E60-891A-F406E2CF7ECD}" srcOrd="0" destOrd="6" presId="urn:microsoft.com/office/officeart/2005/8/layout/hList1"/>
    <dgm:cxn modelId="{04B1C774-8D22-4182-91FC-A5DF8A1EF43B}" type="presOf" srcId="{FC331E16-1BE9-4A1A-A059-62FD30C606B4}" destId="{3E83534B-E4AC-446C-8451-3DE64D42C780}" srcOrd="0" destOrd="1" presId="urn:microsoft.com/office/officeart/2005/8/layout/hList1"/>
    <dgm:cxn modelId="{E297325A-BBB7-416F-99FC-E2EDFEA094B8}" srcId="{B69852A0-A7DB-4681-8CEB-20AE5090C524}" destId="{B18420E4-3675-4D3F-91E0-3EA36872DE41}" srcOrd="1" destOrd="0" parTransId="{A9C128C1-55D0-472B-AE48-76961D1EA266}" sibTransId="{9A4593FD-0007-481E-8C8F-42D621C94B54}"/>
    <dgm:cxn modelId="{7D72CF81-4753-41EF-B983-66AAE548E8FB}" type="presOf" srcId="{C3AE5587-1215-4047-85AB-DBE2298FFC44}" destId="{3E83534B-E4AC-446C-8451-3DE64D42C780}" srcOrd="0" destOrd="3" presId="urn:microsoft.com/office/officeart/2005/8/layout/hList1"/>
    <dgm:cxn modelId="{568FD987-3454-4298-8B05-6ECCB9978553}" type="presOf" srcId="{B18420E4-3675-4D3F-91E0-3EA36872DE41}" destId="{4E615345-7F07-4E60-891A-F406E2CF7ECD}" srcOrd="0" destOrd="1" presId="urn:microsoft.com/office/officeart/2005/8/layout/hList1"/>
    <dgm:cxn modelId="{601FC18A-150A-4B83-B2ED-53203FC9E449}" srcId="{2C8988E3-650A-4AB3-81A7-57854394221B}" destId="{B69852A0-A7DB-4681-8CEB-20AE5090C524}" srcOrd="0" destOrd="0" parTransId="{425E8FD2-C352-4AF0-8E17-7C753BB1AB51}" sibTransId="{6E55F165-F34D-4236-9EC1-09404AE14F3C}"/>
    <dgm:cxn modelId="{45672597-E825-443F-87A7-5C3103DCC97B}" type="presOf" srcId="{1A85A382-9413-44F4-8BD2-5431295A74D2}" destId="{4E615345-7F07-4E60-891A-F406E2CF7ECD}" srcOrd="0" destOrd="3" presId="urn:microsoft.com/office/officeart/2005/8/layout/hList1"/>
    <dgm:cxn modelId="{64C0599A-73A8-48D0-9200-A0763DB01737}" srcId="{B69852A0-A7DB-4681-8CEB-20AE5090C524}" destId="{F844C649-9F99-478E-A15E-EE70C76EDD0A}" srcOrd="0" destOrd="0" parTransId="{D83A6149-9450-44CE-B074-BD6A0338F162}" sibTransId="{FF2547A5-233A-4DE4-AC61-BEF302A02069}"/>
    <dgm:cxn modelId="{161423A2-A123-429E-9ADC-0B29E9A27C13}" srcId="{2C8988E3-650A-4AB3-81A7-57854394221B}" destId="{79D0BEA3-B3DC-48FE-A3F3-A277FE870BA0}" srcOrd="1" destOrd="0" parTransId="{C102B416-F56F-499D-9172-106C5F59FCEE}" sibTransId="{65244929-7CD4-4320-8E90-24A354159AD5}"/>
    <dgm:cxn modelId="{97AF59A2-723C-4585-9DCE-AF9CAC7C879F}" type="presOf" srcId="{25ED8205-44B3-453A-873C-6325F1DD9DC3}" destId="{3E83534B-E4AC-446C-8451-3DE64D42C780}" srcOrd="0" destOrd="5" presId="urn:microsoft.com/office/officeart/2005/8/layout/hList1"/>
    <dgm:cxn modelId="{9949CAA9-0077-4E2B-9E44-27DE647FF3D4}" srcId="{79D0BEA3-B3DC-48FE-A3F3-A277FE870BA0}" destId="{45296DF9-2A61-4906-8416-343BFAAC2D38}" srcOrd="0" destOrd="0" parTransId="{44815F25-73D9-46F3-AA11-C8E3CD173C71}" sibTransId="{84B9CC43-DFA4-419C-AD86-BE5BDF0AF980}"/>
    <dgm:cxn modelId="{F191E5B6-7A7E-4FD7-8BF6-766929D86234}" srcId="{79D0BEA3-B3DC-48FE-A3F3-A277FE870BA0}" destId="{FC331E16-1BE9-4A1A-A059-62FD30C606B4}" srcOrd="1" destOrd="0" parTransId="{9B1B594A-0E42-4541-9DE3-A04BB48FCDC9}" sibTransId="{1CCBB84F-AE4E-43F2-B3BF-D39001351850}"/>
    <dgm:cxn modelId="{C4466DB9-BD03-4EE4-972A-8051938416D6}" type="presOf" srcId="{F844C649-9F99-478E-A15E-EE70C76EDD0A}" destId="{4E615345-7F07-4E60-891A-F406E2CF7ECD}" srcOrd="0" destOrd="0" presId="urn:microsoft.com/office/officeart/2005/8/layout/hList1"/>
    <dgm:cxn modelId="{27039CC1-AC19-4550-8B37-0E628ED38E6C}" type="presOf" srcId="{E0A91BC0-8AB1-41AA-8E9B-785D370609A6}" destId="{4E615345-7F07-4E60-891A-F406E2CF7ECD}" srcOrd="0" destOrd="5" presId="urn:microsoft.com/office/officeart/2005/8/layout/hList1"/>
    <dgm:cxn modelId="{5A1621DA-242E-4EA1-BB83-8B7187BF7B35}" srcId="{B69852A0-A7DB-4681-8CEB-20AE5090C524}" destId="{C1EE40E0-5536-4906-AF35-64E38665BA19}" srcOrd="2" destOrd="0" parTransId="{77B52DC6-014A-4E8A-81E8-C629022F2354}" sibTransId="{52A5F883-FE85-41BC-B30C-97931DD3E883}"/>
    <dgm:cxn modelId="{0F608EE4-9C18-4213-8EAE-5B9CE17276D0}" type="presOf" srcId="{C1F3CA47-ACD8-4EF2-AD11-BDCC9D67B7D3}" destId="{3E83534B-E4AC-446C-8451-3DE64D42C780}" srcOrd="0" destOrd="4" presId="urn:microsoft.com/office/officeart/2005/8/layout/hList1"/>
    <dgm:cxn modelId="{C60028E6-C3D1-49ED-B8EB-55E3454970E9}" type="presOf" srcId="{45296DF9-2A61-4906-8416-343BFAAC2D38}" destId="{3E83534B-E4AC-446C-8451-3DE64D42C780}" srcOrd="0" destOrd="0" presId="urn:microsoft.com/office/officeart/2005/8/layout/hList1"/>
    <dgm:cxn modelId="{EEE12AE6-49A9-4FD2-B304-47E1C6F984F2}" srcId="{B69852A0-A7DB-4681-8CEB-20AE5090C524}" destId="{E0A91BC0-8AB1-41AA-8E9B-785D370609A6}" srcOrd="5" destOrd="0" parTransId="{D4E6687A-07CA-4FDF-B906-49B59ECFAFA6}" sibTransId="{48C96E81-CDE5-4390-A2B5-E4BFFED32521}"/>
    <dgm:cxn modelId="{FCAD99F2-E78F-4280-BAD1-F9632F4D6785}" type="presOf" srcId="{B69852A0-A7DB-4681-8CEB-20AE5090C524}" destId="{DB8A65EA-5BEE-4421-8A08-9C6B1ED92B78}" srcOrd="0" destOrd="0" presId="urn:microsoft.com/office/officeart/2005/8/layout/hList1"/>
    <dgm:cxn modelId="{AB9845FB-E6BF-4ABB-9870-FCCB76F4DA23}" srcId="{B69852A0-A7DB-4681-8CEB-20AE5090C524}" destId="{CBCF0ECF-3A71-4BEC-81F5-F17EA20A53AC}" srcOrd="6" destOrd="0" parTransId="{AD2A0A8D-E43A-4FA0-89B9-227F42615620}" sibTransId="{C1B4E053-E674-4D50-8739-E1C2C0481565}"/>
    <dgm:cxn modelId="{C1FDBCB5-E1C1-4F63-A026-7111FE1EF14D}" type="presParOf" srcId="{E8A0EF75-7DCF-4DD4-A96B-B5F3C797AEF9}" destId="{880F86B0-4675-4D5B-9AA1-65B74E9D004D}" srcOrd="0" destOrd="0" presId="urn:microsoft.com/office/officeart/2005/8/layout/hList1"/>
    <dgm:cxn modelId="{CAD7B104-2F60-4EEE-B51F-D85D8C4D50FB}" type="presParOf" srcId="{880F86B0-4675-4D5B-9AA1-65B74E9D004D}" destId="{DB8A65EA-5BEE-4421-8A08-9C6B1ED92B78}" srcOrd="0" destOrd="0" presId="urn:microsoft.com/office/officeart/2005/8/layout/hList1"/>
    <dgm:cxn modelId="{CE668ADF-B753-435A-8B46-76DA4BBA8DD4}" type="presParOf" srcId="{880F86B0-4675-4D5B-9AA1-65B74E9D004D}" destId="{4E615345-7F07-4E60-891A-F406E2CF7ECD}" srcOrd="1" destOrd="0" presId="urn:microsoft.com/office/officeart/2005/8/layout/hList1"/>
    <dgm:cxn modelId="{EA72F146-1E07-49E2-B65F-7CC21E9B9C7C}" type="presParOf" srcId="{E8A0EF75-7DCF-4DD4-A96B-B5F3C797AEF9}" destId="{7C8994C6-E808-4335-B117-AB3C19A5ED28}" srcOrd="1" destOrd="0" presId="urn:microsoft.com/office/officeart/2005/8/layout/hList1"/>
    <dgm:cxn modelId="{7C112A68-A448-499C-B13B-82AD73D3B962}" type="presParOf" srcId="{E8A0EF75-7DCF-4DD4-A96B-B5F3C797AEF9}" destId="{5B023C3D-CBC9-4FC0-B22C-5A2D2C1B14F6}" srcOrd="2" destOrd="0" presId="urn:microsoft.com/office/officeart/2005/8/layout/hList1"/>
    <dgm:cxn modelId="{47ED9CC7-90EB-4B6C-9EB9-328D0CF8F7C2}" type="presParOf" srcId="{5B023C3D-CBC9-4FC0-B22C-5A2D2C1B14F6}" destId="{FA47C952-5294-4FA7-A3CF-B8FEC09C920A}" srcOrd="0" destOrd="0" presId="urn:microsoft.com/office/officeart/2005/8/layout/hList1"/>
    <dgm:cxn modelId="{D8CD93FD-0201-421A-8E83-6560274A7D81}" type="presParOf" srcId="{5B023C3D-CBC9-4FC0-B22C-5A2D2C1B14F6}" destId="{3E83534B-E4AC-446C-8451-3DE64D42C78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1B2CC77-032D-416E-8CAB-89F05A84C70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80748B3-9675-4182-91D9-6A830C64E4DD}">
      <dgm:prSet/>
      <dgm:spPr/>
      <dgm:t>
        <a:bodyPr/>
        <a:lstStyle/>
        <a:p>
          <a:r>
            <a:rPr lang="en-GB" b="0" i="0" baseline="0" dirty="0"/>
            <a:t>GPT-3/4 supports 90+ languages</a:t>
          </a:r>
          <a:endParaRPr lang="en-US" dirty="0"/>
        </a:p>
      </dgm:t>
    </dgm:pt>
    <dgm:pt modelId="{55C90BD6-0A5E-40B8-A66F-3F2A9BD8CC71}" type="parTrans" cxnId="{B4A01DF8-35D8-4526-99C1-23DE6C8961F6}">
      <dgm:prSet/>
      <dgm:spPr/>
      <dgm:t>
        <a:bodyPr/>
        <a:lstStyle/>
        <a:p>
          <a:endParaRPr lang="en-US"/>
        </a:p>
      </dgm:t>
    </dgm:pt>
    <dgm:pt modelId="{6746485C-AED9-4EBD-B41D-2AA1DCD0D8A0}" type="sibTrans" cxnId="{B4A01DF8-35D8-4526-99C1-23DE6C8961F6}">
      <dgm:prSet/>
      <dgm:spPr/>
      <dgm:t>
        <a:bodyPr/>
        <a:lstStyle/>
        <a:p>
          <a:endParaRPr lang="en-US"/>
        </a:p>
      </dgm:t>
    </dgm:pt>
    <dgm:pt modelId="{AB6DCA9D-9627-40E1-BAB7-4D4FE48A15E7}">
      <dgm:prSet/>
      <dgm:spPr/>
      <dgm:t>
        <a:bodyPr/>
        <a:lstStyle/>
        <a:p>
          <a:r>
            <a:rPr lang="en-GB" b="0" i="0" baseline="0" dirty="0"/>
            <a:t>Training heavily skewed towards English</a:t>
          </a:r>
          <a:endParaRPr lang="en-US" dirty="0"/>
        </a:p>
      </dgm:t>
    </dgm:pt>
    <dgm:pt modelId="{FED6FED1-94C5-4987-865C-2FAA2546AE96}" type="parTrans" cxnId="{47A220E4-EE10-4051-8593-7218FA54DEB1}">
      <dgm:prSet/>
      <dgm:spPr/>
      <dgm:t>
        <a:bodyPr/>
        <a:lstStyle/>
        <a:p>
          <a:endParaRPr lang="en-US"/>
        </a:p>
      </dgm:t>
    </dgm:pt>
    <dgm:pt modelId="{BF2A7520-3370-4EFA-B4CA-4820176E0FCB}" type="sibTrans" cxnId="{47A220E4-EE10-4051-8593-7218FA54DEB1}">
      <dgm:prSet/>
      <dgm:spPr/>
      <dgm:t>
        <a:bodyPr/>
        <a:lstStyle/>
        <a:p>
          <a:endParaRPr lang="en-US"/>
        </a:p>
      </dgm:t>
    </dgm:pt>
    <dgm:pt modelId="{8BA58545-1A48-4583-A128-ACCA4DAF32C5}">
      <dgm:prSet/>
      <dgm:spPr/>
      <dgm:t>
        <a:bodyPr/>
        <a:lstStyle/>
        <a:p>
          <a:r>
            <a:rPr lang="en-GB" b="0" i="0" baseline="0" dirty="0"/>
            <a:t>Best capabilities are in English</a:t>
          </a:r>
          <a:endParaRPr lang="en-US" dirty="0"/>
        </a:p>
      </dgm:t>
    </dgm:pt>
    <dgm:pt modelId="{B5E6B151-E375-4EF6-9FC8-79E8D4299498}" type="parTrans" cxnId="{D8082D62-6EAE-42E6-A4CB-392F93D9EA06}">
      <dgm:prSet/>
      <dgm:spPr/>
      <dgm:t>
        <a:bodyPr/>
        <a:lstStyle/>
        <a:p>
          <a:endParaRPr lang="en-US"/>
        </a:p>
      </dgm:t>
    </dgm:pt>
    <dgm:pt modelId="{CDF3A74A-ED8E-4AF6-A1D2-36AB58C45202}" type="sibTrans" cxnId="{D8082D62-6EAE-42E6-A4CB-392F93D9EA06}">
      <dgm:prSet/>
      <dgm:spPr/>
      <dgm:t>
        <a:bodyPr/>
        <a:lstStyle/>
        <a:p>
          <a:endParaRPr lang="en-US"/>
        </a:p>
      </dgm:t>
    </dgm:pt>
    <dgm:pt modelId="{1DE00BE2-C459-40DF-AD45-6977581AFC99}" type="pres">
      <dgm:prSet presAssocID="{21B2CC77-032D-416E-8CAB-89F05A84C706}" presName="linear" presStyleCnt="0">
        <dgm:presLayoutVars>
          <dgm:animLvl val="lvl"/>
          <dgm:resizeHandles val="exact"/>
        </dgm:presLayoutVars>
      </dgm:prSet>
      <dgm:spPr/>
    </dgm:pt>
    <dgm:pt modelId="{EF43C441-9618-447B-939F-1D250096772D}" type="pres">
      <dgm:prSet presAssocID="{080748B3-9675-4182-91D9-6A830C64E4DD}" presName="parentText" presStyleLbl="node1" presStyleIdx="0" presStyleCnt="3">
        <dgm:presLayoutVars>
          <dgm:chMax val="0"/>
          <dgm:bulletEnabled val="1"/>
        </dgm:presLayoutVars>
      </dgm:prSet>
      <dgm:spPr/>
    </dgm:pt>
    <dgm:pt modelId="{3C878A64-35D7-4C04-8FBD-F07327B4AE9E}" type="pres">
      <dgm:prSet presAssocID="{6746485C-AED9-4EBD-B41D-2AA1DCD0D8A0}" presName="spacer" presStyleCnt="0"/>
      <dgm:spPr/>
    </dgm:pt>
    <dgm:pt modelId="{DC37C826-8DD8-4D75-8967-FF14F3EF813D}" type="pres">
      <dgm:prSet presAssocID="{AB6DCA9D-9627-40E1-BAB7-4D4FE48A15E7}" presName="parentText" presStyleLbl="node1" presStyleIdx="1" presStyleCnt="3">
        <dgm:presLayoutVars>
          <dgm:chMax val="0"/>
          <dgm:bulletEnabled val="1"/>
        </dgm:presLayoutVars>
      </dgm:prSet>
      <dgm:spPr/>
    </dgm:pt>
    <dgm:pt modelId="{11810ACA-BC5E-4508-86E6-3377B5303F5C}" type="pres">
      <dgm:prSet presAssocID="{BF2A7520-3370-4EFA-B4CA-4820176E0FCB}" presName="spacer" presStyleCnt="0"/>
      <dgm:spPr/>
    </dgm:pt>
    <dgm:pt modelId="{5A65BEBC-3DAA-4C26-958A-8AF0385EF7F5}" type="pres">
      <dgm:prSet presAssocID="{8BA58545-1A48-4583-A128-ACCA4DAF32C5}" presName="parentText" presStyleLbl="node1" presStyleIdx="2" presStyleCnt="3">
        <dgm:presLayoutVars>
          <dgm:chMax val="0"/>
          <dgm:bulletEnabled val="1"/>
        </dgm:presLayoutVars>
      </dgm:prSet>
      <dgm:spPr/>
    </dgm:pt>
  </dgm:ptLst>
  <dgm:cxnLst>
    <dgm:cxn modelId="{153AAD02-ABD7-4B1C-80A5-9196B256A671}" type="presOf" srcId="{8BA58545-1A48-4583-A128-ACCA4DAF32C5}" destId="{5A65BEBC-3DAA-4C26-958A-8AF0385EF7F5}" srcOrd="0" destOrd="0" presId="urn:microsoft.com/office/officeart/2005/8/layout/vList2"/>
    <dgm:cxn modelId="{DF747206-9268-4A67-ADE9-A486F977A0BE}" type="presOf" srcId="{21B2CC77-032D-416E-8CAB-89F05A84C706}" destId="{1DE00BE2-C459-40DF-AD45-6977581AFC99}" srcOrd="0" destOrd="0" presId="urn:microsoft.com/office/officeart/2005/8/layout/vList2"/>
    <dgm:cxn modelId="{26098F18-396A-498B-96AA-315EA2BD0F52}" type="presOf" srcId="{AB6DCA9D-9627-40E1-BAB7-4D4FE48A15E7}" destId="{DC37C826-8DD8-4D75-8967-FF14F3EF813D}" srcOrd="0" destOrd="0" presId="urn:microsoft.com/office/officeart/2005/8/layout/vList2"/>
    <dgm:cxn modelId="{D8082D62-6EAE-42E6-A4CB-392F93D9EA06}" srcId="{21B2CC77-032D-416E-8CAB-89F05A84C706}" destId="{8BA58545-1A48-4583-A128-ACCA4DAF32C5}" srcOrd="2" destOrd="0" parTransId="{B5E6B151-E375-4EF6-9FC8-79E8D4299498}" sibTransId="{CDF3A74A-ED8E-4AF6-A1D2-36AB58C45202}"/>
    <dgm:cxn modelId="{47A220E4-EE10-4051-8593-7218FA54DEB1}" srcId="{21B2CC77-032D-416E-8CAB-89F05A84C706}" destId="{AB6DCA9D-9627-40E1-BAB7-4D4FE48A15E7}" srcOrd="1" destOrd="0" parTransId="{FED6FED1-94C5-4987-865C-2FAA2546AE96}" sibTransId="{BF2A7520-3370-4EFA-B4CA-4820176E0FCB}"/>
    <dgm:cxn modelId="{AC9A23F0-F8AD-49AE-83A4-69943AF76EF2}" type="presOf" srcId="{080748B3-9675-4182-91D9-6A830C64E4DD}" destId="{EF43C441-9618-447B-939F-1D250096772D}" srcOrd="0" destOrd="0" presId="urn:microsoft.com/office/officeart/2005/8/layout/vList2"/>
    <dgm:cxn modelId="{B4A01DF8-35D8-4526-99C1-23DE6C8961F6}" srcId="{21B2CC77-032D-416E-8CAB-89F05A84C706}" destId="{080748B3-9675-4182-91D9-6A830C64E4DD}" srcOrd="0" destOrd="0" parTransId="{55C90BD6-0A5E-40B8-A66F-3F2A9BD8CC71}" sibTransId="{6746485C-AED9-4EBD-B41D-2AA1DCD0D8A0}"/>
    <dgm:cxn modelId="{AE1B6EE5-CD00-464A-BFB1-1421FE2893C7}" type="presParOf" srcId="{1DE00BE2-C459-40DF-AD45-6977581AFC99}" destId="{EF43C441-9618-447B-939F-1D250096772D}" srcOrd="0" destOrd="0" presId="urn:microsoft.com/office/officeart/2005/8/layout/vList2"/>
    <dgm:cxn modelId="{BEE5C295-8168-43B5-9A57-8E1CD1CACDF5}" type="presParOf" srcId="{1DE00BE2-C459-40DF-AD45-6977581AFC99}" destId="{3C878A64-35D7-4C04-8FBD-F07327B4AE9E}" srcOrd="1" destOrd="0" presId="urn:microsoft.com/office/officeart/2005/8/layout/vList2"/>
    <dgm:cxn modelId="{CE86C7D2-729D-4F63-99F4-8A72F51A98AC}" type="presParOf" srcId="{1DE00BE2-C459-40DF-AD45-6977581AFC99}" destId="{DC37C826-8DD8-4D75-8967-FF14F3EF813D}" srcOrd="2" destOrd="0" presId="urn:microsoft.com/office/officeart/2005/8/layout/vList2"/>
    <dgm:cxn modelId="{82D49A81-96A7-4555-85E1-A56EE38B14C8}" type="presParOf" srcId="{1DE00BE2-C459-40DF-AD45-6977581AFC99}" destId="{11810ACA-BC5E-4508-86E6-3377B5303F5C}" srcOrd="3" destOrd="0" presId="urn:microsoft.com/office/officeart/2005/8/layout/vList2"/>
    <dgm:cxn modelId="{808626FC-6C23-4C5A-9D15-AE3DEF5C073B}" type="presParOf" srcId="{1DE00BE2-C459-40DF-AD45-6977581AFC99}" destId="{5A65BEBC-3DAA-4C26-958A-8AF0385EF7F5}"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1B2CC77-032D-416E-8CAB-89F05A84C70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80748B3-9675-4182-91D9-6A830C64E4DD}">
      <dgm:prSet/>
      <dgm:spPr/>
      <dgm:t>
        <a:bodyPr/>
        <a:lstStyle/>
        <a:p>
          <a:r>
            <a:rPr lang="en-US" dirty="0"/>
            <a:t>LLM knowledge is limited</a:t>
          </a:r>
        </a:p>
      </dgm:t>
    </dgm:pt>
    <dgm:pt modelId="{55C90BD6-0A5E-40B8-A66F-3F2A9BD8CC71}" type="parTrans" cxnId="{B4A01DF8-35D8-4526-99C1-23DE6C8961F6}">
      <dgm:prSet/>
      <dgm:spPr/>
      <dgm:t>
        <a:bodyPr/>
        <a:lstStyle/>
        <a:p>
          <a:endParaRPr lang="en-US"/>
        </a:p>
      </dgm:t>
    </dgm:pt>
    <dgm:pt modelId="{6746485C-AED9-4EBD-B41D-2AA1DCD0D8A0}" type="sibTrans" cxnId="{B4A01DF8-35D8-4526-99C1-23DE6C8961F6}">
      <dgm:prSet/>
      <dgm:spPr/>
      <dgm:t>
        <a:bodyPr/>
        <a:lstStyle/>
        <a:p>
          <a:endParaRPr lang="en-US"/>
        </a:p>
      </dgm:t>
    </dgm:pt>
    <dgm:pt modelId="{B85B3C20-18D3-484D-AA26-5F8A4E82747B}">
      <dgm:prSet/>
      <dgm:spPr/>
      <dgm:t>
        <a:bodyPr/>
        <a:lstStyle/>
        <a:p>
          <a:r>
            <a:rPr lang="en-US" dirty="0"/>
            <a:t>Is LLM knowledge </a:t>
          </a:r>
          <a:r>
            <a:rPr lang="en-US" i="1" dirty="0"/>
            <a:t>biased</a:t>
          </a:r>
          <a:r>
            <a:rPr lang="en-US" dirty="0"/>
            <a:t>?</a:t>
          </a:r>
        </a:p>
      </dgm:t>
    </dgm:pt>
    <dgm:pt modelId="{965FC25B-BAA5-4D30-95AB-4EC3FB7FAB3F}" type="parTrans" cxnId="{4C4A7B03-C8E4-4311-B5D3-DDC805B79DF6}">
      <dgm:prSet/>
      <dgm:spPr/>
      <dgm:t>
        <a:bodyPr/>
        <a:lstStyle/>
        <a:p>
          <a:endParaRPr lang="en-GB"/>
        </a:p>
      </dgm:t>
    </dgm:pt>
    <dgm:pt modelId="{A62D1F63-69A2-4649-9E6F-6AF83159093D}" type="sibTrans" cxnId="{4C4A7B03-C8E4-4311-B5D3-DDC805B79DF6}">
      <dgm:prSet/>
      <dgm:spPr/>
      <dgm:t>
        <a:bodyPr/>
        <a:lstStyle/>
        <a:p>
          <a:endParaRPr lang="en-GB"/>
        </a:p>
      </dgm:t>
    </dgm:pt>
    <dgm:pt modelId="{1DE00BE2-C459-40DF-AD45-6977581AFC99}" type="pres">
      <dgm:prSet presAssocID="{21B2CC77-032D-416E-8CAB-89F05A84C706}" presName="linear" presStyleCnt="0">
        <dgm:presLayoutVars>
          <dgm:animLvl val="lvl"/>
          <dgm:resizeHandles val="exact"/>
        </dgm:presLayoutVars>
      </dgm:prSet>
      <dgm:spPr/>
    </dgm:pt>
    <dgm:pt modelId="{EF43C441-9618-447B-939F-1D250096772D}" type="pres">
      <dgm:prSet presAssocID="{080748B3-9675-4182-91D9-6A830C64E4DD}" presName="parentText" presStyleLbl="node1" presStyleIdx="0" presStyleCnt="2" custLinFactY="-9430" custLinFactNeighborX="-33541" custLinFactNeighborY="-100000">
        <dgm:presLayoutVars>
          <dgm:chMax val="0"/>
          <dgm:bulletEnabled val="1"/>
        </dgm:presLayoutVars>
      </dgm:prSet>
      <dgm:spPr/>
    </dgm:pt>
    <dgm:pt modelId="{C431DEA2-1F5C-42DA-909F-250CF90FDECC}" type="pres">
      <dgm:prSet presAssocID="{6746485C-AED9-4EBD-B41D-2AA1DCD0D8A0}" presName="spacer" presStyleCnt="0"/>
      <dgm:spPr/>
    </dgm:pt>
    <dgm:pt modelId="{C9B884D5-9E62-4C00-9504-35BD0D00AC1B}" type="pres">
      <dgm:prSet presAssocID="{B85B3C20-18D3-484D-AA26-5F8A4E82747B}" presName="parentText" presStyleLbl="node1" presStyleIdx="1" presStyleCnt="2">
        <dgm:presLayoutVars>
          <dgm:chMax val="0"/>
          <dgm:bulletEnabled val="1"/>
        </dgm:presLayoutVars>
      </dgm:prSet>
      <dgm:spPr/>
    </dgm:pt>
  </dgm:ptLst>
  <dgm:cxnLst>
    <dgm:cxn modelId="{4C4A7B03-C8E4-4311-B5D3-DDC805B79DF6}" srcId="{21B2CC77-032D-416E-8CAB-89F05A84C706}" destId="{B85B3C20-18D3-484D-AA26-5F8A4E82747B}" srcOrd="1" destOrd="0" parTransId="{965FC25B-BAA5-4D30-95AB-4EC3FB7FAB3F}" sibTransId="{A62D1F63-69A2-4649-9E6F-6AF83159093D}"/>
    <dgm:cxn modelId="{DF747206-9268-4A67-ADE9-A486F977A0BE}" type="presOf" srcId="{21B2CC77-032D-416E-8CAB-89F05A84C706}" destId="{1DE00BE2-C459-40DF-AD45-6977581AFC99}" srcOrd="0" destOrd="0" presId="urn:microsoft.com/office/officeart/2005/8/layout/vList2"/>
    <dgm:cxn modelId="{F665327D-F4C6-4770-8B33-BC2C1EE7498F}" type="presOf" srcId="{B85B3C20-18D3-484D-AA26-5F8A4E82747B}" destId="{C9B884D5-9E62-4C00-9504-35BD0D00AC1B}" srcOrd="0" destOrd="0" presId="urn:microsoft.com/office/officeart/2005/8/layout/vList2"/>
    <dgm:cxn modelId="{AC9A23F0-F8AD-49AE-83A4-69943AF76EF2}" type="presOf" srcId="{080748B3-9675-4182-91D9-6A830C64E4DD}" destId="{EF43C441-9618-447B-939F-1D250096772D}" srcOrd="0" destOrd="0" presId="urn:microsoft.com/office/officeart/2005/8/layout/vList2"/>
    <dgm:cxn modelId="{B4A01DF8-35D8-4526-99C1-23DE6C8961F6}" srcId="{21B2CC77-032D-416E-8CAB-89F05A84C706}" destId="{080748B3-9675-4182-91D9-6A830C64E4DD}" srcOrd="0" destOrd="0" parTransId="{55C90BD6-0A5E-40B8-A66F-3F2A9BD8CC71}" sibTransId="{6746485C-AED9-4EBD-B41D-2AA1DCD0D8A0}"/>
    <dgm:cxn modelId="{AE1B6EE5-CD00-464A-BFB1-1421FE2893C7}" type="presParOf" srcId="{1DE00BE2-C459-40DF-AD45-6977581AFC99}" destId="{EF43C441-9618-447B-939F-1D250096772D}" srcOrd="0" destOrd="0" presId="urn:microsoft.com/office/officeart/2005/8/layout/vList2"/>
    <dgm:cxn modelId="{FAA189D7-70A8-4879-9139-74F88CD3EFBF}" type="presParOf" srcId="{1DE00BE2-C459-40DF-AD45-6977581AFC99}" destId="{C431DEA2-1F5C-42DA-909F-250CF90FDECC}" srcOrd="1" destOrd="0" presId="urn:microsoft.com/office/officeart/2005/8/layout/vList2"/>
    <dgm:cxn modelId="{0990F4AD-F58B-4376-A591-2C87D51629E8}" type="presParOf" srcId="{1DE00BE2-C459-40DF-AD45-6977581AFC99}" destId="{C9B884D5-9E62-4C00-9504-35BD0D00AC1B}"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1B2CC77-032D-416E-8CAB-89F05A84C70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80748B3-9675-4182-91D9-6A830C64E4DD}">
      <dgm:prSet/>
      <dgm:spPr/>
      <dgm:t>
        <a:bodyPr/>
        <a:lstStyle/>
        <a:p>
          <a:r>
            <a:rPr lang="en-US" dirty="0"/>
            <a:t>Word choice may reflect various aspects</a:t>
          </a:r>
        </a:p>
      </dgm:t>
    </dgm:pt>
    <dgm:pt modelId="{55C90BD6-0A5E-40B8-A66F-3F2A9BD8CC71}" type="parTrans" cxnId="{B4A01DF8-35D8-4526-99C1-23DE6C8961F6}">
      <dgm:prSet/>
      <dgm:spPr/>
      <dgm:t>
        <a:bodyPr/>
        <a:lstStyle/>
        <a:p>
          <a:endParaRPr lang="en-US"/>
        </a:p>
      </dgm:t>
    </dgm:pt>
    <dgm:pt modelId="{6746485C-AED9-4EBD-B41D-2AA1DCD0D8A0}" type="sibTrans" cxnId="{B4A01DF8-35D8-4526-99C1-23DE6C8961F6}">
      <dgm:prSet/>
      <dgm:spPr/>
      <dgm:t>
        <a:bodyPr/>
        <a:lstStyle/>
        <a:p>
          <a:endParaRPr lang="en-US"/>
        </a:p>
      </dgm:t>
    </dgm:pt>
    <dgm:pt modelId="{F7D81A6B-A822-41BD-9EC8-6DFEC9909912}">
      <dgm:prSet/>
      <dgm:spPr/>
      <dgm:t>
        <a:bodyPr/>
        <a:lstStyle/>
        <a:p>
          <a:r>
            <a:rPr lang="en-US" dirty="0"/>
            <a:t>How to assess knowledge of values?</a:t>
          </a:r>
        </a:p>
      </dgm:t>
    </dgm:pt>
    <dgm:pt modelId="{074DEC7F-FAEE-415B-860F-1DCACF158B5A}" type="parTrans" cxnId="{F44918C1-8162-4C75-A745-C1BE17DC0B80}">
      <dgm:prSet/>
      <dgm:spPr/>
      <dgm:t>
        <a:bodyPr/>
        <a:lstStyle/>
        <a:p>
          <a:endParaRPr lang="en-GB"/>
        </a:p>
      </dgm:t>
    </dgm:pt>
    <dgm:pt modelId="{4FD6891A-C335-4936-BC85-BF7ADB364FDC}" type="sibTrans" cxnId="{F44918C1-8162-4C75-A745-C1BE17DC0B80}">
      <dgm:prSet/>
      <dgm:spPr/>
      <dgm:t>
        <a:bodyPr/>
        <a:lstStyle/>
        <a:p>
          <a:endParaRPr lang="en-GB"/>
        </a:p>
      </dgm:t>
    </dgm:pt>
    <dgm:pt modelId="{1DE00BE2-C459-40DF-AD45-6977581AFC99}" type="pres">
      <dgm:prSet presAssocID="{21B2CC77-032D-416E-8CAB-89F05A84C706}" presName="linear" presStyleCnt="0">
        <dgm:presLayoutVars>
          <dgm:animLvl val="lvl"/>
          <dgm:resizeHandles val="exact"/>
        </dgm:presLayoutVars>
      </dgm:prSet>
      <dgm:spPr/>
    </dgm:pt>
    <dgm:pt modelId="{EF43C441-9618-447B-939F-1D250096772D}" type="pres">
      <dgm:prSet presAssocID="{080748B3-9675-4182-91D9-6A830C64E4DD}" presName="parentText" presStyleLbl="node1" presStyleIdx="0" presStyleCnt="2">
        <dgm:presLayoutVars>
          <dgm:chMax val="0"/>
          <dgm:bulletEnabled val="1"/>
        </dgm:presLayoutVars>
      </dgm:prSet>
      <dgm:spPr/>
    </dgm:pt>
    <dgm:pt modelId="{71E6B527-5C6D-4ED9-AC88-7EAFB6E3234C}" type="pres">
      <dgm:prSet presAssocID="{6746485C-AED9-4EBD-B41D-2AA1DCD0D8A0}" presName="spacer" presStyleCnt="0"/>
      <dgm:spPr/>
    </dgm:pt>
    <dgm:pt modelId="{3F0672E3-C2CC-479A-83FF-CC0BDBC2940E}" type="pres">
      <dgm:prSet presAssocID="{F7D81A6B-A822-41BD-9EC8-6DFEC9909912}" presName="parentText" presStyleLbl="node1" presStyleIdx="1" presStyleCnt="2">
        <dgm:presLayoutVars>
          <dgm:chMax val="0"/>
          <dgm:bulletEnabled val="1"/>
        </dgm:presLayoutVars>
      </dgm:prSet>
      <dgm:spPr/>
    </dgm:pt>
  </dgm:ptLst>
  <dgm:cxnLst>
    <dgm:cxn modelId="{DF747206-9268-4A67-ADE9-A486F977A0BE}" type="presOf" srcId="{21B2CC77-032D-416E-8CAB-89F05A84C706}" destId="{1DE00BE2-C459-40DF-AD45-6977581AFC99}" srcOrd="0" destOrd="0" presId="urn:microsoft.com/office/officeart/2005/8/layout/vList2"/>
    <dgm:cxn modelId="{F44918C1-8162-4C75-A745-C1BE17DC0B80}" srcId="{21B2CC77-032D-416E-8CAB-89F05A84C706}" destId="{F7D81A6B-A822-41BD-9EC8-6DFEC9909912}" srcOrd="1" destOrd="0" parTransId="{074DEC7F-FAEE-415B-860F-1DCACF158B5A}" sibTransId="{4FD6891A-C335-4936-BC85-BF7ADB364FDC}"/>
    <dgm:cxn modelId="{AC9A23F0-F8AD-49AE-83A4-69943AF76EF2}" type="presOf" srcId="{080748B3-9675-4182-91D9-6A830C64E4DD}" destId="{EF43C441-9618-447B-939F-1D250096772D}" srcOrd="0" destOrd="0" presId="urn:microsoft.com/office/officeart/2005/8/layout/vList2"/>
    <dgm:cxn modelId="{B7F4D4F2-04A8-424A-95A7-E0E19C5E1ADA}" type="presOf" srcId="{F7D81A6B-A822-41BD-9EC8-6DFEC9909912}" destId="{3F0672E3-C2CC-479A-83FF-CC0BDBC2940E}" srcOrd="0" destOrd="0" presId="urn:microsoft.com/office/officeart/2005/8/layout/vList2"/>
    <dgm:cxn modelId="{B4A01DF8-35D8-4526-99C1-23DE6C8961F6}" srcId="{21B2CC77-032D-416E-8CAB-89F05A84C706}" destId="{080748B3-9675-4182-91D9-6A830C64E4DD}" srcOrd="0" destOrd="0" parTransId="{55C90BD6-0A5E-40B8-A66F-3F2A9BD8CC71}" sibTransId="{6746485C-AED9-4EBD-B41D-2AA1DCD0D8A0}"/>
    <dgm:cxn modelId="{AE1B6EE5-CD00-464A-BFB1-1421FE2893C7}" type="presParOf" srcId="{1DE00BE2-C459-40DF-AD45-6977581AFC99}" destId="{EF43C441-9618-447B-939F-1D250096772D}" srcOrd="0" destOrd="0" presId="urn:microsoft.com/office/officeart/2005/8/layout/vList2"/>
    <dgm:cxn modelId="{96F45279-9ED5-4C41-B33C-ACDA5464EE64}" type="presParOf" srcId="{1DE00BE2-C459-40DF-AD45-6977581AFC99}" destId="{71E6B527-5C6D-4ED9-AC88-7EAFB6E3234C}" srcOrd="1" destOrd="0" presId="urn:microsoft.com/office/officeart/2005/8/layout/vList2"/>
    <dgm:cxn modelId="{A10E7B41-70B6-479B-85A7-CFB4A8C27FAC}" type="presParOf" srcId="{1DE00BE2-C459-40DF-AD45-6977581AFC99}" destId="{3F0672E3-C2CC-479A-83FF-CC0BDBC2940E}" srcOrd="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8DD208C-02F3-4CF8-A202-E4B9E49F1C8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BE36748-9C1E-4797-8C90-1E9661A2AD28}">
      <dgm:prSet/>
      <dgm:spPr/>
      <dgm:t>
        <a:bodyPr/>
        <a:lstStyle/>
        <a:p>
          <a:r>
            <a:rPr lang="en-GB" dirty="0"/>
            <a:t>Hofstede's Cultural Dimensions Theory</a:t>
          </a:r>
          <a:endParaRPr lang="en-US" dirty="0"/>
        </a:p>
      </dgm:t>
    </dgm:pt>
    <dgm:pt modelId="{EAA50269-AD6F-4115-9348-3A6EDA079B6F}" type="parTrans" cxnId="{3F949A64-627B-4351-8D36-F245B89D6EF1}">
      <dgm:prSet/>
      <dgm:spPr/>
      <dgm:t>
        <a:bodyPr/>
        <a:lstStyle/>
        <a:p>
          <a:endParaRPr lang="en-US"/>
        </a:p>
      </dgm:t>
    </dgm:pt>
    <dgm:pt modelId="{473FF277-C52F-42DC-ADA6-B08A6E570F33}" type="sibTrans" cxnId="{3F949A64-627B-4351-8D36-F245B89D6EF1}">
      <dgm:prSet/>
      <dgm:spPr/>
      <dgm:t>
        <a:bodyPr/>
        <a:lstStyle/>
        <a:p>
          <a:endParaRPr lang="en-US"/>
        </a:p>
      </dgm:t>
    </dgm:pt>
    <dgm:pt modelId="{D7CEAF4A-E04C-46A6-B711-0BB9E0DA9287}">
      <dgm:prSet/>
      <dgm:spPr/>
      <dgm:t>
        <a:bodyPr/>
        <a:lstStyle/>
        <a:p>
          <a:r>
            <a:rPr lang="en-GB"/>
            <a:t>Power distance</a:t>
          </a:r>
          <a:endParaRPr lang="en-US"/>
        </a:p>
      </dgm:t>
    </dgm:pt>
    <dgm:pt modelId="{C25A7D8A-65BB-4E4A-8C54-A24C5F2FE923}" type="parTrans" cxnId="{DADEC1B6-4989-4D4D-A4B7-8607FC8B4E24}">
      <dgm:prSet/>
      <dgm:spPr/>
      <dgm:t>
        <a:bodyPr/>
        <a:lstStyle/>
        <a:p>
          <a:endParaRPr lang="en-US"/>
        </a:p>
      </dgm:t>
    </dgm:pt>
    <dgm:pt modelId="{372604E6-5BB0-4502-9D6B-26CB7344E240}" type="sibTrans" cxnId="{DADEC1B6-4989-4D4D-A4B7-8607FC8B4E24}">
      <dgm:prSet/>
      <dgm:spPr/>
      <dgm:t>
        <a:bodyPr/>
        <a:lstStyle/>
        <a:p>
          <a:endParaRPr lang="en-US"/>
        </a:p>
      </dgm:t>
    </dgm:pt>
    <dgm:pt modelId="{96D00546-8F9A-4F2C-9DFB-B6ACB3806B88}">
      <dgm:prSet/>
      <dgm:spPr/>
      <dgm:t>
        <a:bodyPr/>
        <a:lstStyle/>
        <a:p>
          <a:r>
            <a:rPr lang="en-GB" dirty="0"/>
            <a:t>Individualism/collectivism</a:t>
          </a:r>
          <a:endParaRPr lang="en-US" dirty="0"/>
        </a:p>
      </dgm:t>
    </dgm:pt>
    <dgm:pt modelId="{D00F2558-4819-44E3-B001-28477DC5502B}" type="parTrans" cxnId="{6896223F-48C0-420C-BC3F-14F75685FA58}">
      <dgm:prSet/>
      <dgm:spPr/>
      <dgm:t>
        <a:bodyPr/>
        <a:lstStyle/>
        <a:p>
          <a:endParaRPr lang="en-US"/>
        </a:p>
      </dgm:t>
    </dgm:pt>
    <dgm:pt modelId="{42CEC1C8-D147-4573-AED9-4B8175C3C1CE}" type="sibTrans" cxnId="{6896223F-48C0-420C-BC3F-14F75685FA58}">
      <dgm:prSet/>
      <dgm:spPr/>
      <dgm:t>
        <a:bodyPr/>
        <a:lstStyle/>
        <a:p>
          <a:endParaRPr lang="en-US"/>
        </a:p>
      </dgm:t>
    </dgm:pt>
    <dgm:pt modelId="{457A1282-6F1C-489C-B47B-E0B15DA0D5C0}">
      <dgm:prSet/>
      <dgm:spPr/>
      <dgm:t>
        <a:bodyPr/>
        <a:lstStyle/>
        <a:p>
          <a:r>
            <a:rPr lang="en-GB" dirty="0"/>
            <a:t>Uncertainty avoidance</a:t>
          </a:r>
          <a:endParaRPr lang="en-US" dirty="0"/>
        </a:p>
      </dgm:t>
    </dgm:pt>
    <dgm:pt modelId="{3810E63E-3857-4C4E-AF90-75AD4D9A58DF}" type="parTrans" cxnId="{86EDDAF0-0078-4AA3-B5F4-862632DCCCE2}">
      <dgm:prSet/>
      <dgm:spPr/>
      <dgm:t>
        <a:bodyPr/>
        <a:lstStyle/>
        <a:p>
          <a:endParaRPr lang="en-US"/>
        </a:p>
      </dgm:t>
    </dgm:pt>
    <dgm:pt modelId="{87FBC394-C1AB-4595-92E3-E5FEBD8FADFD}" type="sibTrans" cxnId="{86EDDAF0-0078-4AA3-B5F4-862632DCCCE2}">
      <dgm:prSet/>
      <dgm:spPr/>
      <dgm:t>
        <a:bodyPr/>
        <a:lstStyle/>
        <a:p>
          <a:endParaRPr lang="en-US"/>
        </a:p>
      </dgm:t>
    </dgm:pt>
    <dgm:pt modelId="{42A6B407-B42A-4816-813F-5299C175536F}">
      <dgm:prSet/>
      <dgm:spPr/>
      <dgm:t>
        <a:bodyPr/>
        <a:lstStyle/>
        <a:p>
          <a:r>
            <a:rPr lang="en-GB"/>
            <a:t>Masculinity/femininity</a:t>
          </a:r>
          <a:endParaRPr lang="en-US"/>
        </a:p>
      </dgm:t>
    </dgm:pt>
    <dgm:pt modelId="{43C4D1B7-2437-488F-99E9-13A38BF71A0C}" type="parTrans" cxnId="{08E890FF-9776-4364-A74E-BBFFAFF93517}">
      <dgm:prSet/>
      <dgm:spPr/>
      <dgm:t>
        <a:bodyPr/>
        <a:lstStyle/>
        <a:p>
          <a:endParaRPr lang="en-US"/>
        </a:p>
      </dgm:t>
    </dgm:pt>
    <dgm:pt modelId="{FC0969A2-F1CF-453B-AECE-312F8A2ECB38}" type="sibTrans" cxnId="{08E890FF-9776-4364-A74E-BBFFAFF93517}">
      <dgm:prSet/>
      <dgm:spPr/>
      <dgm:t>
        <a:bodyPr/>
        <a:lstStyle/>
        <a:p>
          <a:endParaRPr lang="en-US"/>
        </a:p>
      </dgm:t>
    </dgm:pt>
    <dgm:pt modelId="{D6D1D79B-480E-4D01-86D4-3B8D8D3E3D2B}">
      <dgm:prSet/>
      <dgm:spPr/>
      <dgm:t>
        <a:bodyPr/>
        <a:lstStyle/>
        <a:p>
          <a:r>
            <a:rPr lang="en-US"/>
            <a:t>Long-term orientation/short-term orientation</a:t>
          </a:r>
        </a:p>
      </dgm:t>
    </dgm:pt>
    <dgm:pt modelId="{085E8B2B-9D81-4AA1-9145-4D71F08DDDAE}" type="parTrans" cxnId="{65FA769A-F10D-423D-950A-3431E10B45E3}">
      <dgm:prSet/>
      <dgm:spPr/>
      <dgm:t>
        <a:bodyPr/>
        <a:lstStyle/>
        <a:p>
          <a:endParaRPr lang="en-US"/>
        </a:p>
      </dgm:t>
    </dgm:pt>
    <dgm:pt modelId="{A4A88C5C-59F1-4AA7-B32E-52ECF9DF73F8}" type="sibTrans" cxnId="{65FA769A-F10D-423D-950A-3431E10B45E3}">
      <dgm:prSet/>
      <dgm:spPr/>
      <dgm:t>
        <a:bodyPr/>
        <a:lstStyle/>
        <a:p>
          <a:endParaRPr lang="en-US"/>
        </a:p>
      </dgm:t>
    </dgm:pt>
    <dgm:pt modelId="{E91970C6-B7CA-4160-96EC-2DAFC3226576}">
      <dgm:prSet/>
      <dgm:spPr/>
      <dgm:t>
        <a:bodyPr/>
        <a:lstStyle/>
        <a:p>
          <a:r>
            <a:rPr lang="en-GB"/>
            <a:t>Indulgence/restraint</a:t>
          </a:r>
          <a:endParaRPr lang="en-US"/>
        </a:p>
      </dgm:t>
    </dgm:pt>
    <dgm:pt modelId="{8613A7A6-4840-41F1-86EC-7135CFAE2FB0}" type="parTrans" cxnId="{141A3051-A025-4BA7-BE94-4F7E6623060C}">
      <dgm:prSet/>
      <dgm:spPr/>
      <dgm:t>
        <a:bodyPr/>
        <a:lstStyle/>
        <a:p>
          <a:endParaRPr lang="en-US"/>
        </a:p>
      </dgm:t>
    </dgm:pt>
    <dgm:pt modelId="{880BC3CD-4D90-4F8D-9C87-C800390F3645}" type="sibTrans" cxnId="{141A3051-A025-4BA7-BE94-4F7E6623060C}">
      <dgm:prSet/>
      <dgm:spPr/>
      <dgm:t>
        <a:bodyPr/>
        <a:lstStyle/>
        <a:p>
          <a:endParaRPr lang="en-US"/>
        </a:p>
      </dgm:t>
    </dgm:pt>
    <dgm:pt modelId="{28A7BE14-16DA-4440-930B-AA9887EE218A}">
      <dgm:prSet/>
      <dgm:spPr/>
      <dgm:t>
        <a:bodyPr/>
        <a:lstStyle/>
        <a:p>
          <a:r>
            <a:rPr lang="en-GB"/>
            <a:t>World Values Survey</a:t>
          </a:r>
          <a:endParaRPr lang="en-US"/>
        </a:p>
      </dgm:t>
    </dgm:pt>
    <dgm:pt modelId="{AD0B3F07-4ABF-4924-9327-8761F43D478D}" type="parTrans" cxnId="{82197A55-F5CE-457D-BA10-678F4C95A8CD}">
      <dgm:prSet/>
      <dgm:spPr/>
      <dgm:t>
        <a:bodyPr/>
        <a:lstStyle/>
        <a:p>
          <a:endParaRPr lang="en-US"/>
        </a:p>
      </dgm:t>
    </dgm:pt>
    <dgm:pt modelId="{E5CB2A69-9289-461E-93DE-576CA82F4225}" type="sibTrans" cxnId="{82197A55-F5CE-457D-BA10-678F4C95A8CD}">
      <dgm:prSet/>
      <dgm:spPr/>
      <dgm:t>
        <a:bodyPr/>
        <a:lstStyle/>
        <a:p>
          <a:endParaRPr lang="en-US"/>
        </a:p>
      </dgm:t>
    </dgm:pt>
    <dgm:pt modelId="{EE4CE9F2-D429-44CE-BAFE-4F1ECB053FCD}">
      <dgm:prSet/>
      <dgm:spPr/>
      <dgm:t>
        <a:bodyPr/>
        <a:lstStyle/>
        <a:p>
          <a:r>
            <a:rPr lang="en-GB"/>
            <a:t>Traditional/secular-rational</a:t>
          </a:r>
          <a:endParaRPr lang="en-US"/>
        </a:p>
      </dgm:t>
    </dgm:pt>
    <dgm:pt modelId="{F3D10E6B-1719-471A-9C6E-1297B3CB0DE3}" type="parTrans" cxnId="{BDAA5F45-B81B-43F0-9102-3B8586B0D96D}">
      <dgm:prSet/>
      <dgm:spPr/>
      <dgm:t>
        <a:bodyPr/>
        <a:lstStyle/>
        <a:p>
          <a:endParaRPr lang="en-US"/>
        </a:p>
      </dgm:t>
    </dgm:pt>
    <dgm:pt modelId="{5CDB73C0-77B6-4C57-B643-4A731154F159}" type="sibTrans" cxnId="{BDAA5F45-B81B-43F0-9102-3B8586B0D96D}">
      <dgm:prSet/>
      <dgm:spPr/>
      <dgm:t>
        <a:bodyPr/>
        <a:lstStyle/>
        <a:p>
          <a:endParaRPr lang="en-US"/>
        </a:p>
      </dgm:t>
    </dgm:pt>
    <dgm:pt modelId="{52296C0C-F4B2-4A31-88DD-AB3B7A0089FA}">
      <dgm:prSet/>
      <dgm:spPr/>
      <dgm:t>
        <a:bodyPr/>
        <a:lstStyle/>
        <a:p>
          <a:r>
            <a:rPr lang="en-GB" dirty="0"/>
            <a:t>Survival/self-expression</a:t>
          </a:r>
          <a:endParaRPr lang="en-US" dirty="0"/>
        </a:p>
      </dgm:t>
    </dgm:pt>
    <dgm:pt modelId="{D32B5412-CDF8-4237-BD99-92070EB5AB4D}" type="parTrans" cxnId="{CA8D210A-3A24-42F5-A6B6-F8B86F535B8D}">
      <dgm:prSet/>
      <dgm:spPr/>
      <dgm:t>
        <a:bodyPr/>
        <a:lstStyle/>
        <a:p>
          <a:endParaRPr lang="en-US"/>
        </a:p>
      </dgm:t>
    </dgm:pt>
    <dgm:pt modelId="{3CCE8F71-719B-43ED-B5EF-587998318ABC}" type="sibTrans" cxnId="{CA8D210A-3A24-42F5-A6B6-F8B86F535B8D}">
      <dgm:prSet/>
      <dgm:spPr/>
      <dgm:t>
        <a:bodyPr/>
        <a:lstStyle/>
        <a:p>
          <a:endParaRPr lang="en-US"/>
        </a:p>
      </dgm:t>
    </dgm:pt>
    <dgm:pt modelId="{21D66604-42D1-4C11-8279-B51ED9F164C6}">
      <dgm:prSet/>
      <dgm:spPr/>
      <dgm:t>
        <a:bodyPr/>
        <a:lstStyle/>
        <a:p>
          <a:r>
            <a:rPr lang="en-GB"/>
            <a:t>European Values Study</a:t>
          </a:r>
          <a:endParaRPr lang="en-US"/>
        </a:p>
      </dgm:t>
    </dgm:pt>
    <dgm:pt modelId="{14D1CDA1-9EFD-4031-9718-7D35623A1F68}" type="parTrans" cxnId="{891F21BB-45D0-4B5E-B57C-807FBB1E04E7}">
      <dgm:prSet/>
      <dgm:spPr/>
      <dgm:t>
        <a:bodyPr/>
        <a:lstStyle/>
        <a:p>
          <a:endParaRPr lang="en-US"/>
        </a:p>
      </dgm:t>
    </dgm:pt>
    <dgm:pt modelId="{01A674C2-E8EA-4B4F-B8A9-1860187F8CCA}" type="sibTrans" cxnId="{891F21BB-45D0-4B5E-B57C-807FBB1E04E7}">
      <dgm:prSet/>
      <dgm:spPr/>
      <dgm:t>
        <a:bodyPr/>
        <a:lstStyle/>
        <a:p>
          <a:endParaRPr lang="en-US"/>
        </a:p>
      </dgm:t>
    </dgm:pt>
    <dgm:pt modelId="{B4F79EDE-C13B-43F6-B369-1026A6803762}">
      <dgm:prSet/>
      <dgm:spPr/>
      <dgm:t>
        <a:bodyPr/>
        <a:lstStyle/>
        <a:p>
          <a:r>
            <a:rPr lang="en-US"/>
            <a:t>Personal freedom</a:t>
          </a:r>
        </a:p>
      </dgm:t>
    </dgm:pt>
    <dgm:pt modelId="{4BD17C05-4AE1-478D-ACB6-93FC98FF7724}" type="parTrans" cxnId="{A5F6C5B5-1B4C-449E-9B7D-BAC38E3920B4}">
      <dgm:prSet/>
      <dgm:spPr/>
      <dgm:t>
        <a:bodyPr/>
        <a:lstStyle/>
        <a:p>
          <a:endParaRPr lang="en-US"/>
        </a:p>
      </dgm:t>
    </dgm:pt>
    <dgm:pt modelId="{598978C7-B27D-4248-AB39-E3E9D6DF20C6}" type="sibTrans" cxnId="{A5F6C5B5-1B4C-449E-9B7D-BAC38E3920B4}">
      <dgm:prSet/>
      <dgm:spPr/>
      <dgm:t>
        <a:bodyPr/>
        <a:lstStyle/>
        <a:p>
          <a:endParaRPr lang="en-US"/>
        </a:p>
      </dgm:t>
    </dgm:pt>
    <dgm:pt modelId="{244FB6CC-07E6-4CEE-B23D-835E5ECB715E}">
      <dgm:prSet/>
      <dgm:spPr/>
      <dgm:t>
        <a:bodyPr/>
        <a:lstStyle/>
        <a:p>
          <a:r>
            <a:rPr lang="en-US"/>
            <a:t>Individual autonomy</a:t>
          </a:r>
        </a:p>
      </dgm:t>
    </dgm:pt>
    <dgm:pt modelId="{E07D190F-516B-4749-996C-E4F561CDF0B7}" type="parTrans" cxnId="{CF3E3BBE-B738-4141-B61F-3B5D4103FCD4}">
      <dgm:prSet/>
      <dgm:spPr/>
      <dgm:t>
        <a:bodyPr/>
        <a:lstStyle/>
        <a:p>
          <a:endParaRPr lang="en-US"/>
        </a:p>
      </dgm:t>
    </dgm:pt>
    <dgm:pt modelId="{5652608D-9E8E-4EF5-A4DA-23A9825A5D71}" type="sibTrans" cxnId="{CF3E3BBE-B738-4141-B61F-3B5D4103FCD4}">
      <dgm:prSet/>
      <dgm:spPr/>
      <dgm:t>
        <a:bodyPr/>
        <a:lstStyle/>
        <a:p>
          <a:endParaRPr lang="en-US"/>
        </a:p>
      </dgm:t>
    </dgm:pt>
    <dgm:pt modelId="{EFB16ED6-583F-40CD-929E-EF66EE228B77}">
      <dgm:prSet/>
      <dgm:spPr/>
      <dgm:t>
        <a:bodyPr/>
        <a:lstStyle/>
        <a:p>
          <a:r>
            <a:rPr lang="en-US"/>
            <a:t>Social solidarity</a:t>
          </a:r>
        </a:p>
      </dgm:t>
    </dgm:pt>
    <dgm:pt modelId="{85E494F3-CE8F-4E62-9329-FC6C037EF571}" type="parTrans" cxnId="{641A29FC-61D5-470C-989E-EDA40BC1955A}">
      <dgm:prSet/>
      <dgm:spPr/>
      <dgm:t>
        <a:bodyPr/>
        <a:lstStyle/>
        <a:p>
          <a:endParaRPr lang="en-US"/>
        </a:p>
      </dgm:t>
    </dgm:pt>
    <dgm:pt modelId="{9A2B82C8-97AE-4F4E-8B01-6B4CA7226349}" type="sibTrans" cxnId="{641A29FC-61D5-470C-989E-EDA40BC1955A}">
      <dgm:prSet/>
      <dgm:spPr/>
      <dgm:t>
        <a:bodyPr/>
        <a:lstStyle/>
        <a:p>
          <a:endParaRPr lang="en-US"/>
        </a:p>
      </dgm:t>
    </dgm:pt>
    <dgm:pt modelId="{C6463BBA-CABD-41F4-BC64-6962F28CB02E}">
      <dgm:prSet/>
      <dgm:spPr/>
      <dgm:t>
        <a:bodyPr/>
        <a:lstStyle/>
        <a:p>
          <a:r>
            <a:rPr lang="en-US"/>
            <a:t>Ethnic tolerance</a:t>
          </a:r>
        </a:p>
      </dgm:t>
    </dgm:pt>
    <dgm:pt modelId="{6325802F-9EBE-414E-A8BC-496F8C5C5239}" type="parTrans" cxnId="{E95B69E1-9D8E-49F3-B7BB-CAF482D6B1C6}">
      <dgm:prSet/>
      <dgm:spPr/>
      <dgm:t>
        <a:bodyPr/>
        <a:lstStyle/>
        <a:p>
          <a:endParaRPr lang="en-US"/>
        </a:p>
      </dgm:t>
    </dgm:pt>
    <dgm:pt modelId="{4793BAB6-C41D-44CA-91D5-23EF54C5E256}" type="sibTrans" cxnId="{E95B69E1-9D8E-49F3-B7BB-CAF482D6B1C6}">
      <dgm:prSet/>
      <dgm:spPr/>
      <dgm:t>
        <a:bodyPr/>
        <a:lstStyle/>
        <a:p>
          <a:endParaRPr lang="en-US"/>
        </a:p>
      </dgm:t>
    </dgm:pt>
    <dgm:pt modelId="{C3B099A0-0F86-4E5E-B21C-79D9CBD5496C}">
      <dgm:prSet/>
      <dgm:spPr/>
      <dgm:t>
        <a:bodyPr/>
        <a:lstStyle/>
        <a:p>
          <a:r>
            <a:rPr lang="en-US"/>
            <a:t>Civic honesty</a:t>
          </a:r>
        </a:p>
      </dgm:t>
    </dgm:pt>
    <dgm:pt modelId="{60AC641D-E750-40E1-96E0-0BDF9BFCD627}" type="parTrans" cxnId="{CD507BDA-6E5C-4108-A63A-B24B45E0E171}">
      <dgm:prSet/>
      <dgm:spPr/>
      <dgm:t>
        <a:bodyPr/>
        <a:lstStyle/>
        <a:p>
          <a:endParaRPr lang="en-US"/>
        </a:p>
      </dgm:t>
    </dgm:pt>
    <dgm:pt modelId="{030A990C-C7E8-46E5-88AC-3D6CEB0F1EAE}" type="sibTrans" cxnId="{CD507BDA-6E5C-4108-A63A-B24B45E0E171}">
      <dgm:prSet/>
      <dgm:spPr/>
      <dgm:t>
        <a:bodyPr/>
        <a:lstStyle/>
        <a:p>
          <a:endParaRPr lang="en-US"/>
        </a:p>
      </dgm:t>
    </dgm:pt>
    <dgm:pt modelId="{CD83D2C3-15C5-465B-A192-DC62A6BBE9CD}">
      <dgm:prSet/>
      <dgm:spPr/>
      <dgm:t>
        <a:bodyPr/>
        <a:lstStyle/>
        <a:p>
          <a:r>
            <a:rPr lang="en-US"/>
            <a:t>Gender equality</a:t>
          </a:r>
        </a:p>
      </dgm:t>
    </dgm:pt>
    <dgm:pt modelId="{13805040-47FC-4192-AA1B-E1FAF78B0726}" type="parTrans" cxnId="{6276821C-4D80-4669-B008-E26AB8C3EC50}">
      <dgm:prSet/>
      <dgm:spPr/>
      <dgm:t>
        <a:bodyPr/>
        <a:lstStyle/>
        <a:p>
          <a:endParaRPr lang="en-US"/>
        </a:p>
      </dgm:t>
    </dgm:pt>
    <dgm:pt modelId="{27A893B9-BE0A-4297-A485-8E20D2472A43}" type="sibTrans" cxnId="{6276821C-4D80-4669-B008-E26AB8C3EC50}">
      <dgm:prSet/>
      <dgm:spPr/>
      <dgm:t>
        <a:bodyPr/>
        <a:lstStyle/>
        <a:p>
          <a:endParaRPr lang="en-US"/>
        </a:p>
      </dgm:t>
    </dgm:pt>
    <dgm:pt modelId="{8AB939CF-441E-40F6-86C9-22AA3A245E23}">
      <dgm:prSet/>
      <dgm:spPr/>
      <dgm:t>
        <a:bodyPr/>
        <a:lstStyle/>
        <a:p>
          <a:r>
            <a:rPr lang="en-US" dirty="0"/>
            <a:t>Liberal democracy</a:t>
          </a:r>
        </a:p>
      </dgm:t>
    </dgm:pt>
    <dgm:pt modelId="{36A647EE-895B-4D41-803A-DF84E7FBA4DF}" type="parTrans" cxnId="{11E40971-223C-46C7-93E1-9298981B48B6}">
      <dgm:prSet/>
      <dgm:spPr/>
      <dgm:t>
        <a:bodyPr/>
        <a:lstStyle/>
        <a:p>
          <a:endParaRPr lang="en-US"/>
        </a:p>
      </dgm:t>
    </dgm:pt>
    <dgm:pt modelId="{F07AA60C-7864-4B8B-AA03-6E9C0E596ADE}" type="sibTrans" cxnId="{11E40971-223C-46C7-93E1-9298981B48B6}">
      <dgm:prSet/>
      <dgm:spPr/>
      <dgm:t>
        <a:bodyPr/>
        <a:lstStyle/>
        <a:p>
          <a:endParaRPr lang="en-US"/>
        </a:p>
      </dgm:t>
    </dgm:pt>
    <dgm:pt modelId="{21808963-F61B-40E4-8EC6-8FA9CDDE9CC5}">
      <dgm:prSet/>
      <dgm:spPr/>
      <dgm:t>
        <a:bodyPr/>
        <a:lstStyle/>
        <a:p>
          <a:r>
            <a:rPr lang="en-GB" dirty="0"/>
            <a:t>Moral Foundations Theory</a:t>
          </a:r>
          <a:endParaRPr lang="en-US" dirty="0"/>
        </a:p>
      </dgm:t>
    </dgm:pt>
    <dgm:pt modelId="{CA5249C8-FA4A-49F5-8A1B-042ACCE3A745}" type="parTrans" cxnId="{9E3B44BF-8A61-4619-8EB3-6E705138386D}">
      <dgm:prSet/>
      <dgm:spPr/>
      <dgm:t>
        <a:bodyPr/>
        <a:lstStyle/>
        <a:p>
          <a:endParaRPr lang="en-GB"/>
        </a:p>
      </dgm:t>
    </dgm:pt>
    <dgm:pt modelId="{1C63F66E-1790-46BC-8EFE-DB0AF21C6005}" type="sibTrans" cxnId="{9E3B44BF-8A61-4619-8EB3-6E705138386D}">
      <dgm:prSet/>
      <dgm:spPr/>
      <dgm:t>
        <a:bodyPr/>
        <a:lstStyle/>
        <a:p>
          <a:endParaRPr lang="en-GB"/>
        </a:p>
      </dgm:t>
    </dgm:pt>
    <dgm:pt modelId="{429AB84D-0753-438D-92D9-BBEF604320E9}">
      <dgm:prSet/>
      <dgm:spPr/>
      <dgm:t>
        <a:bodyPr/>
        <a:lstStyle/>
        <a:p>
          <a:r>
            <a:rPr lang="en-GB" dirty="0"/>
            <a:t>Care/harm</a:t>
          </a:r>
          <a:endParaRPr lang="en-US" dirty="0"/>
        </a:p>
      </dgm:t>
    </dgm:pt>
    <dgm:pt modelId="{ACED6D15-6009-4B25-B4C7-1AEF7E39E76A}" type="parTrans" cxnId="{77D9A9B6-7585-4CF2-ACBF-C5DD47989694}">
      <dgm:prSet/>
      <dgm:spPr/>
      <dgm:t>
        <a:bodyPr/>
        <a:lstStyle/>
        <a:p>
          <a:endParaRPr lang="en-GB"/>
        </a:p>
      </dgm:t>
    </dgm:pt>
    <dgm:pt modelId="{18EFF168-4DE6-46DD-8A9A-2B20143A17E6}" type="sibTrans" cxnId="{77D9A9B6-7585-4CF2-ACBF-C5DD47989694}">
      <dgm:prSet/>
      <dgm:spPr/>
      <dgm:t>
        <a:bodyPr/>
        <a:lstStyle/>
        <a:p>
          <a:endParaRPr lang="en-GB"/>
        </a:p>
      </dgm:t>
    </dgm:pt>
    <dgm:pt modelId="{62B5A736-10CA-41D4-B93B-F354FDFF56FA}">
      <dgm:prSet/>
      <dgm:spPr/>
      <dgm:t>
        <a:bodyPr/>
        <a:lstStyle/>
        <a:p>
          <a:r>
            <a:rPr lang="en-GB" dirty="0"/>
            <a:t>Fairness/cheating</a:t>
          </a:r>
          <a:endParaRPr lang="en-US" dirty="0"/>
        </a:p>
      </dgm:t>
    </dgm:pt>
    <dgm:pt modelId="{49F899FC-4502-4AFC-8304-6FDE56965720}" type="parTrans" cxnId="{51A6C01A-B2FE-4F6B-A071-7F6FBAECD2B5}">
      <dgm:prSet/>
      <dgm:spPr/>
      <dgm:t>
        <a:bodyPr/>
        <a:lstStyle/>
        <a:p>
          <a:endParaRPr lang="en-GB"/>
        </a:p>
      </dgm:t>
    </dgm:pt>
    <dgm:pt modelId="{AC93D951-A10A-402B-96E0-0705F1989608}" type="sibTrans" cxnId="{51A6C01A-B2FE-4F6B-A071-7F6FBAECD2B5}">
      <dgm:prSet/>
      <dgm:spPr/>
      <dgm:t>
        <a:bodyPr/>
        <a:lstStyle/>
        <a:p>
          <a:endParaRPr lang="en-GB"/>
        </a:p>
      </dgm:t>
    </dgm:pt>
    <dgm:pt modelId="{52243B9D-F156-4FDA-B496-54A52FE604EF}">
      <dgm:prSet/>
      <dgm:spPr/>
      <dgm:t>
        <a:bodyPr/>
        <a:lstStyle/>
        <a:p>
          <a:r>
            <a:rPr lang="en-GB" dirty="0"/>
            <a:t>Loyalty/betrayal</a:t>
          </a:r>
          <a:endParaRPr lang="en-US" dirty="0"/>
        </a:p>
      </dgm:t>
    </dgm:pt>
    <dgm:pt modelId="{96826110-F94E-4375-8F4F-61B4650D2E70}" type="parTrans" cxnId="{5F93B7E2-7DBB-46FA-9C64-7B0C2F406C5F}">
      <dgm:prSet/>
      <dgm:spPr/>
      <dgm:t>
        <a:bodyPr/>
        <a:lstStyle/>
        <a:p>
          <a:endParaRPr lang="en-GB"/>
        </a:p>
      </dgm:t>
    </dgm:pt>
    <dgm:pt modelId="{FAAA2491-6041-461C-8E30-BA5050CF39FC}" type="sibTrans" cxnId="{5F93B7E2-7DBB-46FA-9C64-7B0C2F406C5F}">
      <dgm:prSet/>
      <dgm:spPr/>
      <dgm:t>
        <a:bodyPr/>
        <a:lstStyle/>
        <a:p>
          <a:endParaRPr lang="en-GB"/>
        </a:p>
      </dgm:t>
    </dgm:pt>
    <dgm:pt modelId="{253C1181-C6CC-4518-9C6A-C378BB36C3F4}">
      <dgm:prSet/>
      <dgm:spPr/>
      <dgm:t>
        <a:bodyPr/>
        <a:lstStyle/>
        <a:p>
          <a:r>
            <a:rPr lang="en-GB" dirty="0"/>
            <a:t>Authority/subversion</a:t>
          </a:r>
          <a:endParaRPr lang="en-US" dirty="0"/>
        </a:p>
      </dgm:t>
    </dgm:pt>
    <dgm:pt modelId="{B1E18C1E-802E-41A2-9868-726115145EA8}" type="parTrans" cxnId="{092F0F3B-8BB1-411A-8E87-EF61E3E92366}">
      <dgm:prSet/>
      <dgm:spPr/>
      <dgm:t>
        <a:bodyPr/>
        <a:lstStyle/>
        <a:p>
          <a:endParaRPr lang="en-GB"/>
        </a:p>
      </dgm:t>
    </dgm:pt>
    <dgm:pt modelId="{519481FA-D5AA-4EE4-9EDF-A0B5F2B2C3EE}" type="sibTrans" cxnId="{092F0F3B-8BB1-411A-8E87-EF61E3E92366}">
      <dgm:prSet/>
      <dgm:spPr/>
      <dgm:t>
        <a:bodyPr/>
        <a:lstStyle/>
        <a:p>
          <a:endParaRPr lang="en-GB"/>
        </a:p>
      </dgm:t>
    </dgm:pt>
    <dgm:pt modelId="{5B85E9E0-C02C-4FA5-AD99-AF1DCF331455}">
      <dgm:prSet/>
      <dgm:spPr/>
      <dgm:t>
        <a:bodyPr/>
        <a:lstStyle/>
        <a:p>
          <a:r>
            <a:rPr lang="en-GB" dirty="0"/>
            <a:t>Sanctity/degradation</a:t>
          </a:r>
          <a:endParaRPr lang="en-US" dirty="0"/>
        </a:p>
      </dgm:t>
    </dgm:pt>
    <dgm:pt modelId="{5885B003-5E6D-44CF-ADC9-AB4E03687AEA}" type="parTrans" cxnId="{5C22F903-C664-4875-B500-E9C6987A0D9D}">
      <dgm:prSet/>
      <dgm:spPr/>
      <dgm:t>
        <a:bodyPr/>
        <a:lstStyle/>
        <a:p>
          <a:endParaRPr lang="en-GB"/>
        </a:p>
      </dgm:t>
    </dgm:pt>
    <dgm:pt modelId="{33B8326C-E2D4-4E83-A74B-DA490D9F916D}" type="sibTrans" cxnId="{5C22F903-C664-4875-B500-E9C6987A0D9D}">
      <dgm:prSet/>
      <dgm:spPr/>
      <dgm:t>
        <a:bodyPr/>
        <a:lstStyle/>
        <a:p>
          <a:endParaRPr lang="en-GB"/>
        </a:p>
      </dgm:t>
    </dgm:pt>
    <dgm:pt modelId="{45F68187-FD09-4934-96AD-5E81D231F289}">
      <dgm:prSet/>
      <dgm:spPr/>
      <dgm:t>
        <a:bodyPr/>
        <a:lstStyle/>
        <a:p>
          <a:r>
            <a:rPr lang="en-GB" dirty="0"/>
            <a:t>Liberty/oppression</a:t>
          </a:r>
          <a:endParaRPr lang="en-US" dirty="0"/>
        </a:p>
      </dgm:t>
    </dgm:pt>
    <dgm:pt modelId="{EEAE20EE-AF60-4AEE-AE4F-D8B2948EE7F8}" type="parTrans" cxnId="{26B3362E-3005-437F-9E8C-4EBDACAF6387}">
      <dgm:prSet/>
      <dgm:spPr/>
      <dgm:t>
        <a:bodyPr/>
        <a:lstStyle/>
        <a:p>
          <a:endParaRPr lang="en-GB"/>
        </a:p>
      </dgm:t>
    </dgm:pt>
    <dgm:pt modelId="{02641001-CD0E-4D26-8E19-1D95B47B20B3}" type="sibTrans" cxnId="{26B3362E-3005-437F-9E8C-4EBDACAF6387}">
      <dgm:prSet/>
      <dgm:spPr/>
      <dgm:t>
        <a:bodyPr/>
        <a:lstStyle/>
        <a:p>
          <a:endParaRPr lang="en-GB"/>
        </a:p>
      </dgm:t>
    </dgm:pt>
    <dgm:pt modelId="{AF7F9518-1485-4C32-ACEA-840456133C67}" type="pres">
      <dgm:prSet presAssocID="{F8DD208C-02F3-4CF8-A202-E4B9E49F1C8B}" presName="Name0" presStyleCnt="0">
        <dgm:presLayoutVars>
          <dgm:dir/>
          <dgm:animLvl val="lvl"/>
          <dgm:resizeHandles val="exact"/>
        </dgm:presLayoutVars>
      </dgm:prSet>
      <dgm:spPr/>
    </dgm:pt>
    <dgm:pt modelId="{82AA7D30-BC75-43AC-B4B4-6647CD7D6D98}" type="pres">
      <dgm:prSet presAssocID="{4BE36748-9C1E-4797-8C90-1E9661A2AD28}" presName="composite" presStyleCnt="0"/>
      <dgm:spPr/>
    </dgm:pt>
    <dgm:pt modelId="{83A2D52B-CDA7-43C9-9E54-985BE20C24A2}" type="pres">
      <dgm:prSet presAssocID="{4BE36748-9C1E-4797-8C90-1E9661A2AD28}" presName="parTx" presStyleLbl="alignNode1" presStyleIdx="0" presStyleCnt="4">
        <dgm:presLayoutVars>
          <dgm:chMax val="0"/>
          <dgm:chPref val="0"/>
          <dgm:bulletEnabled val="1"/>
        </dgm:presLayoutVars>
      </dgm:prSet>
      <dgm:spPr/>
    </dgm:pt>
    <dgm:pt modelId="{334A0856-A225-4500-A1EB-603081D793A7}" type="pres">
      <dgm:prSet presAssocID="{4BE36748-9C1E-4797-8C90-1E9661A2AD28}" presName="desTx" presStyleLbl="alignAccFollowNode1" presStyleIdx="0" presStyleCnt="4">
        <dgm:presLayoutVars>
          <dgm:bulletEnabled val="1"/>
        </dgm:presLayoutVars>
      </dgm:prSet>
      <dgm:spPr/>
    </dgm:pt>
    <dgm:pt modelId="{3C173810-6FD6-44BC-8400-E62567F0964C}" type="pres">
      <dgm:prSet presAssocID="{473FF277-C52F-42DC-ADA6-B08A6E570F33}" presName="space" presStyleCnt="0"/>
      <dgm:spPr/>
    </dgm:pt>
    <dgm:pt modelId="{F6EDF4F6-6ADB-4ED9-8FE0-FF8940820CAE}" type="pres">
      <dgm:prSet presAssocID="{28A7BE14-16DA-4440-930B-AA9887EE218A}" presName="composite" presStyleCnt="0"/>
      <dgm:spPr/>
    </dgm:pt>
    <dgm:pt modelId="{65E4A28C-F509-4D16-A9CE-C5425C4B9552}" type="pres">
      <dgm:prSet presAssocID="{28A7BE14-16DA-4440-930B-AA9887EE218A}" presName="parTx" presStyleLbl="alignNode1" presStyleIdx="1" presStyleCnt="4">
        <dgm:presLayoutVars>
          <dgm:chMax val="0"/>
          <dgm:chPref val="0"/>
          <dgm:bulletEnabled val="1"/>
        </dgm:presLayoutVars>
      </dgm:prSet>
      <dgm:spPr/>
    </dgm:pt>
    <dgm:pt modelId="{90999D69-C1DE-4D19-BDA6-B8CF699EC6DB}" type="pres">
      <dgm:prSet presAssocID="{28A7BE14-16DA-4440-930B-AA9887EE218A}" presName="desTx" presStyleLbl="alignAccFollowNode1" presStyleIdx="1" presStyleCnt="4">
        <dgm:presLayoutVars>
          <dgm:bulletEnabled val="1"/>
        </dgm:presLayoutVars>
      </dgm:prSet>
      <dgm:spPr/>
    </dgm:pt>
    <dgm:pt modelId="{5F6EF48D-EF89-4418-BBDE-D2BABD48020E}" type="pres">
      <dgm:prSet presAssocID="{E5CB2A69-9289-461E-93DE-576CA82F4225}" presName="space" presStyleCnt="0"/>
      <dgm:spPr/>
    </dgm:pt>
    <dgm:pt modelId="{D431F924-5024-4D80-9E75-6A191227A689}" type="pres">
      <dgm:prSet presAssocID="{21808963-F61B-40E4-8EC6-8FA9CDDE9CC5}" presName="composite" presStyleCnt="0"/>
      <dgm:spPr/>
    </dgm:pt>
    <dgm:pt modelId="{5A000295-700C-43B0-91AA-9772F71668E4}" type="pres">
      <dgm:prSet presAssocID="{21808963-F61B-40E4-8EC6-8FA9CDDE9CC5}" presName="parTx" presStyleLbl="alignNode1" presStyleIdx="2" presStyleCnt="4">
        <dgm:presLayoutVars>
          <dgm:chMax val="0"/>
          <dgm:chPref val="0"/>
          <dgm:bulletEnabled val="1"/>
        </dgm:presLayoutVars>
      </dgm:prSet>
      <dgm:spPr/>
    </dgm:pt>
    <dgm:pt modelId="{DBC949E9-AEEA-47D0-9129-9EFCC231B4BB}" type="pres">
      <dgm:prSet presAssocID="{21808963-F61B-40E4-8EC6-8FA9CDDE9CC5}" presName="desTx" presStyleLbl="alignAccFollowNode1" presStyleIdx="2" presStyleCnt="4">
        <dgm:presLayoutVars>
          <dgm:bulletEnabled val="1"/>
        </dgm:presLayoutVars>
      </dgm:prSet>
      <dgm:spPr/>
    </dgm:pt>
    <dgm:pt modelId="{17B8B40D-71DA-4161-AFF9-6A8FB592EC02}" type="pres">
      <dgm:prSet presAssocID="{1C63F66E-1790-46BC-8EFE-DB0AF21C6005}" presName="space" presStyleCnt="0"/>
      <dgm:spPr/>
    </dgm:pt>
    <dgm:pt modelId="{2F6CFBD3-026E-4F63-8FEE-CF3C9CE78EA2}" type="pres">
      <dgm:prSet presAssocID="{21D66604-42D1-4C11-8279-B51ED9F164C6}" presName="composite" presStyleCnt="0"/>
      <dgm:spPr/>
    </dgm:pt>
    <dgm:pt modelId="{79EE51EA-BE62-4BE4-9AD5-2C51B2241111}" type="pres">
      <dgm:prSet presAssocID="{21D66604-42D1-4C11-8279-B51ED9F164C6}" presName="parTx" presStyleLbl="alignNode1" presStyleIdx="3" presStyleCnt="4">
        <dgm:presLayoutVars>
          <dgm:chMax val="0"/>
          <dgm:chPref val="0"/>
          <dgm:bulletEnabled val="1"/>
        </dgm:presLayoutVars>
      </dgm:prSet>
      <dgm:spPr/>
    </dgm:pt>
    <dgm:pt modelId="{3095A154-7671-4F78-B351-4641BA379752}" type="pres">
      <dgm:prSet presAssocID="{21D66604-42D1-4C11-8279-B51ED9F164C6}" presName="desTx" presStyleLbl="alignAccFollowNode1" presStyleIdx="3" presStyleCnt="4">
        <dgm:presLayoutVars>
          <dgm:bulletEnabled val="1"/>
        </dgm:presLayoutVars>
      </dgm:prSet>
      <dgm:spPr/>
    </dgm:pt>
  </dgm:ptLst>
  <dgm:cxnLst>
    <dgm:cxn modelId="{64440801-ADAB-4368-A208-5E777757FDA3}" type="presOf" srcId="{429AB84D-0753-438D-92D9-BBEF604320E9}" destId="{DBC949E9-AEEA-47D0-9129-9EFCC231B4BB}" srcOrd="0" destOrd="0" presId="urn:microsoft.com/office/officeart/2005/8/layout/hList1"/>
    <dgm:cxn modelId="{5C22F903-C664-4875-B500-E9C6987A0D9D}" srcId="{21808963-F61B-40E4-8EC6-8FA9CDDE9CC5}" destId="{5B85E9E0-C02C-4FA5-AD99-AF1DCF331455}" srcOrd="4" destOrd="0" parTransId="{5885B003-5E6D-44CF-ADC9-AB4E03687AEA}" sibTransId="{33B8326C-E2D4-4E83-A74B-DA490D9F916D}"/>
    <dgm:cxn modelId="{CA8D210A-3A24-42F5-A6B6-F8B86F535B8D}" srcId="{28A7BE14-16DA-4440-930B-AA9887EE218A}" destId="{52296C0C-F4B2-4A31-88DD-AB3B7A0089FA}" srcOrd="1" destOrd="0" parTransId="{D32B5412-CDF8-4237-BD99-92070EB5AB4D}" sibTransId="{3CCE8F71-719B-43ED-B5EF-587998318ABC}"/>
    <dgm:cxn modelId="{3DBF2113-B768-4CC5-8799-EA0026AEAC88}" type="presOf" srcId="{42A6B407-B42A-4816-813F-5299C175536F}" destId="{334A0856-A225-4500-A1EB-603081D793A7}" srcOrd="0" destOrd="3" presId="urn:microsoft.com/office/officeart/2005/8/layout/hList1"/>
    <dgm:cxn modelId="{2E04A514-5FA6-418F-9A21-6CE9913AF2E1}" type="presOf" srcId="{C3B099A0-0F86-4E5E-B21C-79D9CBD5496C}" destId="{3095A154-7671-4F78-B351-4641BA379752}" srcOrd="0" destOrd="4" presId="urn:microsoft.com/office/officeart/2005/8/layout/hList1"/>
    <dgm:cxn modelId="{51A6C01A-B2FE-4F6B-A071-7F6FBAECD2B5}" srcId="{21808963-F61B-40E4-8EC6-8FA9CDDE9CC5}" destId="{62B5A736-10CA-41D4-B93B-F354FDFF56FA}" srcOrd="1" destOrd="0" parTransId="{49F899FC-4502-4AFC-8304-6FDE56965720}" sibTransId="{AC93D951-A10A-402B-96E0-0705F1989608}"/>
    <dgm:cxn modelId="{6276821C-4D80-4669-B008-E26AB8C3EC50}" srcId="{21D66604-42D1-4C11-8279-B51ED9F164C6}" destId="{CD83D2C3-15C5-465B-A192-DC62A6BBE9CD}" srcOrd="5" destOrd="0" parTransId="{13805040-47FC-4192-AA1B-E1FAF78B0726}" sibTransId="{27A893B9-BE0A-4297-A485-8E20D2472A43}"/>
    <dgm:cxn modelId="{1D4E9C1E-BBC7-48E4-9764-0442CF65573E}" type="presOf" srcId="{45F68187-FD09-4934-96AD-5E81D231F289}" destId="{DBC949E9-AEEA-47D0-9129-9EFCC231B4BB}" srcOrd="0" destOrd="5" presId="urn:microsoft.com/office/officeart/2005/8/layout/hList1"/>
    <dgm:cxn modelId="{F7B9731F-DF48-45A9-B40E-8EAB62736AFB}" type="presOf" srcId="{21D66604-42D1-4C11-8279-B51ED9F164C6}" destId="{79EE51EA-BE62-4BE4-9AD5-2C51B2241111}" srcOrd="0" destOrd="0" presId="urn:microsoft.com/office/officeart/2005/8/layout/hList1"/>
    <dgm:cxn modelId="{26B3362E-3005-437F-9E8C-4EBDACAF6387}" srcId="{21808963-F61B-40E4-8EC6-8FA9CDDE9CC5}" destId="{45F68187-FD09-4934-96AD-5E81D231F289}" srcOrd="5" destOrd="0" parTransId="{EEAE20EE-AF60-4AEE-AE4F-D8B2948EE7F8}" sibTransId="{02641001-CD0E-4D26-8E19-1D95B47B20B3}"/>
    <dgm:cxn modelId="{9D8B1636-81BE-4D13-8937-FE4BBDD89DF8}" type="presOf" srcId="{8AB939CF-441E-40F6-86C9-22AA3A245E23}" destId="{3095A154-7671-4F78-B351-4641BA379752}" srcOrd="0" destOrd="6" presId="urn:microsoft.com/office/officeart/2005/8/layout/hList1"/>
    <dgm:cxn modelId="{092F0F3B-8BB1-411A-8E87-EF61E3E92366}" srcId="{21808963-F61B-40E4-8EC6-8FA9CDDE9CC5}" destId="{253C1181-C6CC-4518-9C6A-C378BB36C3F4}" srcOrd="3" destOrd="0" parTransId="{B1E18C1E-802E-41A2-9868-726115145EA8}" sibTransId="{519481FA-D5AA-4EE4-9EDF-A0B5F2B2C3EE}"/>
    <dgm:cxn modelId="{6896223F-48C0-420C-BC3F-14F75685FA58}" srcId="{4BE36748-9C1E-4797-8C90-1E9661A2AD28}" destId="{96D00546-8F9A-4F2C-9DFB-B6ACB3806B88}" srcOrd="1" destOrd="0" parTransId="{D00F2558-4819-44E3-B001-28477DC5502B}" sibTransId="{42CEC1C8-D147-4573-AED9-4B8175C3C1CE}"/>
    <dgm:cxn modelId="{63A3A843-10D7-4335-B7AC-C959123202CD}" type="presOf" srcId="{457A1282-6F1C-489C-B47B-E0B15DA0D5C0}" destId="{334A0856-A225-4500-A1EB-603081D793A7}" srcOrd="0" destOrd="2" presId="urn:microsoft.com/office/officeart/2005/8/layout/hList1"/>
    <dgm:cxn modelId="{3F949A64-627B-4351-8D36-F245B89D6EF1}" srcId="{F8DD208C-02F3-4CF8-A202-E4B9E49F1C8B}" destId="{4BE36748-9C1E-4797-8C90-1E9661A2AD28}" srcOrd="0" destOrd="0" parTransId="{EAA50269-AD6F-4115-9348-3A6EDA079B6F}" sibTransId="{473FF277-C52F-42DC-ADA6-B08A6E570F33}"/>
    <dgm:cxn modelId="{BDAA5F45-B81B-43F0-9102-3B8586B0D96D}" srcId="{28A7BE14-16DA-4440-930B-AA9887EE218A}" destId="{EE4CE9F2-D429-44CE-BAFE-4F1ECB053FCD}" srcOrd="0" destOrd="0" parTransId="{F3D10E6B-1719-471A-9C6E-1297B3CB0DE3}" sibTransId="{5CDB73C0-77B6-4C57-B643-4A731154F159}"/>
    <dgm:cxn modelId="{36322948-3D87-4BBA-8F13-67E38727CABE}" type="presOf" srcId="{21808963-F61B-40E4-8EC6-8FA9CDDE9CC5}" destId="{5A000295-700C-43B0-91AA-9772F71668E4}" srcOrd="0" destOrd="0" presId="urn:microsoft.com/office/officeart/2005/8/layout/hList1"/>
    <dgm:cxn modelId="{DAA03A48-D0E7-4D67-A7A8-180CBD1CAF6C}" type="presOf" srcId="{F8DD208C-02F3-4CF8-A202-E4B9E49F1C8B}" destId="{AF7F9518-1485-4C32-ACEA-840456133C67}" srcOrd="0" destOrd="0" presId="urn:microsoft.com/office/officeart/2005/8/layout/hList1"/>
    <dgm:cxn modelId="{700AB26B-F9E2-4D7A-95F7-66AB770C9823}" type="presOf" srcId="{EE4CE9F2-D429-44CE-BAFE-4F1ECB053FCD}" destId="{90999D69-C1DE-4D19-BDA6-B8CF699EC6DB}" srcOrd="0" destOrd="0" presId="urn:microsoft.com/office/officeart/2005/8/layout/hList1"/>
    <dgm:cxn modelId="{1E0C356F-43EB-43C2-A554-19B155BFDC14}" type="presOf" srcId="{96D00546-8F9A-4F2C-9DFB-B6ACB3806B88}" destId="{334A0856-A225-4500-A1EB-603081D793A7}" srcOrd="0" destOrd="1" presId="urn:microsoft.com/office/officeart/2005/8/layout/hList1"/>
    <dgm:cxn modelId="{11E40971-223C-46C7-93E1-9298981B48B6}" srcId="{21D66604-42D1-4C11-8279-B51ED9F164C6}" destId="{8AB939CF-441E-40F6-86C9-22AA3A245E23}" srcOrd="6" destOrd="0" parTransId="{36A647EE-895B-4D41-803A-DF84E7FBA4DF}" sibTransId="{F07AA60C-7864-4B8B-AA03-6E9C0E596ADE}"/>
    <dgm:cxn modelId="{141A3051-A025-4BA7-BE94-4F7E6623060C}" srcId="{4BE36748-9C1E-4797-8C90-1E9661A2AD28}" destId="{E91970C6-B7CA-4160-96EC-2DAFC3226576}" srcOrd="5" destOrd="0" parTransId="{8613A7A6-4840-41F1-86EC-7135CFAE2FB0}" sibTransId="{880BC3CD-4D90-4F8D-9C87-C800390F3645}"/>
    <dgm:cxn modelId="{82197A55-F5CE-457D-BA10-678F4C95A8CD}" srcId="{F8DD208C-02F3-4CF8-A202-E4B9E49F1C8B}" destId="{28A7BE14-16DA-4440-930B-AA9887EE218A}" srcOrd="1" destOrd="0" parTransId="{AD0B3F07-4ABF-4924-9327-8761F43D478D}" sibTransId="{E5CB2A69-9289-461E-93DE-576CA82F4225}"/>
    <dgm:cxn modelId="{B48B7F79-7048-4BE5-A87B-C5ACE6A74AEE}" type="presOf" srcId="{62B5A736-10CA-41D4-B93B-F354FDFF56FA}" destId="{DBC949E9-AEEA-47D0-9129-9EFCC231B4BB}" srcOrd="0" destOrd="1" presId="urn:microsoft.com/office/officeart/2005/8/layout/hList1"/>
    <dgm:cxn modelId="{9A2D8682-7D02-4C50-BBDE-3FF0B6EF0EE0}" type="presOf" srcId="{52243B9D-F156-4FDA-B496-54A52FE604EF}" destId="{DBC949E9-AEEA-47D0-9129-9EFCC231B4BB}" srcOrd="0" destOrd="2" presId="urn:microsoft.com/office/officeart/2005/8/layout/hList1"/>
    <dgm:cxn modelId="{AF1AA98E-70B6-49BE-B898-95E7F2BF1424}" type="presOf" srcId="{5B85E9E0-C02C-4FA5-AD99-AF1DCF331455}" destId="{DBC949E9-AEEA-47D0-9129-9EFCC231B4BB}" srcOrd="0" destOrd="4" presId="urn:microsoft.com/office/officeart/2005/8/layout/hList1"/>
    <dgm:cxn modelId="{65FA769A-F10D-423D-950A-3431E10B45E3}" srcId="{4BE36748-9C1E-4797-8C90-1E9661A2AD28}" destId="{D6D1D79B-480E-4D01-86D4-3B8D8D3E3D2B}" srcOrd="4" destOrd="0" parTransId="{085E8B2B-9D81-4AA1-9145-4D71F08DDDAE}" sibTransId="{A4A88C5C-59F1-4AA7-B32E-52ECF9DF73F8}"/>
    <dgm:cxn modelId="{DDE5299B-8963-469B-8EC0-F820B92B8C6A}" type="presOf" srcId="{EFB16ED6-583F-40CD-929E-EF66EE228B77}" destId="{3095A154-7671-4F78-B351-4641BA379752}" srcOrd="0" destOrd="2" presId="urn:microsoft.com/office/officeart/2005/8/layout/hList1"/>
    <dgm:cxn modelId="{B1ED5EA5-6760-49D6-A017-1ACFAD044511}" type="presOf" srcId="{D6D1D79B-480E-4D01-86D4-3B8D8D3E3D2B}" destId="{334A0856-A225-4500-A1EB-603081D793A7}" srcOrd="0" destOrd="4" presId="urn:microsoft.com/office/officeart/2005/8/layout/hList1"/>
    <dgm:cxn modelId="{517C93A8-7652-455C-B64B-5BDC48BF74E7}" type="presOf" srcId="{28A7BE14-16DA-4440-930B-AA9887EE218A}" destId="{65E4A28C-F509-4D16-A9CE-C5425C4B9552}" srcOrd="0" destOrd="0" presId="urn:microsoft.com/office/officeart/2005/8/layout/hList1"/>
    <dgm:cxn modelId="{CEA421B0-248D-446C-BD39-55FAA51B78D6}" type="presOf" srcId="{E91970C6-B7CA-4160-96EC-2DAFC3226576}" destId="{334A0856-A225-4500-A1EB-603081D793A7}" srcOrd="0" destOrd="5" presId="urn:microsoft.com/office/officeart/2005/8/layout/hList1"/>
    <dgm:cxn modelId="{A5F6C5B5-1B4C-449E-9B7D-BAC38E3920B4}" srcId="{21D66604-42D1-4C11-8279-B51ED9F164C6}" destId="{B4F79EDE-C13B-43F6-B369-1026A6803762}" srcOrd="0" destOrd="0" parTransId="{4BD17C05-4AE1-478D-ACB6-93FC98FF7724}" sibTransId="{598978C7-B27D-4248-AB39-E3E9D6DF20C6}"/>
    <dgm:cxn modelId="{77D9A9B6-7585-4CF2-ACBF-C5DD47989694}" srcId="{21808963-F61B-40E4-8EC6-8FA9CDDE9CC5}" destId="{429AB84D-0753-438D-92D9-BBEF604320E9}" srcOrd="0" destOrd="0" parTransId="{ACED6D15-6009-4B25-B4C7-1AEF7E39E76A}" sibTransId="{18EFF168-4DE6-46DD-8A9A-2B20143A17E6}"/>
    <dgm:cxn modelId="{DADEC1B6-4989-4D4D-A4B7-8607FC8B4E24}" srcId="{4BE36748-9C1E-4797-8C90-1E9661A2AD28}" destId="{D7CEAF4A-E04C-46A6-B711-0BB9E0DA9287}" srcOrd="0" destOrd="0" parTransId="{C25A7D8A-65BB-4E4A-8C54-A24C5F2FE923}" sibTransId="{372604E6-5BB0-4502-9D6B-26CB7344E240}"/>
    <dgm:cxn modelId="{891F21BB-45D0-4B5E-B57C-807FBB1E04E7}" srcId="{F8DD208C-02F3-4CF8-A202-E4B9E49F1C8B}" destId="{21D66604-42D1-4C11-8279-B51ED9F164C6}" srcOrd="3" destOrd="0" parTransId="{14D1CDA1-9EFD-4031-9718-7D35623A1F68}" sibTransId="{01A674C2-E8EA-4B4F-B8A9-1860187F8CCA}"/>
    <dgm:cxn modelId="{CF3E3BBE-B738-4141-B61F-3B5D4103FCD4}" srcId="{21D66604-42D1-4C11-8279-B51ED9F164C6}" destId="{244FB6CC-07E6-4CEE-B23D-835E5ECB715E}" srcOrd="1" destOrd="0" parTransId="{E07D190F-516B-4749-996C-E4F561CDF0B7}" sibTransId="{5652608D-9E8E-4EF5-A4DA-23A9825A5D71}"/>
    <dgm:cxn modelId="{9E3B44BF-8A61-4619-8EB3-6E705138386D}" srcId="{F8DD208C-02F3-4CF8-A202-E4B9E49F1C8B}" destId="{21808963-F61B-40E4-8EC6-8FA9CDDE9CC5}" srcOrd="2" destOrd="0" parTransId="{CA5249C8-FA4A-49F5-8A1B-042ACCE3A745}" sibTransId="{1C63F66E-1790-46BC-8EFE-DB0AF21C6005}"/>
    <dgm:cxn modelId="{59E65DD2-E055-49E4-9105-F5869A1AA63B}" type="presOf" srcId="{B4F79EDE-C13B-43F6-B369-1026A6803762}" destId="{3095A154-7671-4F78-B351-4641BA379752}" srcOrd="0" destOrd="0" presId="urn:microsoft.com/office/officeart/2005/8/layout/hList1"/>
    <dgm:cxn modelId="{9765FAD2-C886-48C4-84AD-71BD63BD1F8F}" type="presOf" srcId="{4BE36748-9C1E-4797-8C90-1E9661A2AD28}" destId="{83A2D52B-CDA7-43C9-9E54-985BE20C24A2}" srcOrd="0" destOrd="0" presId="urn:microsoft.com/office/officeart/2005/8/layout/hList1"/>
    <dgm:cxn modelId="{02CDD3D9-8385-452C-A95F-404091455222}" type="presOf" srcId="{CD83D2C3-15C5-465B-A192-DC62A6BBE9CD}" destId="{3095A154-7671-4F78-B351-4641BA379752}" srcOrd="0" destOrd="5" presId="urn:microsoft.com/office/officeart/2005/8/layout/hList1"/>
    <dgm:cxn modelId="{CD507BDA-6E5C-4108-A63A-B24B45E0E171}" srcId="{21D66604-42D1-4C11-8279-B51ED9F164C6}" destId="{C3B099A0-0F86-4E5E-B21C-79D9CBD5496C}" srcOrd="4" destOrd="0" parTransId="{60AC641D-E750-40E1-96E0-0BDF9BFCD627}" sibTransId="{030A990C-C7E8-46E5-88AC-3D6CEB0F1EAE}"/>
    <dgm:cxn modelId="{57D38CDB-249E-4711-8FAA-2F1BF39E3F2C}" type="presOf" srcId="{C6463BBA-CABD-41F4-BC64-6962F28CB02E}" destId="{3095A154-7671-4F78-B351-4641BA379752}" srcOrd="0" destOrd="3" presId="urn:microsoft.com/office/officeart/2005/8/layout/hList1"/>
    <dgm:cxn modelId="{E95B69E1-9D8E-49F3-B7BB-CAF482D6B1C6}" srcId="{21D66604-42D1-4C11-8279-B51ED9F164C6}" destId="{C6463BBA-CABD-41F4-BC64-6962F28CB02E}" srcOrd="3" destOrd="0" parTransId="{6325802F-9EBE-414E-A8BC-496F8C5C5239}" sibTransId="{4793BAB6-C41D-44CA-91D5-23EF54C5E256}"/>
    <dgm:cxn modelId="{9D3489E2-1C7A-4DF1-B172-1241A00ADA4B}" type="presOf" srcId="{52296C0C-F4B2-4A31-88DD-AB3B7A0089FA}" destId="{90999D69-C1DE-4D19-BDA6-B8CF699EC6DB}" srcOrd="0" destOrd="1" presId="urn:microsoft.com/office/officeart/2005/8/layout/hList1"/>
    <dgm:cxn modelId="{5F93B7E2-7DBB-46FA-9C64-7B0C2F406C5F}" srcId="{21808963-F61B-40E4-8EC6-8FA9CDDE9CC5}" destId="{52243B9D-F156-4FDA-B496-54A52FE604EF}" srcOrd="2" destOrd="0" parTransId="{96826110-F94E-4375-8F4F-61B4650D2E70}" sibTransId="{FAAA2491-6041-461C-8E30-BA5050CF39FC}"/>
    <dgm:cxn modelId="{86EDDAF0-0078-4AA3-B5F4-862632DCCCE2}" srcId="{4BE36748-9C1E-4797-8C90-1E9661A2AD28}" destId="{457A1282-6F1C-489C-B47B-E0B15DA0D5C0}" srcOrd="2" destOrd="0" parTransId="{3810E63E-3857-4C4E-AF90-75AD4D9A58DF}" sibTransId="{87FBC394-C1AB-4595-92E3-E5FEBD8FADFD}"/>
    <dgm:cxn modelId="{FE24A5F7-C850-4A41-8BB8-C88937DCC1E4}" type="presOf" srcId="{244FB6CC-07E6-4CEE-B23D-835E5ECB715E}" destId="{3095A154-7671-4F78-B351-4641BA379752}" srcOrd="0" destOrd="1" presId="urn:microsoft.com/office/officeart/2005/8/layout/hList1"/>
    <dgm:cxn modelId="{5B92E8F7-6514-4EAA-9213-48503F4E533D}" type="presOf" srcId="{D7CEAF4A-E04C-46A6-B711-0BB9E0DA9287}" destId="{334A0856-A225-4500-A1EB-603081D793A7}" srcOrd="0" destOrd="0" presId="urn:microsoft.com/office/officeart/2005/8/layout/hList1"/>
    <dgm:cxn modelId="{641A29FC-61D5-470C-989E-EDA40BC1955A}" srcId="{21D66604-42D1-4C11-8279-B51ED9F164C6}" destId="{EFB16ED6-583F-40CD-929E-EF66EE228B77}" srcOrd="2" destOrd="0" parTransId="{85E494F3-CE8F-4E62-9329-FC6C037EF571}" sibTransId="{9A2B82C8-97AE-4F4E-8B01-6B4CA7226349}"/>
    <dgm:cxn modelId="{8BA832FF-65EA-4279-8E66-BF00D9DDB4CE}" type="presOf" srcId="{253C1181-C6CC-4518-9C6A-C378BB36C3F4}" destId="{DBC949E9-AEEA-47D0-9129-9EFCC231B4BB}" srcOrd="0" destOrd="3" presId="urn:microsoft.com/office/officeart/2005/8/layout/hList1"/>
    <dgm:cxn modelId="{08E890FF-9776-4364-A74E-BBFFAFF93517}" srcId="{4BE36748-9C1E-4797-8C90-1E9661A2AD28}" destId="{42A6B407-B42A-4816-813F-5299C175536F}" srcOrd="3" destOrd="0" parTransId="{43C4D1B7-2437-488F-99E9-13A38BF71A0C}" sibTransId="{FC0969A2-F1CF-453B-AECE-312F8A2ECB38}"/>
    <dgm:cxn modelId="{3699664B-9806-4016-B636-20E77055DB4F}" type="presParOf" srcId="{AF7F9518-1485-4C32-ACEA-840456133C67}" destId="{82AA7D30-BC75-43AC-B4B4-6647CD7D6D98}" srcOrd="0" destOrd="0" presId="urn:microsoft.com/office/officeart/2005/8/layout/hList1"/>
    <dgm:cxn modelId="{EB4B4A55-9D79-4336-89FF-1E7AB8906210}" type="presParOf" srcId="{82AA7D30-BC75-43AC-B4B4-6647CD7D6D98}" destId="{83A2D52B-CDA7-43C9-9E54-985BE20C24A2}" srcOrd="0" destOrd="0" presId="urn:microsoft.com/office/officeart/2005/8/layout/hList1"/>
    <dgm:cxn modelId="{80BADCD9-FA4E-459D-8C7D-D369233EE9F3}" type="presParOf" srcId="{82AA7D30-BC75-43AC-B4B4-6647CD7D6D98}" destId="{334A0856-A225-4500-A1EB-603081D793A7}" srcOrd="1" destOrd="0" presId="urn:microsoft.com/office/officeart/2005/8/layout/hList1"/>
    <dgm:cxn modelId="{9F3EA8EB-C8C1-4D93-96B5-16EBB166B86A}" type="presParOf" srcId="{AF7F9518-1485-4C32-ACEA-840456133C67}" destId="{3C173810-6FD6-44BC-8400-E62567F0964C}" srcOrd="1" destOrd="0" presId="urn:microsoft.com/office/officeart/2005/8/layout/hList1"/>
    <dgm:cxn modelId="{5DE225D8-0F08-4367-A48F-AE506964435F}" type="presParOf" srcId="{AF7F9518-1485-4C32-ACEA-840456133C67}" destId="{F6EDF4F6-6ADB-4ED9-8FE0-FF8940820CAE}" srcOrd="2" destOrd="0" presId="urn:microsoft.com/office/officeart/2005/8/layout/hList1"/>
    <dgm:cxn modelId="{4204D851-4BCC-4CFB-A8E6-1427E20F35DA}" type="presParOf" srcId="{F6EDF4F6-6ADB-4ED9-8FE0-FF8940820CAE}" destId="{65E4A28C-F509-4D16-A9CE-C5425C4B9552}" srcOrd="0" destOrd="0" presId="urn:microsoft.com/office/officeart/2005/8/layout/hList1"/>
    <dgm:cxn modelId="{EC677BEF-E0A0-43BE-BF58-26A8E9D48AE3}" type="presParOf" srcId="{F6EDF4F6-6ADB-4ED9-8FE0-FF8940820CAE}" destId="{90999D69-C1DE-4D19-BDA6-B8CF699EC6DB}" srcOrd="1" destOrd="0" presId="urn:microsoft.com/office/officeart/2005/8/layout/hList1"/>
    <dgm:cxn modelId="{066AF54E-65C8-4F64-BD4B-A058320EDCC5}" type="presParOf" srcId="{AF7F9518-1485-4C32-ACEA-840456133C67}" destId="{5F6EF48D-EF89-4418-BBDE-D2BABD48020E}" srcOrd="3" destOrd="0" presId="urn:microsoft.com/office/officeart/2005/8/layout/hList1"/>
    <dgm:cxn modelId="{ECAB7E02-AFBD-4436-A8F1-1A74947B953B}" type="presParOf" srcId="{AF7F9518-1485-4C32-ACEA-840456133C67}" destId="{D431F924-5024-4D80-9E75-6A191227A689}" srcOrd="4" destOrd="0" presId="urn:microsoft.com/office/officeart/2005/8/layout/hList1"/>
    <dgm:cxn modelId="{0311114D-9B56-48EF-9642-43BDDD46F13A}" type="presParOf" srcId="{D431F924-5024-4D80-9E75-6A191227A689}" destId="{5A000295-700C-43B0-91AA-9772F71668E4}" srcOrd="0" destOrd="0" presId="urn:microsoft.com/office/officeart/2005/8/layout/hList1"/>
    <dgm:cxn modelId="{4C84775E-2948-4B9E-AF9B-35C2FD2F0E13}" type="presParOf" srcId="{D431F924-5024-4D80-9E75-6A191227A689}" destId="{DBC949E9-AEEA-47D0-9129-9EFCC231B4BB}" srcOrd="1" destOrd="0" presId="urn:microsoft.com/office/officeart/2005/8/layout/hList1"/>
    <dgm:cxn modelId="{7B6C8C76-E4CC-4F5D-A721-970832963C3C}" type="presParOf" srcId="{AF7F9518-1485-4C32-ACEA-840456133C67}" destId="{17B8B40D-71DA-4161-AFF9-6A8FB592EC02}" srcOrd="5" destOrd="0" presId="urn:microsoft.com/office/officeart/2005/8/layout/hList1"/>
    <dgm:cxn modelId="{0668C458-F76C-447F-8A21-BD0D8B44FA7E}" type="presParOf" srcId="{AF7F9518-1485-4C32-ACEA-840456133C67}" destId="{2F6CFBD3-026E-4F63-8FEE-CF3C9CE78EA2}" srcOrd="6" destOrd="0" presId="urn:microsoft.com/office/officeart/2005/8/layout/hList1"/>
    <dgm:cxn modelId="{510E83D3-7182-496B-BC46-0A9540A0F808}" type="presParOf" srcId="{2F6CFBD3-026E-4F63-8FEE-CF3C9CE78EA2}" destId="{79EE51EA-BE62-4BE4-9AD5-2C51B2241111}" srcOrd="0" destOrd="0" presId="urn:microsoft.com/office/officeart/2005/8/layout/hList1"/>
    <dgm:cxn modelId="{AD18EB0B-A8E5-4D3D-97A8-C34D2FEC4906}" type="presParOf" srcId="{2F6CFBD3-026E-4F63-8FEE-CF3C9CE78EA2}" destId="{3095A154-7671-4F78-B351-4641BA37975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1B2CC77-032D-416E-8CAB-89F05A84C70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80748B3-9675-4182-91D9-6A830C64E4DD}">
      <dgm:prSet/>
      <dgm:spPr/>
      <dgm:t>
        <a:bodyPr/>
        <a:lstStyle/>
        <a:p>
          <a:r>
            <a:rPr lang="en-US"/>
            <a:t>Common cross-cultural analysis tool</a:t>
          </a:r>
          <a:endParaRPr lang="en-US" dirty="0"/>
        </a:p>
      </dgm:t>
    </dgm:pt>
    <dgm:pt modelId="{55C90BD6-0A5E-40B8-A66F-3F2A9BD8CC71}" type="parTrans" cxnId="{B4A01DF8-35D8-4526-99C1-23DE6C8961F6}">
      <dgm:prSet/>
      <dgm:spPr/>
      <dgm:t>
        <a:bodyPr/>
        <a:lstStyle/>
        <a:p>
          <a:endParaRPr lang="en-US"/>
        </a:p>
      </dgm:t>
    </dgm:pt>
    <dgm:pt modelId="{6746485C-AED9-4EBD-B41D-2AA1DCD0D8A0}" type="sibTrans" cxnId="{B4A01DF8-35D8-4526-99C1-23DE6C8961F6}">
      <dgm:prSet/>
      <dgm:spPr/>
      <dgm:t>
        <a:bodyPr/>
        <a:lstStyle/>
        <a:p>
          <a:endParaRPr lang="en-US"/>
        </a:p>
      </dgm:t>
    </dgm:pt>
    <dgm:pt modelId="{C287C948-AE84-44F0-9990-EE54715C7325}">
      <dgm:prSet/>
      <dgm:spPr/>
      <dgm:t>
        <a:bodyPr/>
        <a:lstStyle/>
        <a:p>
          <a:r>
            <a:rPr lang="en-US"/>
            <a:t>Consists of 24 questions</a:t>
          </a:r>
          <a:endParaRPr lang="en-US" dirty="0"/>
        </a:p>
      </dgm:t>
    </dgm:pt>
    <dgm:pt modelId="{5F0F6B16-7AC5-4A35-AA49-63002A7AE090}" type="parTrans" cxnId="{2EE090C9-FDCA-4CA4-B245-8C542E81B902}">
      <dgm:prSet/>
      <dgm:spPr/>
      <dgm:t>
        <a:bodyPr/>
        <a:lstStyle/>
        <a:p>
          <a:endParaRPr lang="en-GB"/>
        </a:p>
      </dgm:t>
    </dgm:pt>
    <dgm:pt modelId="{F6D2566A-8B42-4294-8D72-B8EB6EBE7A4D}" type="sibTrans" cxnId="{2EE090C9-FDCA-4CA4-B245-8C542E81B902}">
      <dgm:prSet/>
      <dgm:spPr/>
      <dgm:t>
        <a:bodyPr/>
        <a:lstStyle/>
        <a:p>
          <a:endParaRPr lang="en-GB"/>
        </a:p>
      </dgm:t>
    </dgm:pt>
    <dgm:pt modelId="{5E157704-92EF-4E56-AC1D-AD5DD225A36A}">
      <dgm:prSet/>
      <dgm:spPr/>
      <dgm:t>
        <a:bodyPr/>
        <a:lstStyle/>
        <a:p>
          <a:r>
            <a:rPr lang="en-US" dirty="0"/>
            <a:t>Official translations to 20+ languages</a:t>
          </a:r>
        </a:p>
      </dgm:t>
    </dgm:pt>
    <dgm:pt modelId="{3D88ABAA-6DCE-41DB-B349-5DA2B207D7CF}" type="parTrans" cxnId="{79C61C32-540E-4F54-8AC0-B1E90093DDD4}">
      <dgm:prSet/>
      <dgm:spPr/>
      <dgm:t>
        <a:bodyPr/>
        <a:lstStyle/>
        <a:p>
          <a:endParaRPr lang="en-GB"/>
        </a:p>
      </dgm:t>
    </dgm:pt>
    <dgm:pt modelId="{005BDC84-6774-46F0-B8B0-6FB805C730C1}" type="sibTrans" cxnId="{79C61C32-540E-4F54-8AC0-B1E90093DDD4}">
      <dgm:prSet/>
      <dgm:spPr/>
      <dgm:t>
        <a:bodyPr/>
        <a:lstStyle/>
        <a:p>
          <a:endParaRPr lang="en-GB"/>
        </a:p>
      </dgm:t>
    </dgm:pt>
    <dgm:pt modelId="{B0981288-C545-447C-85DE-E324AE47ECCD}">
      <dgm:prSet/>
      <dgm:spPr/>
      <dgm:t>
        <a:bodyPr/>
        <a:lstStyle/>
        <a:p>
          <a:r>
            <a:rPr lang="en-US" dirty="0"/>
            <a:t>Data available from 112+ countries</a:t>
          </a:r>
        </a:p>
      </dgm:t>
    </dgm:pt>
    <dgm:pt modelId="{3F1A5E8E-C711-4611-BE50-1E810B0D2B53}" type="parTrans" cxnId="{9DBE3AAE-0E58-425E-9A0F-F5DA4CF2D099}">
      <dgm:prSet/>
      <dgm:spPr/>
      <dgm:t>
        <a:bodyPr/>
        <a:lstStyle/>
        <a:p>
          <a:endParaRPr lang="en-GB"/>
        </a:p>
      </dgm:t>
    </dgm:pt>
    <dgm:pt modelId="{E1B8151B-4594-4B15-BB23-788ADE62E018}" type="sibTrans" cxnId="{9DBE3AAE-0E58-425E-9A0F-F5DA4CF2D099}">
      <dgm:prSet/>
      <dgm:spPr/>
      <dgm:t>
        <a:bodyPr/>
        <a:lstStyle/>
        <a:p>
          <a:endParaRPr lang="en-GB"/>
        </a:p>
      </dgm:t>
    </dgm:pt>
    <dgm:pt modelId="{1DE00BE2-C459-40DF-AD45-6977581AFC99}" type="pres">
      <dgm:prSet presAssocID="{21B2CC77-032D-416E-8CAB-89F05A84C706}" presName="linear" presStyleCnt="0">
        <dgm:presLayoutVars>
          <dgm:animLvl val="lvl"/>
          <dgm:resizeHandles val="exact"/>
        </dgm:presLayoutVars>
      </dgm:prSet>
      <dgm:spPr/>
    </dgm:pt>
    <dgm:pt modelId="{EF43C441-9618-447B-939F-1D250096772D}" type="pres">
      <dgm:prSet presAssocID="{080748B3-9675-4182-91D9-6A830C64E4DD}" presName="parentText" presStyleLbl="node1" presStyleIdx="0" presStyleCnt="4">
        <dgm:presLayoutVars>
          <dgm:chMax val="0"/>
          <dgm:bulletEnabled val="1"/>
        </dgm:presLayoutVars>
      </dgm:prSet>
      <dgm:spPr/>
    </dgm:pt>
    <dgm:pt modelId="{3C878A64-35D7-4C04-8FBD-F07327B4AE9E}" type="pres">
      <dgm:prSet presAssocID="{6746485C-AED9-4EBD-B41D-2AA1DCD0D8A0}" presName="spacer" presStyleCnt="0"/>
      <dgm:spPr/>
    </dgm:pt>
    <dgm:pt modelId="{50D98632-CB36-4507-B251-02A621132B70}" type="pres">
      <dgm:prSet presAssocID="{C287C948-AE84-44F0-9990-EE54715C7325}" presName="parentText" presStyleLbl="node1" presStyleIdx="1" presStyleCnt="4">
        <dgm:presLayoutVars>
          <dgm:chMax val="0"/>
          <dgm:bulletEnabled val="1"/>
        </dgm:presLayoutVars>
      </dgm:prSet>
      <dgm:spPr/>
    </dgm:pt>
    <dgm:pt modelId="{167F0229-2EC9-4D59-ACBB-44EED19A2A83}" type="pres">
      <dgm:prSet presAssocID="{F6D2566A-8B42-4294-8D72-B8EB6EBE7A4D}" presName="spacer" presStyleCnt="0"/>
      <dgm:spPr/>
    </dgm:pt>
    <dgm:pt modelId="{86A01199-1FF4-46CA-9DC8-6A3456D96F07}" type="pres">
      <dgm:prSet presAssocID="{5E157704-92EF-4E56-AC1D-AD5DD225A36A}" presName="parentText" presStyleLbl="node1" presStyleIdx="2" presStyleCnt="4">
        <dgm:presLayoutVars>
          <dgm:chMax val="0"/>
          <dgm:bulletEnabled val="1"/>
        </dgm:presLayoutVars>
      </dgm:prSet>
      <dgm:spPr/>
    </dgm:pt>
    <dgm:pt modelId="{C617D2CF-9001-468D-BEDD-C5FC6918AB27}" type="pres">
      <dgm:prSet presAssocID="{005BDC84-6774-46F0-B8B0-6FB805C730C1}" presName="spacer" presStyleCnt="0"/>
      <dgm:spPr/>
    </dgm:pt>
    <dgm:pt modelId="{DCD3A451-7531-4A30-8351-E42196313A77}" type="pres">
      <dgm:prSet presAssocID="{B0981288-C545-447C-85DE-E324AE47ECCD}" presName="parentText" presStyleLbl="node1" presStyleIdx="3" presStyleCnt="4">
        <dgm:presLayoutVars>
          <dgm:chMax val="0"/>
          <dgm:bulletEnabled val="1"/>
        </dgm:presLayoutVars>
      </dgm:prSet>
      <dgm:spPr/>
    </dgm:pt>
  </dgm:ptLst>
  <dgm:cxnLst>
    <dgm:cxn modelId="{DF747206-9268-4A67-ADE9-A486F977A0BE}" type="presOf" srcId="{21B2CC77-032D-416E-8CAB-89F05A84C706}" destId="{1DE00BE2-C459-40DF-AD45-6977581AFC99}" srcOrd="0" destOrd="0" presId="urn:microsoft.com/office/officeart/2005/8/layout/vList2"/>
    <dgm:cxn modelId="{FA676918-7577-4A36-83DA-902DFBE1A094}" type="presOf" srcId="{5E157704-92EF-4E56-AC1D-AD5DD225A36A}" destId="{86A01199-1FF4-46CA-9DC8-6A3456D96F07}" srcOrd="0" destOrd="0" presId="urn:microsoft.com/office/officeart/2005/8/layout/vList2"/>
    <dgm:cxn modelId="{79C61C32-540E-4F54-8AC0-B1E90093DDD4}" srcId="{21B2CC77-032D-416E-8CAB-89F05A84C706}" destId="{5E157704-92EF-4E56-AC1D-AD5DD225A36A}" srcOrd="2" destOrd="0" parTransId="{3D88ABAA-6DCE-41DB-B349-5DA2B207D7CF}" sibTransId="{005BDC84-6774-46F0-B8B0-6FB805C730C1}"/>
    <dgm:cxn modelId="{9DBE3AAE-0E58-425E-9A0F-F5DA4CF2D099}" srcId="{21B2CC77-032D-416E-8CAB-89F05A84C706}" destId="{B0981288-C545-447C-85DE-E324AE47ECCD}" srcOrd="3" destOrd="0" parTransId="{3F1A5E8E-C711-4611-BE50-1E810B0D2B53}" sibTransId="{E1B8151B-4594-4B15-BB23-788ADE62E018}"/>
    <dgm:cxn modelId="{2EE090C9-FDCA-4CA4-B245-8C542E81B902}" srcId="{21B2CC77-032D-416E-8CAB-89F05A84C706}" destId="{C287C948-AE84-44F0-9990-EE54715C7325}" srcOrd="1" destOrd="0" parTransId="{5F0F6B16-7AC5-4A35-AA49-63002A7AE090}" sibTransId="{F6D2566A-8B42-4294-8D72-B8EB6EBE7A4D}"/>
    <dgm:cxn modelId="{1B0536CC-664D-4F64-8BC2-787999571826}" type="presOf" srcId="{C287C948-AE84-44F0-9990-EE54715C7325}" destId="{50D98632-CB36-4507-B251-02A621132B70}" srcOrd="0" destOrd="0" presId="urn:microsoft.com/office/officeart/2005/8/layout/vList2"/>
    <dgm:cxn modelId="{AFF1BCD7-A1F6-42F5-A834-EA129870053E}" type="presOf" srcId="{B0981288-C545-447C-85DE-E324AE47ECCD}" destId="{DCD3A451-7531-4A30-8351-E42196313A77}" srcOrd="0" destOrd="0" presId="urn:microsoft.com/office/officeart/2005/8/layout/vList2"/>
    <dgm:cxn modelId="{AC9A23F0-F8AD-49AE-83A4-69943AF76EF2}" type="presOf" srcId="{080748B3-9675-4182-91D9-6A830C64E4DD}" destId="{EF43C441-9618-447B-939F-1D250096772D}" srcOrd="0" destOrd="0" presId="urn:microsoft.com/office/officeart/2005/8/layout/vList2"/>
    <dgm:cxn modelId="{B4A01DF8-35D8-4526-99C1-23DE6C8961F6}" srcId="{21B2CC77-032D-416E-8CAB-89F05A84C706}" destId="{080748B3-9675-4182-91D9-6A830C64E4DD}" srcOrd="0" destOrd="0" parTransId="{55C90BD6-0A5E-40B8-A66F-3F2A9BD8CC71}" sibTransId="{6746485C-AED9-4EBD-B41D-2AA1DCD0D8A0}"/>
    <dgm:cxn modelId="{AE1B6EE5-CD00-464A-BFB1-1421FE2893C7}" type="presParOf" srcId="{1DE00BE2-C459-40DF-AD45-6977581AFC99}" destId="{EF43C441-9618-447B-939F-1D250096772D}" srcOrd="0" destOrd="0" presId="urn:microsoft.com/office/officeart/2005/8/layout/vList2"/>
    <dgm:cxn modelId="{BEE5C295-8168-43B5-9A57-8E1CD1CACDF5}" type="presParOf" srcId="{1DE00BE2-C459-40DF-AD45-6977581AFC99}" destId="{3C878A64-35D7-4C04-8FBD-F07327B4AE9E}" srcOrd="1" destOrd="0" presId="urn:microsoft.com/office/officeart/2005/8/layout/vList2"/>
    <dgm:cxn modelId="{DDD2746A-0C52-4FCD-8873-7BC5EC510648}" type="presParOf" srcId="{1DE00BE2-C459-40DF-AD45-6977581AFC99}" destId="{50D98632-CB36-4507-B251-02A621132B70}" srcOrd="2" destOrd="0" presId="urn:microsoft.com/office/officeart/2005/8/layout/vList2"/>
    <dgm:cxn modelId="{5F463413-29B7-467A-9B64-F7D222CDC984}" type="presParOf" srcId="{1DE00BE2-C459-40DF-AD45-6977581AFC99}" destId="{167F0229-2EC9-4D59-ACBB-44EED19A2A83}" srcOrd="3" destOrd="0" presId="urn:microsoft.com/office/officeart/2005/8/layout/vList2"/>
    <dgm:cxn modelId="{8D66D5F3-2547-4944-AE59-1575274A55E9}" type="presParOf" srcId="{1DE00BE2-C459-40DF-AD45-6977581AFC99}" destId="{86A01199-1FF4-46CA-9DC8-6A3456D96F07}" srcOrd="4" destOrd="0" presId="urn:microsoft.com/office/officeart/2005/8/layout/vList2"/>
    <dgm:cxn modelId="{3169C5C2-128F-43A8-A2AB-7246D0F88F4E}" type="presParOf" srcId="{1DE00BE2-C459-40DF-AD45-6977581AFC99}" destId="{C617D2CF-9001-468D-BEDD-C5FC6918AB27}" srcOrd="5" destOrd="0" presId="urn:microsoft.com/office/officeart/2005/8/layout/vList2"/>
    <dgm:cxn modelId="{C43B709C-C68C-43D0-8C9B-B627F1C437E4}" type="presParOf" srcId="{1DE00BE2-C459-40DF-AD45-6977581AFC99}" destId="{DCD3A451-7531-4A30-8351-E42196313A77}" srcOrd="6"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07155B-4F59-4A8C-807E-F8F9AE5222B1}">
      <dsp:nvSpPr>
        <dsp:cNvPr id="0" name=""/>
        <dsp:cNvSpPr/>
      </dsp:nvSpPr>
      <dsp:spPr>
        <a:xfrm>
          <a:off x="0" y="2336800"/>
          <a:ext cx="11012488" cy="0"/>
        </a:xfrm>
        <a:prstGeom prst="lin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86647AF8-BBBA-4AE6-8BA7-200BDC5FCD6A}">
      <dsp:nvSpPr>
        <dsp:cNvPr id="0" name=""/>
        <dsp:cNvSpPr/>
      </dsp:nvSpPr>
      <dsp:spPr>
        <a:xfrm rot="8100000">
          <a:off x="73979" y="538541"/>
          <a:ext cx="343692" cy="343692"/>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0F97FA-1619-41E8-B1A0-F734E080086B}">
      <dsp:nvSpPr>
        <dsp:cNvPr id="0" name=""/>
        <dsp:cNvSpPr/>
      </dsp:nvSpPr>
      <dsp:spPr>
        <a:xfrm>
          <a:off x="112160" y="576722"/>
          <a:ext cx="267329" cy="267329"/>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B2D9E6C-9833-432F-8621-4C0D200D1436}">
      <dsp:nvSpPr>
        <dsp:cNvPr id="0" name=""/>
        <dsp:cNvSpPr/>
      </dsp:nvSpPr>
      <dsp:spPr>
        <a:xfrm>
          <a:off x="488852" y="953414"/>
          <a:ext cx="3663018" cy="1383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t>The Open University of Israel</a:t>
          </a:r>
        </a:p>
      </dsp:txBody>
      <dsp:txXfrm>
        <a:off x="488852" y="953414"/>
        <a:ext cx="3663018" cy="1383385"/>
      </dsp:txXfrm>
    </dsp:sp>
    <dsp:sp modelId="{8CFDBF33-45EE-49AD-A42A-62A3BFDB6CA6}">
      <dsp:nvSpPr>
        <dsp:cNvPr id="0" name=""/>
        <dsp:cNvSpPr/>
      </dsp:nvSpPr>
      <dsp:spPr>
        <a:xfrm>
          <a:off x="488852" y="467359"/>
          <a:ext cx="3663018" cy="486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2005–2010</a:t>
          </a:r>
        </a:p>
      </dsp:txBody>
      <dsp:txXfrm>
        <a:off x="488852" y="467359"/>
        <a:ext cx="3663018" cy="486054"/>
      </dsp:txXfrm>
    </dsp:sp>
    <dsp:sp modelId="{E43F5FC7-47A7-4A56-9326-56D3DB6A7A27}">
      <dsp:nvSpPr>
        <dsp:cNvPr id="0" name=""/>
        <dsp:cNvSpPr/>
      </dsp:nvSpPr>
      <dsp:spPr>
        <a:xfrm>
          <a:off x="245825" y="953414"/>
          <a:ext cx="0" cy="1383385"/>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05583F9-F492-4984-A0A3-82DC18099723}">
      <dsp:nvSpPr>
        <dsp:cNvPr id="0" name=""/>
        <dsp:cNvSpPr/>
      </dsp:nvSpPr>
      <dsp:spPr>
        <a:xfrm>
          <a:off x="201119" y="2293055"/>
          <a:ext cx="87489" cy="87489"/>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E63ADF-7072-46F6-B4AF-6C98C014ED59}">
      <dsp:nvSpPr>
        <dsp:cNvPr id="0" name=""/>
        <dsp:cNvSpPr/>
      </dsp:nvSpPr>
      <dsp:spPr>
        <a:xfrm rot="18900000">
          <a:off x="2271851" y="3791366"/>
          <a:ext cx="343692" cy="343692"/>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01A6A1-3DF9-4487-A0EB-A21F9BC989E1}">
      <dsp:nvSpPr>
        <dsp:cNvPr id="0" name=""/>
        <dsp:cNvSpPr/>
      </dsp:nvSpPr>
      <dsp:spPr>
        <a:xfrm>
          <a:off x="2310032" y="3829547"/>
          <a:ext cx="267329" cy="267329"/>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432D5C2-C269-4061-829C-6FC2B604D3CC}">
      <dsp:nvSpPr>
        <dsp:cNvPr id="0" name=""/>
        <dsp:cNvSpPr/>
      </dsp:nvSpPr>
      <dsp:spPr>
        <a:xfrm>
          <a:off x="2686724" y="2336800"/>
          <a:ext cx="3663018" cy="1383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a:t>IBM Research</a:t>
          </a:r>
        </a:p>
      </dsp:txBody>
      <dsp:txXfrm>
        <a:off x="2686724" y="2336800"/>
        <a:ext cx="3663018" cy="1383385"/>
      </dsp:txXfrm>
    </dsp:sp>
    <dsp:sp modelId="{5308DDF2-91E3-4CA3-B61A-CABD7484F2A2}">
      <dsp:nvSpPr>
        <dsp:cNvPr id="0" name=""/>
        <dsp:cNvSpPr/>
      </dsp:nvSpPr>
      <dsp:spPr>
        <a:xfrm>
          <a:off x="2686724" y="3720185"/>
          <a:ext cx="3663018" cy="486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2008–2019</a:t>
          </a:r>
        </a:p>
      </dsp:txBody>
      <dsp:txXfrm>
        <a:off x="2686724" y="3720185"/>
        <a:ext cx="3663018" cy="486054"/>
      </dsp:txXfrm>
    </dsp:sp>
    <dsp:sp modelId="{FFFCEB9E-FEA2-4E50-B77D-9050FAD996F0}">
      <dsp:nvSpPr>
        <dsp:cNvPr id="0" name=""/>
        <dsp:cNvSpPr/>
      </dsp:nvSpPr>
      <dsp:spPr>
        <a:xfrm>
          <a:off x="2443697" y="2336800"/>
          <a:ext cx="0" cy="1383385"/>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5EE3E477-6620-4B0B-956A-B337E8F494BE}">
      <dsp:nvSpPr>
        <dsp:cNvPr id="0" name=""/>
        <dsp:cNvSpPr/>
      </dsp:nvSpPr>
      <dsp:spPr>
        <a:xfrm>
          <a:off x="2398991" y="2293055"/>
          <a:ext cx="87489" cy="87489"/>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46389C-21BE-4815-9FF1-A1544386F394}">
      <dsp:nvSpPr>
        <dsp:cNvPr id="0" name=""/>
        <dsp:cNvSpPr/>
      </dsp:nvSpPr>
      <dsp:spPr>
        <a:xfrm rot="8100000">
          <a:off x="4469723" y="538541"/>
          <a:ext cx="343692" cy="343692"/>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40CC3A-9780-425E-B84F-71B45A045640}">
      <dsp:nvSpPr>
        <dsp:cNvPr id="0" name=""/>
        <dsp:cNvSpPr/>
      </dsp:nvSpPr>
      <dsp:spPr>
        <a:xfrm>
          <a:off x="4507904" y="576722"/>
          <a:ext cx="267329" cy="267329"/>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591757B-540F-4A32-8EA8-CC4C21EA1379}">
      <dsp:nvSpPr>
        <dsp:cNvPr id="0" name=""/>
        <dsp:cNvSpPr/>
      </dsp:nvSpPr>
      <dsp:spPr>
        <a:xfrm>
          <a:off x="4884596" y="953414"/>
          <a:ext cx="3663018" cy="1383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t>The Hebrew University of Jerusalem</a:t>
          </a:r>
        </a:p>
      </dsp:txBody>
      <dsp:txXfrm>
        <a:off x="4884596" y="953414"/>
        <a:ext cx="3663018" cy="1383385"/>
      </dsp:txXfrm>
    </dsp:sp>
    <dsp:sp modelId="{FDB7CFF2-E8D5-4B25-B7FF-7AC47C5F487E}">
      <dsp:nvSpPr>
        <dsp:cNvPr id="0" name=""/>
        <dsp:cNvSpPr/>
      </dsp:nvSpPr>
      <dsp:spPr>
        <a:xfrm>
          <a:off x="4884596" y="467359"/>
          <a:ext cx="3663018" cy="486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2012–2019</a:t>
          </a:r>
        </a:p>
      </dsp:txBody>
      <dsp:txXfrm>
        <a:off x="4884596" y="467359"/>
        <a:ext cx="3663018" cy="486054"/>
      </dsp:txXfrm>
    </dsp:sp>
    <dsp:sp modelId="{50BBDC42-88B9-4F44-AC53-171997C6B5E1}">
      <dsp:nvSpPr>
        <dsp:cNvPr id="0" name=""/>
        <dsp:cNvSpPr/>
      </dsp:nvSpPr>
      <dsp:spPr>
        <a:xfrm>
          <a:off x="4641569" y="953414"/>
          <a:ext cx="0" cy="1383385"/>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B290AF9-CAB4-40DB-83CC-3C05C87AD6BE}">
      <dsp:nvSpPr>
        <dsp:cNvPr id="0" name=""/>
        <dsp:cNvSpPr/>
      </dsp:nvSpPr>
      <dsp:spPr>
        <a:xfrm>
          <a:off x="4596863" y="2293055"/>
          <a:ext cx="87489" cy="87489"/>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553A7A-FA6B-4CC6-BE5D-1A820CE2E132}">
      <dsp:nvSpPr>
        <dsp:cNvPr id="0" name=""/>
        <dsp:cNvSpPr/>
      </dsp:nvSpPr>
      <dsp:spPr>
        <a:xfrm rot="18900000">
          <a:off x="6667595" y="3791366"/>
          <a:ext cx="343692" cy="343692"/>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361AB4-EE7E-4B96-BD91-AC73085F1FDD}">
      <dsp:nvSpPr>
        <dsp:cNvPr id="0" name=""/>
        <dsp:cNvSpPr/>
      </dsp:nvSpPr>
      <dsp:spPr>
        <a:xfrm>
          <a:off x="6705776" y="3829547"/>
          <a:ext cx="267329" cy="267329"/>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1927318-8F2E-435F-A1A2-E56A046BD379}">
      <dsp:nvSpPr>
        <dsp:cNvPr id="0" name=""/>
        <dsp:cNvSpPr/>
      </dsp:nvSpPr>
      <dsp:spPr>
        <a:xfrm>
          <a:off x="7082468" y="2336800"/>
          <a:ext cx="3663018" cy="1383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a:t>Since 2019 University of Copenhagen</a:t>
          </a:r>
        </a:p>
        <a:p>
          <a:pPr marL="114300" lvl="1" indent="-114300" algn="l" defTabSz="533400">
            <a:lnSpc>
              <a:spcPct val="90000"/>
            </a:lnSpc>
            <a:spcBef>
              <a:spcPct val="0"/>
            </a:spcBef>
            <a:spcAft>
              <a:spcPct val="15000"/>
            </a:spcAft>
            <a:buChar char="•"/>
          </a:pPr>
          <a:r>
            <a:rPr lang="en-US" sz="1200" kern="1200"/>
            <a:t>Assistant Professor, Natural Language Processing</a:t>
          </a:r>
        </a:p>
      </dsp:txBody>
      <dsp:txXfrm>
        <a:off x="7082468" y="2336800"/>
        <a:ext cx="3663018" cy="1383385"/>
      </dsp:txXfrm>
    </dsp:sp>
    <dsp:sp modelId="{096806CF-764A-4105-ABA7-170809B272F9}">
      <dsp:nvSpPr>
        <dsp:cNvPr id="0" name=""/>
        <dsp:cNvSpPr/>
      </dsp:nvSpPr>
      <dsp:spPr>
        <a:xfrm>
          <a:off x="7082468" y="3720185"/>
          <a:ext cx="3663018" cy="486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2019</a:t>
          </a:r>
        </a:p>
      </dsp:txBody>
      <dsp:txXfrm>
        <a:off x="7082468" y="3720185"/>
        <a:ext cx="3663018" cy="486054"/>
      </dsp:txXfrm>
    </dsp:sp>
    <dsp:sp modelId="{A544EF71-09CB-44FC-89EB-DE339091B413}">
      <dsp:nvSpPr>
        <dsp:cNvPr id="0" name=""/>
        <dsp:cNvSpPr/>
      </dsp:nvSpPr>
      <dsp:spPr>
        <a:xfrm>
          <a:off x="6839441" y="2336800"/>
          <a:ext cx="0" cy="1383385"/>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859EA0A7-689D-4451-B11F-5A31CE2804D0}">
      <dsp:nvSpPr>
        <dsp:cNvPr id="0" name=""/>
        <dsp:cNvSpPr/>
      </dsp:nvSpPr>
      <dsp:spPr>
        <a:xfrm>
          <a:off x="6794735" y="2293055"/>
          <a:ext cx="87489" cy="87489"/>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FCF5F0-AC0F-4D3C-8725-BDF76BE0486D}">
      <dsp:nvSpPr>
        <dsp:cNvPr id="0" name=""/>
        <dsp:cNvSpPr/>
      </dsp:nvSpPr>
      <dsp:spPr>
        <a:xfrm>
          <a:off x="1344" y="50149"/>
          <a:ext cx="1693815" cy="101628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baseline="0"/>
            <a:t>Time for personal life</a:t>
          </a:r>
          <a:endParaRPr lang="en-US" sz="1800" kern="1200"/>
        </a:p>
      </dsp:txBody>
      <dsp:txXfrm>
        <a:off x="1344" y="50149"/>
        <a:ext cx="1693815" cy="1016289"/>
      </dsp:txXfrm>
    </dsp:sp>
    <dsp:sp modelId="{263D1362-14A0-4F1B-82CB-9BB4E2378392}">
      <dsp:nvSpPr>
        <dsp:cNvPr id="0" name=""/>
        <dsp:cNvSpPr/>
      </dsp:nvSpPr>
      <dsp:spPr>
        <a:xfrm>
          <a:off x="1864541" y="50149"/>
          <a:ext cx="1693815" cy="101628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baseline="0"/>
            <a:t>Respectable boss</a:t>
          </a:r>
          <a:endParaRPr lang="en-US" sz="1800" kern="1200"/>
        </a:p>
      </dsp:txBody>
      <dsp:txXfrm>
        <a:off x="1864541" y="50149"/>
        <a:ext cx="1693815" cy="1016289"/>
      </dsp:txXfrm>
    </dsp:sp>
    <dsp:sp modelId="{CC7EF299-89FE-4673-8A7C-AC4F24A17AF9}">
      <dsp:nvSpPr>
        <dsp:cNvPr id="0" name=""/>
        <dsp:cNvSpPr/>
      </dsp:nvSpPr>
      <dsp:spPr>
        <a:xfrm>
          <a:off x="3727737" y="50149"/>
          <a:ext cx="1693815" cy="101628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baseline="0"/>
            <a:t>Recognition for performance</a:t>
          </a:r>
          <a:endParaRPr lang="en-US" sz="1800" kern="1200"/>
        </a:p>
      </dsp:txBody>
      <dsp:txXfrm>
        <a:off x="3727737" y="50149"/>
        <a:ext cx="1693815" cy="1016289"/>
      </dsp:txXfrm>
    </dsp:sp>
    <dsp:sp modelId="{63008BC7-7837-47B7-B3B0-8CC037E149E0}">
      <dsp:nvSpPr>
        <dsp:cNvPr id="0" name=""/>
        <dsp:cNvSpPr/>
      </dsp:nvSpPr>
      <dsp:spPr>
        <a:xfrm>
          <a:off x="5590934" y="50149"/>
          <a:ext cx="1693815" cy="101628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baseline="0"/>
            <a:t>Job security</a:t>
          </a:r>
          <a:endParaRPr lang="en-US" sz="1800" kern="1200"/>
        </a:p>
      </dsp:txBody>
      <dsp:txXfrm>
        <a:off x="5590934" y="50149"/>
        <a:ext cx="1693815" cy="1016289"/>
      </dsp:txXfrm>
    </dsp:sp>
    <dsp:sp modelId="{21DD4C16-64EF-480E-96B0-E988F0F3C76C}">
      <dsp:nvSpPr>
        <dsp:cNvPr id="0" name=""/>
        <dsp:cNvSpPr/>
      </dsp:nvSpPr>
      <dsp:spPr>
        <a:xfrm>
          <a:off x="7454131" y="50149"/>
          <a:ext cx="1693815" cy="101628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baseline="0"/>
            <a:t>Pleasant coworkers</a:t>
          </a:r>
          <a:endParaRPr lang="en-US" sz="1800" kern="1200"/>
        </a:p>
      </dsp:txBody>
      <dsp:txXfrm>
        <a:off x="7454131" y="50149"/>
        <a:ext cx="1693815" cy="1016289"/>
      </dsp:txXfrm>
    </dsp:sp>
    <dsp:sp modelId="{011F2E60-01D6-4E8A-A7F0-0059E8E24F35}">
      <dsp:nvSpPr>
        <dsp:cNvPr id="0" name=""/>
        <dsp:cNvSpPr/>
      </dsp:nvSpPr>
      <dsp:spPr>
        <a:xfrm>
          <a:off x="9317328" y="50149"/>
          <a:ext cx="1693815" cy="101628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baseline="0"/>
            <a:t>Interesting work</a:t>
          </a:r>
          <a:endParaRPr lang="en-US" sz="1800" kern="1200"/>
        </a:p>
      </dsp:txBody>
      <dsp:txXfrm>
        <a:off x="9317328" y="50149"/>
        <a:ext cx="1693815" cy="1016289"/>
      </dsp:txXfrm>
    </dsp:sp>
    <dsp:sp modelId="{8123B002-FEB5-4C4A-B152-A575F85D5F3C}">
      <dsp:nvSpPr>
        <dsp:cNvPr id="0" name=""/>
        <dsp:cNvSpPr/>
      </dsp:nvSpPr>
      <dsp:spPr>
        <a:xfrm>
          <a:off x="1344" y="1235820"/>
          <a:ext cx="1693815" cy="101628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baseline="0"/>
            <a:t>Consultation by boss</a:t>
          </a:r>
          <a:endParaRPr lang="en-US" sz="1800" kern="1200"/>
        </a:p>
      </dsp:txBody>
      <dsp:txXfrm>
        <a:off x="1344" y="1235820"/>
        <a:ext cx="1693815" cy="1016289"/>
      </dsp:txXfrm>
    </dsp:sp>
    <dsp:sp modelId="{15F94BDC-BDA2-4DC5-9EC4-C7100D352A6E}">
      <dsp:nvSpPr>
        <dsp:cNvPr id="0" name=""/>
        <dsp:cNvSpPr/>
      </dsp:nvSpPr>
      <dsp:spPr>
        <a:xfrm>
          <a:off x="1864541" y="1235820"/>
          <a:ext cx="1693815" cy="101628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baseline="0"/>
            <a:t>Desirable living area</a:t>
          </a:r>
          <a:endParaRPr lang="en-US" sz="1800" kern="1200"/>
        </a:p>
      </dsp:txBody>
      <dsp:txXfrm>
        <a:off x="1864541" y="1235820"/>
        <a:ext cx="1693815" cy="1016289"/>
      </dsp:txXfrm>
    </dsp:sp>
    <dsp:sp modelId="{E2EC2007-6269-4DF9-8703-305EACAB4822}">
      <dsp:nvSpPr>
        <dsp:cNvPr id="0" name=""/>
        <dsp:cNvSpPr/>
      </dsp:nvSpPr>
      <dsp:spPr>
        <a:xfrm>
          <a:off x="3727737" y="1235820"/>
          <a:ext cx="1693815" cy="101628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baseline="0"/>
            <a:t>Job respected by family/friends</a:t>
          </a:r>
          <a:endParaRPr lang="en-US" sz="1800" kern="1200"/>
        </a:p>
      </dsp:txBody>
      <dsp:txXfrm>
        <a:off x="3727737" y="1235820"/>
        <a:ext cx="1693815" cy="1016289"/>
      </dsp:txXfrm>
    </dsp:sp>
    <dsp:sp modelId="{F0EBE72D-1092-468C-9AAC-6AFEC1B1A930}">
      <dsp:nvSpPr>
        <dsp:cNvPr id="0" name=""/>
        <dsp:cNvSpPr/>
      </dsp:nvSpPr>
      <dsp:spPr>
        <a:xfrm>
          <a:off x="5590934" y="1235820"/>
          <a:ext cx="1693815" cy="101628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baseline="0"/>
            <a:t>Promotion chances</a:t>
          </a:r>
          <a:endParaRPr lang="en-US" sz="1800" kern="1200"/>
        </a:p>
      </dsp:txBody>
      <dsp:txXfrm>
        <a:off x="5590934" y="1235820"/>
        <a:ext cx="1693815" cy="1016289"/>
      </dsp:txXfrm>
    </dsp:sp>
    <dsp:sp modelId="{46E43CCB-502F-40CC-AEBD-4AA3DCB5DA6B}">
      <dsp:nvSpPr>
        <dsp:cNvPr id="0" name=""/>
        <dsp:cNvSpPr/>
      </dsp:nvSpPr>
      <dsp:spPr>
        <a:xfrm>
          <a:off x="7454131" y="1235820"/>
          <a:ext cx="1693815" cy="101628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baseline="0"/>
            <a:t>Time for fun</a:t>
          </a:r>
          <a:endParaRPr lang="en-US" sz="1800" kern="1200"/>
        </a:p>
      </dsp:txBody>
      <dsp:txXfrm>
        <a:off x="7454131" y="1235820"/>
        <a:ext cx="1693815" cy="1016289"/>
      </dsp:txXfrm>
    </dsp:sp>
    <dsp:sp modelId="{FCA6A49C-BFEA-4E84-972C-43AF804D87A9}">
      <dsp:nvSpPr>
        <dsp:cNvPr id="0" name=""/>
        <dsp:cNvSpPr/>
      </dsp:nvSpPr>
      <dsp:spPr>
        <a:xfrm>
          <a:off x="9317328" y="1235820"/>
          <a:ext cx="1693815" cy="101628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baseline="0"/>
            <a:t>Few desires (moderation)</a:t>
          </a:r>
          <a:endParaRPr lang="en-US" sz="1800" kern="1200"/>
        </a:p>
      </dsp:txBody>
      <dsp:txXfrm>
        <a:off x="9317328" y="1235820"/>
        <a:ext cx="1693815" cy="1016289"/>
      </dsp:txXfrm>
    </dsp:sp>
    <dsp:sp modelId="{21E8A85D-BD21-4D2B-826C-92F7DAE10729}">
      <dsp:nvSpPr>
        <dsp:cNvPr id="0" name=""/>
        <dsp:cNvSpPr/>
      </dsp:nvSpPr>
      <dsp:spPr>
        <a:xfrm>
          <a:off x="1344" y="2421490"/>
          <a:ext cx="1693815" cy="101628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baseline="0"/>
            <a:t>Service to a friend</a:t>
          </a:r>
          <a:endParaRPr lang="en-US" sz="1800" kern="1200"/>
        </a:p>
      </dsp:txBody>
      <dsp:txXfrm>
        <a:off x="1344" y="2421490"/>
        <a:ext cx="1693815" cy="1016289"/>
      </dsp:txXfrm>
    </dsp:sp>
    <dsp:sp modelId="{D9737FFF-76C3-459F-86EE-9676C7DA7088}">
      <dsp:nvSpPr>
        <dsp:cNvPr id="0" name=""/>
        <dsp:cNvSpPr/>
      </dsp:nvSpPr>
      <dsp:spPr>
        <a:xfrm>
          <a:off x="1864541" y="2421490"/>
          <a:ext cx="1693815" cy="101628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baseline="0"/>
            <a:t>Thriftiness</a:t>
          </a:r>
          <a:endParaRPr lang="en-US" sz="1800" kern="1200"/>
        </a:p>
      </dsp:txBody>
      <dsp:txXfrm>
        <a:off x="1864541" y="2421490"/>
        <a:ext cx="1693815" cy="1016289"/>
      </dsp:txXfrm>
    </dsp:sp>
    <dsp:sp modelId="{6EFD3E0D-5CDD-4413-BE60-B05FAB6F6384}">
      <dsp:nvSpPr>
        <dsp:cNvPr id="0" name=""/>
        <dsp:cNvSpPr/>
      </dsp:nvSpPr>
      <dsp:spPr>
        <a:xfrm>
          <a:off x="3727737" y="2421490"/>
          <a:ext cx="1693815" cy="101628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baseline="0"/>
            <a:t>Frequency of feeling nervous</a:t>
          </a:r>
          <a:endParaRPr lang="en-US" sz="1800" kern="1200"/>
        </a:p>
      </dsp:txBody>
      <dsp:txXfrm>
        <a:off x="3727737" y="2421490"/>
        <a:ext cx="1693815" cy="1016289"/>
      </dsp:txXfrm>
    </dsp:sp>
    <dsp:sp modelId="{0280EE8C-C141-437B-BA98-CD4D782CFDB5}">
      <dsp:nvSpPr>
        <dsp:cNvPr id="0" name=""/>
        <dsp:cNvSpPr/>
      </dsp:nvSpPr>
      <dsp:spPr>
        <a:xfrm>
          <a:off x="5590934" y="2421490"/>
          <a:ext cx="1693815" cy="101628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baseline="0"/>
            <a:t>Happiness level</a:t>
          </a:r>
          <a:endParaRPr lang="en-US" sz="1800" kern="1200"/>
        </a:p>
      </dsp:txBody>
      <dsp:txXfrm>
        <a:off x="5590934" y="2421490"/>
        <a:ext cx="1693815" cy="1016289"/>
      </dsp:txXfrm>
    </dsp:sp>
    <dsp:sp modelId="{59D7E360-5357-4FC3-8817-7FB11CBD3AEC}">
      <dsp:nvSpPr>
        <dsp:cNvPr id="0" name=""/>
        <dsp:cNvSpPr/>
      </dsp:nvSpPr>
      <dsp:spPr>
        <a:xfrm>
          <a:off x="7454131" y="2421490"/>
          <a:ext cx="1693815" cy="101628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baseline="0"/>
            <a:t>External hindrances to desires</a:t>
          </a:r>
          <a:endParaRPr lang="en-US" sz="1800" kern="1200"/>
        </a:p>
      </dsp:txBody>
      <dsp:txXfrm>
        <a:off x="7454131" y="2421490"/>
        <a:ext cx="1693815" cy="1016289"/>
      </dsp:txXfrm>
    </dsp:sp>
    <dsp:sp modelId="{56BDBA82-21B3-4BA9-9AD5-D503A6706F0C}">
      <dsp:nvSpPr>
        <dsp:cNvPr id="0" name=""/>
        <dsp:cNvSpPr/>
      </dsp:nvSpPr>
      <dsp:spPr>
        <a:xfrm>
          <a:off x="9317328" y="2421490"/>
          <a:ext cx="1693815" cy="101628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baseline="0"/>
            <a:t>Current health state</a:t>
          </a:r>
          <a:endParaRPr lang="en-US" sz="1800" kern="1200"/>
        </a:p>
      </dsp:txBody>
      <dsp:txXfrm>
        <a:off x="9317328" y="2421490"/>
        <a:ext cx="1693815" cy="1016289"/>
      </dsp:txXfrm>
    </dsp:sp>
    <dsp:sp modelId="{B908609D-F156-4489-A260-6B367146DD33}">
      <dsp:nvSpPr>
        <dsp:cNvPr id="0" name=""/>
        <dsp:cNvSpPr/>
      </dsp:nvSpPr>
      <dsp:spPr>
        <a:xfrm>
          <a:off x="1344" y="3607161"/>
          <a:ext cx="1693815" cy="101628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baseline="0"/>
            <a:t>National pride</a:t>
          </a:r>
          <a:endParaRPr lang="en-US" sz="1800" kern="1200"/>
        </a:p>
      </dsp:txBody>
      <dsp:txXfrm>
        <a:off x="1344" y="3607161"/>
        <a:ext cx="1693815" cy="1016289"/>
      </dsp:txXfrm>
    </dsp:sp>
    <dsp:sp modelId="{D705A7DA-5642-49B4-9E05-D28DDB41A349}">
      <dsp:nvSpPr>
        <dsp:cNvPr id="0" name=""/>
        <dsp:cNvSpPr/>
      </dsp:nvSpPr>
      <dsp:spPr>
        <a:xfrm>
          <a:off x="1864541" y="3607161"/>
          <a:ext cx="1693815" cy="101628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baseline="0"/>
            <a:t>Subordinates' fear to contradict boss</a:t>
          </a:r>
          <a:endParaRPr lang="en-US" sz="1800" kern="1200"/>
        </a:p>
      </dsp:txBody>
      <dsp:txXfrm>
        <a:off x="1864541" y="3607161"/>
        <a:ext cx="1693815" cy="1016289"/>
      </dsp:txXfrm>
    </dsp:sp>
    <dsp:sp modelId="{AFE86415-A74D-4BB3-A818-3FBD2B6352DB}">
      <dsp:nvSpPr>
        <dsp:cNvPr id="0" name=""/>
        <dsp:cNvSpPr/>
      </dsp:nvSpPr>
      <dsp:spPr>
        <a:xfrm>
          <a:off x="3727737" y="3607161"/>
          <a:ext cx="1693815" cy="101628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baseline="0"/>
            <a:t>Managerial precision</a:t>
          </a:r>
          <a:endParaRPr lang="en-US" sz="1800" kern="1200"/>
        </a:p>
      </dsp:txBody>
      <dsp:txXfrm>
        <a:off x="3727737" y="3607161"/>
        <a:ext cx="1693815" cy="1016289"/>
      </dsp:txXfrm>
    </dsp:sp>
    <dsp:sp modelId="{95789E58-F3AF-4F04-AF17-12D76332E0FE}">
      <dsp:nvSpPr>
        <dsp:cNvPr id="0" name=""/>
        <dsp:cNvSpPr/>
      </dsp:nvSpPr>
      <dsp:spPr>
        <a:xfrm>
          <a:off x="5590934" y="3607161"/>
          <a:ext cx="1693815" cy="101628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baseline="0"/>
            <a:t>Value of persistent efforts</a:t>
          </a:r>
          <a:endParaRPr lang="en-US" sz="1800" kern="1200"/>
        </a:p>
      </dsp:txBody>
      <dsp:txXfrm>
        <a:off x="5590934" y="3607161"/>
        <a:ext cx="1693815" cy="1016289"/>
      </dsp:txXfrm>
    </dsp:sp>
    <dsp:sp modelId="{F3C21543-ACD3-406F-8077-F21A933C2238}">
      <dsp:nvSpPr>
        <dsp:cNvPr id="0" name=""/>
        <dsp:cNvSpPr/>
      </dsp:nvSpPr>
      <dsp:spPr>
        <a:xfrm>
          <a:off x="7454131" y="3607161"/>
          <a:ext cx="1693815" cy="101628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baseline="0"/>
            <a:t>Dual-boss structure</a:t>
          </a:r>
          <a:endParaRPr lang="en-US" sz="1800" kern="1200"/>
        </a:p>
      </dsp:txBody>
      <dsp:txXfrm>
        <a:off x="7454131" y="3607161"/>
        <a:ext cx="1693815" cy="1016289"/>
      </dsp:txXfrm>
    </dsp:sp>
    <dsp:sp modelId="{58C18778-6FF0-46EF-B507-D7C43D5B1D6D}">
      <dsp:nvSpPr>
        <dsp:cNvPr id="0" name=""/>
        <dsp:cNvSpPr/>
      </dsp:nvSpPr>
      <dsp:spPr>
        <a:xfrm>
          <a:off x="9317328" y="3607161"/>
          <a:ext cx="1693815" cy="101628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baseline="0"/>
            <a:t>Rule-breaking in company's interest</a:t>
          </a:r>
          <a:endParaRPr lang="en-US" sz="1800" kern="1200"/>
        </a:p>
      </dsp:txBody>
      <dsp:txXfrm>
        <a:off x="9317328" y="3607161"/>
        <a:ext cx="1693815" cy="101628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43C441-9618-447B-939F-1D250096772D}">
      <dsp:nvSpPr>
        <dsp:cNvPr id="0" name=""/>
        <dsp:cNvSpPr/>
      </dsp:nvSpPr>
      <dsp:spPr>
        <a:xfrm>
          <a:off x="0" y="11575"/>
          <a:ext cx="5514110" cy="1221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dirty="0"/>
            <a:t>Reponses depend on phrasing and language</a:t>
          </a:r>
          <a:endParaRPr lang="en-US" sz="2900" kern="1200" dirty="0"/>
        </a:p>
      </dsp:txBody>
      <dsp:txXfrm>
        <a:off x="59628" y="71203"/>
        <a:ext cx="5394854" cy="110222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F1E341-A508-4E02-90DF-6D40A09EDDB0}">
      <dsp:nvSpPr>
        <dsp:cNvPr id="0" name=""/>
        <dsp:cNvSpPr/>
      </dsp:nvSpPr>
      <dsp:spPr>
        <a:xfrm>
          <a:off x="0" y="78795"/>
          <a:ext cx="4576086" cy="1516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kern="1200" dirty="0"/>
            <a:t>Better than other LLMs, but not 100%</a:t>
          </a:r>
          <a:endParaRPr lang="en-US" sz="3600" kern="1200" dirty="0"/>
        </a:p>
      </dsp:txBody>
      <dsp:txXfrm>
        <a:off x="74021" y="152816"/>
        <a:ext cx="4428044" cy="136827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F2F951-A14A-4139-BBDA-8835E79881A0}">
      <dsp:nvSpPr>
        <dsp:cNvPr id="0" name=""/>
        <dsp:cNvSpPr/>
      </dsp:nvSpPr>
      <dsp:spPr>
        <a:xfrm>
          <a:off x="53" y="31359"/>
          <a:ext cx="5145972" cy="921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GB" sz="3200" b="1" i="0" kern="1200"/>
            <a:t>Linguistic variation</a:t>
          </a:r>
          <a:endParaRPr lang="en-US" sz="3200" kern="1200"/>
        </a:p>
      </dsp:txBody>
      <dsp:txXfrm>
        <a:off x="53" y="31359"/>
        <a:ext cx="5145972" cy="921600"/>
      </dsp:txXfrm>
    </dsp:sp>
    <dsp:sp modelId="{3B85B197-8C14-43F0-B63A-1406C50AA6F0}">
      <dsp:nvSpPr>
        <dsp:cNvPr id="0" name=""/>
        <dsp:cNvSpPr/>
      </dsp:nvSpPr>
      <dsp:spPr>
        <a:xfrm>
          <a:off x="53" y="952959"/>
          <a:ext cx="5145972" cy="36892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GB" sz="3200" b="0" i="0" kern="1200"/>
            <a:t>Idiolect</a:t>
          </a:r>
          <a:endParaRPr lang="en-US" sz="3200" kern="1200"/>
        </a:p>
        <a:p>
          <a:pPr marL="285750" lvl="1" indent="-285750" algn="l" defTabSz="1422400">
            <a:lnSpc>
              <a:spcPct val="90000"/>
            </a:lnSpc>
            <a:spcBef>
              <a:spcPct val="0"/>
            </a:spcBef>
            <a:spcAft>
              <a:spcPct val="15000"/>
            </a:spcAft>
            <a:buChar char="•"/>
          </a:pPr>
          <a:r>
            <a:rPr lang="en-GB" sz="3200" b="0" i="0" kern="1200"/>
            <a:t>Sociolect</a:t>
          </a:r>
          <a:endParaRPr lang="en-US" sz="3200" kern="1200"/>
        </a:p>
        <a:p>
          <a:pPr marL="285750" lvl="1" indent="-285750" algn="l" defTabSz="1422400">
            <a:lnSpc>
              <a:spcPct val="90000"/>
            </a:lnSpc>
            <a:spcBef>
              <a:spcPct val="0"/>
            </a:spcBef>
            <a:spcAft>
              <a:spcPct val="15000"/>
            </a:spcAft>
            <a:buChar char="•"/>
          </a:pPr>
          <a:r>
            <a:rPr lang="en-GB" sz="3200" b="0" i="0" kern="1200"/>
            <a:t>Dialect</a:t>
          </a:r>
          <a:endParaRPr lang="en-US" sz="3200" kern="1200"/>
        </a:p>
        <a:p>
          <a:pPr marL="285750" lvl="1" indent="-285750" algn="l" defTabSz="1422400">
            <a:lnSpc>
              <a:spcPct val="90000"/>
            </a:lnSpc>
            <a:spcBef>
              <a:spcPct val="0"/>
            </a:spcBef>
            <a:spcAft>
              <a:spcPct val="15000"/>
            </a:spcAft>
            <a:buChar char="•"/>
          </a:pPr>
          <a:r>
            <a:rPr lang="en-GB" sz="3200" b="0" i="0" kern="1200"/>
            <a:t>Standardized language</a:t>
          </a:r>
          <a:endParaRPr lang="en-US" sz="3200" kern="1200"/>
        </a:p>
        <a:p>
          <a:pPr marL="285750" lvl="1" indent="-285750" algn="l" defTabSz="1422400">
            <a:lnSpc>
              <a:spcPct val="90000"/>
            </a:lnSpc>
            <a:spcBef>
              <a:spcPct val="0"/>
            </a:spcBef>
            <a:spcAft>
              <a:spcPct val="15000"/>
            </a:spcAft>
            <a:buChar char="•"/>
          </a:pPr>
          <a:r>
            <a:rPr lang="en-GB" sz="3200" b="0" i="0" kern="1200"/>
            <a:t>Language groups and families</a:t>
          </a:r>
          <a:endParaRPr lang="en-US" sz="3200" kern="1200"/>
        </a:p>
      </dsp:txBody>
      <dsp:txXfrm>
        <a:off x="53" y="952959"/>
        <a:ext cx="5145972" cy="3689280"/>
      </dsp:txXfrm>
    </dsp:sp>
    <dsp:sp modelId="{B487FB04-209C-4E1F-ABB6-E47393170852}">
      <dsp:nvSpPr>
        <dsp:cNvPr id="0" name=""/>
        <dsp:cNvSpPr/>
      </dsp:nvSpPr>
      <dsp:spPr>
        <a:xfrm>
          <a:off x="5866462" y="31359"/>
          <a:ext cx="5145972" cy="921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GB" sz="3200" b="1" i="0" kern="1200"/>
            <a:t>Cultural variation</a:t>
          </a:r>
          <a:endParaRPr lang="en-US" sz="3200" kern="1200"/>
        </a:p>
      </dsp:txBody>
      <dsp:txXfrm>
        <a:off x="5866462" y="31359"/>
        <a:ext cx="5145972" cy="921600"/>
      </dsp:txXfrm>
    </dsp:sp>
    <dsp:sp modelId="{334F72F7-DBAE-450E-B9B7-28F3F3FA2B83}">
      <dsp:nvSpPr>
        <dsp:cNvPr id="0" name=""/>
        <dsp:cNvSpPr/>
      </dsp:nvSpPr>
      <dsp:spPr>
        <a:xfrm>
          <a:off x="5866462" y="952959"/>
          <a:ext cx="5145972" cy="36892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GB" sz="3200" b="0" i="0" kern="1200"/>
            <a:t>Individual, personality</a:t>
          </a:r>
          <a:endParaRPr lang="en-US" sz="3200" kern="1200"/>
        </a:p>
        <a:p>
          <a:pPr marL="285750" lvl="1" indent="-285750" algn="l" defTabSz="1422400">
            <a:lnSpc>
              <a:spcPct val="90000"/>
            </a:lnSpc>
            <a:spcBef>
              <a:spcPct val="0"/>
            </a:spcBef>
            <a:spcAft>
              <a:spcPct val="15000"/>
            </a:spcAft>
            <a:buChar char="•"/>
          </a:pPr>
          <a:r>
            <a:rPr lang="en-GB" sz="3200" b="0" i="0" kern="1200"/>
            <a:t>Social group</a:t>
          </a:r>
          <a:endParaRPr lang="en-US" sz="3200" kern="1200"/>
        </a:p>
        <a:p>
          <a:pPr marL="285750" lvl="1" indent="-285750" algn="l" defTabSz="1422400">
            <a:lnSpc>
              <a:spcPct val="90000"/>
            </a:lnSpc>
            <a:spcBef>
              <a:spcPct val="0"/>
            </a:spcBef>
            <a:spcAft>
              <a:spcPct val="15000"/>
            </a:spcAft>
            <a:buChar char="•"/>
          </a:pPr>
          <a:r>
            <a:rPr lang="en-GB" sz="3200" b="0" i="0" kern="1200"/>
            <a:t>Geographical region</a:t>
          </a:r>
          <a:endParaRPr lang="en-US" sz="3200" kern="1200"/>
        </a:p>
        <a:p>
          <a:pPr marL="285750" lvl="1" indent="-285750" algn="l" defTabSz="1422400">
            <a:lnSpc>
              <a:spcPct val="90000"/>
            </a:lnSpc>
            <a:spcBef>
              <a:spcPct val="0"/>
            </a:spcBef>
            <a:spcAft>
              <a:spcPct val="15000"/>
            </a:spcAft>
            <a:buChar char="•"/>
          </a:pPr>
          <a:r>
            <a:rPr lang="en-GB" sz="3200" b="0" i="0" kern="1200"/>
            <a:t>Country, national culture</a:t>
          </a:r>
          <a:endParaRPr lang="en-US" sz="3200" kern="1200"/>
        </a:p>
        <a:p>
          <a:pPr marL="285750" lvl="1" indent="-285750" algn="l" defTabSz="1422400">
            <a:lnSpc>
              <a:spcPct val="90000"/>
            </a:lnSpc>
            <a:spcBef>
              <a:spcPct val="0"/>
            </a:spcBef>
            <a:spcAft>
              <a:spcPct val="15000"/>
            </a:spcAft>
            <a:buChar char="•"/>
          </a:pPr>
          <a:r>
            <a:rPr lang="en-GB" sz="3200" b="0" i="0" kern="1200" dirty="0"/>
            <a:t>Global cultural community</a:t>
          </a:r>
          <a:endParaRPr lang="en-US" sz="3200" kern="1200" dirty="0"/>
        </a:p>
      </dsp:txBody>
      <dsp:txXfrm>
        <a:off x="5866462" y="952959"/>
        <a:ext cx="5145972" cy="368928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BC7E19-B889-4E5D-BDBC-DF1070518BE2}">
      <dsp:nvSpPr>
        <dsp:cNvPr id="0" name=""/>
        <dsp:cNvSpPr/>
      </dsp:nvSpPr>
      <dsp:spPr>
        <a:xfrm>
          <a:off x="0" y="675026"/>
          <a:ext cx="7222282" cy="19845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0529" tIns="374904" rIns="560529" bIns="128016" numCol="1" spcCol="1270" anchor="t" anchorCtr="0">
          <a:noAutofit/>
        </a:bodyPr>
        <a:lstStyle/>
        <a:p>
          <a:pPr marL="171450" lvl="1" indent="-171450" algn="l" defTabSz="800100">
            <a:lnSpc>
              <a:spcPct val="90000"/>
            </a:lnSpc>
            <a:spcBef>
              <a:spcPct val="0"/>
            </a:spcBef>
            <a:spcAft>
              <a:spcPct val="15000"/>
            </a:spcAft>
            <a:buChar char="•"/>
          </a:pPr>
          <a:r>
            <a:rPr lang="en-GB" sz="1800" b="0" i="0" kern="1200" baseline="0" dirty="0"/>
            <a:t>ChatGPT knowledge and capabilities differ across languages and countries</a:t>
          </a:r>
          <a:endParaRPr lang="en-US" sz="1800" kern="1200" dirty="0"/>
        </a:p>
        <a:p>
          <a:pPr marL="171450" lvl="1" indent="-171450" algn="l" defTabSz="800100">
            <a:lnSpc>
              <a:spcPct val="90000"/>
            </a:lnSpc>
            <a:spcBef>
              <a:spcPct val="0"/>
            </a:spcBef>
            <a:spcAft>
              <a:spcPct val="15000"/>
            </a:spcAft>
            <a:buChar char="•"/>
          </a:pPr>
          <a:r>
            <a:rPr lang="en-GB" sz="1800" b="0" i="0" kern="1200" baseline="0" dirty="0"/>
            <a:t>English prompting gives better capabilities but subtle cultural bias</a:t>
          </a:r>
          <a:endParaRPr lang="en-US" sz="1800" kern="1200" dirty="0"/>
        </a:p>
        <a:p>
          <a:pPr marL="171450" lvl="1" indent="-171450" algn="l" defTabSz="800100">
            <a:lnSpc>
              <a:spcPct val="90000"/>
            </a:lnSpc>
            <a:spcBef>
              <a:spcPct val="0"/>
            </a:spcBef>
            <a:spcAft>
              <a:spcPct val="15000"/>
            </a:spcAft>
            <a:buChar char="•"/>
          </a:pPr>
          <a:r>
            <a:rPr lang="en-GB" sz="1800" b="0" i="0" kern="1200" baseline="0" dirty="0"/>
            <a:t>It matters where the model was trained and by whom</a:t>
          </a:r>
          <a:endParaRPr lang="en-US" sz="1800" kern="1200" dirty="0"/>
        </a:p>
      </dsp:txBody>
      <dsp:txXfrm>
        <a:off x="0" y="675026"/>
        <a:ext cx="7222282" cy="1984500"/>
      </dsp:txXfrm>
    </dsp:sp>
    <dsp:sp modelId="{0138CC12-4991-415F-B6D1-F5DC2E7730C8}">
      <dsp:nvSpPr>
        <dsp:cNvPr id="0" name=""/>
        <dsp:cNvSpPr/>
      </dsp:nvSpPr>
      <dsp:spPr>
        <a:xfrm>
          <a:off x="361114" y="409346"/>
          <a:ext cx="5055597" cy="5313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090" tIns="0" rIns="191090" bIns="0" numCol="1" spcCol="1270" anchor="ctr" anchorCtr="0">
          <a:noAutofit/>
        </a:bodyPr>
        <a:lstStyle/>
        <a:p>
          <a:pPr marL="0" lvl="0" indent="0" algn="l" defTabSz="800100">
            <a:lnSpc>
              <a:spcPct val="90000"/>
            </a:lnSpc>
            <a:spcBef>
              <a:spcPct val="0"/>
            </a:spcBef>
            <a:spcAft>
              <a:spcPct val="35000"/>
            </a:spcAft>
            <a:buNone/>
          </a:pPr>
          <a:r>
            <a:rPr lang="en-GB" sz="1800" kern="1200" dirty="0"/>
            <a:t>Summary</a:t>
          </a:r>
          <a:endParaRPr lang="en-US" sz="1800" kern="1200" dirty="0"/>
        </a:p>
      </dsp:txBody>
      <dsp:txXfrm>
        <a:off x="387053" y="435285"/>
        <a:ext cx="5003719" cy="479482"/>
      </dsp:txXfrm>
    </dsp:sp>
    <dsp:sp modelId="{F573883E-3D57-4F5E-B265-C4FB316FFB4B}">
      <dsp:nvSpPr>
        <dsp:cNvPr id="0" name=""/>
        <dsp:cNvSpPr/>
      </dsp:nvSpPr>
      <dsp:spPr>
        <a:xfrm>
          <a:off x="0" y="3022406"/>
          <a:ext cx="7222282" cy="20412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0529" tIns="374904" rIns="560529"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dirty="0"/>
            <a:t>More countries, more surveys, more LLMs</a:t>
          </a:r>
          <a:endParaRPr lang="en-US" sz="1800" kern="1200" dirty="0"/>
        </a:p>
        <a:p>
          <a:pPr marL="171450" lvl="1" indent="-171450" algn="l" defTabSz="800100">
            <a:lnSpc>
              <a:spcPct val="90000"/>
            </a:lnSpc>
            <a:spcBef>
              <a:spcPct val="0"/>
            </a:spcBef>
            <a:spcAft>
              <a:spcPct val="15000"/>
            </a:spcAft>
            <a:buChar char="•"/>
          </a:pPr>
          <a:r>
            <a:rPr lang="en-GB" sz="1800" kern="1200" dirty="0"/>
            <a:t>Consistency across more prompt variations and languages</a:t>
          </a:r>
          <a:endParaRPr lang="en-US" sz="1800" kern="1200" dirty="0"/>
        </a:p>
        <a:p>
          <a:pPr marL="171450" lvl="1" indent="-171450" algn="l" defTabSz="800100">
            <a:lnSpc>
              <a:spcPct val="90000"/>
            </a:lnSpc>
            <a:spcBef>
              <a:spcPct val="0"/>
            </a:spcBef>
            <a:spcAft>
              <a:spcPct val="15000"/>
            </a:spcAft>
            <a:buChar char="•"/>
          </a:pPr>
          <a:r>
            <a:rPr lang="en-GB" sz="1800" kern="1200" dirty="0"/>
            <a:t>Effect of model size (scaling laws)</a:t>
          </a:r>
          <a:endParaRPr lang="en-US" sz="1800" kern="1200" dirty="0"/>
        </a:p>
        <a:p>
          <a:pPr marL="171450" lvl="1" indent="-171450" algn="l" defTabSz="800100">
            <a:lnSpc>
              <a:spcPct val="90000"/>
            </a:lnSpc>
            <a:spcBef>
              <a:spcPct val="0"/>
            </a:spcBef>
            <a:spcAft>
              <a:spcPct val="15000"/>
            </a:spcAft>
            <a:buChar char="•"/>
          </a:pPr>
          <a:r>
            <a:rPr lang="en-GB" sz="1800" kern="1200" dirty="0"/>
            <a:t>Effect of instruction tuning and RLHF</a:t>
          </a:r>
          <a:endParaRPr lang="en-US" sz="1800" kern="1200" dirty="0"/>
        </a:p>
        <a:p>
          <a:pPr marL="171450" lvl="1" indent="-171450" algn="l" defTabSz="800100">
            <a:lnSpc>
              <a:spcPct val="90000"/>
            </a:lnSpc>
            <a:spcBef>
              <a:spcPct val="0"/>
            </a:spcBef>
            <a:spcAft>
              <a:spcPct val="15000"/>
            </a:spcAft>
            <a:buChar char="•"/>
          </a:pPr>
          <a:r>
            <a:rPr lang="en-GB" sz="1800" kern="1200" dirty="0"/>
            <a:t>Injecting cultural knowledge for culturally adaptive LLMs</a:t>
          </a:r>
          <a:endParaRPr lang="en-US" sz="1800" kern="1200" dirty="0"/>
        </a:p>
      </dsp:txBody>
      <dsp:txXfrm>
        <a:off x="0" y="3022406"/>
        <a:ext cx="7222282" cy="2041200"/>
      </dsp:txXfrm>
    </dsp:sp>
    <dsp:sp modelId="{35547CC5-CDD2-431F-8F2C-CAE9E3A6EB43}">
      <dsp:nvSpPr>
        <dsp:cNvPr id="0" name=""/>
        <dsp:cNvSpPr/>
      </dsp:nvSpPr>
      <dsp:spPr>
        <a:xfrm>
          <a:off x="361114" y="2756726"/>
          <a:ext cx="5055597" cy="5313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090" tIns="0" rIns="191090" bIns="0" numCol="1" spcCol="1270" anchor="ctr" anchorCtr="0">
          <a:noAutofit/>
        </a:bodyPr>
        <a:lstStyle/>
        <a:p>
          <a:pPr marL="0" lvl="0" indent="0" algn="l" defTabSz="800100">
            <a:lnSpc>
              <a:spcPct val="90000"/>
            </a:lnSpc>
            <a:spcBef>
              <a:spcPct val="0"/>
            </a:spcBef>
            <a:spcAft>
              <a:spcPct val="35000"/>
            </a:spcAft>
            <a:buNone/>
          </a:pPr>
          <a:r>
            <a:rPr lang="en-GB" sz="1800" kern="1200" dirty="0"/>
            <a:t>Ongoing work</a:t>
          </a:r>
          <a:endParaRPr lang="en-US" sz="1800" kern="1200" dirty="0"/>
        </a:p>
      </dsp:txBody>
      <dsp:txXfrm>
        <a:off x="387053" y="2782665"/>
        <a:ext cx="5003719"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5D44DB-2349-4352-A63A-98F496CBF503}">
      <dsp:nvSpPr>
        <dsp:cNvPr id="0" name=""/>
        <dsp:cNvSpPr/>
      </dsp:nvSpPr>
      <dsp:spPr>
        <a:xfrm>
          <a:off x="0" y="570"/>
          <a:ext cx="11012488" cy="133498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9FFC24-32A4-4E1A-8EA6-1CA43AAD8B5B}">
      <dsp:nvSpPr>
        <dsp:cNvPr id="0" name=""/>
        <dsp:cNvSpPr/>
      </dsp:nvSpPr>
      <dsp:spPr>
        <a:xfrm>
          <a:off x="403833" y="300942"/>
          <a:ext cx="734243" cy="7342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7424E7-F77A-4C50-9C28-6E9D21855A53}">
      <dsp:nvSpPr>
        <dsp:cNvPr id="0" name=""/>
        <dsp:cNvSpPr/>
      </dsp:nvSpPr>
      <dsp:spPr>
        <a:xfrm>
          <a:off x="1541911" y="570"/>
          <a:ext cx="9470576" cy="1334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286" tIns="141286" rIns="141286" bIns="141286" numCol="1" spcCol="1270" anchor="ctr" anchorCtr="0">
          <a:noAutofit/>
        </a:bodyPr>
        <a:lstStyle/>
        <a:p>
          <a:pPr marL="0" lvl="0" indent="0" algn="l" defTabSz="1111250">
            <a:lnSpc>
              <a:spcPct val="90000"/>
            </a:lnSpc>
            <a:spcBef>
              <a:spcPct val="0"/>
            </a:spcBef>
            <a:spcAft>
              <a:spcPct val="35000"/>
            </a:spcAft>
            <a:buNone/>
          </a:pPr>
          <a:r>
            <a:rPr lang="en-US" sz="2500" kern="1200" dirty="0"/>
            <a:t>Language technology that works across </a:t>
          </a:r>
          <a:r>
            <a:rPr lang="en-US" sz="2500" b="1" kern="1200" dirty="0"/>
            <a:t>cultures</a:t>
          </a:r>
          <a:r>
            <a:rPr lang="en-US" sz="2500" kern="1200" dirty="0"/>
            <a:t> and </a:t>
          </a:r>
          <a:r>
            <a:rPr lang="en-US" sz="2500" b="1" kern="1200" dirty="0"/>
            <a:t>languages</a:t>
          </a:r>
          <a:endParaRPr lang="en-US" sz="2500" kern="1200" dirty="0"/>
        </a:p>
      </dsp:txBody>
      <dsp:txXfrm>
        <a:off x="1541911" y="570"/>
        <a:ext cx="9470576" cy="1334988"/>
      </dsp:txXfrm>
    </dsp:sp>
    <dsp:sp modelId="{D6C5E855-77C3-4B8A-AD86-8CFE9796C316}">
      <dsp:nvSpPr>
        <dsp:cNvPr id="0" name=""/>
        <dsp:cNvSpPr/>
      </dsp:nvSpPr>
      <dsp:spPr>
        <a:xfrm>
          <a:off x="0" y="1669305"/>
          <a:ext cx="11012488" cy="133498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205377-3737-4BB3-B843-EC38ED73703E}">
      <dsp:nvSpPr>
        <dsp:cNvPr id="0" name=""/>
        <dsp:cNvSpPr/>
      </dsp:nvSpPr>
      <dsp:spPr>
        <a:xfrm>
          <a:off x="403833" y="1969678"/>
          <a:ext cx="734243" cy="7342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82853A-7C93-4953-8F4B-BC4B3B61F387}">
      <dsp:nvSpPr>
        <dsp:cNvPr id="0" name=""/>
        <dsp:cNvSpPr/>
      </dsp:nvSpPr>
      <dsp:spPr>
        <a:xfrm>
          <a:off x="1541911" y="1669305"/>
          <a:ext cx="9470576" cy="1334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286" tIns="141286" rIns="141286" bIns="141286" numCol="1" spcCol="1270" anchor="ctr" anchorCtr="0">
          <a:noAutofit/>
        </a:bodyPr>
        <a:lstStyle/>
        <a:p>
          <a:pPr marL="0" lvl="0" indent="0" algn="l" defTabSz="1111250">
            <a:lnSpc>
              <a:spcPct val="90000"/>
            </a:lnSpc>
            <a:spcBef>
              <a:spcPct val="0"/>
            </a:spcBef>
            <a:spcAft>
              <a:spcPct val="35000"/>
            </a:spcAft>
            <a:buNone/>
          </a:pPr>
          <a:r>
            <a:rPr lang="en-US" sz="2500" kern="1200" dirty="0"/>
            <a:t>Well-grounded representation of linguistic </a:t>
          </a:r>
          <a:r>
            <a:rPr lang="en-US" sz="2500" b="1" kern="1200" dirty="0"/>
            <a:t>meaning</a:t>
          </a:r>
          <a:endParaRPr lang="en-US" sz="2500" kern="1200" dirty="0"/>
        </a:p>
      </dsp:txBody>
      <dsp:txXfrm>
        <a:off x="1541911" y="1669305"/>
        <a:ext cx="9470576" cy="1334988"/>
      </dsp:txXfrm>
    </dsp:sp>
    <dsp:sp modelId="{857D7BFE-B532-40C2-B76B-A774D46C9389}">
      <dsp:nvSpPr>
        <dsp:cNvPr id="0" name=""/>
        <dsp:cNvSpPr/>
      </dsp:nvSpPr>
      <dsp:spPr>
        <a:xfrm>
          <a:off x="0" y="3338041"/>
          <a:ext cx="11012488" cy="133498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837BA0-F9A4-44DF-8FD6-F22DBD23A97E}">
      <dsp:nvSpPr>
        <dsp:cNvPr id="0" name=""/>
        <dsp:cNvSpPr/>
      </dsp:nvSpPr>
      <dsp:spPr>
        <a:xfrm>
          <a:off x="403833" y="3638413"/>
          <a:ext cx="734243" cy="73424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1409C8-A707-41DF-A4AC-1BE172AC0315}">
      <dsp:nvSpPr>
        <dsp:cNvPr id="0" name=""/>
        <dsp:cNvSpPr/>
      </dsp:nvSpPr>
      <dsp:spPr>
        <a:xfrm>
          <a:off x="1541911" y="3338041"/>
          <a:ext cx="9470576" cy="1334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286" tIns="141286" rIns="141286" bIns="141286" numCol="1" spcCol="1270" anchor="ctr" anchorCtr="0">
          <a:noAutofit/>
        </a:bodyPr>
        <a:lstStyle/>
        <a:p>
          <a:pPr marL="0" lvl="0" indent="0" algn="l" defTabSz="1111250">
            <a:lnSpc>
              <a:spcPct val="90000"/>
            </a:lnSpc>
            <a:spcBef>
              <a:spcPct val="0"/>
            </a:spcBef>
            <a:spcAft>
              <a:spcPct val="35000"/>
            </a:spcAft>
            <a:buNone/>
          </a:pPr>
          <a:r>
            <a:rPr lang="en-US" sz="2500" b="1" kern="1200" dirty="0"/>
            <a:t>Responsible</a:t>
          </a:r>
          <a:r>
            <a:rPr lang="en-US" sz="2500" kern="1200" dirty="0"/>
            <a:t> and sustainable language technology</a:t>
          </a:r>
        </a:p>
      </dsp:txBody>
      <dsp:txXfrm>
        <a:off x="1541911" y="3338041"/>
        <a:ext cx="9470576" cy="13349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8A65EA-5BEE-4421-8A08-9C6B1ED92B78}">
      <dsp:nvSpPr>
        <dsp:cNvPr id="0" name=""/>
        <dsp:cNvSpPr/>
      </dsp:nvSpPr>
      <dsp:spPr>
        <a:xfrm>
          <a:off x="53" y="11991"/>
          <a:ext cx="5145972" cy="7488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a:t>It is a</a:t>
          </a:r>
        </a:p>
      </dsp:txBody>
      <dsp:txXfrm>
        <a:off x="53" y="11991"/>
        <a:ext cx="5145972" cy="748800"/>
      </dsp:txXfrm>
    </dsp:sp>
    <dsp:sp modelId="{4E615345-7F07-4E60-891A-F406E2CF7ECD}">
      <dsp:nvSpPr>
        <dsp:cNvPr id="0" name=""/>
        <dsp:cNvSpPr/>
      </dsp:nvSpPr>
      <dsp:spPr>
        <a:xfrm>
          <a:off x="53" y="760791"/>
          <a:ext cx="5145972" cy="3900816"/>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a:t>LLM (large language model)</a:t>
          </a:r>
        </a:p>
        <a:p>
          <a:pPr marL="228600" lvl="1" indent="-228600" algn="l" defTabSz="1155700">
            <a:lnSpc>
              <a:spcPct val="90000"/>
            </a:lnSpc>
            <a:spcBef>
              <a:spcPct val="0"/>
            </a:spcBef>
            <a:spcAft>
              <a:spcPct val="15000"/>
            </a:spcAft>
            <a:buChar char="•"/>
          </a:pPr>
          <a:r>
            <a:rPr lang="en-US" sz="2600" kern="1200"/>
            <a:t>GPT (generative pre-trained transformer)</a:t>
          </a:r>
        </a:p>
        <a:p>
          <a:pPr marL="228600" lvl="1" indent="-228600" algn="l" defTabSz="1155700" rtl="0">
            <a:lnSpc>
              <a:spcPct val="90000"/>
            </a:lnSpc>
            <a:spcBef>
              <a:spcPct val="0"/>
            </a:spcBef>
            <a:spcAft>
              <a:spcPct val="15000"/>
            </a:spcAft>
            <a:buChar char="•"/>
          </a:pPr>
          <a:r>
            <a:rPr lang="en-US" sz="2600" kern="1200" dirty="0">
              <a:latin typeface="Microsoft New Tai Lue"/>
            </a:rPr>
            <a:t>Dialogue system</a:t>
          </a:r>
          <a:endParaRPr lang="en-US" sz="2600" kern="1200" dirty="0"/>
        </a:p>
        <a:p>
          <a:pPr marL="228600" lvl="1" indent="-228600" algn="l" defTabSz="1155700" rtl="0">
            <a:lnSpc>
              <a:spcPct val="90000"/>
            </a:lnSpc>
            <a:spcBef>
              <a:spcPct val="0"/>
            </a:spcBef>
            <a:spcAft>
              <a:spcPct val="15000"/>
            </a:spcAft>
            <a:buChar char="•"/>
          </a:pPr>
          <a:r>
            <a:rPr lang="en-US" sz="2600" kern="1200">
              <a:latin typeface="Microsoft New Tai Lue"/>
            </a:rPr>
            <a:t>Service by</a:t>
          </a:r>
          <a:r>
            <a:rPr lang="en-US" sz="2600" kern="1200"/>
            <a:t> OpenAI</a:t>
          </a:r>
        </a:p>
        <a:p>
          <a:pPr marL="228600" lvl="1" indent="-228600" algn="l" defTabSz="1155700" rtl="0">
            <a:lnSpc>
              <a:spcPct val="90000"/>
            </a:lnSpc>
            <a:spcBef>
              <a:spcPct val="0"/>
            </a:spcBef>
            <a:spcAft>
              <a:spcPct val="15000"/>
            </a:spcAft>
            <a:buChar char="•"/>
          </a:pPr>
          <a:r>
            <a:rPr lang="en-US" sz="2600" kern="1200" dirty="0"/>
            <a:t>Outcome of extensive international collective effort over many years</a:t>
          </a:r>
        </a:p>
      </dsp:txBody>
      <dsp:txXfrm>
        <a:off x="53" y="760791"/>
        <a:ext cx="5145972" cy="3900816"/>
      </dsp:txXfrm>
    </dsp:sp>
    <dsp:sp modelId="{FA47C952-5294-4FA7-A3CF-B8FEC09C920A}">
      <dsp:nvSpPr>
        <dsp:cNvPr id="0" name=""/>
        <dsp:cNvSpPr/>
      </dsp:nvSpPr>
      <dsp:spPr>
        <a:xfrm>
          <a:off x="5866462" y="11991"/>
          <a:ext cx="5145972" cy="7488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a:t>It is </a:t>
          </a:r>
          <a:r>
            <a:rPr lang="en-US" sz="2600" kern="1200">
              <a:latin typeface="Microsoft New Tai Lue"/>
            </a:rPr>
            <a:t>NOT</a:t>
          </a:r>
          <a:endParaRPr lang="en-US" sz="2600" kern="1200"/>
        </a:p>
      </dsp:txBody>
      <dsp:txXfrm>
        <a:off x="5866462" y="11991"/>
        <a:ext cx="5145972" cy="748800"/>
      </dsp:txXfrm>
    </dsp:sp>
    <dsp:sp modelId="{3E83534B-E4AC-446C-8451-3DE64D42C780}">
      <dsp:nvSpPr>
        <dsp:cNvPr id="0" name=""/>
        <dsp:cNvSpPr/>
      </dsp:nvSpPr>
      <dsp:spPr>
        <a:xfrm>
          <a:off x="5866462" y="760791"/>
          <a:ext cx="5145972" cy="3900816"/>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en-US" sz="2600" kern="1200">
              <a:latin typeface="Microsoft New Tai Lue"/>
            </a:rPr>
            <a:t>Full AGI</a:t>
          </a:r>
          <a:r>
            <a:rPr lang="en-US" sz="2600" kern="1200"/>
            <a:t> (artificial general intelligence)</a:t>
          </a:r>
        </a:p>
        <a:p>
          <a:pPr marL="228600" lvl="1" indent="-228600" algn="l" defTabSz="1155700" rtl="0">
            <a:lnSpc>
              <a:spcPct val="90000"/>
            </a:lnSpc>
            <a:spcBef>
              <a:spcPct val="0"/>
            </a:spcBef>
            <a:spcAft>
              <a:spcPct val="15000"/>
            </a:spcAft>
            <a:buChar char="•"/>
          </a:pPr>
          <a:r>
            <a:rPr lang="en-US" sz="2600" kern="1200">
              <a:latin typeface="Microsoft New Tai Lue"/>
            </a:rPr>
            <a:t>Up-to-date (trained in 2021)</a:t>
          </a:r>
        </a:p>
        <a:p>
          <a:pPr marL="228600" lvl="1" indent="-228600" algn="l" defTabSz="1155700" rtl="0">
            <a:lnSpc>
              <a:spcPct val="90000"/>
            </a:lnSpc>
            <a:spcBef>
              <a:spcPct val="0"/>
            </a:spcBef>
            <a:spcAft>
              <a:spcPct val="15000"/>
            </a:spcAft>
            <a:buChar char="•"/>
          </a:pPr>
          <a:r>
            <a:rPr lang="en-US" sz="2600" kern="1200">
              <a:latin typeface="Microsoft New Tai Lue"/>
            </a:rPr>
            <a:t>A search engine</a:t>
          </a:r>
        </a:p>
        <a:p>
          <a:pPr marL="228600" lvl="1" indent="-228600" algn="l" defTabSz="1155700" rtl="0">
            <a:lnSpc>
              <a:spcPct val="90000"/>
            </a:lnSpc>
            <a:spcBef>
              <a:spcPct val="0"/>
            </a:spcBef>
            <a:spcAft>
              <a:spcPct val="15000"/>
            </a:spcAft>
            <a:buChar char="•"/>
          </a:pPr>
          <a:r>
            <a:rPr lang="en-US" sz="2600" kern="1200">
              <a:latin typeface="Microsoft New Tai Lue"/>
            </a:rPr>
            <a:t>A calculator</a:t>
          </a:r>
        </a:p>
        <a:p>
          <a:pPr marL="228600" lvl="1" indent="-228600" algn="l" defTabSz="1155700">
            <a:lnSpc>
              <a:spcPct val="90000"/>
            </a:lnSpc>
            <a:spcBef>
              <a:spcPct val="0"/>
            </a:spcBef>
            <a:spcAft>
              <a:spcPct val="15000"/>
            </a:spcAft>
            <a:buChar char="•"/>
          </a:pPr>
          <a:r>
            <a:rPr lang="en-US" sz="2600" kern="1200" dirty="0">
              <a:latin typeface="Microsoft New Tai Lue"/>
            </a:rPr>
            <a:t>Open/transparent</a:t>
          </a:r>
        </a:p>
        <a:p>
          <a:pPr marL="228600" lvl="1" indent="-228600" algn="l" defTabSz="1155700">
            <a:lnSpc>
              <a:spcPct val="90000"/>
            </a:lnSpc>
            <a:spcBef>
              <a:spcPct val="0"/>
            </a:spcBef>
            <a:spcAft>
              <a:spcPct val="15000"/>
            </a:spcAft>
            <a:buChar char="•"/>
          </a:pPr>
          <a:r>
            <a:rPr lang="en-US" sz="2600" kern="1200" dirty="0"/>
            <a:t>The only LLM we should care about</a:t>
          </a:r>
        </a:p>
      </dsp:txBody>
      <dsp:txXfrm>
        <a:off x="5866462" y="760791"/>
        <a:ext cx="5145972" cy="39008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8A65EA-5BEE-4421-8A08-9C6B1ED92B78}">
      <dsp:nvSpPr>
        <dsp:cNvPr id="0" name=""/>
        <dsp:cNvSpPr/>
      </dsp:nvSpPr>
      <dsp:spPr>
        <a:xfrm>
          <a:off x="53" y="50530"/>
          <a:ext cx="5145972" cy="8064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rtl="0">
            <a:lnSpc>
              <a:spcPct val="90000"/>
            </a:lnSpc>
            <a:spcBef>
              <a:spcPct val="0"/>
            </a:spcBef>
            <a:spcAft>
              <a:spcPct val="35000"/>
            </a:spcAft>
            <a:buNone/>
          </a:pPr>
          <a:r>
            <a:rPr lang="en-US" sz="2800" kern="1200" dirty="0">
              <a:latin typeface="Microsoft New Tai Lue"/>
            </a:rPr>
            <a:t>LLMs are</a:t>
          </a:r>
          <a:r>
            <a:rPr lang="en-US" sz="2800" kern="1200" dirty="0"/>
            <a:t> </a:t>
          </a:r>
          <a:r>
            <a:rPr lang="en-US" sz="2800" kern="1200" dirty="0">
              <a:latin typeface="Microsoft New Tai Lue"/>
            </a:rPr>
            <a:t>excellent at</a:t>
          </a:r>
          <a:endParaRPr lang="en-US" sz="2800" kern="1200" dirty="0"/>
        </a:p>
      </dsp:txBody>
      <dsp:txXfrm>
        <a:off x="53" y="50530"/>
        <a:ext cx="5145972" cy="806400"/>
      </dsp:txXfrm>
    </dsp:sp>
    <dsp:sp modelId="{4E615345-7F07-4E60-891A-F406E2CF7ECD}">
      <dsp:nvSpPr>
        <dsp:cNvPr id="0" name=""/>
        <dsp:cNvSpPr/>
      </dsp:nvSpPr>
      <dsp:spPr>
        <a:xfrm>
          <a:off x="53" y="856930"/>
          <a:ext cx="5145972" cy="3766139"/>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rtl="0">
            <a:lnSpc>
              <a:spcPct val="90000"/>
            </a:lnSpc>
            <a:spcBef>
              <a:spcPct val="0"/>
            </a:spcBef>
            <a:spcAft>
              <a:spcPct val="15000"/>
            </a:spcAft>
            <a:buChar char="•"/>
          </a:pPr>
          <a:r>
            <a:rPr lang="en-US" sz="2800" kern="1200" dirty="0">
              <a:latin typeface="Microsoft New Tai Lue"/>
            </a:rPr>
            <a:t>Well-formed language</a:t>
          </a:r>
          <a:endParaRPr lang="en-US" sz="2800" kern="1200" dirty="0"/>
        </a:p>
        <a:p>
          <a:pPr marL="285750" lvl="1" indent="-285750" algn="l" defTabSz="1244600" rtl="0">
            <a:lnSpc>
              <a:spcPct val="90000"/>
            </a:lnSpc>
            <a:spcBef>
              <a:spcPct val="0"/>
            </a:spcBef>
            <a:spcAft>
              <a:spcPct val="15000"/>
            </a:spcAft>
            <a:buChar char="•"/>
          </a:pPr>
          <a:r>
            <a:rPr lang="en-US" sz="2800" kern="1200" dirty="0"/>
            <a:t>Style adaptation</a:t>
          </a:r>
        </a:p>
        <a:p>
          <a:pPr marL="285750" lvl="1" indent="-285750" algn="l" defTabSz="1244600" rtl="0">
            <a:lnSpc>
              <a:spcPct val="90000"/>
            </a:lnSpc>
            <a:spcBef>
              <a:spcPct val="0"/>
            </a:spcBef>
            <a:spcAft>
              <a:spcPct val="15000"/>
            </a:spcAft>
            <a:buChar char="•"/>
          </a:pPr>
          <a:r>
            <a:rPr lang="en-US" sz="2800" kern="1200" dirty="0">
              <a:latin typeface="Microsoft New Tai Lue"/>
            </a:rPr>
            <a:t>Convincing explanations</a:t>
          </a:r>
        </a:p>
        <a:p>
          <a:pPr marL="285750" lvl="1" indent="-285750" algn="l" defTabSz="1244600" rtl="0">
            <a:lnSpc>
              <a:spcPct val="90000"/>
            </a:lnSpc>
            <a:spcBef>
              <a:spcPct val="0"/>
            </a:spcBef>
            <a:spcAft>
              <a:spcPct val="15000"/>
            </a:spcAft>
            <a:buChar char="•"/>
          </a:pPr>
          <a:r>
            <a:rPr lang="en-US" sz="2800" kern="1200" dirty="0">
              <a:latin typeface="Microsoft New Tai Lue"/>
            </a:rPr>
            <a:t>Document summarization</a:t>
          </a:r>
        </a:p>
        <a:p>
          <a:pPr marL="285750" lvl="1" indent="-285750" algn="l" defTabSz="1244600" rtl="0">
            <a:lnSpc>
              <a:spcPct val="90000"/>
            </a:lnSpc>
            <a:spcBef>
              <a:spcPct val="0"/>
            </a:spcBef>
            <a:spcAft>
              <a:spcPct val="15000"/>
            </a:spcAft>
            <a:buChar char="•"/>
          </a:pPr>
          <a:r>
            <a:rPr lang="en-US" sz="2800" kern="1200" dirty="0">
              <a:latin typeface="Microsoft New Tai Lue"/>
            </a:rPr>
            <a:t>Program code generation</a:t>
          </a:r>
          <a:endParaRPr lang="en-US" sz="2800" kern="1200" dirty="0"/>
        </a:p>
        <a:p>
          <a:pPr marL="285750" lvl="1" indent="-285750" algn="l" defTabSz="1244600">
            <a:lnSpc>
              <a:spcPct val="90000"/>
            </a:lnSpc>
            <a:spcBef>
              <a:spcPct val="0"/>
            </a:spcBef>
            <a:spcAft>
              <a:spcPct val="15000"/>
            </a:spcAft>
            <a:buChar char="•"/>
          </a:pPr>
          <a:r>
            <a:rPr lang="en-US" sz="2800" kern="1200" dirty="0">
              <a:latin typeface="Microsoft New Tai Lue"/>
            </a:rPr>
            <a:t>Language translation</a:t>
          </a:r>
        </a:p>
        <a:p>
          <a:pPr marL="285750" lvl="1" indent="-285750" algn="l" defTabSz="1244600">
            <a:lnSpc>
              <a:spcPct val="90000"/>
            </a:lnSpc>
            <a:spcBef>
              <a:spcPct val="0"/>
            </a:spcBef>
            <a:spcAft>
              <a:spcPct val="15000"/>
            </a:spcAft>
            <a:buChar char="•"/>
          </a:pPr>
          <a:r>
            <a:rPr lang="en-US" sz="2800" kern="1200" dirty="0">
              <a:latin typeface="Microsoft New Tai Lue"/>
            </a:rPr>
            <a:t>…</a:t>
          </a:r>
        </a:p>
      </dsp:txBody>
      <dsp:txXfrm>
        <a:off x="53" y="856930"/>
        <a:ext cx="5145972" cy="3766139"/>
      </dsp:txXfrm>
    </dsp:sp>
    <dsp:sp modelId="{FA47C952-5294-4FA7-A3CF-B8FEC09C920A}">
      <dsp:nvSpPr>
        <dsp:cNvPr id="0" name=""/>
        <dsp:cNvSpPr/>
      </dsp:nvSpPr>
      <dsp:spPr>
        <a:xfrm>
          <a:off x="5866462" y="50530"/>
          <a:ext cx="5145972" cy="8064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rtl="0">
            <a:lnSpc>
              <a:spcPct val="90000"/>
            </a:lnSpc>
            <a:spcBef>
              <a:spcPct val="0"/>
            </a:spcBef>
            <a:spcAft>
              <a:spcPct val="35000"/>
            </a:spcAft>
            <a:buNone/>
          </a:pPr>
          <a:r>
            <a:rPr lang="en-US" sz="2800" kern="1200" dirty="0">
              <a:latin typeface="Microsoft New Tai Lue"/>
            </a:rPr>
            <a:t>They are</a:t>
          </a:r>
          <a:r>
            <a:rPr lang="en-US" sz="2800" kern="1200" dirty="0"/>
            <a:t> </a:t>
          </a:r>
          <a:r>
            <a:rPr lang="en-US" sz="2800" kern="1200" dirty="0">
              <a:latin typeface="Microsoft New Tai Lue"/>
            </a:rPr>
            <a:t>not so good at</a:t>
          </a:r>
          <a:endParaRPr lang="en-US" sz="2800" kern="1200" dirty="0"/>
        </a:p>
      </dsp:txBody>
      <dsp:txXfrm>
        <a:off x="5866462" y="50530"/>
        <a:ext cx="5145972" cy="806400"/>
      </dsp:txXfrm>
    </dsp:sp>
    <dsp:sp modelId="{3E83534B-E4AC-446C-8451-3DE64D42C780}">
      <dsp:nvSpPr>
        <dsp:cNvPr id="0" name=""/>
        <dsp:cNvSpPr/>
      </dsp:nvSpPr>
      <dsp:spPr>
        <a:xfrm>
          <a:off x="5866462" y="856930"/>
          <a:ext cx="5145972" cy="3766139"/>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rtl="0">
            <a:lnSpc>
              <a:spcPct val="90000"/>
            </a:lnSpc>
            <a:spcBef>
              <a:spcPct val="0"/>
            </a:spcBef>
            <a:spcAft>
              <a:spcPct val="15000"/>
            </a:spcAft>
            <a:buChar char="•"/>
          </a:pPr>
          <a:r>
            <a:rPr lang="en-US" sz="2800" kern="1200" dirty="0">
              <a:latin typeface="Microsoft New Tai Lue"/>
            </a:rPr>
            <a:t>Accessing knowledge*</a:t>
          </a:r>
          <a:endParaRPr lang="en-US" sz="2800" kern="1200" dirty="0"/>
        </a:p>
        <a:p>
          <a:pPr marL="285750" lvl="1" indent="-285750" algn="l" defTabSz="1244600" rtl="0">
            <a:lnSpc>
              <a:spcPct val="90000"/>
            </a:lnSpc>
            <a:spcBef>
              <a:spcPct val="0"/>
            </a:spcBef>
            <a:spcAft>
              <a:spcPct val="15000"/>
            </a:spcAft>
            <a:buChar char="•"/>
          </a:pPr>
          <a:r>
            <a:rPr lang="en-US" sz="2800" kern="1200" dirty="0">
              <a:latin typeface="Microsoft New Tai Lue"/>
            </a:rPr>
            <a:t>Mathematical calculations*</a:t>
          </a:r>
          <a:endParaRPr lang="en-US" sz="2800" kern="1200" dirty="0"/>
        </a:p>
        <a:p>
          <a:pPr marL="285750" lvl="1" indent="-285750" algn="l" defTabSz="1244600" rtl="0">
            <a:lnSpc>
              <a:spcPct val="90000"/>
            </a:lnSpc>
            <a:spcBef>
              <a:spcPct val="0"/>
            </a:spcBef>
            <a:spcAft>
              <a:spcPct val="15000"/>
            </a:spcAft>
            <a:buChar char="•"/>
          </a:pPr>
          <a:r>
            <a:rPr lang="en-US" sz="2800" kern="1200" dirty="0">
              <a:solidFill>
                <a:srgbClr val="000000"/>
              </a:solidFill>
              <a:latin typeface="Calibri"/>
              <a:cs typeface="Calibri"/>
            </a:rPr>
            <a:t>Knowing what they </a:t>
          </a:r>
          <a:r>
            <a:rPr lang="en-US" sz="2800" b="1" kern="1200" dirty="0">
              <a:solidFill>
                <a:srgbClr val="000000"/>
              </a:solidFill>
              <a:latin typeface="Calibri"/>
              <a:cs typeface="Calibri"/>
            </a:rPr>
            <a:t>don't know</a:t>
          </a:r>
          <a:endParaRPr lang="en-US" sz="2800" b="1" kern="1200" dirty="0">
            <a:latin typeface="Microsoft New Tai Lue"/>
          </a:endParaRPr>
        </a:p>
        <a:p>
          <a:pPr marL="285750" lvl="1" indent="-285750" algn="l" defTabSz="1244600">
            <a:lnSpc>
              <a:spcPct val="90000"/>
            </a:lnSpc>
            <a:spcBef>
              <a:spcPct val="0"/>
            </a:spcBef>
            <a:spcAft>
              <a:spcPct val="15000"/>
            </a:spcAft>
            <a:buChar char="•"/>
          </a:pPr>
          <a:r>
            <a:rPr lang="en-US" sz="2800" kern="1200" dirty="0">
              <a:latin typeface="Microsoft New Tai Lue"/>
            </a:rPr>
            <a:t>Identity, time perception</a:t>
          </a:r>
        </a:p>
        <a:p>
          <a:pPr marL="285750" lvl="1" indent="-285750" algn="l" defTabSz="1244600" rtl="0">
            <a:lnSpc>
              <a:spcPct val="90000"/>
            </a:lnSpc>
            <a:spcBef>
              <a:spcPct val="0"/>
            </a:spcBef>
            <a:spcAft>
              <a:spcPct val="15000"/>
            </a:spcAft>
            <a:buChar char="•"/>
          </a:pPr>
          <a:r>
            <a:rPr lang="en-US" sz="2800" kern="1200" dirty="0">
              <a:latin typeface="Microsoft New Tai Lue"/>
            </a:rPr>
            <a:t>Representing diverse data</a:t>
          </a:r>
        </a:p>
        <a:p>
          <a:pPr marL="285750" lvl="1" indent="-285750" algn="l" defTabSz="1244600">
            <a:lnSpc>
              <a:spcPct val="90000"/>
            </a:lnSpc>
            <a:spcBef>
              <a:spcPct val="0"/>
            </a:spcBef>
            <a:spcAft>
              <a:spcPct val="15000"/>
            </a:spcAft>
            <a:buChar char="•"/>
          </a:pPr>
          <a:r>
            <a:rPr lang="en-US" sz="2800" kern="1200" dirty="0">
              <a:latin typeface="Microsoft New Tai Lue"/>
            </a:rPr>
            <a:t>…</a:t>
          </a:r>
        </a:p>
      </dsp:txBody>
      <dsp:txXfrm>
        <a:off x="5866462" y="856930"/>
        <a:ext cx="5145972" cy="37661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43C441-9618-447B-939F-1D250096772D}">
      <dsp:nvSpPr>
        <dsp:cNvPr id="0" name=""/>
        <dsp:cNvSpPr/>
      </dsp:nvSpPr>
      <dsp:spPr>
        <a:xfrm>
          <a:off x="0" y="34454"/>
          <a:ext cx="5472707" cy="102316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0" i="0" kern="1200" baseline="0" dirty="0"/>
            <a:t>GPT-3/4 supports 90+ languages</a:t>
          </a:r>
          <a:endParaRPr lang="en-US" sz="2400" kern="1200" dirty="0"/>
        </a:p>
      </dsp:txBody>
      <dsp:txXfrm>
        <a:off x="49947" y="84401"/>
        <a:ext cx="5372813" cy="923270"/>
      </dsp:txXfrm>
    </dsp:sp>
    <dsp:sp modelId="{DC37C826-8DD8-4D75-8967-FF14F3EF813D}">
      <dsp:nvSpPr>
        <dsp:cNvPr id="0" name=""/>
        <dsp:cNvSpPr/>
      </dsp:nvSpPr>
      <dsp:spPr>
        <a:xfrm>
          <a:off x="0" y="1126739"/>
          <a:ext cx="5472707" cy="102316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0" i="0" kern="1200" baseline="0" dirty="0"/>
            <a:t>Training heavily skewed towards English</a:t>
          </a:r>
          <a:endParaRPr lang="en-US" sz="2400" kern="1200" dirty="0"/>
        </a:p>
      </dsp:txBody>
      <dsp:txXfrm>
        <a:off x="49947" y="1176686"/>
        <a:ext cx="5372813" cy="923270"/>
      </dsp:txXfrm>
    </dsp:sp>
    <dsp:sp modelId="{5A65BEBC-3DAA-4C26-958A-8AF0385EF7F5}">
      <dsp:nvSpPr>
        <dsp:cNvPr id="0" name=""/>
        <dsp:cNvSpPr/>
      </dsp:nvSpPr>
      <dsp:spPr>
        <a:xfrm>
          <a:off x="0" y="2219024"/>
          <a:ext cx="5472707" cy="102316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0" i="0" kern="1200" baseline="0" dirty="0"/>
            <a:t>Best capabilities are in English</a:t>
          </a:r>
          <a:endParaRPr lang="en-US" sz="2400" kern="1200" dirty="0"/>
        </a:p>
      </dsp:txBody>
      <dsp:txXfrm>
        <a:off x="49947" y="2268971"/>
        <a:ext cx="5372813" cy="9232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43C441-9618-447B-939F-1D250096772D}">
      <dsp:nvSpPr>
        <dsp:cNvPr id="0" name=""/>
        <dsp:cNvSpPr/>
      </dsp:nvSpPr>
      <dsp:spPr>
        <a:xfrm>
          <a:off x="0" y="348465"/>
          <a:ext cx="5415147" cy="875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LLM knowledge is limited</a:t>
          </a:r>
        </a:p>
      </dsp:txBody>
      <dsp:txXfrm>
        <a:off x="42722" y="391187"/>
        <a:ext cx="5329703" cy="789716"/>
      </dsp:txXfrm>
    </dsp:sp>
    <dsp:sp modelId="{C9B884D5-9E62-4C00-9504-35BD0D00AC1B}">
      <dsp:nvSpPr>
        <dsp:cNvPr id="0" name=""/>
        <dsp:cNvSpPr/>
      </dsp:nvSpPr>
      <dsp:spPr>
        <a:xfrm>
          <a:off x="0" y="1501993"/>
          <a:ext cx="5415147" cy="875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Is LLM knowledge </a:t>
          </a:r>
          <a:r>
            <a:rPr lang="en-US" sz="3400" i="1" kern="1200" dirty="0"/>
            <a:t>biased</a:t>
          </a:r>
          <a:r>
            <a:rPr lang="en-US" sz="3400" kern="1200" dirty="0"/>
            <a:t>?</a:t>
          </a:r>
        </a:p>
      </dsp:txBody>
      <dsp:txXfrm>
        <a:off x="42722" y="1544715"/>
        <a:ext cx="5329703" cy="7897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43C441-9618-447B-939F-1D250096772D}">
      <dsp:nvSpPr>
        <dsp:cNvPr id="0" name=""/>
        <dsp:cNvSpPr/>
      </dsp:nvSpPr>
      <dsp:spPr>
        <a:xfrm>
          <a:off x="0" y="332674"/>
          <a:ext cx="4648200" cy="1432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Word choice may reflect various aspects</a:t>
          </a:r>
        </a:p>
      </dsp:txBody>
      <dsp:txXfrm>
        <a:off x="69908" y="402582"/>
        <a:ext cx="4508384" cy="1292264"/>
      </dsp:txXfrm>
    </dsp:sp>
    <dsp:sp modelId="{3F0672E3-C2CC-479A-83FF-CC0BDBC2940E}">
      <dsp:nvSpPr>
        <dsp:cNvPr id="0" name=""/>
        <dsp:cNvSpPr/>
      </dsp:nvSpPr>
      <dsp:spPr>
        <a:xfrm>
          <a:off x="0" y="1862674"/>
          <a:ext cx="4648200" cy="1432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How to assess knowledge of values?</a:t>
          </a:r>
        </a:p>
      </dsp:txBody>
      <dsp:txXfrm>
        <a:off x="69908" y="1932582"/>
        <a:ext cx="4508384" cy="129226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A2D52B-CDA7-43C9-9E54-985BE20C24A2}">
      <dsp:nvSpPr>
        <dsp:cNvPr id="0" name=""/>
        <dsp:cNvSpPr/>
      </dsp:nvSpPr>
      <dsp:spPr>
        <a:xfrm>
          <a:off x="4262" y="354882"/>
          <a:ext cx="2562794" cy="58027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kern="1200" dirty="0"/>
            <a:t>Hofstede's Cultural Dimensions Theory</a:t>
          </a:r>
          <a:endParaRPr lang="en-US" sz="1500" kern="1200" dirty="0"/>
        </a:p>
      </dsp:txBody>
      <dsp:txXfrm>
        <a:off x="4262" y="354882"/>
        <a:ext cx="2562794" cy="580279"/>
      </dsp:txXfrm>
    </dsp:sp>
    <dsp:sp modelId="{334A0856-A225-4500-A1EB-603081D793A7}">
      <dsp:nvSpPr>
        <dsp:cNvPr id="0" name=""/>
        <dsp:cNvSpPr/>
      </dsp:nvSpPr>
      <dsp:spPr>
        <a:xfrm>
          <a:off x="4262" y="935162"/>
          <a:ext cx="2562794" cy="222345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kern="1200"/>
            <a:t>Power distance</a:t>
          </a:r>
          <a:endParaRPr lang="en-US" sz="1500" kern="1200"/>
        </a:p>
        <a:p>
          <a:pPr marL="114300" lvl="1" indent="-114300" algn="l" defTabSz="666750">
            <a:lnSpc>
              <a:spcPct val="90000"/>
            </a:lnSpc>
            <a:spcBef>
              <a:spcPct val="0"/>
            </a:spcBef>
            <a:spcAft>
              <a:spcPct val="15000"/>
            </a:spcAft>
            <a:buChar char="•"/>
          </a:pPr>
          <a:r>
            <a:rPr lang="en-GB" sz="1500" kern="1200" dirty="0"/>
            <a:t>Individualism/collectivism</a:t>
          </a:r>
          <a:endParaRPr lang="en-US" sz="1500" kern="1200" dirty="0"/>
        </a:p>
        <a:p>
          <a:pPr marL="114300" lvl="1" indent="-114300" algn="l" defTabSz="666750">
            <a:lnSpc>
              <a:spcPct val="90000"/>
            </a:lnSpc>
            <a:spcBef>
              <a:spcPct val="0"/>
            </a:spcBef>
            <a:spcAft>
              <a:spcPct val="15000"/>
            </a:spcAft>
            <a:buChar char="•"/>
          </a:pPr>
          <a:r>
            <a:rPr lang="en-GB" sz="1500" kern="1200" dirty="0"/>
            <a:t>Uncertainty avoidance</a:t>
          </a:r>
          <a:endParaRPr lang="en-US" sz="1500" kern="1200" dirty="0"/>
        </a:p>
        <a:p>
          <a:pPr marL="114300" lvl="1" indent="-114300" algn="l" defTabSz="666750">
            <a:lnSpc>
              <a:spcPct val="90000"/>
            </a:lnSpc>
            <a:spcBef>
              <a:spcPct val="0"/>
            </a:spcBef>
            <a:spcAft>
              <a:spcPct val="15000"/>
            </a:spcAft>
            <a:buChar char="•"/>
          </a:pPr>
          <a:r>
            <a:rPr lang="en-GB" sz="1500" kern="1200"/>
            <a:t>Masculinity/femininity</a:t>
          </a:r>
          <a:endParaRPr lang="en-US" sz="1500" kern="1200"/>
        </a:p>
        <a:p>
          <a:pPr marL="114300" lvl="1" indent="-114300" algn="l" defTabSz="666750">
            <a:lnSpc>
              <a:spcPct val="90000"/>
            </a:lnSpc>
            <a:spcBef>
              <a:spcPct val="0"/>
            </a:spcBef>
            <a:spcAft>
              <a:spcPct val="15000"/>
            </a:spcAft>
            <a:buChar char="•"/>
          </a:pPr>
          <a:r>
            <a:rPr lang="en-US" sz="1500" kern="1200"/>
            <a:t>Long-term orientation/short-term orientation</a:t>
          </a:r>
        </a:p>
        <a:p>
          <a:pPr marL="114300" lvl="1" indent="-114300" algn="l" defTabSz="666750">
            <a:lnSpc>
              <a:spcPct val="90000"/>
            </a:lnSpc>
            <a:spcBef>
              <a:spcPct val="0"/>
            </a:spcBef>
            <a:spcAft>
              <a:spcPct val="15000"/>
            </a:spcAft>
            <a:buChar char="•"/>
          </a:pPr>
          <a:r>
            <a:rPr lang="en-GB" sz="1500" kern="1200"/>
            <a:t>Indulgence/restraint</a:t>
          </a:r>
          <a:endParaRPr lang="en-US" sz="1500" kern="1200"/>
        </a:p>
      </dsp:txBody>
      <dsp:txXfrm>
        <a:off x="4262" y="935162"/>
        <a:ext cx="2562794" cy="2223450"/>
      </dsp:txXfrm>
    </dsp:sp>
    <dsp:sp modelId="{65E4A28C-F509-4D16-A9CE-C5425C4B9552}">
      <dsp:nvSpPr>
        <dsp:cNvPr id="0" name=""/>
        <dsp:cNvSpPr/>
      </dsp:nvSpPr>
      <dsp:spPr>
        <a:xfrm>
          <a:off x="2925848" y="354882"/>
          <a:ext cx="2562794" cy="58027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kern="1200"/>
            <a:t>World Values Survey</a:t>
          </a:r>
          <a:endParaRPr lang="en-US" sz="1500" kern="1200"/>
        </a:p>
      </dsp:txBody>
      <dsp:txXfrm>
        <a:off x="2925848" y="354882"/>
        <a:ext cx="2562794" cy="580279"/>
      </dsp:txXfrm>
    </dsp:sp>
    <dsp:sp modelId="{90999D69-C1DE-4D19-BDA6-B8CF699EC6DB}">
      <dsp:nvSpPr>
        <dsp:cNvPr id="0" name=""/>
        <dsp:cNvSpPr/>
      </dsp:nvSpPr>
      <dsp:spPr>
        <a:xfrm>
          <a:off x="2925848" y="935162"/>
          <a:ext cx="2562794" cy="222345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kern="1200"/>
            <a:t>Traditional/secular-rational</a:t>
          </a:r>
          <a:endParaRPr lang="en-US" sz="1500" kern="1200"/>
        </a:p>
        <a:p>
          <a:pPr marL="114300" lvl="1" indent="-114300" algn="l" defTabSz="666750">
            <a:lnSpc>
              <a:spcPct val="90000"/>
            </a:lnSpc>
            <a:spcBef>
              <a:spcPct val="0"/>
            </a:spcBef>
            <a:spcAft>
              <a:spcPct val="15000"/>
            </a:spcAft>
            <a:buChar char="•"/>
          </a:pPr>
          <a:r>
            <a:rPr lang="en-GB" sz="1500" kern="1200" dirty="0"/>
            <a:t>Survival/self-expression</a:t>
          </a:r>
          <a:endParaRPr lang="en-US" sz="1500" kern="1200" dirty="0"/>
        </a:p>
      </dsp:txBody>
      <dsp:txXfrm>
        <a:off x="2925848" y="935162"/>
        <a:ext cx="2562794" cy="2223450"/>
      </dsp:txXfrm>
    </dsp:sp>
    <dsp:sp modelId="{5A000295-700C-43B0-91AA-9772F71668E4}">
      <dsp:nvSpPr>
        <dsp:cNvPr id="0" name=""/>
        <dsp:cNvSpPr/>
      </dsp:nvSpPr>
      <dsp:spPr>
        <a:xfrm>
          <a:off x="5847434" y="354882"/>
          <a:ext cx="2562794" cy="58027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kern="1200" dirty="0"/>
            <a:t>Moral Foundations Theory</a:t>
          </a:r>
          <a:endParaRPr lang="en-US" sz="1500" kern="1200" dirty="0"/>
        </a:p>
      </dsp:txBody>
      <dsp:txXfrm>
        <a:off x="5847434" y="354882"/>
        <a:ext cx="2562794" cy="580279"/>
      </dsp:txXfrm>
    </dsp:sp>
    <dsp:sp modelId="{DBC949E9-AEEA-47D0-9129-9EFCC231B4BB}">
      <dsp:nvSpPr>
        <dsp:cNvPr id="0" name=""/>
        <dsp:cNvSpPr/>
      </dsp:nvSpPr>
      <dsp:spPr>
        <a:xfrm>
          <a:off x="5847434" y="935162"/>
          <a:ext cx="2562794" cy="222345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kern="1200" dirty="0"/>
            <a:t>Care/harm</a:t>
          </a:r>
          <a:endParaRPr lang="en-US" sz="1500" kern="1200" dirty="0"/>
        </a:p>
        <a:p>
          <a:pPr marL="114300" lvl="1" indent="-114300" algn="l" defTabSz="666750">
            <a:lnSpc>
              <a:spcPct val="90000"/>
            </a:lnSpc>
            <a:spcBef>
              <a:spcPct val="0"/>
            </a:spcBef>
            <a:spcAft>
              <a:spcPct val="15000"/>
            </a:spcAft>
            <a:buChar char="•"/>
          </a:pPr>
          <a:r>
            <a:rPr lang="en-GB" sz="1500" kern="1200" dirty="0"/>
            <a:t>Fairness/cheating</a:t>
          </a:r>
          <a:endParaRPr lang="en-US" sz="1500" kern="1200" dirty="0"/>
        </a:p>
        <a:p>
          <a:pPr marL="114300" lvl="1" indent="-114300" algn="l" defTabSz="666750">
            <a:lnSpc>
              <a:spcPct val="90000"/>
            </a:lnSpc>
            <a:spcBef>
              <a:spcPct val="0"/>
            </a:spcBef>
            <a:spcAft>
              <a:spcPct val="15000"/>
            </a:spcAft>
            <a:buChar char="•"/>
          </a:pPr>
          <a:r>
            <a:rPr lang="en-GB" sz="1500" kern="1200" dirty="0"/>
            <a:t>Loyalty/betrayal</a:t>
          </a:r>
          <a:endParaRPr lang="en-US" sz="1500" kern="1200" dirty="0"/>
        </a:p>
        <a:p>
          <a:pPr marL="114300" lvl="1" indent="-114300" algn="l" defTabSz="666750">
            <a:lnSpc>
              <a:spcPct val="90000"/>
            </a:lnSpc>
            <a:spcBef>
              <a:spcPct val="0"/>
            </a:spcBef>
            <a:spcAft>
              <a:spcPct val="15000"/>
            </a:spcAft>
            <a:buChar char="•"/>
          </a:pPr>
          <a:r>
            <a:rPr lang="en-GB" sz="1500" kern="1200" dirty="0"/>
            <a:t>Authority/subversion</a:t>
          </a:r>
          <a:endParaRPr lang="en-US" sz="1500" kern="1200" dirty="0"/>
        </a:p>
        <a:p>
          <a:pPr marL="114300" lvl="1" indent="-114300" algn="l" defTabSz="666750">
            <a:lnSpc>
              <a:spcPct val="90000"/>
            </a:lnSpc>
            <a:spcBef>
              <a:spcPct val="0"/>
            </a:spcBef>
            <a:spcAft>
              <a:spcPct val="15000"/>
            </a:spcAft>
            <a:buChar char="•"/>
          </a:pPr>
          <a:r>
            <a:rPr lang="en-GB" sz="1500" kern="1200" dirty="0"/>
            <a:t>Sanctity/degradation</a:t>
          </a:r>
          <a:endParaRPr lang="en-US" sz="1500" kern="1200" dirty="0"/>
        </a:p>
        <a:p>
          <a:pPr marL="114300" lvl="1" indent="-114300" algn="l" defTabSz="666750">
            <a:lnSpc>
              <a:spcPct val="90000"/>
            </a:lnSpc>
            <a:spcBef>
              <a:spcPct val="0"/>
            </a:spcBef>
            <a:spcAft>
              <a:spcPct val="15000"/>
            </a:spcAft>
            <a:buChar char="•"/>
          </a:pPr>
          <a:r>
            <a:rPr lang="en-GB" sz="1500" kern="1200" dirty="0"/>
            <a:t>Liberty/oppression</a:t>
          </a:r>
          <a:endParaRPr lang="en-US" sz="1500" kern="1200" dirty="0"/>
        </a:p>
      </dsp:txBody>
      <dsp:txXfrm>
        <a:off x="5847434" y="935162"/>
        <a:ext cx="2562794" cy="2223450"/>
      </dsp:txXfrm>
    </dsp:sp>
    <dsp:sp modelId="{79EE51EA-BE62-4BE4-9AD5-2C51B2241111}">
      <dsp:nvSpPr>
        <dsp:cNvPr id="0" name=""/>
        <dsp:cNvSpPr/>
      </dsp:nvSpPr>
      <dsp:spPr>
        <a:xfrm>
          <a:off x="8769020" y="354882"/>
          <a:ext cx="2562794" cy="58027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kern="1200"/>
            <a:t>European Values Study</a:t>
          </a:r>
          <a:endParaRPr lang="en-US" sz="1500" kern="1200"/>
        </a:p>
      </dsp:txBody>
      <dsp:txXfrm>
        <a:off x="8769020" y="354882"/>
        <a:ext cx="2562794" cy="580279"/>
      </dsp:txXfrm>
    </dsp:sp>
    <dsp:sp modelId="{3095A154-7671-4F78-B351-4641BA379752}">
      <dsp:nvSpPr>
        <dsp:cNvPr id="0" name=""/>
        <dsp:cNvSpPr/>
      </dsp:nvSpPr>
      <dsp:spPr>
        <a:xfrm>
          <a:off x="8769020" y="935162"/>
          <a:ext cx="2562794" cy="222345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a:t>Personal freedom</a:t>
          </a:r>
        </a:p>
        <a:p>
          <a:pPr marL="114300" lvl="1" indent="-114300" algn="l" defTabSz="666750">
            <a:lnSpc>
              <a:spcPct val="90000"/>
            </a:lnSpc>
            <a:spcBef>
              <a:spcPct val="0"/>
            </a:spcBef>
            <a:spcAft>
              <a:spcPct val="15000"/>
            </a:spcAft>
            <a:buChar char="•"/>
          </a:pPr>
          <a:r>
            <a:rPr lang="en-US" sz="1500" kern="1200"/>
            <a:t>Individual autonomy</a:t>
          </a:r>
        </a:p>
        <a:p>
          <a:pPr marL="114300" lvl="1" indent="-114300" algn="l" defTabSz="666750">
            <a:lnSpc>
              <a:spcPct val="90000"/>
            </a:lnSpc>
            <a:spcBef>
              <a:spcPct val="0"/>
            </a:spcBef>
            <a:spcAft>
              <a:spcPct val="15000"/>
            </a:spcAft>
            <a:buChar char="•"/>
          </a:pPr>
          <a:r>
            <a:rPr lang="en-US" sz="1500" kern="1200"/>
            <a:t>Social solidarity</a:t>
          </a:r>
        </a:p>
        <a:p>
          <a:pPr marL="114300" lvl="1" indent="-114300" algn="l" defTabSz="666750">
            <a:lnSpc>
              <a:spcPct val="90000"/>
            </a:lnSpc>
            <a:spcBef>
              <a:spcPct val="0"/>
            </a:spcBef>
            <a:spcAft>
              <a:spcPct val="15000"/>
            </a:spcAft>
            <a:buChar char="•"/>
          </a:pPr>
          <a:r>
            <a:rPr lang="en-US" sz="1500" kern="1200"/>
            <a:t>Ethnic tolerance</a:t>
          </a:r>
        </a:p>
        <a:p>
          <a:pPr marL="114300" lvl="1" indent="-114300" algn="l" defTabSz="666750">
            <a:lnSpc>
              <a:spcPct val="90000"/>
            </a:lnSpc>
            <a:spcBef>
              <a:spcPct val="0"/>
            </a:spcBef>
            <a:spcAft>
              <a:spcPct val="15000"/>
            </a:spcAft>
            <a:buChar char="•"/>
          </a:pPr>
          <a:r>
            <a:rPr lang="en-US" sz="1500" kern="1200"/>
            <a:t>Civic honesty</a:t>
          </a:r>
        </a:p>
        <a:p>
          <a:pPr marL="114300" lvl="1" indent="-114300" algn="l" defTabSz="666750">
            <a:lnSpc>
              <a:spcPct val="90000"/>
            </a:lnSpc>
            <a:spcBef>
              <a:spcPct val="0"/>
            </a:spcBef>
            <a:spcAft>
              <a:spcPct val="15000"/>
            </a:spcAft>
            <a:buChar char="•"/>
          </a:pPr>
          <a:r>
            <a:rPr lang="en-US" sz="1500" kern="1200"/>
            <a:t>Gender equality</a:t>
          </a:r>
        </a:p>
        <a:p>
          <a:pPr marL="114300" lvl="1" indent="-114300" algn="l" defTabSz="666750">
            <a:lnSpc>
              <a:spcPct val="90000"/>
            </a:lnSpc>
            <a:spcBef>
              <a:spcPct val="0"/>
            </a:spcBef>
            <a:spcAft>
              <a:spcPct val="15000"/>
            </a:spcAft>
            <a:buChar char="•"/>
          </a:pPr>
          <a:r>
            <a:rPr lang="en-US" sz="1500" kern="1200" dirty="0"/>
            <a:t>Liberal democracy</a:t>
          </a:r>
        </a:p>
      </dsp:txBody>
      <dsp:txXfrm>
        <a:off x="8769020" y="935162"/>
        <a:ext cx="2562794" cy="22234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43C441-9618-447B-939F-1D250096772D}">
      <dsp:nvSpPr>
        <dsp:cNvPr id="0" name=""/>
        <dsp:cNvSpPr/>
      </dsp:nvSpPr>
      <dsp:spPr>
        <a:xfrm>
          <a:off x="0" y="29635"/>
          <a:ext cx="6658858" cy="772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Common cross-cultural analysis tool</a:t>
          </a:r>
          <a:endParaRPr lang="en-US" sz="3000" kern="1200" dirty="0"/>
        </a:p>
      </dsp:txBody>
      <dsp:txXfrm>
        <a:off x="37696" y="67331"/>
        <a:ext cx="6583466" cy="696808"/>
      </dsp:txXfrm>
    </dsp:sp>
    <dsp:sp modelId="{50D98632-CB36-4507-B251-02A621132B70}">
      <dsp:nvSpPr>
        <dsp:cNvPr id="0" name=""/>
        <dsp:cNvSpPr/>
      </dsp:nvSpPr>
      <dsp:spPr>
        <a:xfrm>
          <a:off x="0" y="888236"/>
          <a:ext cx="6658858" cy="772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Consists of 24 questions</a:t>
          </a:r>
          <a:endParaRPr lang="en-US" sz="3000" kern="1200" dirty="0"/>
        </a:p>
      </dsp:txBody>
      <dsp:txXfrm>
        <a:off x="37696" y="925932"/>
        <a:ext cx="6583466" cy="696808"/>
      </dsp:txXfrm>
    </dsp:sp>
    <dsp:sp modelId="{86A01199-1FF4-46CA-9DC8-6A3456D96F07}">
      <dsp:nvSpPr>
        <dsp:cNvPr id="0" name=""/>
        <dsp:cNvSpPr/>
      </dsp:nvSpPr>
      <dsp:spPr>
        <a:xfrm>
          <a:off x="0" y="1746835"/>
          <a:ext cx="6658858" cy="772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Official translations to 20+ languages</a:t>
          </a:r>
        </a:p>
      </dsp:txBody>
      <dsp:txXfrm>
        <a:off x="37696" y="1784531"/>
        <a:ext cx="6583466" cy="696808"/>
      </dsp:txXfrm>
    </dsp:sp>
    <dsp:sp modelId="{DCD3A451-7531-4A30-8351-E42196313A77}">
      <dsp:nvSpPr>
        <dsp:cNvPr id="0" name=""/>
        <dsp:cNvSpPr/>
      </dsp:nvSpPr>
      <dsp:spPr>
        <a:xfrm>
          <a:off x="0" y="2605435"/>
          <a:ext cx="6658858" cy="772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Data available from 112+ countries</a:t>
          </a:r>
        </a:p>
      </dsp:txBody>
      <dsp:txXfrm>
        <a:off x="37696" y="2643131"/>
        <a:ext cx="6583466" cy="696808"/>
      </dsp:txXfrm>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Pladsholder til dato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8F9E11-F642-4BF2-B4DC-AF7D35EA7551}" type="datetimeFigureOut">
              <a:rPr lang="en-GB" smtClean="0"/>
              <a:t>04/09/2023</a:t>
            </a:fld>
            <a:endParaRPr lang="en-GB" dirty="0"/>
          </a:p>
        </p:txBody>
      </p:sp>
      <p:sp>
        <p:nvSpPr>
          <p:cNvPr id="4" name="Pladsholder til sidefod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Pladsholder til slide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A371A3-64EC-4735-8565-D99D78279674}" type="slidenum">
              <a:rPr lang="en-GB" smtClean="0"/>
              <a:t>‹#›</a:t>
            </a:fld>
            <a:endParaRPr lang="en-GB" dirty="0"/>
          </a:p>
        </p:txBody>
      </p:sp>
    </p:spTree>
    <p:extLst>
      <p:ext uri="{BB962C8B-B14F-4D97-AF65-F5344CB8AC3E}">
        <p14:creationId xmlns:p14="http://schemas.microsoft.com/office/powerpoint/2010/main" val="346927141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72A38B-F9FA-4036-A084-652409E98F08}" type="datetimeFigureOut">
              <a:rPr lang="en-GB" smtClean="0"/>
              <a:t>04/09/2023</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436F85-577F-4A92-A47F-D540A2BCC821}" type="slidenum">
              <a:rPr lang="en-GB" smtClean="0"/>
              <a:t>‹#›</a:t>
            </a:fld>
            <a:endParaRPr lang="en-GB" dirty="0"/>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##-AccessibilityAssistant: Skip layout check-##</a:t>
            </a:r>
          </a:p>
        </p:txBody>
      </p:sp>
      <p:sp>
        <p:nvSpPr>
          <p:cNvPr id="4" name="Slide Number Placeholder 3"/>
          <p:cNvSpPr>
            <a:spLocks noGrp="1"/>
          </p:cNvSpPr>
          <p:nvPr>
            <p:ph type="sldNum" sz="quarter" idx="5"/>
          </p:nvPr>
        </p:nvSpPr>
        <p:spPr/>
        <p:txBody>
          <a:bodyPr/>
          <a:lstStyle/>
          <a:p>
            <a:fld id="{49436F85-577F-4A92-A47F-D540A2BCC821}" type="slidenum">
              <a:rPr lang="en-GB" smtClean="0"/>
              <a:t>1</a:t>
            </a:fld>
            <a:endParaRPr lang="en-GB" dirty="0"/>
          </a:p>
        </p:txBody>
      </p:sp>
    </p:spTree>
    <p:extLst>
      <p:ext uri="{BB962C8B-B14F-4D97-AF65-F5344CB8AC3E}">
        <p14:creationId xmlns:p14="http://schemas.microsoft.com/office/powerpoint/2010/main" val="1507689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436F85-577F-4A92-A47F-D540A2BCC821}" type="slidenum">
              <a:rPr lang="en-GB" smtClean="0"/>
              <a:t>10</a:t>
            </a:fld>
            <a:endParaRPr lang="en-GB"/>
          </a:p>
        </p:txBody>
      </p:sp>
    </p:spTree>
    <p:extLst>
      <p:ext uri="{BB962C8B-B14F-4D97-AF65-F5344CB8AC3E}">
        <p14:creationId xmlns:p14="http://schemas.microsoft.com/office/powerpoint/2010/main" val="900676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436F85-577F-4A92-A47F-D540A2BCC821}" type="slidenum">
              <a:rPr lang="en-GB" smtClean="0"/>
              <a:t>11</a:t>
            </a:fld>
            <a:endParaRPr lang="en-GB"/>
          </a:p>
        </p:txBody>
      </p:sp>
    </p:spTree>
    <p:extLst>
      <p:ext uri="{BB962C8B-B14F-4D97-AF65-F5344CB8AC3E}">
        <p14:creationId xmlns:p14="http://schemas.microsoft.com/office/powerpoint/2010/main" val="3659217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436F85-577F-4A92-A47F-D540A2BCC821}" type="slidenum">
              <a:rPr lang="en-GB" smtClean="0"/>
              <a:t>12</a:t>
            </a:fld>
            <a:endParaRPr lang="en-GB" dirty="0"/>
          </a:p>
        </p:txBody>
      </p:sp>
    </p:spTree>
    <p:extLst>
      <p:ext uri="{BB962C8B-B14F-4D97-AF65-F5344CB8AC3E}">
        <p14:creationId xmlns:p14="http://schemas.microsoft.com/office/powerpoint/2010/main" val="1048761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436F85-577F-4A92-A47F-D540A2BCC821}" type="slidenum">
              <a:rPr lang="en-GB" smtClean="0"/>
              <a:t>13</a:t>
            </a:fld>
            <a:endParaRPr lang="en-GB" dirty="0"/>
          </a:p>
        </p:txBody>
      </p:sp>
    </p:spTree>
    <p:extLst>
      <p:ext uri="{BB962C8B-B14F-4D97-AF65-F5344CB8AC3E}">
        <p14:creationId xmlns:p14="http://schemas.microsoft.com/office/powerpoint/2010/main" val="1745102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Microsoft New Tai Lue"/>
              </a:rPr>
              <a:t>Understanding culture's role in NLP</a:t>
            </a:r>
            <a:endParaRPr lang="en-US" b="0" i="0" dirty="0">
              <a:effectLst/>
              <a:latin typeface="Arial" panose="020B0604020202020204" pitchFamily="34" charset="0"/>
            </a:endParaRPr>
          </a:p>
          <a:p>
            <a:r>
              <a:rPr lang="en-US" b="0" i="0" dirty="0">
                <a:effectLst/>
                <a:latin typeface="Arial" panose="020B0604020202020204" pitchFamily="34" charset="0"/>
              </a:rPr>
              <a:t>Language and culture are </a:t>
            </a:r>
            <a:r>
              <a:rPr lang="en-US" b="1" i="0" dirty="0">
                <a:effectLst/>
                <a:latin typeface="Arial" panose="020B0604020202020204" pitchFamily="34" charset="0"/>
              </a:rPr>
              <a:t>intertwined</a:t>
            </a:r>
          </a:p>
          <a:p>
            <a:r>
              <a:rPr lang="en-US" b="1" i="0" dirty="0">
                <a:effectLst/>
                <a:latin typeface="Arial" panose="020B0604020202020204" pitchFamily="34" charset="0"/>
              </a:rPr>
              <a:t>Guides</a:t>
            </a:r>
            <a:r>
              <a:rPr lang="en-US" b="0" i="0" dirty="0">
                <a:effectLst/>
                <a:latin typeface="Arial" panose="020B0604020202020204" pitchFamily="34" charset="0"/>
              </a:rPr>
              <a:t> rather than a strict decomposition</a:t>
            </a:r>
          </a:p>
          <a:p>
            <a:r>
              <a:rPr lang="en-US" b="0" i="0" dirty="0">
                <a:effectLst/>
                <a:latin typeface="Arial" panose="020B0604020202020204" pitchFamily="34" charset="0"/>
              </a:rPr>
              <a:t>All dimensions but form are unobserved, the dark matter of AI: not only commonsense (</a:t>
            </a:r>
            <a:r>
              <a:rPr lang="en-US" b="0" i="0" dirty="0" err="1">
                <a:effectLst/>
                <a:latin typeface="Arial" panose="020B0604020202020204" pitchFamily="34" charset="0"/>
              </a:rPr>
              <a:t>Yejin</a:t>
            </a:r>
            <a:r>
              <a:rPr lang="en-US" b="0" i="0" dirty="0">
                <a:effectLst/>
                <a:latin typeface="Arial" panose="020B0604020202020204" pitchFamily="34" charset="0"/>
              </a:rPr>
              <a:t> Choi)</a:t>
            </a:r>
            <a:endParaRPr lang="en-US" dirty="0"/>
          </a:p>
          <a:p>
            <a:r>
              <a:rPr lang="en-GB" dirty="0"/>
              <a:t>The main point: culture as a very high-dimensional object rather than a category</a:t>
            </a:r>
          </a:p>
        </p:txBody>
      </p:sp>
      <p:sp>
        <p:nvSpPr>
          <p:cNvPr id="4" name="Slide Number Placeholder 3"/>
          <p:cNvSpPr>
            <a:spLocks noGrp="1"/>
          </p:cNvSpPr>
          <p:nvPr>
            <p:ph type="sldNum" sz="quarter" idx="5"/>
          </p:nvPr>
        </p:nvSpPr>
        <p:spPr/>
        <p:txBody>
          <a:bodyPr/>
          <a:lstStyle/>
          <a:p>
            <a:fld id="{49436F85-577F-4A92-A47F-D540A2BCC821}" type="slidenum">
              <a:rPr lang="en-GB" smtClean="0"/>
              <a:t>14</a:t>
            </a:fld>
            <a:endParaRPr lang="en-GB" dirty="0"/>
          </a:p>
        </p:txBody>
      </p:sp>
    </p:spTree>
    <p:extLst>
      <p:ext uri="{BB962C8B-B14F-4D97-AF65-F5344CB8AC3E}">
        <p14:creationId xmlns:p14="http://schemas.microsoft.com/office/powerpoint/2010/main" val="3826459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Fine-grained dimensions</a:t>
            </a:r>
          </a:p>
        </p:txBody>
      </p:sp>
      <p:sp>
        <p:nvSpPr>
          <p:cNvPr id="4" name="Slide Number Placeholder 3"/>
          <p:cNvSpPr>
            <a:spLocks noGrp="1"/>
          </p:cNvSpPr>
          <p:nvPr>
            <p:ph type="sldNum" sz="quarter" idx="5"/>
          </p:nvPr>
        </p:nvSpPr>
        <p:spPr/>
        <p:txBody>
          <a:bodyPr/>
          <a:lstStyle/>
          <a:p>
            <a:fld id="{49436F85-577F-4A92-A47F-D540A2BCC821}" type="slidenum">
              <a:rPr lang="en-GB" smtClean="0"/>
              <a:t>15</a:t>
            </a:fld>
            <a:endParaRPr lang="en-GB" dirty="0"/>
          </a:p>
        </p:txBody>
      </p:sp>
    </p:spTree>
    <p:extLst>
      <p:ext uri="{BB962C8B-B14F-4D97-AF65-F5344CB8AC3E}">
        <p14:creationId xmlns:p14="http://schemas.microsoft.com/office/powerpoint/2010/main" val="1728748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436F85-577F-4A92-A47F-D540A2BCC821}" type="slidenum">
              <a:rPr lang="en-GB" smtClean="0"/>
              <a:t>16</a:t>
            </a:fld>
            <a:endParaRPr lang="en-GB" dirty="0"/>
          </a:p>
        </p:txBody>
      </p:sp>
    </p:spTree>
    <p:extLst>
      <p:ext uri="{BB962C8B-B14F-4D97-AF65-F5344CB8AC3E}">
        <p14:creationId xmlns:p14="http://schemas.microsoft.com/office/powerpoint/2010/main" val="29120387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436F85-577F-4A92-A47F-D540A2BCC821}" type="slidenum">
              <a:rPr lang="en-GB" smtClean="0"/>
              <a:t>17</a:t>
            </a:fld>
            <a:endParaRPr lang="en-GB" dirty="0"/>
          </a:p>
        </p:txBody>
      </p:sp>
    </p:spTree>
    <p:extLst>
      <p:ext uri="{BB962C8B-B14F-4D97-AF65-F5344CB8AC3E}">
        <p14:creationId xmlns:p14="http://schemas.microsoft.com/office/powerpoint/2010/main" val="2234553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436F85-577F-4A92-A47F-D540A2BCC821}" type="slidenum">
              <a:rPr lang="en-GB" smtClean="0"/>
              <a:t>18</a:t>
            </a:fld>
            <a:endParaRPr lang="en-GB" dirty="0"/>
          </a:p>
        </p:txBody>
      </p:sp>
    </p:spTree>
    <p:extLst>
      <p:ext uri="{BB962C8B-B14F-4D97-AF65-F5344CB8AC3E}">
        <p14:creationId xmlns:p14="http://schemas.microsoft.com/office/powerpoint/2010/main" val="144372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436F85-577F-4A92-A47F-D540A2BCC821}" type="slidenum">
              <a:rPr lang="en-GB" smtClean="0"/>
              <a:t>19</a:t>
            </a:fld>
            <a:endParaRPr lang="en-GB" dirty="0"/>
          </a:p>
        </p:txBody>
      </p:sp>
    </p:spTree>
    <p:extLst>
      <p:ext uri="{BB962C8B-B14F-4D97-AF65-F5344CB8AC3E}">
        <p14:creationId xmlns:p14="http://schemas.microsoft.com/office/powerpoint/2010/main" val="778630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436F85-577F-4A92-A47F-D540A2BCC821}" type="slidenum">
              <a:rPr lang="en-GB" smtClean="0"/>
              <a:t>2</a:t>
            </a:fld>
            <a:endParaRPr lang="en-GB" dirty="0"/>
          </a:p>
        </p:txBody>
      </p:sp>
    </p:spTree>
    <p:extLst>
      <p:ext uri="{BB962C8B-B14F-4D97-AF65-F5344CB8AC3E}">
        <p14:creationId xmlns:p14="http://schemas.microsoft.com/office/powerpoint/2010/main" val="2726905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Controversial. I agree with Kevin Munger, bots should not use the word “I”</a:t>
            </a:r>
          </a:p>
        </p:txBody>
      </p:sp>
      <p:sp>
        <p:nvSpPr>
          <p:cNvPr id="4" name="Slide Number Placeholder 3"/>
          <p:cNvSpPr>
            <a:spLocks noGrp="1"/>
          </p:cNvSpPr>
          <p:nvPr>
            <p:ph type="sldNum" sz="quarter" idx="5"/>
          </p:nvPr>
        </p:nvSpPr>
        <p:spPr/>
        <p:txBody>
          <a:bodyPr/>
          <a:lstStyle/>
          <a:p>
            <a:fld id="{49436F85-577F-4A92-A47F-D540A2BCC821}" type="slidenum">
              <a:rPr lang="en-GB" smtClean="0"/>
              <a:t>20</a:t>
            </a:fld>
            <a:endParaRPr lang="en-GB" dirty="0"/>
          </a:p>
        </p:txBody>
      </p:sp>
    </p:spTree>
    <p:extLst>
      <p:ext uri="{BB962C8B-B14F-4D97-AF65-F5344CB8AC3E}">
        <p14:creationId xmlns:p14="http://schemas.microsoft.com/office/powerpoint/2010/main" val="36810498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dirty="0">
                <a:cs typeface="Calibri"/>
              </a:rPr>
              <a:t>Cannot assume identity</a:t>
            </a:r>
          </a:p>
          <a:p>
            <a:pPr marL="342900" indent="-342900">
              <a:lnSpc>
                <a:spcPct val="150000"/>
              </a:lnSpc>
              <a:buFont typeface="Arial" panose="020B0604020202020204" pitchFamily="34" charset="0"/>
              <a:buChar char="•"/>
            </a:pPr>
            <a:r>
              <a:rPr lang="en-US" sz="1200" dirty="0"/>
              <a:t>Low correlations overall</a:t>
            </a:r>
            <a:endParaRPr lang="en-US" dirty="0">
              <a:cs typeface="Calibri"/>
            </a:endParaRPr>
          </a:p>
          <a:p>
            <a:pPr marL="342900" indent="-342900">
              <a:lnSpc>
                <a:spcPct val="150000"/>
              </a:lnSpc>
              <a:buFont typeface="Arial" panose="020B0604020202020204" pitchFamily="34" charset="0"/>
              <a:buChar char="•"/>
            </a:pPr>
            <a:r>
              <a:rPr lang="en-US" sz="1200" dirty="0"/>
              <a:t>Highest correlation with USA</a:t>
            </a:r>
          </a:p>
          <a:p>
            <a:pPr marL="342900" indent="-342900">
              <a:lnSpc>
                <a:spcPct val="150000"/>
              </a:lnSpc>
              <a:buFont typeface="Arial" panose="020B0604020202020204" pitchFamily="34" charset="0"/>
              <a:buChar char="•"/>
            </a:pPr>
            <a:r>
              <a:rPr lang="en-US" altLang="zh-CN" sz="1200" dirty="0"/>
              <a:t>B</a:t>
            </a:r>
            <a:r>
              <a:rPr lang="en-US" sz="1200" dirty="0"/>
              <a:t>etter correlation when prompting in the corresponding language</a:t>
            </a:r>
          </a:p>
        </p:txBody>
      </p:sp>
      <p:sp>
        <p:nvSpPr>
          <p:cNvPr id="4" name="Slide Number Placeholder 3"/>
          <p:cNvSpPr>
            <a:spLocks noGrp="1"/>
          </p:cNvSpPr>
          <p:nvPr>
            <p:ph type="sldNum" sz="quarter" idx="5"/>
          </p:nvPr>
        </p:nvSpPr>
        <p:spPr/>
        <p:txBody>
          <a:bodyPr/>
          <a:lstStyle/>
          <a:p>
            <a:fld id="{49436F85-577F-4A92-A47F-D540A2BCC821}" type="slidenum">
              <a:rPr lang="en-GB" smtClean="0"/>
              <a:t>21</a:t>
            </a:fld>
            <a:endParaRPr lang="en-GB" dirty="0"/>
          </a:p>
        </p:txBody>
      </p:sp>
    </p:spTree>
    <p:extLst>
      <p:ext uri="{BB962C8B-B14F-4D97-AF65-F5344CB8AC3E}">
        <p14:creationId xmlns:p14="http://schemas.microsoft.com/office/powerpoint/2010/main" val="30927927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436F85-577F-4A92-A47F-D540A2BCC821}" type="slidenum">
              <a:rPr lang="en-GB" smtClean="0"/>
              <a:t>22</a:t>
            </a:fld>
            <a:endParaRPr lang="en-GB" dirty="0"/>
          </a:p>
        </p:txBody>
      </p:sp>
    </p:spTree>
    <p:extLst>
      <p:ext uri="{BB962C8B-B14F-4D97-AF65-F5344CB8AC3E}">
        <p14:creationId xmlns:p14="http://schemas.microsoft.com/office/powerpoint/2010/main" val="5490397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dirty="0">
                <a:cs typeface="Calibri"/>
              </a:rPr>
              <a:t>Cannot assume identity</a:t>
            </a:r>
          </a:p>
          <a:p>
            <a:pPr marL="342900" indent="-342900">
              <a:lnSpc>
                <a:spcPct val="150000"/>
              </a:lnSpc>
              <a:buFont typeface="Arial" panose="020B0604020202020204" pitchFamily="34" charset="0"/>
              <a:buChar char="•"/>
            </a:pPr>
            <a:r>
              <a:rPr lang="en-US" sz="1200" dirty="0"/>
              <a:t>Low correlations overall</a:t>
            </a:r>
            <a:endParaRPr lang="en-US" dirty="0">
              <a:cs typeface="Calibri"/>
            </a:endParaRPr>
          </a:p>
          <a:p>
            <a:pPr marL="342900" indent="-342900">
              <a:lnSpc>
                <a:spcPct val="150000"/>
              </a:lnSpc>
              <a:buFont typeface="Arial" panose="020B0604020202020204" pitchFamily="34" charset="0"/>
              <a:buChar char="•"/>
            </a:pPr>
            <a:r>
              <a:rPr lang="en-US" sz="1200" dirty="0"/>
              <a:t>Highest correlation with USA</a:t>
            </a:r>
          </a:p>
          <a:p>
            <a:pPr marL="342900" indent="-342900">
              <a:lnSpc>
                <a:spcPct val="150000"/>
              </a:lnSpc>
              <a:buFont typeface="Arial" panose="020B0604020202020204" pitchFamily="34" charset="0"/>
              <a:buChar char="•"/>
            </a:pPr>
            <a:r>
              <a:rPr lang="en-US" altLang="zh-CN" sz="1200" dirty="0"/>
              <a:t>B</a:t>
            </a:r>
            <a:r>
              <a:rPr lang="en-US" sz="1200" dirty="0"/>
              <a:t>etter correlation when prompting in the corresponding language</a:t>
            </a:r>
          </a:p>
        </p:txBody>
      </p:sp>
      <p:sp>
        <p:nvSpPr>
          <p:cNvPr id="4" name="Slide Number Placeholder 3"/>
          <p:cNvSpPr>
            <a:spLocks noGrp="1"/>
          </p:cNvSpPr>
          <p:nvPr>
            <p:ph type="sldNum" sz="quarter" idx="5"/>
          </p:nvPr>
        </p:nvSpPr>
        <p:spPr/>
        <p:txBody>
          <a:bodyPr/>
          <a:lstStyle/>
          <a:p>
            <a:fld id="{49436F85-577F-4A92-A47F-D540A2BCC821}" type="slidenum">
              <a:rPr lang="en-GB" smtClean="0"/>
              <a:t>23</a:t>
            </a:fld>
            <a:endParaRPr lang="en-GB" dirty="0"/>
          </a:p>
        </p:txBody>
      </p:sp>
    </p:spTree>
    <p:extLst>
      <p:ext uri="{BB962C8B-B14F-4D97-AF65-F5344CB8AC3E}">
        <p14:creationId xmlns:p14="http://schemas.microsoft.com/office/powerpoint/2010/main" val="416127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dirty="0">
                <a:cs typeface="Calibri"/>
              </a:rPr>
              <a:t>Cannot assume identity</a:t>
            </a:r>
          </a:p>
          <a:p>
            <a:pPr marL="342900" indent="-342900">
              <a:lnSpc>
                <a:spcPct val="150000"/>
              </a:lnSpc>
              <a:buFont typeface="Arial" panose="020B0604020202020204" pitchFamily="34" charset="0"/>
              <a:buChar char="•"/>
            </a:pPr>
            <a:r>
              <a:rPr lang="en-US" sz="1200" dirty="0"/>
              <a:t>Low correlations overall</a:t>
            </a:r>
            <a:endParaRPr lang="en-US" dirty="0">
              <a:cs typeface="Calibri"/>
            </a:endParaRPr>
          </a:p>
          <a:p>
            <a:pPr marL="342900" indent="-342900">
              <a:lnSpc>
                <a:spcPct val="150000"/>
              </a:lnSpc>
              <a:buFont typeface="Arial" panose="020B0604020202020204" pitchFamily="34" charset="0"/>
              <a:buChar char="•"/>
            </a:pPr>
            <a:r>
              <a:rPr lang="en-US" sz="1200" dirty="0"/>
              <a:t>Highest correlation with USA</a:t>
            </a:r>
          </a:p>
          <a:p>
            <a:pPr marL="342900" indent="-342900">
              <a:lnSpc>
                <a:spcPct val="150000"/>
              </a:lnSpc>
              <a:buFont typeface="Arial" panose="020B0604020202020204" pitchFamily="34" charset="0"/>
              <a:buChar char="•"/>
            </a:pPr>
            <a:r>
              <a:rPr lang="en-US" altLang="zh-CN" sz="1200" dirty="0"/>
              <a:t>B</a:t>
            </a:r>
            <a:r>
              <a:rPr lang="en-US" sz="1200" dirty="0"/>
              <a:t>etter correlation when prompting in the corresponding language</a:t>
            </a:r>
          </a:p>
        </p:txBody>
      </p:sp>
      <p:sp>
        <p:nvSpPr>
          <p:cNvPr id="4" name="Slide Number Placeholder 3"/>
          <p:cNvSpPr>
            <a:spLocks noGrp="1"/>
          </p:cNvSpPr>
          <p:nvPr>
            <p:ph type="sldNum" sz="quarter" idx="5"/>
          </p:nvPr>
        </p:nvSpPr>
        <p:spPr/>
        <p:txBody>
          <a:bodyPr/>
          <a:lstStyle/>
          <a:p>
            <a:fld id="{49436F85-577F-4A92-A47F-D540A2BCC821}" type="slidenum">
              <a:rPr lang="en-GB" smtClean="0"/>
              <a:t>24</a:t>
            </a:fld>
            <a:endParaRPr lang="en-GB" dirty="0"/>
          </a:p>
        </p:txBody>
      </p:sp>
    </p:spTree>
    <p:extLst>
      <p:ext uri="{BB962C8B-B14F-4D97-AF65-F5344CB8AC3E}">
        <p14:creationId xmlns:p14="http://schemas.microsoft.com/office/powerpoint/2010/main" val="13966661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dirty="0">
                <a:cs typeface="Calibri"/>
              </a:rPr>
              <a:t>Cannot assume identity</a:t>
            </a:r>
          </a:p>
          <a:p>
            <a:pPr marL="342900" indent="-342900">
              <a:lnSpc>
                <a:spcPct val="150000"/>
              </a:lnSpc>
              <a:buFont typeface="Arial" panose="020B0604020202020204" pitchFamily="34" charset="0"/>
              <a:buChar char="•"/>
            </a:pPr>
            <a:r>
              <a:rPr lang="en-US" sz="1200" dirty="0"/>
              <a:t>Low correlations overall</a:t>
            </a:r>
            <a:endParaRPr lang="en-US" dirty="0">
              <a:cs typeface="Calibri"/>
            </a:endParaRPr>
          </a:p>
          <a:p>
            <a:pPr marL="342900" indent="-342900">
              <a:lnSpc>
                <a:spcPct val="150000"/>
              </a:lnSpc>
              <a:buFont typeface="Arial" panose="020B0604020202020204" pitchFamily="34" charset="0"/>
              <a:buChar char="•"/>
            </a:pPr>
            <a:r>
              <a:rPr lang="en-US" sz="1200" dirty="0"/>
              <a:t>Highest correlation with USA</a:t>
            </a:r>
          </a:p>
          <a:p>
            <a:pPr marL="342900" indent="-342900">
              <a:lnSpc>
                <a:spcPct val="150000"/>
              </a:lnSpc>
              <a:buFont typeface="Arial" panose="020B0604020202020204" pitchFamily="34" charset="0"/>
              <a:buChar char="•"/>
            </a:pPr>
            <a:r>
              <a:rPr lang="en-US" altLang="zh-CN" sz="1200" dirty="0"/>
              <a:t>B</a:t>
            </a:r>
            <a:r>
              <a:rPr lang="en-US" sz="1200" dirty="0"/>
              <a:t>etter correlation when prompting in the corresponding language</a:t>
            </a:r>
          </a:p>
        </p:txBody>
      </p:sp>
      <p:sp>
        <p:nvSpPr>
          <p:cNvPr id="4" name="Slide Number Placeholder 3"/>
          <p:cNvSpPr>
            <a:spLocks noGrp="1"/>
          </p:cNvSpPr>
          <p:nvPr>
            <p:ph type="sldNum" sz="quarter" idx="5"/>
          </p:nvPr>
        </p:nvSpPr>
        <p:spPr/>
        <p:txBody>
          <a:bodyPr/>
          <a:lstStyle/>
          <a:p>
            <a:fld id="{49436F85-577F-4A92-A47F-D540A2BCC821}" type="slidenum">
              <a:rPr lang="en-GB" smtClean="0"/>
              <a:t>25</a:t>
            </a:fld>
            <a:endParaRPr lang="en-GB" dirty="0"/>
          </a:p>
        </p:txBody>
      </p:sp>
    </p:spTree>
    <p:extLst>
      <p:ext uri="{BB962C8B-B14F-4D97-AF65-F5344CB8AC3E}">
        <p14:creationId xmlns:p14="http://schemas.microsoft.com/office/powerpoint/2010/main" val="18639050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dirty="0">
                <a:cs typeface="Calibri"/>
              </a:rPr>
              <a:t>Cannot assume identity</a:t>
            </a:r>
          </a:p>
          <a:p>
            <a:pPr marL="342900" indent="-342900">
              <a:lnSpc>
                <a:spcPct val="150000"/>
              </a:lnSpc>
              <a:buFont typeface="Arial" panose="020B0604020202020204" pitchFamily="34" charset="0"/>
              <a:buChar char="•"/>
            </a:pPr>
            <a:r>
              <a:rPr lang="en-US" sz="1200" dirty="0"/>
              <a:t>Low correlations overall</a:t>
            </a:r>
            <a:endParaRPr lang="en-US" dirty="0">
              <a:cs typeface="Calibri"/>
            </a:endParaRPr>
          </a:p>
          <a:p>
            <a:pPr marL="342900" indent="-342900">
              <a:lnSpc>
                <a:spcPct val="150000"/>
              </a:lnSpc>
              <a:buFont typeface="Arial" panose="020B0604020202020204" pitchFamily="34" charset="0"/>
              <a:buChar char="•"/>
            </a:pPr>
            <a:r>
              <a:rPr lang="en-US" sz="1200" dirty="0"/>
              <a:t>Highest correlation with USA</a:t>
            </a:r>
          </a:p>
          <a:p>
            <a:pPr marL="342900" indent="-342900">
              <a:lnSpc>
                <a:spcPct val="150000"/>
              </a:lnSpc>
              <a:buFont typeface="Arial" panose="020B0604020202020204" pitchFamily="34" charset="0"/>
              <a:buChar char="•"/>
            </a:pPr>
            <a:r>
              <a:rPr lang="en-US" altLang="zh-CN" sz="1200" dirty="0"/>
              <a:t>B</a:t>
            </a:r>
            <a:r>
              <a:rPr lang="en-US" sz="1200" dirty="0"/>
              <a:t>etter correlation when prompting in the corresponding language</a:t>
            </a:r>
          </a:p>
        </p:txBody>
      </p:sp>
      <p:sp>
        <p:nvSpPr>
          <p:cNvPr id="4" name="Slide Number Placeholder 3"/>
          <p:cNvSpPr>
            <a:spLocks noGrp="1"/>
          </p:cNvSpPr>
          <p:nvPr>
            <p:ph type="sldNum" sz="quarter" idx="5"/>
          </p:nvPr>
        </p:nvSpPr>
        <p:spPr/>
        <p:txBody>
          <a:bodyPr/>
          <a:lstStyle/>
          <a:p>
            <a:fld id="{49436F85-577F-4A92-A47F-D540A2BCC821}" type="slidenum">
              <a:rPr lang="en-GB" smtClean="0"/>
              <a:t>26</a:t>
            </a:fld>
            <a:endParaRPr lang="en-GB" dirty="0"/>
          </a:p>
        </p:txBody>
      </p:sp>
    </p:spTree>
    <p:extLst>
      <p:ext uri="{BB962C8B-B14F-4D97-AF65-F5344CB8AC3E}">
        <p14:creationId xmlns:p14="http://schemas.microsoft.com/office/powerpoint/2010/main" val="35031982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dirty="0">
                <a:cs typeface="Calibri"/>
              </a:rPr>
              <a:t>Cannot assume identity</a:t>
            </a:r>
          </a:p>
          <a:p>
            <a:pPr marL="342900" indent="-342900">
              <a:lnSpc>
                <a:spcPct val="150000"/>
              </a:lnSpc>
              <a:buFont typeface="Arial" panose="020B0604020202020204" pitchFamily="34" charset="0"/>
              <a:buChar char="•"/>
            </a:pPr>
            <a:r>
              <a:rPr lang="en-US" sz="1200" dirty="0"/>
              <a:t>Low correlations overall</a:t>
            </a:r>
            <a:endParaRPr lang="en-US" dirty="0">
              <a:cs typeface="Calibri"/>
            </a:endParaRPr>
          </a:p>
          <a:p>
            <a:pPr marL="342900" indent="-342900">
              <a:lnSpc>
                <a:spcPct val="150000"/>
              </a:lnSpc>
              <a:buFont typeface="Arial" panose="020B0604020202020204" pitchFamily="34" charset="0"/>
              <a:buChar char="•"/>
            </a:pPr>
            <a:r>
              <a:rPr lang="en-US" sz="1200" dirty="0"/>
              <a:t>Highest correlation with USA</a:t>
            </a:r>
          </a:p>
          <a:p>
            <a:pPr marL="342900" indent="-342900">
              <a:lnSpc>
                <a:spcPct val="150000"/>
              </a:lnSpc>
              <a:buFont typeface="Arial" panose="020B0604020202020204" pitchFamily="34" charset="0"/>
              <a:buChar char="•"/>
            </a:pPr>
            <a:r>
              <a:rPr lang="en-US" altLang="zh-CN" sz="1200" dirty="0"/>
              <a:t>B</a:t>
            </a:r>
            <a:r>
              <a:rPr lang="en-US" sz="1200" dirty="0"/>
              <a:t>etter correlation when prompting in the corresponding language</a:t>
            </a:r>
          </a:p>
        </p:txBody>
      </p:sp>
      <p:sp>
        <p:nvSpPr>
          <p:cNvPr id="4" name="Slide Number Placeholder 3"/>
          <p:cNvSpPr>
            <a:spLocks noGrp="1"/>
          </p:cNvSpPr>
          <p:nvPr>
            <p:ph type="sldNum" sz="quarter" idx="5"/>
          </p:nvPr>
        </p:nvSpPr>
        <p:spPr/>
        <p:txBody>
          <a:bodyPr/>
          <a:lstStyle/>
          <a:p>
            <a:fld id="{49436F85-577F-4A92-A47F-D540A2BCC821}" type="slidenum">
              <a:rPr lang="en-GB" smtClean="0"/>
              <a:t>27</a:t>
            </a:fld>
            <a:endParaRPr lang="en-GB" dirty="0"/>
          </a:p>
        </p:txBody>
      </p:sp>
    </p:spTree>
    <p:extLst>
      <p:ext uri="{BB962C8B-B14F-4D97-AF65-F5344CB8AC3E}">
        <p14:creationId xmlns:p14="http://schemas.microsoft.com/office/powerpoint/2010/main" val="31363661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Microsoft New Tai Lue"/>
              </a:rPr>
              <a:t>Culture is multifaceted and </a:t>
            </a:r>
            <a:r>
              <a:rPr lang="en-US" b="1" dirty="0">
                <a:cs typeface="Microsoft New Tai Lue"/>
              </a:rPr>
              <a:t>complex</a:t>
            </a:r>
          </a:p>
          <a:p>
            <a:r>
              <a:rPr lang="en-US" dirty="0">
                <a:cs typeface="Microsoft New Tai Lue"/>
              </a:rPr>
              <a:t>There is enormous </a:t>
            </a:r>
            <a:r>
              <a:rPr lang="en-US" b="1" dirty="0">
                <a:cs typeface="Microsoft New Tai Lue"/>
              </a:rPr>
              <a:t>diversity</a:t>
            </a:r>
            <a:r>
              <a:rPr lang="en-US" dirty="0">
                <a:cs typeface="Microsoft New Tai Lue"/>
              </a:rPr>
              <a:t> among speakers of the same language</a:t>
            </a:r>
          </a:p>
          <a:p>
            <a:r>
              <a:rPr lang="en-GB" dirty="0"/>
              <a:t>The information monoculture</a:t>
            </a:r>
          </a:p>
        </p:txBody>
      </p:sp>
      <p:sp>
        <p:nvSpPr>
          <p:cNvPr id="4" name="Slide Number Placeholder 3"/>
          <p:cNvSpPr>
            <a:spLocks noGrp="1"/>
          </p:cNvSpPr>
          <p:nvPr>
            <p:ph type="sldNum" sz="quarter" idx="5"/>
          </p:nvPr>
        </p:nvSpPr>
        <p:spPr/>
        <p:txBody>
          <a:bodyPr/>
          <a:lstStyle/>
          <a:p>
            <a:fld id="{49436F85-577F-4A92-A47F-D540A2BCC821}" type="slidenum">
              <a:rPr lang="en-GB" smtClean="0"/>
              <a:t>28</a:t>
            </a:fld>
            <a:endParaRPr lang="en-GB" dirty="0"/>
          </a:p>
        </p:txBody>
      </p:sp>
    </p:spTree>
    <p:extLst>
      <p:ext uri="{BB962C8B-B14F-4D97-AF65-F5344CB8AC3E}">
        <p14:creationId xmlns:p14="http://schemas.microsoft.com/office/powerpoint/2010/main" val="26749169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436F85-577F-4A92-A47F-D540A2BCC821}" type="slidenum">
              <a:rPr lang="en-GB" smtClean="0"/>
              <a:t>29</a:t>
            </a:fld>
            <a:endParaRPr lang="en-GB" dirty="0"/>
          </a:p>
        </p:txBody>
      </p:sp>
    </p:spTree>
    <p:extLst>
      <p:ext uri="{BB962C8B-B14F-4D97-AF65-F5344CB8AC3E}">
        <p14:creationId xmlns:p14="http://schemas.microsoft.com/office/powerpoint/2010/main" val="1348568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436F85-577F-4A92-A47F-D540A2BCC821}" type="slidenum">
              <a:rPr lang="en-GB" smtClean="0"/>
              <a:t>3</a:t>
            </a:fld>
            <a:endParaRPr lang="en-GB" dirty="0"/>
          </a:p>
        </p:txBody>
      </p:sp>
    </p:spTree>
    <p:extLst>
      <p:ext uri="{BB962C8B-B14F-4D97-AF65-F5344CB8AC3E}">
        <p14:creationId xmlns:p14="http://schemas.microsoft.com/office/powerpoint/2010/main" val="3140594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436F85-577F-4A92-A47F-D540A2BCC821}" type="slidenum">
              <a:rPr lang="en-GB" smtClean="0"/>
              <a:t>4</a:t>
            </a:fld>
            <a:endParaRPr lang="en-GB"/>
          </a:p>
        </p:txBody>
      </p:sp>
    </p:spTree>
    <p:extLst>
      <p:ext uri="{BB962C8B-B14F-4D97-AF65-F5344CB8AC3E}">
        <p14:creationId xmlns:p14="http://schemas.microsoft.com/office/powerpoint/2010/main" val="2126425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436F85-577F-4A92-A47F-D540A2BCC821}" type="slidenum">
              <a:rPr lang="en-GB" smtClean="0"/>
              <a:t>5</a:t>
            </a:fld>
            <a:endParaRPr lang="en-GB"/>
          </a:p>
        </p:txBody>
      </p:sp>
    </p:spTree>
    <p:extLst>
      <p:ext uri="{BB962C8B-B14F-4D97-AF65-F5344CB8AC3E}">
        <p14:creationId xmlns:p14="http://schemas.microsoft.com/office/powerpoint/2010/main" val="1894149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436F85-577F-4A92-A47F-D540A2BCC821}" type="slidenum">
              <a:rPr lang="en-GB" smtClean="0"/>
              <a:t>6</a:t>
            </a:fld>
            <a:endParaRPr lang="en-GB"/>
          </a:p>
        </p:txBody>
      </p:sp>
    </p:spTree>
    <p:extLst>
      <p:ext uri="{BB962C8B-B14F-4D97-AF65-F5344CB8AC3E}">
        <p14:creationId xmlns:p14="http://schemas.microsoft.com/office/powerpoint/2010/main" val="1889770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436F85-577F-4A92-A47F-D540A2BCC821}" type="slidenum">
              <a:rPr lang="en-GB" smtClean="0"/>
              <a:t>7</a:t>
            </a:fld>
            <a:endParaRPr lang="en-GB"/>
          </a:p>
        </p:txBody>
      </p:sp>
    </p:spTree>
    <p:extLst>
      <p:ext uri="{BB962C8B-B14F-4D97-AF65-F5344CB8AC3E}">
        <p14:creationId xmlns:p14="http://schemas.microsoft.com/office/powerpoint/2010/main" val="1424395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436F85-577F-4A92-A47F-D540A2BCC821}" type="slidenum">
              <a:rPr lang="en-GB" smtClean="0"/>
              <a:t>8</a:t>
            </a:fld>
            <a:endParaRPr lang="en-GB"/>
          </a:p>
        </p:txBody>
      </p:sp>
    </p:spTree>
    <p:extLst>
      <p:ext uri="{BB962C8B-B14F-4D97-AF65-F5344CB8AC3E}">
        <p14:creationId xmlns:p14="http://schemas.microsoft.com/office/powerpoint/2010/main" val="4159163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436F85-577F-4A92-A47F-D540A2BCC821}" type="slidenum">
              <a:rPr lang="en-GB" smtClean="0"/>
              <a:t>9</a:t>
            </a:fld>
            <a:endParaRPr lang="en-GB"/>
          </a:p>
        </p:txBody>
      </p:sp>
    </p:spTree>
    <p:extLst>
      <p:ext uri="{BB962C8B-B14F-4D97-AF65-F5344CB8AC3E}">
        <p14:creationId xmlns:p14="http://schemas.microsoft.com/office/powerpoint/2010/main" val="7401745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hyperlink" Target="http://www.designguide.ku.dk/skabeloner/powerpoint/praesentationer/" TargetMode="External"/><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hyperlink" Target="https://designguide.ku.dk/skabeloner/powerpoint/praesentationer/" TargetMode="External"/><Relationship Id="rId4" Type="http://schemas.openxmlformats.org/officeDocument/2006/relationships/hyperlink" Target="https://image.ku.dk/shared/aZwD18034DnM3TYEw9XagEF6kxI6MLkV" TargetMode="External"/><Relationship Id="rId9" Type="http://schemas.openxmlformats.org/officeDocument/2006/relationships/image" Target="../media/image1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eal small">
    <p:spTree>
      <p:nvGrpSpPr>
        <p:cNvPr id="1" name=""/>
        <p:cNvGrpSpPr/>
        <p:nvPr/>
      </p:nvGrpSpPr>
      <p:grpSpPr>
        <a:xfrm>
          <a:off x="0" y="0"/>
          <a:ext cx="0" cy="0"/>
          <a:chOff x="0" y="0"/>
          <a:chExt cx="0" cy="0"/>
        </a:xfrm>
      </p:grpSpPr>
      <p:sp>
        <p:nvSpPr>
          <p:cNvPr id="11" name="Rectangle 7"/>
          <p:cNvSpPr/>
          <p:nvPr userDrawn="1"/>
        </p:nvSpPr>
        <p:spPr>
          <a:xfrm>
            <a:off x="0" y="0"/>
            <a:ext cx="12198350" cy="6858000"/>
          </a:xfrm>
          <a:prstGeom prst="rect">
            <a:avLst/>
          </a:prstGeom>
          <a:gradFill flip="none" rotWithShape="1">
            <a:gsLst>
              <a:gs pos="0">
                <a:srgbClr val="DDDDDD"/>
              </a:gs>
              <a:gs pos="100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1661"/>
          <a:stretch/>
        </p:blipFill>
        <p:spPr>
          <a:xfrm>
            <a:off x="1733575" y="-6016"/>
            <a:ext cx="10465859" cy="6858000"/>
          </a:xfrm>
          <a:prstGeom prst="rect">
            <a:avLst/>
          </a:prstGeom>
        </p:spPr>
      </p:pic>
      <p:sp>
        <p:nvSpPr>
          <p:cNvPr id="20" name="Titel 2">
            <a:extLst>
              <a:ext uri="{FF2B5EF4-FFF2-40B4-BE49-F238E27FC236}">
                <a16:creationId xmlns:a16="http://schemas.microsoft.com/office/drawing/2014/main" id="{916BA171-A8D6-BD97-B474-75F02EF18BA1}"/>
              </a:ext>
            </a:extLst>
          </p:cNvPr>
          <p:cNvSpPr>
            <a:spLocks noGrp="1"/>
          </p:cNvSpPr>
          <p:nvPr>
            <p:ph type="ctrTitle"/>
          </p:nvPr>
        </p:nvSpPr>
        <p:spPr>
          <a:xfrm>
            <a:off x="0" y="2271092"/>
            <a:ext cx="5959476" cy="3895200"/>
          </a:xfrm>
          <a:blipFill>
            <a:blip r:embed="rId3"/>
            <a:stretch>
              <a:fillRect/>
            </a:stretch>
          </a:blipFill>
        </p:spPr>
        <p:txBody>
          <a:bodyPr lIns="540000" tIns="468000" rIns="360000" bIns="2340000" anchor="b" anchorCtr="0">
            <a:noAutofit/>
          </a:bodyPr>
          <a:lstStyle>
            <a:lvl1pPr algn="l">
              <a:lnSpc>
                <a:spcPts val="4000"/>
              </a:lnSpc>
              <a:defRPr sz="3600">
                <a:solidFill>
                  <a:schemeClr val="bg1"/>
                </a:solidFill>
              </a:defRPr>
            </a:lvl1pPr>
          </a:lstStyle>
          <a:p>
            <a:r>
              <a:rPr lang="en-GB"/>
              <a:t>Click to edit Master title style</a:t>
            </a:r>
            <a:endParaRPr lang="en-GB" dirty="0"/>
          </a:p>
        </p:txBody>
      </p:sp>
      <p:sp>
        <p:nvSpPr>
          <p:cNvPr id="10" name="Titel 1"/>
          <p:cNvSpPr>
            <a:spLocks noGrp="1"/>
          </p:cNvSpPr>
          <p:nvPr>
            <p:ph type="body" sz="quarter" idx="14" hasCustomPrompt="1"/>
          </p:nvPr>
        </p:nvSpPr>
        <p:spPr>
          <a:xfrm>
            <a:off x="587375" y="2610941"/>
            <a:ext cx="4946649" cy="1109335"/>
          </a:xfrm>
        </p:spPr>
        <p:txBody>
          <a:bodyPr rIns="0">
            <a:noAutofit/>
          </a:bodyPr>
          <a:lstStyle>
            <a:lvl1pPr marL="0" indent="0">
              <a:lnSpc>
                <a:spcPct val="100000"/>
              </a:lnSpc>
              <a:spcBef>
                <a:spcPts val="0"/>
              </a:spcBef>
              <a:buNone/>
              <a:defRPr sz="3600" baseline="0">
                <a:solidFill>
                  <a:schemeClr val="accent1"/>
                </a:solidFill>
                <a:latin typeface="+mj-lt"/>
              </a:defRPr>
            </a:lvl1pPr>
          </a:lstStyle>
          <a:p>
            <a:pPr lvl="0"/>
            <a:r>
              <a:rPr lang="en-GB" dirty="0"/>
              <a:t>Click to add title</a:t>
            </a:r>
          </a:p>
        </p:txBody>
      </p:sp>
      <p:sp>
        <p:nvSpPr>
          <p:cNvPr id="15" name="Pladsholder til tekst 14"/>
          <p:cNvSpPr>
            <a:spLocks noGrp="1"/>
          </p:cNvSpPr>
          <p:nvPr>
            <p:ph type="body" sz="quarter" idx="13" hasCustomPrompt="1"/>
          </p:nvPr>
        </p:nvSpPr>
        <p:spPr>
          <a:xfrm>
            <a:off x="588963" y="4053600"/>
            <a:ext cx="4946649" cy="899766"/>
          </a:xfrm>
        </p:spPr>
        <p:txBody>
          <a:bodyPr rIns="0">
            <a:noAutofit/>
          </a:bodyPr>
          <a:lstStyle>
            <a:lvl1pPr marL="0" indent="0">
              <a:lnSpc>
                <a:spcPct val="100000"/>
              </a:lnSpc>
              <a:spcBef>
                <a:spcPts val="0"/>
              </a:spcBef>
              <a:buNone/>
              <a:defRPr sz="1800" baseline="0"/>
            </a:lvl1pPr>
          </a:lstStyle>
          <a:p>
            <a:pPr lvl="0"/>
            <a:r>
              <a:rPr lang="en-GB" dirty="0"/>
              <a:t>Name of speaker, UCPH unit, place and date</a:t>
            </a:r>
            <a:br>
              <a:rPr lang="en-GB" dirty="0"/>
            </a:br>
            <a:endParaRPr lang="en-GB" dirty="0"/>
          </a:p>
        </p:txBody>
      </p:sp>
      <p:sp>
        <p:nvSpPr>
          <p:cNvPr id="4" name="Pladsholder til dato 3" hidden="1"/>
          <p:cNvSpPr>
            <a:spLocks noGrp="1"/>
          </p:cNvSpPr>
          <p:nvPr>
            <p:ph type="dt" sz="half" idx="10"/>
          </p:nvPr>
        </p:nvSpPr>
        <p:spPr>
          <a:xfrm>
            <a:off x="0" y="6858000"/>
            <a:ext cx="0" cy="0"/>
          </a:xfrm>
        </p:spPr>
        <p:txBody>
          <a:bodyPr/>
          <a:lstStyle>
            <a:lvl1pPr>
              <a:defRPr sz="100">
                <a:noFill/>
              </a:defRPr>
            </a:lvl1pPr>
          </a:lstStyle>
          <a:p>
            <a:r>
              <a:rPr lang="da-DK" dirty="0"/>
              <a:t>08/09/2023</a:t>
            </a:r>
            <a:endParaRPr lang="en-GB" dirty="0"/>
          </a:p>
        </p:txBody>
      </p:sp>
      <p:sp>
        <p:nvSpPr>
          <p:cNvPr id="5" name="Pladsholder til sidefod 4" hidden="1"/>
          <p:cNvSpPr>
            <a:spLocks noGrp="1"/>
          </p:cNvSpPr>
          <p:nvPr>
            <p:ph type="ftr" sz="quarter" idx="11"/>
          </p:nvPr>
        </p:nvSpPr>
        <p:spPr>
          <a:xfrm>
            <a:off x="0" y="6858000"/>
            <a:ext cx="0" cy="0"/>
          </a:xfrm>
        </p:spPr>
        <p:txBody>
          <a:bodyPr/>
          <a:lstStyle>
            <a:lvl1pPr>
              <a:defRPr sz="100">
                <a:noFill/>
              </a:defRPr>
            </a:lvl1pPr>
          </a:lstStyle>
          <a:p>
            <a:endParaRPr lang="en-GB" dirty="0"/>
          </a:p>
        </p:txBody>
      </p:sp>
      <p:sp>
        <p:nvSpPr>
          <p:cNvPr id="6" name="Pladsholder til slidenummer 5" hidden="1"/>
          <p:cNvSpPr>
            <a:spLocks noGrp="1"/>
          </p:cNvSpPr>
          <p:nvPr>
            <p:ph type="sldNum" sz="quarter" idx="12"/>
          </p:nvPr>
        </p:nvSpPr>
        <p:spPr>
          <a:xfrm>
            <a:off x="0" y="6858000"/>
            <a:ext cx="0" cy="0"/>
          </a:xfrm>
        </p:spPr>
        <p:txBody>
          <a:bodyPr/>
          <a:lstStyle>
            <a:lvl1pPr>
              <a:defRPr sz="100">
                <a:noFill/>
              </a:defRPr>
            </a:lvl1pPr>
          </a:lstStyle>
          <a:p>
            <a:fld id="{091A926C-488A-4E3E-9C21-57CAA120E114}" type="slidenum">
              <a:rPr lang="en-GB" smtClean="0"/>
              <a:pPr/>
              <a:t>‹#›</a:t>
            </a:fld>
            <a:endParaRPr lang="en-GB" dirty="0"/>
          </a:p>
        </p:txBody>
      </p:sp>
    </p:spTree>
    <p:extLst>
      <p:ext uri="{BB962C8B-B14F-4D97-AF65-F5344CB8AC3E}">
        <p14:creationId xmlns:p14="http://schemas.microsoft.com/office/powerpoint/2010/main" val="1690682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588963" y="1628775"/>
            <a:ext cx="11012487" cy="4673600"/>
          </a:xfrm>
          <a:solidFill>
            <a:schemeClr val="bg1">
              <a:lumMod val="75000"/>
            </a:schemeClr>
          </a:solidFill>
        </p:spPr>
        <p:txBody>
          <a:bodyPr lIns="0" tIns="1080000" rIns="0" anchor="ctr" anchorCtr="0"/>
          <a:lstStyle>
            <a:lvl1pPr marL="0" indent="0" algn="ctr">
              <a:buNone/>
              <a:defRPr sz="2400" b="0" i="0" baseline="0">
                <a:solidFill>
                  <a:schemeClr val="bg1"/>
                </a:solidFill>
                <a:sym typeface="Wingdings" panose="05000000000000000000" pitchFamily="2" charset="2"/>
              </a:defRPr>
            </a:lvl1pPr>
          </a:lstStyle>
          <a:p>
            <a:r>
              <a:rPr lang="en-GB" dirty="0"/>
              <a:t>Click icon to insert image</a:t>
            </a:r>
          </a:p>
        </p:txBody>
      </p:sp>
      <p:sp>
        <p:nvSpPr>
          <p:cNvPr id="2" name="Titel 1"/>
          <p:cNvSpPr>
            <a:spLocks noGrp="1"/>
          </p:cNvSpPr>
          <p:nvPr>
            <p:ph type="title" hasCustomPrompt="1"/>
          </p:nvPr>
        </p:nvSpPr>
        <p:spPr>
          <a:xfrm>
            <a:off x="588964" y="620712"/>
            <a:ext cx="11012486" cy="865187"/>
          </a:xfrm>
        </p:spPr>
        <p:txBody>
          <a:bodyPr/>
          <a:lstStyle/>
          <a:p>
            <a:r>
              <a:rPr lang="en-GB" dirty="0"/>
              <a:t>Click to add title</a:t>
            </a:r>
          </a:p>
        </p:txBody>
      </p:sp>
      <p:sp>
        <p:nvSpPr>
          <p:cNvPr id="5" name="Pladsholder til dato 4"/>
          <p:cNvSpPr>
            <a:spLocks noGrp="1"/>
          </p:cNvSpPr>
          <p:nvPr>
            <p:ph type="dt" sz="half" idx="10"/>
          </p:nvPr>
        </p:nvSpPr>
        <p:spPr/>
        <p:txBody>
          <a:bodyPr/>
          <a:lstStyle/>
          <a:p>
            <a:r>
              <a:rPr lang="da-DK" dirty="0"/>
              <a:t>08/09/2023</a:t>
            </a:r>
            <a:endParaRPr lang="en-GB" dirty="0"/>
          </a:p>
        </p:txBody>
      </p:sp>
      <p:sp>
        <p:nvSpPr>
          <p:cNvPr id="6" name="Pladsholder til sidefod 5"/>
          <p:cNvSpPr>
            <a:spLocks noGrp="1"/>
          </p:cNvSpPr>
          <p:nvPr>
            <p:ph type="ftr" sz="quarter" idx="11"/>
          </p:nvPr>
        </p:nvSpPr>
        <p:spPr/>
        <p:txBody>
          <a:bodyPr/>
          <a:lstStyle/>
          <a:p>
            <a:endParaRPr lang="en-GB" dirty="0"/>
          </a:p>
        </p:txBody>
      </p:sp>
      <p:sp>
        <p:nvSpPr>
          <p:cNvPr id="7" name="Pladsholder til slidenummer 6"/>
          <p:cNvSpPr>
            <a:spLocks noGrp="1"/>
          </p:cNvSpPr>
          <p:nvPr>
            <p:ph type="sldNum" sz="quarter" idx="12"/>
          </p:nvPr>
        </p:nvSpPr>
        <p:spPr/>
        <p:txBody>
          <a:bodyPr/>
          <a:lstStyle/>
          <a:p>
            <a:fld id="{091A926C-488A-4E3E-9C21-57CAA120E114}" type="slidenum">
              <a:rPr lang="en-GB" smtClean="0"/>
              <a:t>‹#›</a:t>
            </a:fld>
            <a:endParaRPr lang="en-GB" dirty="0"/>
          </a:p>
        </p:txBody>
      </p:sp>
    </p:spTree>
    <p:extLst>
      <p:ext uri="{BB962C8B-B14F-4D97-AF65-F5344CB8AC3E}">
        <p14:creationId xmlns:p14="http://schemas.microsoft.com/office/powerpoint/2010/main" val="3619167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0" i="0" baseline="0"/>
            </a:lvl1pPr>
          </a:lstStyle>
          <a:p>
            <a:r>
              <a:rPr lang="en-GB" dirty="0"/>
              <a:t>Click to add title</a:t>
            </a:r>
          </a:p>
        </p:txBody>
      </p:sp>
      <p:sp>
        <p:nvSpPr>
          <p:cNvPr id="3" name="Pladsholder til dato 2"/>
          <p:cNvSpPr>
            <a:spLocks noGrp="1"/>
          </p:cNvSpPr>
          <p:nvPr>
            <p:ph type="dt" sz="half" idx="10"/>
          </p:nvPr>
        </p:nvSpPr>
        <p:spPr/>
        <p:txBody>
          <a:bodyPr/>
          <a:lstStyle/>
          <a:p>
            <a:r>
              <a:rPr lang="da-DK" dirty="0"/>
              <a:t>08/09/2023</a:t>
            </a:r>
            <a:endParaRPr lang="en-GB" dirty="0"/>
          </a:p>
        </p:txBody>
      </p:sp>
      <p:sp>
        <p:nvSpPr>
          <p:cNvPr id="4" name="Pladsholder til sidefod 3"/>
          <p:cNvSpPr>
            <a:spLocks noGrp="1"/>
          </p:cNvSpPr>
          <p:nvPr>
            <p:ph type="ftr" sz="quarter" idx="11"/>
          </p:nvPr>
        </p:nvSpPr>
        <p:spPr/>
        <p:txBody>
          <a:bodyPr/>
          <a:lstStyle/>
          <a:p>
            <a:endParaRPr lang="en-GB" dirty="0"/>
          </a:p>
        </p:txBody>
      </p:sp>
      <p:sp>
        <p:nvSpPr>
          <p:cNvPr id="5" name="Pladsholder til slidenummer 4"/>
          <p:cNvSpPr>
            <a:spLocks noGrp="1"/>
          </p:cNvSpPr>
          <p:nvPr>
            <p:ph type="sldNum" sz="quarter" idx="12"/>
          </p:nvPr>
        </p:nvSpPr>
        <p:spPr/>
        <p:txBody>
          <a:bodyPr/>
          <a:lstStyle/>
          <a:p>
            <a:fld id="{091A926C-488A-4E3E-9C21-57CAA120E114}" type="slidenum">
              <a:rPr lang="en-GB" smtClean="0"/>
              <a:t>‹#›</a:t>
            </a:fld>
            <a:endParaRPr lang="en-GB" dirty="0"/>
          </a:p>
        </p:txBody>
      </p:sp>
    </p:spTree>
    <p:extLst>
      <p:ext uri="{BB962C8B-B14F-4D97-AF65-F5344CB8AC3E}">
        <p14:creationId xmlns:p14="http://schemas.microsoft.com/office/powerpoint/2010/main" val="1760930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r>
              <a:rPr lang="da-DK" dirty="0"/>
              <a:t>08/09/2023</a:t>
            </a:r>
            <a:endParaRPr lang="en-GB" dirty="0"/>
          </a:p>
        </p:txBody>
      </p:sp>
      <p:sp>
        <p:nvSpPr>
          <p:cNvPr id="3" name="Pladsholder til sidefod 2"/>
          <p:cNvSpPr>
            <a:spLocks noGrp="1"/>
          </p:cNvSpPr>
          <p:nvPr>
            <p:ph type="ftr" sz="quarter" idx="11"/>
          </p:nvPr>
        </p:nvSpPr>
        <p:spPr/>
        <p:txBody>
          <a:bodyPr/>
          <a:lstStyle/>
          <a:p>
            <a:endParaRPr lang="en-GB" dirty="0"/>
          </a:p>
        </p:txBody>
      </p:sp>
      <p:sp>
        <p:nvSpPr>
          <p:cNvPr id="4" name="Pladsholder til slidenummer 3"/>
          <p:cNvSpPr>
            <a:spLocks noGrp="1"/>
          </p:cNvSpPr>
          <p:nvPr>
            <p:ph type="sldNum" sz="quarter" idx="12"/>
          </p:nvPr>
        </p:nvSpPr>
        <p:spPr/>
        <p:txBody>
          <a:bodyPr/>
          <a:lstStyle/>
          <a:p>
            <a:fld id="{091A926C-488A-4E3E-9C21-57CAA120E114}" type="slidenum">
              <a:rPr lang="en-GB" smtClean="0"/>
              <a:t>‹#›</a:t>
            </a:fld>
            <a:endParaRPr lang="en-GB" dirty="0"/>
          </a:p>
        </p:txBody>
      </p:sp>
    </p:spTree>
    <p:extLst>
      <p:ext uri="{BB962C8B-B14F-4D97-AF65-F5344CB8AC3E}">
        <p14:creationId xmlns:p14="http://schemas.microsoft.com/office/powerpoint/2010/main" val="3631545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3" name="Pladsholder til dato 3" hidden="1">
            <a:extLst>
              <a:ext uri="{FF2B5EF4-FFF2-40B4-BE49-F238E27FC236}">
                <a16:creationId xmlns:a16="http://schemas.microsoft.com/office/drawing/2014/main" id="{619D26E9-5B2E-9EAD-7ADF-91C2F6F527BC}"/>
              </a:ext>
            </a:extLst>
          </p:cNvPr>
          <p:cNvSpPr>
            <a:spLocks noGrp="1"/>
          </p:cNvSpPr>
          <p:nvPr>
            <p:ph type="dt" sz="half" idx="10"/>
          </p:nvPr>
        </p:nvSpPr>
        <p:spPr>
          <a:xfrm>
            <a:off x="0" y="6858000"/>
            <a:ext cx="0" cy="0"/>
          </a:xfrm>
        </p:spPr>
        <p:txBody>
          <a:bodyPr/>
          <a:lstStyle>
            <a:lvl1pPr>
              <a:defRPr sz="100">
                <a:noFill/>
              </a:defRPr>
            </a:lvl1pPr>
          </a:lstStyle>
          <a:p>
            <a:r>
              <a:rPr lang="da-DK" dirty="0"/>
              <a:t>08/09/2023</a:t>
            </a:r>
            <a:endParaRPr lang="en-GB" dirty="0"/>
          </a:p>
        </p:txBody>
      </p:sp>
      <p:sp>
        <p:nvSpPr>
          <p:cNvPr id="4" name="Pladsholder til sidefod 4" hidden="1">
            <a:extLst>
              <a:ext uri="{FF2B5EF4-FFF2-40B4-BE49-F238E27FC236}">
                <a16:creationId xmlns:a16="http://schemas.microsoft.com/office/drawing/2014/main" id="{8A951072-2ED2-FF27-14A1-979FCDF1E51B}"/>
              </a:ext>
            </a:extLst>
          </p:cNvPr>
          <p:cNvSpPr>
            <a:spLocks noGrp="1"/>
          </p:cNvSpPr>
          <p:nvPr>
            <p:ph type="ftr" sz="quarter" idx="11"/>
          </p:nvPr>
        </p:nvSpPr>
        <p:spPr>
          <a:xfrm>
            <a:off x="0" y="6858000"/>
            <a:ext cx="0" cy="0"/>
          </a:xfrm>
        </p:spPr>
        <p:txBody>
          <a:bodyPr/>
          <a:lstStyle>
            <a:lvl1pPr>
              <a:defRPr sz="100">
                <a:noFill/>
              </a:defRPr>
            </a:lvl1pPr>
          </a:lstStyle>
          <a:p>
            <a:endParaRPr lang="en-GB" dirty="0"/>
          </a:p>
        </p:txBody>
      </p:sp>
      <p:sp>
        <p:nvSpPr>
          <p:cNvPr id="5" name="Pladsholder til slidenummer 5" hidden="1">
            <a:extLst>
              <a:ext uri="{FF2B5EF4-FFF2-40B4-BE49-F238E27FC236}">
                <a16:creationId xmlns:a16="http://schemas.microsoft.com/office/drawing/2014/main" id="{E8D58753-B44C-E044-E735-982626059E24}"/>
              </a:ext>
            </a:extLst>
          </p:cNvPr>
          <p:cNvSpPr>
            <a:spLocks noGrp="1"/>
          </p:cNvSpPr>
          <p:nvPr>
            <p:ph type="sldNum" sz="quarter" idx="12"/>
          </p:nvPr>
        </p:nvSpPr>
        <p:spPr>
          <a:xfrm>
            <a:off x="0" y="6858000"/>
            <a:ext cx="0" cy="0"/>
          </a:xfrm>
        </p:spPr>
        <p:txBody>
          <a:bodyPr/>
          <a:lstStyle>
            <a:lvl1pPr>
              <a:defRPr sz="100">
                <a:noFill/>
              </a:defRPr>
            </a:lvl1pPr>
          </a:lstStyle>
          <a:p>
            <a:fld id="{091A926C-488A-4E3E-9C21-57CAA120E114}" type="slidenum">
              <a:rPr lang="en-GB" smtClean="0"/>
              <a:pPr/>
              <a:t>‹#›</a:t>
            </a:fld>
            <a:endParaRPr lang="en-GB" dirty="0"/>
          </a:p>
        </p:txBody>
      </p:sp>
    </p:spTree>
    <p:extLst>
      <p:ext uri="{BB962C8B-B14F-4D97-AF65-F5344CB8AC3E}">
        <p14:creationId xmlns:p14="http://schemas.microsoft.com/office/powerpoint/2010/main" val="4267575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wo bullet list">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88964" y="620714"/>
            <a:ext cx="11012486" cy="1008062"/>
          </a:xfrm>
        </p:spPr>
        <p:txBody>
          <a:bodyPr tIns="154800"/>
          <a:lstStyle>
            <a:lvl1pPr>
              <a:defRPr sz="6600" b="1" i="0" cap="all" baseline="0">
                <a:solidFill>
                  <a:schemeClr val="tx1"/>
                </a:solidFill>
              </a:defRPr>
            </a:lvl1pPr>
          </a:lstStyle>
          <a:p>
            <a:pPr lvl="0"/>
            <a:r>
              <a:rPr lang="en-GB" dirty="0"/>
              <a:t>Click to add title</a:t>
            </a:r>
          </a:p>
        </p:txBody>
      </p:sp>
      <p:sp>
        <p:nvSpPr>
          <p:cNvPr id="3" name="Pladsholder til indhold 2"/>
          <p:cNvSpPr>
            <a:spLocks noGrp="1"/>
          </p:cNvSpPr>
          <p:nvPr>
            <p:ph sz="half" idx="1" hasCustomPrompt="1"/>
          </p:nvPr>
        </p:nvSpPr>
        <p:spPr>
          <a:xfrm>
            <a:off x="588964" y="2239315"/>
            <a:ext cx="5356800" cy="4063060"/>
          </a:xfrm>
        </p:spPr>
        <p:txBody>
          <a:bodyPr vert="horz" lIns="0" tIns="0" rIns="0" bIns="0" rtlCol="0">
            <a:noAutofit/>
          </a:bodyPr>
          <a:lstStyle>
            <a:lvl1pPr marL="363600" marR="0" indent="-363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lang="da-DK" b="0" i="0" baseline="0" dirty="0" smtClean="0">
                <a:solidFill>
                  <a:schemeClr val="tx1"/>
                </a:solidFill>
              </a:defRPr>
            </a:lvl1pPr>
            <a:lvl2pPr>
              <a:defRPr lang="da-DK" b="0" i="0" baseline="0" dirty="0" smtClean="0">
                <a:solidFill>
                  <a:schemeClr val="tx1"/>
                </a:solidFill>
              </a:defRPr>
            </a:lvl2pPr>
            <a:lvl3pPr>
              <a:defRPr lang="da-DK" b="0" i="0" baseline="0" dirty="0" smtClean="0">
                <a:solidFill>
                  <a:schemeClr val="tx1"/>
                </a:solidFill>
              </a:defRPr>
            </a:lvl3pPr>
            <a:lvl4pPr marL="1072800" indent="-352800">
              <a:lnSpc>
                <a:spcPct val="90000"/>
              </a:lnSpc>
              <a:buFont typeface="Arial" panose="020B0604020202020204" pitchFamily="34" charset="0"/>
              <a:buChar char="•"/>
              <a:defRPr lang="da-DK" b="0" i="0" baseline="0" dirty="0" smtClean="0">
                <a:solidFill>
                  <a:schemeClr val="tx1"/>
                </a:solidFill>
              </a:defRPr>
            </a:lvl4pPr>
            <a:lvl5pPr marL="1072800" indent="-352800">
              <a:lnSpc>
                <a:spcPct val="90000"/>
              </a:lnSpc>
              <a:defRPr>
                <a:solidFill>
                  <a:schemeClr val="tx1"/>
                </a:solidFill>
              </a:defRPr>
            </a:lvl5pPr>
            <a:lvl6pPr marL="1072800" indent="-352800">
              <a:lnSpc>
                <a:spcPct val="90000"/>
              </a:lnSpc>
              <a:defRPr>
                <a:solidFill>
                  <a:schemeClr val="tx1"/>
                </a:solidFill>
              </a:defRPr>
            </a:lvl6pPr>
            <a:lvl7pPr marL="1072800" indent="-352800">
              <a:lnSpc>
                <a:spcPct val="90000"/>
              </a:lnSpc>
              <a:defRPr>
                <a:solidFill>
                  <a:schemeClr val="tx1"/>
                </a:solidFill>
              </a:defRPr>
            </a:lvl7pPr>
            <a:lvl8pPr marL="1072800" indent="-352800">
              <a:lnSpc>
                <a:spcPct val="90000"/>
              </a:lnSpc>
              <a:defRPr>
                <a:solidFill>
                  <a:schemeClr val="tx1"/>
                </a:solidFill>
              </a:defRPr>
            </a:lvl8pPr>
            <a:lvl9pPr marL="1072800" indent="-352800">
              <a:lnSpc>
                <a:spcPct val="90000"/>
              </a:lnSpc>
              <a:defRPr>
                <a:solidFill>
                  <a:schemeClr val="tx1"/>
                </a:solidFill>
              </a:defRPr>
            </a:lvl9pPr>
          </a:lstStyle>
          <a:p>
            <a:pPr marL="363600" marR="0" lvl="0" indent="-363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dirty="0"/>
              <a:t>Click to add text</a:t>
            </a:r>
          </a:p>
          <a:p>
            <a:pPr lvl="1"/>
            <a:r>
              <a:rPr lang="en-GB" dirty="0"/>
              <a:t>2</a:t>
            </a:r>
          </a:p>
          <a:p>
            <a:pPr lvl="2"/>
            <a:r>
              <a:rPr lang="en-GB" dirty="0"/>
              <a:t>3</a:t>
            </a:r>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a:t>
            </a:r>
          </a:p>
        </p:txBody>
      </p:sp>
      <p:sp>
        <p:nvSpPr>
          <p:cNvPr id="14" name="Pladsholder til indhold 3">
            <a:extLst>
              <a:ext uri="{FF2B5EF4-FFF2-40B4-BE49-F238E27FC236}">
                <a16:creationId xmlns:a16="http://schemas.microsoft.com/office/drawing/2014/main" id="{D13A21B6-F7F5-D15B-402D-6C21868F8788}"/>
              </a:ext>
            </a:extLst>
          </p:cNvPr>
          <p:cNvSpPr>
            <a:spLocks noGrp="1"/>
          </p:cNvSpPr>
          <p:nvPr>
            <p:ph sz="half" idx="2" hasCustomPrompt="1"/>
          </p:nvPr>
        </p:nvSpPr>
        <p:spPr>
          <a:xfrm>
            <a:off x="6246000" y="2239315"/>
            <a:ext cx="5356800" cy="4063061"/>
          </a:xfrm>
        </p:spPr>
        <p:txBody>
          <a:bodyPr vert="horz" lIns="0" tIns="0" rIns="0" bIns="0" rtlCol="0">
            <a:noAutofit/>
          </a:bodyPr>
          <a:lstStyle>
            <a:lvl1pPr>
              <a:defRPr lang="da-DK" b="0" i="0" baseline="0" dirty="0" smtClean="0"/>
            </a:lvl1pPr>
            <a:lvl2pPr>
              <a:defRPr lang="da-DK" b="0" i="0" baseline="0" dirty="0" smtClean="0"/>
            </a:lvl2pPr>
            <a:lvl3pPr marL="1072800" indent="-352800">
              <a:lnSpc>
                <a:spcPct val="90000"/>
              </a:lnSpc>
              <a:defRPr lang="da-DK" b="0" i="0" baseline="0" dirty="0" smtClean="0"/>
            </a:lvl3pPr>
            <a:lvl4pPr marL="1072800" indent="-352800">
              <a:lnSpc>
                <a:spcPct val="90000"/>
              </a:lnSpc>
              <a:buFont typeface="Arial" panose="020B0604020202020204" pitchFamily="34" charset="0"/>
              <a:buChar char="•"/>
              <a:defRPr lang="da-DK" dirty="0" smtClean="0"/>
            </a:lvl4pPr>
            <a:lvl5pPr marL="1072800" indent="-352800">
              <a:lnSpc>
                <a:spcPct val="90000"/>
              </a:lnSpc>
              <a:defRPr lang="da-DK" dirty="0"/>
            </a:lvl5pPr>
            <a:lvl6pPr marL="1072800" indent="-352800">
              <a:lnSpc>
                <a:spcPct val="90000"/>
              </a:lnSpc>
              <a:defRPr/>
            </a:lvl6pPr>
            <a:lvl7pPr marL="1072800" indent="-352800">
              <a:lnSpc>
                <a:spcPct val="90000"/>
              </a:lnSpc>
              <a:defRPr/>
            </a:lvl7pPr>
            <a:lvl8pPr marL="1072800" indent="-352800">
              <a:lnSpc>
                <a:spcPct val="90000"/>
              </a:lnSpc>
              <a:buFont typeface="Arial" panose="020B0604020202020204" pitchFamily="34" charset="0"/>
              <a:buChar char="•"/>
              <a:defRPr/>
            </a:lvl8pPr>
            <a:lvl9pPr marL="1072800" indent="-352800">
              <a:lnSpc>
                <a:spcPct val="90000"/>
              </a:lnSpc>
              <a:defRPr/>
            </a:lvl9pPr>
          </a:lstStyle>
          <a:p>
            <a:pPr lvl="0"/>
            <a:r>
              <a:rPr lang="en-GB" dirty="0"/>
              <a:t>Click to add text</a:t>
            </a:r>
          </a:p>
          <a:p>
            <a:pPr lvl="1"/>
            <a:r>
              <a:rPr lang="en-GB" dirty="0" err="1"/>
              <a:t>Andet</a:t>
            </a:r>
            <a:r>
              <a:rPr lang="en-GB" dirty="0"/>
              <a:t> </a:t>
            </a:r>
            <a:r>
              <a:rPr lang="en-GB" dirty="0" err="1"/>
              <a:t>niveau</a:t>
            </a:r>
            <a:endParaRPr lang="en-GB" dirty="0"/>
          </a:p>
          <a:p>
            <a:pPr lvl="2"/>
            <a:r>
              <a:rPr lang="en-GB" dirty="0" err="1"/>
              <a:t>Tredje</a:t>
            </a:r>
            <a:r>
              <a:rPr lang="en-GB" dirty="0"/>
              <a:t> </a:t>
            </a:r>
            <a:r>
              <a:rPr lang="en-GB" dirty="0" err="1"/>
              <a:t>niveau</a:t>
            </a:r>
            <a:endParaRPr lang="en-GB" dirty="0"/>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a:t>
            </a:r>
          </a:p>
        </p:txBody>
      </p:sp>
      <p:sp>
        <p:nvSpPr>
          <p:cNvPr id="5" name="Pladsholder til dato 4"/>
          <p:cNvSpPr>
            <a:spLocks noGrp="1"/>
          </p:cNvSpPr>
          <p:nvPr>
            <p:ph type="dt" sz="half" idx="10"/>
          </p:nvPr>
        </p:nvSpPr>
        <p:spPr/>
        <p:txBody>
          <a:bodyPr/>
          <a:lstStyle/>
          <a:p>
            <a:r>
              <a:rPr lang="da-DK" dirty="0"/>
              <a:t>08/09/2023</a:t>
            </a:r>
            <a:endParaRPr lang="en-GB" dirty="0"/>
          </a:p>
        </p:txBody>
      </p:sp>
      <p:sp>
        <p:nvSpPr>
          <p:cNvPr id="6" name="Pladsholder til sidefod 5"/>
          <p:cNvSpPr>
            <a:spLocks noGrp="1"/>
          </p:cNvSpPr>
          <p:nvPr>
            <p:ph type="ftr" sz="quarter" idx="11"/>
          </p:nvPr>
        </p:nvSpPr>
        <p:spPr/>
        <p:txBody>
          <a:bodyPr/>
          <a:lstStyle/>
          <a:p>
            <a:endParaRPr lang="en-GB" dirty="0"/>
          </a:p>
        </p:txBody>
      </p:sp>
      <p:sp>
        <p:nvSpPr>
          <p:cNvPr id="7" name="Pladsholder til slidenummer 6"/>
          <p:cNvSpPr>
            <a:spLocks noGrp="1"/>
          </p:cNvSpPr>
          <p:nvPr>
            <p:ph type="sldNum" sz="quarter" idx="12"/>
          </p:nvPr>
        </p:nvSpPr>
        <p:spPr/>
        <p:txBody>
          <a:bodyPr/>
          <a:lstStyle/>
          <a:p>
            <a:fld id="{091A926C-488A-4E3E-9C21-57CAA120E114}" type="slidenum">
              <a:rPr lang="en-GB" smtClean="0"/>
              <a:t>‹#›</a:t>
            </a:fld>
            <a:endParaRPr lang="en-GB" dirty="0"/>
          </a:p>
        </p:txBody>
      </p:sp>
      <p:sp>
        <p:nvSpPr>
          <p:cNvPr id="8" name="TextBox 1">
            <a:extLst>
              <a:ext uri="{FF2B5EF4-FFF2-40B4-BE49-F238E27FC236}">
                <a16:creationId xmlns:a16="http://schemas.microsoft.com/office/drawing/2014/main" id="{C25972C5-CAD7-9DDE-E435-195811719418}"/>
              </a:ext>
            </a:extLst>
          </p:cNvPr>
          <p:cNvSpPr txBox="1"/>
          <p:nvPr userDrawn="1"/>
        </p:nvSpPr>
        <p:spPr>
          <a:xfrm>
            <a:off x="588964" y="-375558"/>
            <a:ext cx="11012486" cy="306335"/>
          </a:xfrm>
          <a:prstGeom prst="rect">
            <a:avLst/>
          </a:prstGeom>
        </p:spPr>
        <p:txBody>
          <a:bodyPr vert="horz" wrap="square" lIns="0" tIns="0" rIns="0" bIns="0" rtlCol="0" anchor="b"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r>
              <a:rPr lang="en-GB" sz="1400" b="1" dirty="0">
                <a:solidFill>
                  <a:schemeClr val="bg1"/>
                </a:solidFill>
                <a:latin typeface="Microsoft New Tai Lue"/>
              </a:rPr>
              <a:t>Highlight words </a:t>
            </a:r>
            <a:r>
              <a:rPr lang="en-GB" sz="1400" b="0" dirty="0">
                <a:solidFill>
                  <a:schemeClr val="bg1"/>
                </a:solidFill>
                <a:latin typeface="Microsoft New Tai Lue"/>
              </a:rPr>
              <a:t>in headline using </a:t>
            </a:r>
            <a:r>
              <a:rPr lang="en-GB" sz="1400" b="1" dirty="0">
                <a:solidFill>
                  <a:schemeClr val="bg1"/>
                </a:solidFill>
                <a:latin typeface="Microsoft New Tai Lue"/>
              </a:rPr>
              <a:t>bold   </a:t>
            </a:r>
            <a:endParaRPr lang="en-GB" sz="1400" b="0" dirty="0">
              <a:solidFill>
                <a:schemeClr val="bg1"/>
              </a:solidFill>
              <a:latin typeface="Microsoft New Tai Lue"/>
            </a:endParaRPr>
          </a:p>
        </p:txBody>
      </p:sp>
    </p:spTree>
    <p:extLst>
      <p:ext uri="{BB962C8B-B14F-4D97-AF65-F5344CB8AC3E}">
        <p14:creationId xmlns:p14="http://schemas.microsoft.com/office/powerpoint/2010/main" val="42638169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934" userDrawn="1">
          <p15:clr>
            <a:srgbClr val="F26B43"/>
          </p15:clr>
        </p15:guide>
        <p15:guide id="2" pos="3746" userDrawn="1">
          <p15:clr>
            <a:srgbClr val="F26B43"/>
          </p15:clr>
        </p15:guide>
        <p15:guide id="3" orient="horz" pos="1410" userDrawn="1">
          <p15:clr>
            <a:srgbClr val="F26B43"/>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one bullet list">
    <p:bg>
      <p:bgPr>
        <a:solidFill>
          <a:schemeClr val="accent4"/>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88963" y="620714"/>
            <a:ext cx="11012488" cy="863599"/>
          </a:xfrm>
        </p:spPr>
        <p:txBody>
          <a:bodyPr/>
          <a:lstStyle>
            <a:lvl1pPr>
              <a:defRPr sz="3200" b="1" i="0" baseline="0">
                <a:solidFill>
                  <a:schemeClr val="tx1"/>
                </a:solidFill>
              </a:defRPr>
            </a:lvl1pPr>
          </a:lstStyle>
          <a:p>
            <a:pPr lvl="0"/>
            <a:r>
              <a:rPr lang="en-GB" dirty="0"/>
              <a:t>Click to add title</a:t>
            </a:r>
          </a:p>
        </p:txBody>
      </p:sp>
      <p:sp>
        <p:nvSpPr>
          <p:cNvPr id="3" name="Pladsholder til indhold 3"/>
          <p:cNvSpPr>
            <a:spLocks noGrp="1"/>
          </p:cNvSpPr>
          <p:nvPr>
            <p:ph idx="1" hasCustomPrompt="1"/>
          </p:nvPr>
        </p:nvSpPr>
        <p:spPr>
          <a:xfrm>
            <a:off x="588963" y="1628775"/>
            <a:ext cx="11012488" cy="4673600"/>
          </a:xfrm>
        </p:spPr>
        <p:txBody>
          <a:bodyPr vert="horz" lIns="0" tIns="0" rIns="0" bIns="0" rtlCol="0">
            <a:noAutofit/>
          </a:bodyPr>
          <a:lstStyle>
            <a:lvl1pPr marL="342900" indent="-342900">
              <a:buFont typeface="Arial" panose="020B0604020202020204" pitchFamily="34" charset="0"/>
              <a:buChar char="•"/>
              <a:defRPr lang="da-DK" sz="3200" b="0" i="0" baseline="0" dirty="0" smtClean="0">
                <a:solidFill>
                  <a:schemeClr val="tx1"/>
                </a:solidFill>
              </a:defRPr>
            </a:lvl1pPr>
            <a:lvl2pPr>
              <a:defRPr lang="da-DK" b="0" i="0" baseline="0" dirty="0" smtClean="0">
                <a:solidFill>
                  <a:schemeClr val="tx1"/>
                </a:solidFill>
              </a:defRPr>
            </a:lvl2pPr>
            <a:lvl3pPr>
              <a:defRPr lang="da-DK" b="0" i="0" baseline="0" dirty="0" smtClean="0">
                <a:solidFill>
                  <a:schemeClr val="tx1"/>
                </a:solidFill>
              </a:defRPr>
            </a:lvl3pPr>
            <a:lvl4pPr marL="1072800" indent="-352800">
              <a:buFont typeface="Arial" panose="020B0604020202020204" pitchFamily="34" charset="0"/>
              <a:buChar char="•"/>
              <a:defRPr/>
            </a:lvl4pPr>
          </a:lstStyle>
          <a:p>
            <a:pPr lvl="0"/>
            <a:r>
              <a:rPr lang="en-GB" dirty="0"/>
              <a:t>Click to add text</a:t>
            </a:r>
          </a:p>
        </p:txBody>
      </p:sp>
      <p:sp>
        <p:nvSpPr>
          <p:cNvPr id="4" name="Pladsholder til dato 3"/>
          <p:cNvSpPr>
            <a:spLocks noGrp="1"/>
          </p:cNvSpPr>
          <p:nvPr>
            <p:ph type="dt" sz="half" idx="10"/>
          </p:nvPr>
        </p:nvSpPr>
        <p:spPr/>
        <p:txBody>
          <a:bodyPr/>
          <a:lstStyle/>
          <a:p>
            <a:r>
              <a:rPr lang="da-DK" dirty="0"/>
              <a:t>08/09/2023</a:t>
            </a:r>
            <a:endParaRPr lang="en-GB" dirty="0"/>
          </a:p>
        </p:txBody>
      </p:sp>
      <p:sp>
        <p:nvSpPr>
          <p:cNvPr id="5" name="Pladsholder til sidefod 4"/>
          <p:cNvSpPr>
            <a:spLocks noGrp="1"/>
          </p:cNvSpPr>
          <p:nvPr>
            <p:ph type="ftr" sz="quarter" idx="11"/>
          </p:nvPr>
        </p:nvSpPr>
        <p:spPr/>
        <p:txBody>
          <a:bodyPr/>
          <a:lstStyle/>
          <a:p>
            <a:endParaRPr lang="en-GB" dirty="0"/>
          </a:p>
        </p:txBody>
      </p:sp>
      <p:sp>
        <p:nvSpPr>
          <p:cNvPr id="6" name="Pladsholder til slidenummer 5"/>
          <p:cNvSpPr>
            <a:spLocks noGrp="1"/>
          </p:cNvSpPr>
          <p:nvPr>
            <p:ph type="sldNum" sz="quarter" idx="12"/>
          </p:nvPr>
        </p:nvSpPr>
        <p:spPr/>
        <p:txBody>
          <a:bodyPr/>
          <a:lstStyle/>
          <a:p>
            <a:fld id="{091A926C-488A-4E3E-9C21-57CAA120E114}" type="slidenum">
              <a:rPr lang="en-GB" smtClean="0"/>
              <a:t>‹#›</a:t>
            </a:fld>
            <a:endParaRPr lang="en-GB" dirty="0"/>
          </a:p>
        </p:txBody>
      </p:sp>
    </p:spTree>
    <p:extLst>
      <p:ext uri="{BB962C8B-B14F-4D97-AF65-F5344CB8AC3E}">
        <p14:creationId xmlns:p14="http://schemas.microsoft.com/office/powerpoint/2010/main" val="3411748873"/>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10" name="Tekstfelt 8">
            <a:extLst>
              <a:ext uri="{FF2B5EF4-FFF2-40B4-BE49-F238E27FC236}">
                <a16:creationId xmlns:a16="http://schemas.microsoft.com/office/drawing/2014/main" id="{3E866D85-79EE-184D-80E1-3ED545621736}"/>
              </a:ext>
            </a:extLst>
          </p:cNvPr>
          <p:cNvSpPr txBox="1"/>
          <p:nvPr userDrawn="1"/>
        </p:nvSpPr>
        <p:spPr>
          <a:xfrm>
            <a:off x="421280" y="612884"/>
            <a:ext cx="1167618" cy="871429"/>
          </a:xfrm>
          <a:prstGeom prst="rect">
            <a:avLst/>
          </a:prstGeom>
          <a:noFill/>
        </p:spPr>
        <p:txBody>
          <a:bodyPr wrap="square" rtlCol="0">
            <a:noAutofit/>
          </a:bodyPr>
          <a:lstStyle/>
          <a:p>
            <a:r>
              <a:rPr lang="en-GB" sz="15000" b="1" dirty="0">
                <a:solidFill>
                  <a:schemeClr val="tx1"/>
                </a:solidFill>
              </a:rPr>
              <a:t>”</a:t>
            </a:r>
          </a:p>
        </p:txBody>
      </p:sp>
      <p:sp>
        <p:nvSpPr>
          <p:cNvPr id="11" name="Pladsholder til tekst 9">
            <a:extLst>
              <a:ext uri="{FF2B5EF4-FFF2-40B4-BE49-F238E27FC236}">
                <a16:creationId xmlns:a16="http://schemas.microsoft.com/office/drawing/2014/main" id="{1B53F7DA-513D-4E4A-A901-E83A56F29ACB}"/>
              </a:ext>
            </a:extLst>
          </p:cNvPr>
          <p:cNvSpPr>
            <a:spLocks noGrp="1"/>
          </p:cNvSpPr>
          <p:nvPr>
            <p:ph type="body" sz="quarter" idx="15" hasCustomPrompt="1"/>
          </p:nvPr>
        </p:nvSpPr>
        <p:spPr>
          <a:xfrm>
            <a:off x="588963" y="1628775"/>
            <a:ext cx="11012487" cy="4114799"/>
          </a:xfrm>
          <a:noFill/>
        </p:spPr>
        <p:txBody>
          <a:bodyPr lIns="0" tIns="0" rIns="0" bIns="0" anchor="t" anchorCtr="0"/>
          <a:lstStyle>
            <a:lvl1pPr marL="0" indent="0" algn="l" defTabSz="914400" rtl="0" eaLnBrk="1" latinLnBrk="0" hangingPunct="1">
              <a:lnSpc>
                <a:spcPct val="90000"/>
              </a:lnSpc>
              <a:buFont typeface="Arial" panose="020B0604020202020204" pitchFamily="34" charset="0"/>
              <a:buNone/>
              <a:defRPr lang="da-DK" sz="4800" b="0" kern="1200" cap="none" baseline="0" dirty="0" smtClean="0">
                <a:solidFill>
                  <a:schemeClr val="tx1"/>
                </a:solidFill>
                <a:latin typeface="+mn-lt"/>
                <a:ea typeface="+mn-ea"/>
                <a:cs typeface="+mn-cs"/>
              </a:defRPr>
            </a:lvl1pPr>
            <a:lvl2pPr marL="0" indent="0" algn="l" defTabSz="914400" rtl="0" eaLnBrk="1" latinLnBrk="0" hangingPunct="1">
              <a:lnSpc>
                <a:spcPct val="90000"/>
              </a:lnSpc>
              <a:buFont typeface="Arial" panose="020B0604020202020204" pitchFamily="34" charset="0"/>
              <a:buNone/>
              <a:defRPr lang="da-DK" sz="4800" b="1" kern="1200" cap="all" baseline="0" dirty="0" smtClean="0">
                <a:solidFill>
                  <a:schemeClr val="bg1"/>
                </a:solidFill>
                <a:latin typeface="+mn-lt"/>
                <a:ea typeface="+mn-ea"/>
                <a:cs typeface="+mn-cs"/>
              </a:defRPr>
            </a:lvl2pPr>
            <a:lvl3pPr marL="0" indent="0" algn="l" defTabSz="914400" rtl="0" eaLnBrk="1" latinLnBrk="0" hangingPunct="1">
              <a:lnSpc>
                <a:spcPct val="90000"/>
              </a:lnSpc>
              <a:buFont typeface="Arial" panose="020B0604020202020204" pitchFamily="34" charset="0"/>
              <a:buNone/>
              <a:defRPr lang="da-DK" sz="4800" b="1" kern="1200" cap="all" baseline="0" dirty="0" smtClean="0">
                <a:solidFill>
                  <a:schemeClr val="bg1"/>
                </a:solidFill>
                <a:latin typeface="+mn-lt"/>
                <a:ea typeface="+mn-ea"/>
                <a:cs typeface="+mn-cs"/>
              </a:defRPr>
            </a:lvl3pPr>
            <a:lvl4pPr marL="0" indent="0" algn="l" defTabSz="914400" rtl="0" eaLnBrk="1" latinLnBrk="0" hangingPunct="1">
              <a:lnSpc>
                <a:spcPct val="90000"/>
              </a:lnSpc>
              <a:buFont typeface="Arial" panose="020B0604020202020204" pitchFamily="34" charset="0"/>
              <a:buNone/>
              <a:defRPr lang="da-DK" sz="4800" b="1" kern="1200" cap="all" baseline="0" dirty="0" smtClean="0">
                <a:solidFill>
                  <a:schemeClr val="bg1"/>
                </a:solidFill>
                <a:latin typeface="+mn-lt"/>
                <a:ea typeface="+mn-ea"/>
                <a:cs typeface="+mn-cs"/>
              </a:defRPr>
            </a:lvl4pPr>
            <a:lvl5pPr marL="0" indent="0" algn="l" defTabSz="914400" rtl="0" eaLnBrk="1" latinLnBrk="0" hangingPunct="1">
              <a:lnSpc>
                <a:spcPct val="90000"/>
              </a:lnSpc>
              <a:buFont typeface="Arial" panose="020B0604020202020204" pitchFamily="34" charset="0"/>
              <a:buNone/>
              <a:defRPr lang="da-DK" sz="4800" b="1" kern="1200" cap="all" baseline="0" dirty="0">
                <a:solidFill>
                  <a:schemeClr val="bg1"/>
                </a:solidFill>
                <a:latin typeface="+mn-lt"/>
                <a:ea typeface="+mn-ea"/>
                <a:cs typeface="+mn-cs"/>
              </a:defRPr>
            </a:lvl5pPr>
          </a:lstStyle>
          <a:p>
            <a:pPr lvl="0"/>
            <a:r>
              <a:rPr lang="en-GB" dirty="0"/>
              <a:t>Click to add text</a:t>
            </a:r>
          </a:p>
        </p:txBody>
      </p:sp>
      <p:sp>
        <p:nvSpPr>
          <p:cNvPr id="12" name="Pladsholder til tekst 14">
            <a:extLst>
              <a:ext uri="{FF2B5EF4-FFF2-40B4-BE49-F238E27FC236}">
                <a16:creationId xmlns:a16="http://schemas.microsoft.com/office/drawing/2014/main" id="{E095D626-8544-1B49-AD85-894AF4011815}"/>
              </a:ext>
            </a:extLst>
          </p:cNvPr>
          <p:cNvSpPr>
            <a:spLocks noGrp="1"/>
          </p:cNvSpPr>
          <p:nvPr>
            <p:ph type="body" sz="quarter" idx="13" hasCustomPrompt="1"/>
          </p:nvPr>
        </p:nvSpPr>
        <p:spPr>
          <a:xfrm>
            <a:off x="590400" y="5934971"/>
            <a:ext cx="11012400" cy="367404"/>
          </a:xfrm>
        </p:spPr>
        <p:txBody>
          <a:bodyPr anchor="b" anchorCtr="0">
            <a:noAutofit/>
          </a:bodyPr>
          <a:lstStyle>
            <a:lvl1pPr marL="0" indent="0">
              <a:spcBef>
                <a:spcPts val="500"/>
              </a:spcBef>
              <a:buNone/>
              <a:defRPr sz="2400" b="0" baseline="0">
                <a:solidFill>
                  <a:schemeClr val="tx1"/>
                </a:solidFill>
              </a:defRPr>
            </a:lvl1pPr>
          </a:lstStyle>
          <a:p>
            <a:pPr lvl="0"/>
            <a:r>
              <a:rPr lang="en-GB" dirty="0"/>
              <a:t>Name, source</a:t>
            </a:r>
          </a:p>
        </p:txBody>
      </p:sp>
      <p:sp>
        <p:nvSpPr>
          <p:cNvPr id="4" name="Pladsholder til dato 3"/>
          <p:cNvSpPr>
            <a:spLocks noGrp="1"/>
          </p:cNvSpPr>
          <p:nvPr>
            <p:ph type="dt" sz="half" idx="10"/>
          </p:nvPr>
        </p:nvSpPr>
        <p:spPr/>
        <p:txBody>
          <a:bodyPr/>
          <a:lstStyle/>
          <a:p>
            <a:r>
              <a:rPr lang="da-DK" dirty="0"/>
              <a:t>08/09/2023</a:t>
            </a:r>
            <a:endParaRPr lang="en-GB" dirty="0"/>
          </a:p>
        </p:txBody>
      </p:sp>
      <p:sp>
        <p:nvSpPr>
          <p:cNvPr id="5" name="Pladsholder til sidefod 4"/>
          <p:cNvSpPr>
            <a:spLocks noGrp="1"/>
          </p:cNvSpPr>
          <p:nvPr>
            <p:ph type="ftr" sz="quarter" idx="11"/>
          </p:nvPr>
        </p:nvSpPr>
        <p:spPr/>
        <p:txBody>
          <a:bodyPr/>
          <a:lstStyle/>
          <a:p>
            <a:endParaRPr lang="en-GB" dirty="0"/>
          </a:p>
        </p:txBody>
      </p:sp>
      <p:sp>
        <p:nvSpPr>
          <p:cNvPr id="6" name="Pladsholder til slidenummer 5"/>
          <p:cNvSpPr>
            <a:spLocks noGrp="1"/>
          </p:cNvSpPr>
          <p:nvPr>
            <p:ph type="sldNum" sz="quarter" idx="12"/>
          </p:nvPr>
        </p:nvSpPr>
        <p:spPr/>
        <p:txBody>
          <a:bodyPr/>
          <a:lstStyle/>
          <a:p>
            <a:fld id="{091A926C-488A-4E3E-9C21-57CAA120E114}" type="slidenum">
              <a:rPr lang="en-GB" smtClean="0"/>
              <a:t>‹#›</a:t>
            </a:fld>
            <a:endParaRPr lang="en-GB" dirty="0"/>
          </a:p>
        </p:txBody>
      </p:sp>
    </p:spTree>
    <p:extLst>
      <p:ext uri="{BB962C8B-B14F-4D97-AF65-F5344CB8AC3E}">
        <p14:creationId xmlns:p14="http://schemas.microsoft.com/office/powerpoint/2010/main" val="809868431"/>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ing">
    <p:bg>
      <p:bgPr>
        <a:solidFill>
          <a:schemeClr val="accent4"/>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B606056-13C4-B341-9D8B-68EA38303651}"/>
              </a:ext>
            </a:extLst>
          </p:cNvPr>
          <p:cNvSpPr>
            <a:spLocks noGrp="1"/>
          </p:cNvSpPr>
          <p:nvPr>
            <p:ph type="body" sz="quarter" idx="13" hasCustomPrompt="1"/>
          </p:nvPr>
        </p:nvSpPr>
        <p:spPr>
          <a:xfrm>
            <a:off x="0" y="2527812"/>
            <a:ext cx="12192000" cy="955506"/>
          </a:xfrm>
          <a:noFill/>
        </p:spPr>
        <p:txBody>
          <a:bodyPr anchor="b" anchorCtr="0"/>
          <a:lstStyle>
            <a:lvl1pPr marL="0" indent="0" algn="ctr">
              <a:buFontTx/>
              <a:buNone/>
              <a:defRPr sz="6600" b="1" baseline="0">
                <a:solidFill>
                  <a:schemeClr val="tx1"/>
                </a:solidFill>
              </a:defRPr>
            </a:lvl1pPr>
          </a:lstStyle>
          <a:p>
            <a:pPr lvl="0"/>
            <a:r>
              <a:rPr lang="en-GB" dirty="0"/>
              <a:t>Click to add text</a:t>
            </a:r>
          </a:p>
        </p:txBody>
      </p:sp>
      <p:sp>
        <p:nvSpPr>
          <p:cNvPr id="10" name="Text Placeholder 4">
            <a:extLst>
              <a:ext uri="{FF2B5EF4-FFF2-40B4-BE49-F238E27FC236}">
                <a16:creationId xmlns:a16="http://schemas.microsoft.com/office/drawing/2014/main" id="{9FA67884-B97F-CB46-AABC-75F5273BB984}"/>
              </a:ext>
            </a:extLst>
          </p:cNvPr>
          <p:cNvSpPr>
            <a:spLocks noGrp="1"/>
          </p:cNvSpPr>
          <p:nvPr>
            <p:ph type="body" sz="quarter" idx="15" hasCustomPrompt="1"/>
          </p:nvPr>
        </p:nvSpPr>
        <p:spPr>
          <a:xfrm>
            <a:off x="0" y="3559852"/>
            <a:ext cx="12192000" cy="955506"/>
          </a:xfrm>
          <a:noFill/>
        </p:spPr>
        <p:txBody>
          <a:bodyPr/>
          <a:lstStyle>
            <a:lvl1pPr marL="0" indent="0" algn="ctr">
              <a:buFontTx/>
              <a:buNone/>
              <a:defRPr sz="6600" b="0" baseline="0">
                <a:solidFill>
                  <a:schemeClr val="tx1"/>
                </a:solidFill>
              </a:defRPr>
            </a:lvl1pPr>
          </a:lstStyle>
          <a:p>
            <a:pPr lvl="0"/>
            <a:r>
              <a:rPr lang="en-GB" dirty="0"/>
              <a:t>Click to add text</a:t>
            </a:r>
          </a:p>
        </p:txBody>
      </p:sp>
      <p:sp>
        <p:nvSpPr>
          <p:cNvPr id="4" name="Pladsholder til dato 3"/>
          <p:cNvSpPr>
            <a:spLocks noGrp="1"/>
          </p:cNvSpPr>
          <p:nvPr>
            <p:ph type="dt" sz="half" idx="10"/>
          </p:nvPr>
        </p:nvSpPr>
        <p:spPr/>
        <p:txBody>
          <a:bodyPr/>
          <a:lstStyle/>
          <a:p>
            <a:r>
              <a:rPr lang="da-DK" dirty="0"/>
              <a:t>08/09/2023</a:t>
            </a:r>
            <a:endParaRPr lang="en-GB" dirty="0"/>
          </a:p>
        </p:txBody>
      </p:sp>
      <p:sp>
        <p:nvSpPr>
          <p:cNvPr id="5" name="Pladsholder til sidefod 4"/>
          <p:cNvSpPr>
            <a:spLocks noGrp="1"/>
          </p:cNvSpPr>
          <p:nvPr>
            <p:ph type="ftr" sz="quarter" idx="11"/>
          </p:nvPr>
        </p:nvSpPr>
        <p:spPr/>
        <p:txBody>
          <a:bodyPr/>
          <a:lstStyle/>
          <a:p>
            <a:endParaRPr lang="en-GB" dirty="0"/>
          </a:p>
        </p:txBody>
      </p:sp>
      <p:sp>
        <p:nvSpPr>
          <p:cNvPr id="6" name="Pladsholder til slidenummer 5"/>
          <p:cNvSpPr>
            <a:spLocks noGrp="1"/>
          </p:cNvSpPr>
          <p:nvPr>
            <p:ph type="sldNum" sz="quarter" idx="12"/>
          </p:nvPr>
        </p:nvSpPr>
        <p:spPr/>
        <p:txBody>
          <a:bodyPr/>
          <a:lstStyle/>
          <a:p>
            <a:fld id="{091A926C-488A-4E3E-9C21-57CAA120E114}" type="slidenum">
              <a:rPr lang="en-GB" smtClean="0"/>
              <a:t>‹#›</a:t>
            </a:fld>
            <a:endParaRPr lang="en-GB" dirty="0"/>
          </a:p>
        </p:txBody>
      </p:sp>
    </p:spTree>
    <p:extLst>
      <p:ext uri="{BB962C8B-B14F-4D97-AF65-F5344CB8AC3E}">
        <p14:creationId xmlns:p14="http://schemas.microsoft.com/office/powerpoint/2010/main" val="1885453114"/>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mbers">
    <p:bg>
      <p:bgPr>
        <a:solidFill>
          <a:schemeClr val="accent4"/>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BDF7CB8-A29D-FD7D-E01C-9FA290029336}"/>
              </a:ext>
            </a:extLst>
          </p:cNvPr>
          <p:cNvSpPr>
            <a:spLocks noGrp="1" noChangeAspect="1"/>
          </p:cNvSpPr>
          <p:nvPr>
            <p:ph type="body" sz="quarter" idx="38" hasCustomPrompt="1"/>
          </p:nvPr>
        </p:nvSpPr>
        <p:spPr>
          <a:xfrm>
            <a:off x="593043" y="992701"/>
            <a:ext cx="1162800" cy="1162800"/>
          </a:xfrm>
          <a:prstGeom prst="ellipse">
            <a:avLst/>
          </a:prstGeom>
          <a:solidFill>
            <a:schemeClr val="tx1">
              <a:alpha val="20000"/>
            </a:schemeClr>
          </a:solidFill>
        </p:spPr>
        <p:txBody>
          <a:bodyPr tIns="72000" anchor="ctr" anchorCtr="0"/>
          <a:lstStyle>
            <a:lvl1pPr marL="0" indent="0" algn="ctr">
              <a:spcBef>
                <a:spcPts val="0"/>
              </a:spcBef>
              <a:buNone/>
              <a:defRPr sz="6000" b="1"/>
            </a:lvl1pPr>
          </a:lstStyle>
          <a:p>
            <a:pPr lvl="0"/>
            <a:r>
              <a:rPr lang="en-GB" dirty="0"/>
              <a:t>1</a:t>
            </a:r>
          </a:p>
        </p:txBody>
      </p:sp>
      <p:sp>
        <p:nvSpPr>
          <p:cNvPr id="9" name="Text Placeholder 8">
            <a:extLst>
              <a:ext uri="{FF2B5EF4-FFF2-40B4-BE49-F238E27FC236}">
                <a16:creationId xmlns:a16="http://schemas.microsoft.com/office/drawing/2014/main" id="{80999F43-7DCD-0386-4C37-C66F637D75F4}"/>
              </a:ext>
            </a:extLst>
          </p:cNvPr>
          <p:cNvSpPr>
            <a:spLocks noGrp="1"/>
          </p:cNvSpPr>
          <p:nvPr>
            <p:ph type="body" sz="quarter" idx="39" hasCustomPrompt="1"/>
          </p:nvPr>
        </p:nvSpPr>
        <p:spPr>
          <a:xfrm>
            <a:off x="1935309" y="992701"/>
            <a:ext cx="3590534" cy="1162800"/>
          </a:xfrm>
        </p:spPr>
        <p:txBody>
          <a:bodyPr anchor="ctr" anchorCtr="0"/>
          <a:lstStyle>
            <a:lvl1pPr marL="0" indent="0">
              <a:spcBef>
                <a:spcPts val="0"/>
              </a:spcBef>
              <a:buNone/>
              <a:defRPr sz="2800" b="1"/>
            </a:lvl1pPr>
            <a:lvl2pPr marL="0" indent="0">
              <a:buNone/>
              <a:defRPr sz="2800" b="1"/>
            </a:lvl2pPr>
            <a:lvl3pPr marL="0" indent="0">
              <a:buNone/>
              <a:defRPr sz="2800" b="1"/>
            </a:lvl3pPr>
            <a:lvl4pPr marL="0" indent="0">
              <a:buNone/>
              <a:defRPr sz="2800" b="1"/>
            </a:lvl4pPr>
            <a:lvl5pPr marL="0" indent="0">
              <a:buNone/>
              <a:defRPr sz="2800" b="1"/>
            </a:lvl5pPr>
          </a:lstStyle>
          <a:p>
            <a:pPr lvl="0"/>
            <a:r>
              <a:rPr lang="en-GB" dirty="0"/>
              <a:t>Click to add text</a:t>
            </a:r>
          </a:p>
        </p:txBody>
      </p:sp>
      <p:sp>
        <p:nvSpPr>
          <p:cNvPr id="13" name="Text Placeholder 12">
            <a:extLst>
              <a:ext uri="{FF2B5EF4-FFF2-40B4-BE49-F238E27FC236}">
                <a16:creationId xmlns:a16="http://schemas.microsoft.com/office/drawing/2014/main" id="{5A0FE321-409A-CB41-0D2F-3A239A66393D}"/>
              </a:ext>
            </a:extLst>
          </p:cNvPr>
          <p:cNvSpPr>
            <a:spLocks noGrp="1" noChangeAspect="1"/>
          </p:cNvSpPr>
          <p:nvPr>
            <p:ph type="body" sz="quarter" idx="40" hasCustomPrompt="1"/>
          </p:nvPr>
        </p:nvSpPr>
        <p:spPr>
          <a:xfrm>
            <a:off x="6092802" y="911224"/>
            <a:ext cx="1162800" cy="1162800"/>
          </a:xfrm>
          <a:prstGeom prst="ellipse">
            <a:avLst/>
          </a:prstGeom>
          <a:solidFill>
            <a:schemeClr val="tx1">
              <a:alpha val="20000"/>
            </a:schemeClr>
          </a:solidFill>
        </p:spPr>
        <p:txBody>
          <a:bodyPr tIns="72000" anchor="ctr" anchorCtr="0"/>
          <a:lstStyle>
            <a:lvl1pPr marL="0" indent="0" algn="ctr">
              <a:buNone/>
              <a:defRPr sz="6000" b="1"/>
            </a:lvl1pPr>
          </a:lstStyle>
          <a:p>
            <a:pPr lvl="0"/>
            <a:r>
              <a:rPr lang="en-GB" dirty="0"/>
              <a:t>2</a:t>
            </a:r>
          </a:p>
        </p:txBody>
      </p:sp>
      <p:sp>
        <p:nvSpPr>
          <p:cNvPr id="16" name="Text Placeholder 15">
            <a:extLst>
              <a:ext uri="{FF2B5EF4-FFF2-40B4-BE49-F238E27FC236}">
                <a16:creationId xmlns:a16="http://schemas.microsoft.com/office/drawing/2014/main" id="{E85D9037-4808-3FB4-8291-164C228C83E2}"/>
              </a:ext>
            </a:extLst>
          </p:cNvPr>
          <p:cNvSpPr>
            <a:spLocks noGrp="1"/>
          </p:cNvSpPr>
          <p:nvPr>
            <p:ph type="body" sz="quarter" idx="41" hasCustomPrompt="1"/>
          </p:nvPr>
        </p:nvSpPr>
        <p:spPr>
          <a:xfrm>
            <a:off x="7438265" y="911224"/>
            <a:ext cx="3705822" cy="1162800"/>
          </a:xfrm>
        </p:spPr>
        <p:txBody>
          <a:bodyPr anchor="ctr" anchorCtr="0"/>
          <a:lstStyle>
            <a:lvl1pPr marL="0" indent="0">
              <a:lnSpc>
                <a:spcPct val="100000"/>
              </a:lnSpc>
              <a:spcBef>
                <a:spcPts val="0"/>
              </a:spcBef>
              <a:spcAft>
                <a:spcPts val="0"/>
              </a:spcAft>
              <a:buNone/>
              <a:defRPr sz="2800" b="1"/>
            </a:lvl1pPr>
            <a:lvl2pPr marL="0" indent="0">
              <a:lnSpc>
                <a:spcPct val="100000"/>
              </a:lnSpc>
              <a:spcBef>
                <a:spcPts val="0"/>
              </a:spcBef>
              <a:spcAft>
                <a:spcPts val="0"/>
              </a:spcAft>
              <a:buNone/>
              <a:defRPr sz="2800" b="1"/>
            </a:lvl2pPr>
            <a:lvl3pPr marL="0" indent="0">
              <a:lnSpc>
                <a:spcPct val="100000"/>
              </a:lnSpc>
              <a:spcBef>
                <a:spcPts val="0"/>
              </a:spcBef>
              <a:spcAft>
                <a:spcPts val="0"/>
              </a:spcAft>
              <a:buNone/>
              <a:defRPr sz="2800" b="1"/>
            </a:lvl3pPr>
            <a:lvl4pPr marL="0" indent="0">
              <a:lnSpc>
                <a:spcPct val="100000"/>
              </a:lnSpc>
              <a:spcBef>
                <a:spcPts val="0"/>
              </a:spcBef>
              <a:spcAft>
                <a:spcPts val="0"/>
              </a:spcAft>
              <a:buNone/>
              <a:defRPr sz="2800" b="1"/>
            </a:lvl4pPr>
            <a:lvl5pPr marL="0" indent="0">
              <a:lnSpc>
                <a:spcPct val="100000"/>
              </a:lnSpc>
              <a:spcBef>
                <a:spcPts val="0"/>
              </a:spcBef>
              <a:spcAft>
                <a:spcPts val="0"/>
              </a:spcAft>
              <a:buNone/>
              <a:defRPr sz="2800" b="1"/>
            </a:lvl5pPr>
          </a:lstStyle>
          <a:p>
            <a:pPr lvl="0"/>
            <a:r>
              <a:rPr lang="en-GB" dirty="0"/>
              <a:t>Click to add text</a:t>
            </a:r>
          </a:p>
        </p:txBody>
      </p:sp>
      <p:sp>
        <p:nvSpPr>
          <p:cNvPr id="18" name="Text Placeholder 17">
            <a:extLst>
              <a:ext uri="{FF2B5EF4-FFF2-40B4-BE49-F238E27FC236}">
                <a16:creationId xmlns:a16="http://schemas.microsoft.com/office/drawing/2014/main" id="{34F98610-1AA8-ED76-CB97-422A1761A39E}"/>
              </a:ext>
            </a:extLst>
          </p:cNvPr>
          <p:cNvSpPr>
            <a:spLocks noGrp="1"/>
          </p:cNvSpPr>
          <p:nvPr>
            <p:ph type="body" sz="quarter" idx="42" hasCustomPrompt="1"/>
          </p:nvPr>
        </p:nvSpPr>
        <p:spPr>
          <a:xfrm>
            <a:off x="2272868" y="2409825"/>
            <a:ext cx="1162800" cy="1162800"/>
          </a:xfrm>
          <a:prstGeom prst="ellipse">
            <a:avLst/>
          </a:prstGeom>
          <a:solidFill>
            <a:schemeClr val="tx1">
              <a:alpha val="20000"/>
            </a:schemeClr>
          </a:solidFill>
        </p:spPr>
        <p:txBody>
          <a:bodyPr tIns="72000" anchor="ctr" anchorCtr="0"/>
          <a:lstStyle>
            <a:lvl1pPr marL="0" indent="0" algn="ctr">
              <a:buNone/>
              <a:defRPr sz="6000" b="1"/>
            </a:lvl1pPr>
            <a:lvl2pPr marL="360363" indent="0" algn="ctr">
              <a:buNone/>
              <a:defRPr sz="2800" b="1"/>
            </a:lvl2pPr>
            <a:lvl3pPr marL="720000" indent="0" algn="ctr">
              <a:buNone/>
              <a:defRPr sz="2800" b="1"/>
            </a:lvl3pPr>
            <a:lvl4pPr marL="720000" indent="0" algn="ctr">
              <a:buNone/>
              <a:defRPr sz="2800" b="1"/>
            </a:lvl4pPr>
            <a:lvl5pPr marL="720000" indent="0" algn="ctr">
              <a:buNone/>
              <a:defRPr sz="2800" b="1"/>
            </a:lvl5pPr>
          </a:lstStyle>
          <a:p>
            <a:pPr lvl="0"/>
            <a:r>
              <a:rPr lang="en-GB" dirty="0"/>
              <a:t>3</a:t>
            </a:r>
          </a:p>
        </p:txBody>
      </p:sp>
      <p:sp>
        <p:nvSpPr>
          <p:cNvPr id="20" name="Text Placeholder 19">
            <a:extLst>
              <a:ext uri="{FF2B5EF4-FFF2-40B4-BE49-F238E27FC236}">
                <a16:creationId xmlns:a16="http://schemas.microsoft.com/office/drawing/2014/main" id="{04C99C31-A019-EB05-99AD-9B5C4892C3E5}"/>
              </a:ext>
            </a:extLst>
          </p:cNvPr>
          <p:cNvSpPr>
            <a:spLocks noGrp="1"/>
          </p:cNvSpPr>
          <p:nvPr>
            <p:ph type="body" sz="quarter" idx="43" hasCustomPrompt="1"/>
          </p:nvPr>
        </p:nvSpPr>
        <p:spPr>
          <a:xfrm>
            <a:off x="3620656" y="2409825"/>
            <a:ext cx="3113087" cy="1162800"/>
          </a:xfrm>
        </p:spPr>
        <p:txBody>
          <a:bodyPr anchor="ctr" anchorCtr="0"/>
          <a:lstStyle>
            <a:lvl1pPr marL="0" indent="0">
              <a:lnSpc>
                <a:spcPct val="100000"/>
              </a:lnSpc>
              <a:spcBef>
                <a:spcPts val="0"/>
              </a:spcBef>
              <a:spcAft>
                <a:spcPts val="0"/>
              </a:spcAft>
              <a:buNone/>
              <a:defRPr sz="2800" b="1"/>
            </a:lvl1pPr>
            <a:lvl2pPr marL="0" indent="0">
              <a:buNone/>
              <a:defRPr sz="2800" b="1"/>
            </a:lvl2pPr>
            <a:lvl3pPr marL="0" indent="0">
              <a:buNone/>
              <a:defRPr sz="2800" b="1"/>
            </a:lvl3pPr>
            <a:lvl4pPr marL="0" indent="0">
              <a:buNone/>
              <a:defRPr sz="2800" b="1"/>
            </a:lvl4pPr>
            <a:lvl5pPr marL="0" indent="0">
              <a:buNone/>
              <a:defRPr sz="2800" b="1"/>
            </a:lvl5pPr>
          </a:lstStyle>
          <a:p>
            <a:pPr lvl="0"/>
            <a:r>
              <a:rPr lang="en-GB" dirty="0"/>
              <a:t>Click to add text</a:t>
            </a:r>
          </a:p>
        </p:txBody>
      </p:sp>
      <p:sp>
        <p:nvSpPr>
          <p:cNvPr id="22" name="Text Placeholder 21">
            <a:extLst>
              <a:ext uri="{FF2B5EF4-FFF2-40B4-BE49-F238E27FC236}">
                <a16:creationId xmlns:a16="http://schemas.microsoft.com/office/drawing/2014/main" id="{DA112A83-1D6E-E31B-3869-56E056FE8E0E}"/>
              </a:ext>
            </a:extLst>
          </p:cNvPr>
          <p:cNvSpPr>
            <a:spLocks noGrp="1"/>
          </p:cNvSpPr>
          <p:nvPr>
            <p:ph type="body" sz="quarter" idx="44" hasCustomPrompt="1"/>
          </p:nvPr>
        </p:nvSpPr>
        <p:spPr>
          <a:xfrm>
            <a:off x="7188200" y="2970213"/>
            <a:ext cx="1162800" cy="1162800"/>
          </a:xfrm>
          <a:prstGeom prst="ellipse">
            <a:avLst/>
          </a:prstGeom>
          <a:solidFill>
            <a:schemeClr val="tx1">
              <a:alpha val="20000"/>
            </a:schemeClr>
          </a:solidFill>
        </p:spPr>
        <p:txBody>
          <a:bodyPr tIns="72000" anchor="ctr" anchorCtr="0"/>
          <a:lstStyle>
            <a:lvl1pPr marL="0" indent="0" algn="ctr">
              <a:buNone/>
              <a:defRPr sz="6000" b="1"/>
            </a:lvl1pPr>
            <a:lvl2pPr marL="360363" indent="0" algn="ctr">
              <a:buNone/>
              <a:defRPr sz="2800" b="1"/>
            </a:lvl2pPr>
            <a:lvl3pPr marL="720000" indent="0" algn="ctr">
              <a:buNone/>
              <a:defRPr sz="2800" b="1"/>
            </a:lvl3pPr>
            <a:lvl4pPr marL="720000" indent="0" algn="ctr">
              <a:buNone/>
              <a:defRPr sz="2800" b="1"/>
            </a:lvl4pPr>
            <a:lvl5pPr marL="720000" indent="0" algn="ctr">
              <a:buNone/>
              <a:defRPr sz="2800" b="1"/>
            </a:lvl5pPr>
          </a:lstStyle>
          <a:p>
            <a:pPr lvl="0"/>
            <a:r>
              <a:rPr lang="en-GB" dirty="0"/>
              <a:t>4</a:t>
            </a:r>
          </a:p>
        </p:txBody>
      </p:sp>
      <p:sp>
        <p:nvSpPr>
          <p:cNvPr id="24" name="Text Placeholder 23">
            <a:extLst>
              <a:ext uri="{FF2B5EF4-FFF2-40B4-BE49-F238E27FC236}">
                <a16:creationId xmlns:a16="http://schemas.microsoft.com/office/drawing/2014/main" id="{F5507CD6-BB87-26DA-1CB3-C86DBC2ACD10}"/>
              </a:ext>
            </a:extLst>
          </p:cNvPr>
          <p:cNvSpPr>
            <a:spLocks noGrp="1"/>
          </p:cNvSpPr>
          <p:nvPr>
            <p:ph type="body" sz="quarter" idx="45" hasCustomPrompt="1"/>
          </p:nvPr>
        </p:nvSpPr>
        <p:spPr>
          <a:xfrm>
            <a:off x="8535988" y="2970213"/>
            <a:ext cx="3065462" cy="1162800"/>
          </a:xfrm>
        </p:spPr>
        <p:txBody>
          <a:bodyPr anchor="ctr" anchorCtr="0"/>
          <a:lstStyle>
            <a:lvl1pPr marL="0" indent="0">
              <a:lnSpc>
                <a:spcPct val="100000"/>
              </a:lnSpc>
              <a:spcBef>
                <a:spcPts val="0"/>
              </a:spcBef>
              <a:spcAft>
                <a:spcPts val="0"/>
              </a:spcAft>
              <a:buNone/>
              <a:defRPr sz="2800" b="1"/>
            </a:lvl1pPr>
            <a:lvl2pPr marL="0" indent="0">
              <a:lnSpc>
                <a:spcPct val="100000"/>
              </a:lnSpc>
              <a:spcBef>
                <a:spcPts val="0"/>
              </a:spcBef>
              <a:spcAft>
                <a:spcPts val="0"/>
              </a:spcAft>
              <a:buNone/>
              <a:defRPr sz="2800" b="1"/>
            </a:lvl2pPr>
            <a:lvl3pPr marL="0" indent="0">
              <a:lnSpc>
                <a:spcPct val="100000"/>
              </a:lnSpc>
              <a:spcBef>
                <a:spcPts val="0"/>
              </a:spcBef>
              <a:spcAft>
                <a:spcPts val="0"/>
              </a:spcAft>
              <a:buNone/>
              <a:defRPr sz="2800" b="1"/>
            </a:lvl3pPr>
            <a:lvl4pPr marL="0" indent="0">
              <a:lnSpc>
                <a:spcPct val="100000"/>
              </a:lnSpc>
              <a:spcBef>
                <a:spcPts val="0"/>
              </a:spcBef>
              <a:spcAft>
                <a:spcPts val="0"/>
              </a:spcAft>
              <a:buNone/>
              <a:defRPr sz="2800" b="1"/>
            </a:lvl4pPr>
            <a:lvl5pPr marL="0" indent="0">
              <a:lnSpc>
                <a:spcPct val="100000"/>
              </a:lnSpc>
              <a:spcBef>
                <a:spcPts val="0"/>
              </a:spcBef>
              <a:spcAft>
                <a:spcPts val="0"/>
              </a:spcAft>
              <a:buNone/>
              <a:defRPr sz="2800" b="1"/>
            </a:lvl5pPr>
          </a:lstStyle>
          <a:p>
            <a:pPr lvl="0"/>
            <a:r>
              <a:rPr lang="en-GB" dirty="0"/>
              <a:t>Click to add text</a:t>
            </a:r>
          </a:p>
        </p:txBody>
      </p:sp>
      <p:sp>
        <p:nvSpPr>
          <p:cNvPr id="31" name="Text Placeholder 30">
            <a:extLst>
              <a:ext uri="{FF2B5EF4-FFF2-40B4-BE49-F238E27FC236}">
                <a16:creationId xmlns:a16="http://schemas.microsoft.com/office/drawing/2014/main" id="{2EED4611-1BCD-13B0-4F45-DAEAB3529025}"/>
              </a:ext>
            </a:extLst>
          </p:cNvPr>
          <p:cNvSpPr>
            <a:spLocks noGrp="1"/>
          </p:cNvSpPr>
          <p:nvPr>
            <p:ph type="body" sz="quarter" idx="46" hasCustomPrompt="1"/>
          </p:nvPr>
        </p:nvSpPr>
        <p:spPr>
          <a:xfrm>
            <a:off x="1458913" y="4498975"/>
            <a:ext cx="1162800" cy="1162800"/>
          </a:xfrm>
          <a:prstGeom prst="ellipse">
            <a:avLst/>
          </a:prstGeom>
          <a:solidFill>
            <a:schemeClr val="tx1">
              <a:alpha val="20000"/>
            </a:schemeClr>
          </a:solidFill>
        </p:spPr>
        <p:txBody>
          <a:bodyPr tIns="72000" anchor="ctr" anchorCtr="0"/>
          <a:lstStyle>
            <a:lvl1pPr marL="0" indent="0" algn="ctr">
              <a:buNone/>
              <a:defRPr sz="6000" b="1"/>
            </a:lvl1pPr>
            <a:lvl2pPr marL="360363" indent="0" algn="ctr">
              <a:buNone/>
              <a:defRPr sz="2800" b="1"/>
            </a:lvl2pPr>
            <a:lvl3pPr marL="720000" indent="0" algn="ctr">
              <a:buNone/>
              <a:defRPr sz="2800" b="1"/>
            </a:lvl3pPr>
            <a:lvl4pPr marL="720000" indent="0" algn="ctr">
              <a:buNone/>
              <a:defRPr sz="2800" b="1"/>
            </a:lvl4pPr>
            <a:lvl5pPr marL="720000" indent="0" algn="ctr">
              <a:buNone/>
              <a:defRPr sz="2800" b="1"/>
            </a:lvl5pPr>
          </a:lstStyle>
          <a:p>
            <a:pPr lvl="0"/>
            <a:r>
              <a:rPr lang="en-GB" dirty="0"/>
              <a:t>5</a:t>
            </a:r>
          </a:p>
        </p:txBody>
      </p:sp>
      <p:sp>
        <p:nvSpPr>
          <p:cNvPr id="33" name="Text Placeholder 32">
            <a:extLst>
              <a:ext uri="{FF2B5EF4-FFF2-40B4-BE49-F238E27FC236}">
                <a16:creationId xmlns:a16="http://schemas.microsoft.com/office/drawing/2014/main" id="{B3B6A4E6-E617-BAD1-0112-A96754231B66}"/>
              </a:ext>
            </a:extLst>
          </p:cNvPr>
          <p:cNvSpPr>
            <a:spLocks noGrp="1"/>
          </p:cNvSpPr>
          <p:nvPr>
            <p:ph type="body" sz="quarter" idx="47" hasCustomPrompt="1"/>
          </p:nvPr>
        </p:nvSpPr>
        <p:spPr>
          <a:xfrm>
            <a:off x="2814435" y="4498975"/>
            <a:ext cx="2938665" cy="1162800"/>
          </a:xfrm>
        </p:spPr>
        <p:txBody>
          <a:bodyPr anchor="ctr" anchorCtr="0"/>
          <a:lstStyle>
            <a:lvl1pPr marL="0" indent="0">
              <a:lnSpc>
                <a:spcPct val="100000"/>
              </a:lnSpc>
              <a:spcBef>
                <a:spcPts val="0"/>
              </a:spcBef>
              <a:spcAft>
                <a:spcPts val="0"/>
              </a:spcAft>
              <a:buNone/>
              <a:defRPr sz="2800" b="1"/>
            </a:lvl1pPr>
            <a:lvl2pPr marL="0" indent="0">
              <a:lnSpc>
                <a:spcPct val="100000"/>
              </a:lnSpc>
              <a:spcBef>
                <a:spcPts val="0"/>
              </a:spcBef>
              <a:spcAft>
                <a:spcPts val="0"/>
              </a:spcAft>
              <a:buNone/>
              <a:defRPr sz="2800" b="1"/>
            </a:lvl2pPr>
            <a:lvl3pPr marL="0" indent="0">
              <a:lnSpc>
                <a:spcPct val="100000"/>
              </a:lnSpc>
              <a:spcBef>
                <a:spcPts val="0"/>
              </a:spcBef>
              <a:spcAft>
                <a:spcPts val="0"/>
              </a:spcAft>
              <a:buNone/>
              <a:defRPr sz="2800" b="1"/>
            </a:lvl3pPr>
            <a:lvl4pPr marL="0" indent="0">
              <a:lnSpc>
                <a:spcPct val="100000"/>
              </a:lnSpc>
              <a:spcBef>
                <a:spcPts val="0"/>
              </a:spcBef>
              <a:spcAft>
                <a:spcPts val="0"/>
              </a:spcAft>
              <a:buNone/>
              <a:defRPr sz="2800" b="1"/>
            </a:lvl4pPr>
            <a:lvl5pPr marL="0" indent="0">
              <a:lnSpc>
                <a:spcPct val="100000"/>
              </a:lnSpc>
              <a:spcBef>
                <a:spcPts val="0"/>
              </a:spcBef>
              <a:spcAft>
                <a:spcPts val="0"/>
              </a:spcAft>
              <a:buNone/>
              <a:defRPr sz="2800" b="1"/>
            </a:lvl5pPr>
          </a:lstStyle>
          <a:p>
            <a:pPr lvl="0"/>
            <a:r>
              <a:rPr lang="en-GB" dirty="0"/>
              <a:t>Click to add text</a:t>
            </a:r>
          </a:p>
        </p:txBody>
      </p:sp>
      <p:sp>
        <p:nvSpPr>
          <p:cNvPr id="35" name="Text Placeholder 34">
            <a:extLst>
              <a:ext uri="{FF2B5EF4-FFF2-40B4-BE49-F238E27FC236}">
                <a16:creationId xmlns:a16="http://schemas.microsoft.com/office/drawing/2014/main" id="{0135649F-22C1-794A-F31C-7DC6EA04B2E5}"/>
              </a:ext>
            </a:extLst>
          </p:cNvPr>
          <p:cNvSpPr>
            <a:spLocks noGrp="1"/>
          </p:cNvSpPr>
          <p:nvPr>
            <p:ph type="body" sz="quarter" idx="48" hasCustomPrompt="1"/>
          </p:nvPr>
        </p:nvSpPr>
        <p:spPr>
          <a:xfrm>
            <a:off x="6372225" y="5138044"/>
            <a:ext cx="1162800" cy="1162800"/>
          </a:xfrm>
          <a:prstGeom prst="ellipse">
            <a:avLst/>
          </a:prstGeom>
          <a:solidFill>
            <a:schemeClr val="tx1">
              <a:alpha val="20000"/>
            </a:schemeClr>
          </a:solidFill>
        </p:spPr>
        <p:txBody>
          <a:bodyPr tIns="72000" anchor="ctr" anchorCtr="0"/>
          <a:lstStyle>
            <a:lvl1pPr marL="0" indent="0" algn="ctr">
              <a:buNone/>
              <a:defRPr sz="6000" b="1"/>
            </a:lvl1pPr>
            <a:lvl2pPr marL="360363" indent="0" algn="ctr">
              <a:buNone/>
              <a:defRPr sz="2800" b="1"/>
            </a:lvl2pPr>
            <a:lvl3pPr marL="720000" indent="0" algn="ctr">
              <a:buNone/>
              <a:defRPr sz="2800" b="1"/>
            </a:lvl3pPr>
            <a:lvl4pPr marL="720000" indent="0" algn="ctr">
              <a:buNone/>
              <a:defRPr sz="2800" b="1"/>
            </a:lvl4pPr>
            <a:lvl5pPr marL="720000" indent="0" algn="ctr">
              <a:buNone/>
              <a:defRPr sz="2800" b="1"/>
            </a:lvl5pPr>
          </a:lstStyle>
          <a:p>
            <a:pPr lvl="0"/>
            <a:r>
              <a:rPr lang="en-GB" dirty="0"/>
              <a:t>6</a:t>
            </a:r>
          </a:p>
        </p:txBody>
      </p:sp>
      <p:sp>
        <p:nvSpPr>
          <p:cNvPr id="37" name="Text Placeholder 36">
            <a:extLst>
              <a:ext uri="{FF2B5EF4-FFF2-40B4-BE49-F238E27FC236}">
                <a16:creationId xmlns:a16="http://schemas.microsoft.com/office/drawing/2014/main" id="{35999C3D-9DB2-8B28-1D0E-EDC2C950F687}"/>
              </a:ext>
            </a:extLst>
          </p:cNvPr>
          <p:cNvSpPr>
            <a:spLocks noGrp="1"/>
          </p:cNvSpPr>
          <p:nvPr>
            <p:ph type="body" sz="quarter" idx="49" hasCustomPrompt="1"/>
          </p:nvPr>
        </p:nvSpPr>
        <p:spPr>
          <a:xfrm>
            <a:off x="7720013" y="5138044"/>
            <a:ext cx="3343275" cy="1162800"/>
          </a:xfrm>
        </p:spPr>
        <p:txBody>
          <a:bodyPr anchor="ctr" anchorCtr="0"/>
          <a:lstStyle>
            <a:lvl1pPr marL="0" indent="0">
              <a:lnSpc>
                <a:spcPct val="100000"/>
              </a:lnSpc>
              <a:spcBef>
                <a:spcPts val="0"/>
              </a:spcBef>
              <a:spcAft>
                <a:spcPts val="0"/>
              </a:spcAft>
              <a:buNone/>
              <a:defRPr sz="2800" b="1"/>
            </a:lvl1pPr>
            <a:lvl2pPr marL="0" indent="0">
              <a:lnSpc>
                <a:spcPct val="100000"/>
              </a:lnSpc>
              <a:spcBef>
                <a:spcPts val="0"/>
              </a:spcBef>
              <a:spcAft>
                <a:spcPts val="0"/>
              </a:spcAft>
              <a:buNone/>
              <a:defRPr sz="2800" b="1"/>
            </a:lvl2pPr>
            <a:lvl3pPr marL="0" indent="0">
              <a:lnSpc>
                <a:spcPct val="100000"/>
              </a:lnSpc>
              <a:spcBef>
                <a:spcPts val="0"/>
              </a:spcBef>
              <a:spcAft>
                <a:spcPts val="0"/>
              </a:spcAft>
              <a:buNone/>
              <a:defRPr sz="2800" b="1"/>
            </a:lvl3pPr>
            <a:lvl4pPr marL="0" indent="0">
              <a:lnSpc>
                <a:spcPct val="100000"/>
              </a:lnSpc>
              <a:spcBef>
                <a:spcPts val="0"/>
              </a:spcBef>
              <a:spcAft>
                <a:spcPts val="0"/>
              </a:spcAft>
              <a:buNone/>
              <a:defRPr sz="2800" b="1"/>
            </a:lvl4pPr>
            <a:lvl5pPr marL="0" indent="0">
              <a:lnSpc>
                <a:spcPct val="100000"/>
              </a:lnSpc>
              <a:spcBef>
                <a:spcPts val="0"/>
              </a:spcBef>
              <a:spcAft>
                <a:spcPts val="0"/>
              </a:spcAft>
              <a:buNone/>
              <a:defRPr sz="2800" b="1"/>
            </a:lvl5pPr>
          </a:lstStyle>
          <a:p>
            <a:pPr lvl="0"/>
            <a:r>
              <a:rPr lang="en-GB" dirty="0"/>
              <a:t>Click to add text</a:t>
            </a:r>
          </a:p>
        </p:txBody>
      </p:sp>
      <p:sp>
        <p:nvSpPr>
          <p:cNvPr id="4" name="Pladsholder til dato 3"/>
          <p:cNvSpPr>
            <a:spLocks noGrp="1"/>
          </p:cNvSpPr>
          <p:nvPr>
            <p:ph type="dt" sz="half" idx="10"/>
          </p:nvPr>
        </p:nvSpPr>
        <p:spPr/>
        <p:txBody>
          <a:bodyPr/>
          <a:lstStyle/>
          <a:p>
            <a:r>
              <a:rPr lang="da-DK" dirty="0"/>
              <a:t>08/09/2023</a:t>
            </a:r>
            <a:endParaRPr lang="en-GB" dirty="0"/>
          </a:p>
        </p:txBody>
      </p:sp>
      <p:sp>
        <p:nvSpPr>
          <p:cNvPr id="5" name="Pladsholder til sidefod 4"/>
          <p:cNvSpPr>
            <a:spLocks noGrp="1"/>
          </p:cNvSpPr>
          <p:nvPr>
            <p:ph type="ftr" sz="quarter" idx="11"/>
          </p:nvPr>
        </p:nvSpPr>
        <p:spPr/>
        <p:txBody>
          <a:bodyPr/>
          <a:lstStyle/>
          <a:p>
            <a:endParaRPr lang="en-GB" dirty="0"/>
          </a:p>
        </p:txBody>
      </p:sp>
      <p:sp>
        <p:nvSpPr>
          <p:cNvPr id="6" name="Pladsholder til slidenummer 5"/>
          <p:cNvSpPr>
            <a:spLocks noGrp="1"/>
          </p:cNvSpPr>
          <p:nvPr>
            <p:ph type="sldNum" sz="quarter" idx="12"/>
          </p:nvPr>
        </p:nvSpPr>
        <p:spPr/>
        <p:txBody>
          <a:bodyPr/>
          <a:lstStyle/>
          <a:p>
            <a:fld id="{091A926C-488A-4E3E-9C21-57CAA120E114}" type="slidenum">
              <a:rPr lang="en-GB" smtClean="0"/>
              <a:t>‹#›</a:t>
            </a:fld>
            <a:endParaRPr lang="en-GB" dirty="0"/>
          </a:p>
        </p:txBody>
      </p:sp>
      <p:sp>
        <p:nvSpPr>
          <p:cNvPr id="3" name="TextBox 1">
            <a:extLst>
              <a:ext uri="{FF2B5EF4-FFF2-40B4-BE49-F238E27FC236}">
                <a16:creationId xmlns:a16="http://schemas.microsoft.com/office/drawing/2014/main" id="{7268BAA3-AF98-A946-16EB-29ED74D4E93C}"/>
              </a:ext>
            </a:extLst>
          </p:cNvPr>
          <p:cNvSpPr txBox="1"/>
          <p:nvPr userDrawn="1"/>
        </p:nvSpPr>
        <p:spPr>
          <a:xfrm>
            <a:off x="588964" y="-375558"/>
            <a:ext cx="11012486" cy="306335"/>
          </a:xfrm>
          <a:prstGeom prst="rect">
            <a:avLst/>
          </a:prstGeom>
        </p:spPr>
        <p:txBody>
          <a:bodyPr vert="horz" wrap="square" lIns="0" tIns="0" rIns="0" bIns="0" rtlCol="0" anchor="b"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r>
              <a:rPr lang="en-GB" sz="1400" b="1" dirty="0">
                <a:solidFill>
                  <a:schemeClr val="bg1"/>
                </a:solidFill>
                <a:latin typeface="Microsoft New Tai Lue"/>
              </a:rPr>
              <a:t>Highlight words </a:t>
            </a:r>
            <a:r>
              <a:rPr lang="en-GB" sz="1400" b="0" dirty="0">
                <a:solidFill>
                  <a:schemeClr val="bg1"/>
                </a:solidFill>
                <a:latin typeface="Microsoft New Tai Lue"/>
              </a:rPr>
              <a:t>in text using </a:t>
            </a:r>
            <a:r>
              <a:rPr lang="en-GB" sz="1400" b="1" dirty="0">
                <a:solidFill>
                  <a:schemeClr val="bg1"/>
                </a:solidFill>
                <a:latin typeface="Microsoft New Tai Lue"/>
              </a:rPr>
              <a:t>bold   </a:t>
            </a:r>
            <a:endParaRPr lang="en-GB" sz="1400" b="0" dirty="0">
              <a:solidFill>
                <a:schemeClr val="bg1"/>
              </a:solidFill>
              <a:latin typeface="Microsoft New Tai Lue"/>
            </a:endParaRPr>
          </a:p>
        </p:txBody>
      </p:sp>
    </p:spTree>
    <p:extLst>
      <p:ext uri="{BB962C8B-B14F-4D97-AF65-F5344CB8AC3E}">
        <p14:creationId xmlns:p14="http://schemas.microsoft.com/office/powerpoint/2010/main" val="2784342020"/>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rrow">
    <p:bg>
      <p:bgPr>
        <a:solidFill>
          <a:schemeClr val="accent6"/>
        </a:solidFill>
        <a:effectLst/>
      </p:bgPr>
    </p:bg>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r>
              <a:rPr lang="da-DK" dirty="0"/>
              <a:t>08/09/2023</a:t>
            </a:r>
            <a:endParaRPr lang="en-GB" dirty="0"/>
          </a:p>
        </p:txBody>
      </p:sp>
      <p:sp>
        <p:nvSpPr>
          <p:cNvPr id="5" name="Pladsholder til sidefod 4"/>
          <p:cNvSpPr>
            <a:spLocks noGrp="1"/>
          </p:cNvSpPr>
          <p:nvPr>
            <p:ph type="ftr" sz="quarter" idx="11"/>
          </p:nvPr>
        </p:nvSpPr>
        <p:spPr/>
        <p:txBody>
          <a:bodyPr/>
          <a:lstStyle/>
          <a:p>
            <a:endParaRPr lang="en-GB" dirty="0"/>
          </a:p>
        </p:txBody>
      </p:sp>
      <p:sp>
        <p:nvSpPr>
          <p:cNvPr id="6" name="Pladsholder til slidenummer 5"/>
          <p:cNvSpPr>
            <a:spLocks noGrp="1"/>
          </p:cNvSpPr>
          <p:nvPr>
            <p:ph type="sldNum" sz="quarter" idx="12"/>
          </p:nvPr>
        </p:nvSpPr>
        <p:spPr/>
        <p:txBody>
          <a:bodyPr/>
          <a:lstStyle/>
          <a:p>
            <a:fld id="{091A926C-488A-4E3E-9C21-57CAA120E114}" type="slidenum">
              <a:rPr lang="en-GB" smtClean="0"/>
              <a:t>‹#›</a:t>
            </a:fld>
            <a:endParaRPr lang="en-GB" dirty="0"/>
          </a:p>
        </p:txBody>
      </p:sp>
      <p:sp>
        <p:nvSpPr>
          <p:cNvPr id="2" name="TextBox 1">
            <a:extLst>
              <a:ext uri="{FF2B5EF4-FFF2-40B4-BE49-F238E27FC236}">
                <a16:creationId xmlns:a16="http://schemas.microsoft.com/office/drawing/2014/main" id="{2556C2CA-F7BC-1643-99E7-A7AF34D16F06}"/>
              </a:ext>
            </a:extLst>
          </p:cNvPr>
          <p:cNvSpPr txBox="1"/>
          <p:nvPr userDrawn="1"/>
        </p:nvSpPr>
        <p:spPr>
          <a:xfrm>
            <a:off x="-1219200" y="-222738"/>
            <a:ext cx="0" cy="0"/>
          </a:xfrm>
          <a:prstGeom prst="rect">
            <a:avLst/>
          </a:prstGeom>
        </p:spPr>
        <p:txBody>
          <a:bodyPr vert="horz" wrap="none" lIns="0" tIns="0" rIns="0" bIns="0" rtlCol="0" anchor="t"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endParaRPr lang="en-GB" sz="4800" b="1" dirty="0">
              <a:solidFill>
                <a:prstClr val="white"/>
              </a:solidFill>
              <a:latin typeface="Microsoft New Tai Lue"/>
            </a:endParaRPr>
          </a:p>
        </p:txBody>
      </p:sp>
      <p:sp>
        <p:nvSpPr>
          <p:cNvPr id="10" name="TextBox 9">
            <a:extLst>
              <a:ext uri="{FF2B5EF4-FFF2-40B4-BE49-F238E27FC236}">
                <a16:creationId xmlns:a16="http://schemas.microsoft.com/office/drawing/2014/main" id="{8C392B83-0AC6-A343-9007-FC3430F06E87}"/>
              </a:ext>
            </a:extLst>
          </p:cNvPr>
          <p:cNvSpPr txBox="1"/>
          <p:nvPr userDrawn="1"/>
        </p:nvSpPr>
        <p:spPr>
          <a:xfrm>
            <a:off x="4531540" y="2322414"/>
            <a:ext cx="0" cy="0"/>
          </a:xfrm>
          <a:prstGeom prst="rect">
            <a:avLst/>
          </a:prstGeom>
        </p:spPr>
        <p:txBody>
          <a:bodyPr vert="horz" wrap="none" lIns="0" tIns="0" rIns="0" bIns="0" rtlCol="0" anchor="t"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endParaRPr lang="en-GB" sz="4800" b="1" dirty="0">
              <a:solidFill>
                <a:prstClr val="white"/>
              </a:solidFill>
              <a:latin typeface="Microsoft New Tai Lue"/>
            </a:endParaRPr>
          </a:p>
        </p:txBody>
      </p:sp>
      <p:sp>
        <p:nvSpPr>
          <p:cNvPr id="3" name="Title 2">
            <a:extLst>
              <a:ext uri="{FF2B5EF4-FFF2-40B4-BE49-F238E27FC236}">
                <a16:creationId xmlns:a16="http://schemas.microsoft.com/office/drawing/2014/main" id="{2B0ACD76-9286-81DA-B95A-33C567818DB3}"/>
              </a:ext>
            </a:extLst>
          </p:cNvPr>
          <p:cNvSpPr>
            <a:spLocks noGrp="1"/>
          </p:cNvSpPr>
          <p:nvPr>
            <p:ph type="title" hasCustomPrompt="1"/>
          </p:nvPr>
        </p:nvSpPr>
        <p:spPr>
          <a:xfrm>
            <a:off x="588963" y="620712"/>
            <a:ext cx="11012488" cy="864859"/>
          </a:xfrm>
        </p:spPr>
        <p:txBody>
          <a:bodyPr/>
          <a:lstStyle>
            <a:lvl1pPr>
              <a:defRPr b="1">
                <a:solidFill>
                  <a:schemeClr val="tx1"/>
                </a:solidFill>
              </a:defRPr>
            </a:lvl1pPr>
          </a:lstStyle>
          <a:p>
            <a:pPr lvl="0"/>
            <a:r>
              <a:rPr lang="en-GB" dirty="0"/>
              <a:t>Click to add text</a:t>
            </a:r>
          </a:p>
        </p:txBody>
      </p:sp>
      <p:sp>
        <p:nvSpPr>
          <p:cNvPr id="39" name="Text Placeholder 6">
            <a:extLst>
              <a:ext uri="{FF2B5EF4-FFF2-40B4-BE49-F238E27FC236}">
                <a16:creationId xmlns:a16="http://schemas.microsoft.com/office/drawing/2014/main" id="{79DDD350-47B3-3DAF-DDC1-39725F8B959E}"/>
              </a:ext>
            </a:extLst>
          </p:cNvPr>
          <p:cNvSpPr>
            <a:spLocks noGrp="1" noChangeAspect="1"/>
          </p:cNvSpPr>
          <p:nvPr>
            <p:ph type="body" sz="quarter" idx="38" hasCustomPrompt="1"/>
          </p:nvPr>
        </p:nvSpPr>
        <p:spPr>
          <a:xfrm>
            <a:off x="1478044" y="1850705"/>
            <a:ext cx="701479" cy="701479"/>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wrap="none" lIns="936000" tIns="72000" rIns="0" bIns="0" anchor="ctr" anchorCtr="0"/>
          <a:lstStyle>
            <a:lvl1pPr marL="0" indent="0" algn="l">
              <a:spcBef>
                <a:spcPts val="0"/>
              </a:spcBef>
              <a:buNone/>
              <a:defRPr sz="2800" b="1">
                <a:solidFill>
                  <a:schemeClr val="tx1"/>
                </a:solidFill>
              </a:defRPr>
            </a:lvl1pPr>
          </a:lstStyle>
          <a:p>
            <a:pPr lvl="0"/>
            <a:r>
              <a:rPr lang="en-GB" dirty="0"/>
              <a:t>Click to add text</a:t>
            </a:r>
          </a:p>
        </p:txBody>
      </p:sp>
      <p:sp>
        <p:nvSpPr>
          <p:cNvPr id="40" name="Text Placeholder 6">
            <a:extLst>
              <a:ext uri="{FF2B5EF4-FFF2-40B4-BE49-F238E27FC236}">
                <a16:creationId xmlns:a16="http://schemas.microsoft.com/office/drawing/2014/main" id="{D6F92D26-3C4A-BE86-A701-D767C111FE07}"/>
              </a:ext>
            </a:extLst>
          </p:cNvPr>
          <p:cNvSpPr>
            <a:spLocks noGrp="1" noChangeAspect="1"/>
          </p:cNvSpPr>
          <p:nvPr>
            <p:ph type="body" sz="quarter" idx="39" hasCustomPrompt="1"/>
          </p:nvPr>
        </p:nvSpPr>
        <p:spPr>
          <a:xfrm>
            <a:off x="5358802" y="2416707"/>
            <a:ext cx="701479" cy="701479"/>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wrap="none" lIns="936000" tIns="72000" rIns="0" bIns="0" anchor="ctr" anchorCtr="0"/>
          <a:lstStyle>
            <a:lvl1pPr marL="0" indent="0" algn="l">
              <a:spcBef>
                <a:spcPts val="0"/>
              </a:spcBef>
              <a:buNone/>
              <a:defRPr sz="2800" b="1">
                <a:solidFill>
                  <a:schemeClr val="tx1"/>
                </a:solidFill>
              </a:defRPr>
            </a:lvl1pPr>
          </a:lstStyle>
          <a:p>
            <a:pPr lvl="0"/>
            <a:r>
              <a:rPr lang="en-GB" dirty="0"/>
              <a:t>Click to add text</a:t>
            </a:r>
          </a:p>
        </p:txBody>
      </p:sp>
      <p:sp>
        <p:nvSpPr>
          <p:cNvPr id="41" name="Text Placeholder 6">
            <a:extLst>
              <a:ext uri="{FF2B5EF4-FFF2-40B4-BE49-F238E27FC236}">
                <a16:creationId xmlns:a16="http://schemas.microsoft.com/office/drawing/2014/main" id="{376900F8-7802-5F50-6A9A-E75ED0B3EC0B}"/>
              </a:ext>
            </a:extLst>
          </p:cNvPr>
          <p:cNvSpPr>
            <a:spLocks noGrp="1" noChangeAspect="1"/>
          </p:cNvSpPr>
          <p:nvPr>
            <p:ph type="body" sz="quarter" idx="40" hasCustomPrompt="1"/>
          </p:nvPr>
        </p:nvSpPr>
        <p:spPr>
          <a:xfrm>
            <a:off x="2869616" y="3779962"/>
            <a:ext cx="701479" cy="701479"/>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wrap="none" lIns="936000" tIns="72000" rIns="0" bIns="0" anchor="ctr" anchorCtr="0"/>
          <a:lstStyle>
            <a:lvl1pPr marL="0" indent="0" algn="l">
              <a:spcBef>
                <a:spcPts val="0"/>
              </a:spcBef>
              <a:buNone/>
              <a:defRPr sz="2800" b="1">
                <a:solidFill>
                  <a:schemeClr val="tx1"/>
                </a:solidFill>
              </a:defRPr>
            </a:lvl1pPr>
          </a:lstStyle>
          <a:p>
            <a:pPr lvl="0"/>
            <a:r>
              <a:rPr lang="en-GB" dirty="0"/>
              <a:t>Click to add text</a:t>
            </a:r>
          </a:p>
        </p:txBody>
      </p:sp>
      <p:sp>
        <p:nvSpPr>
          <p:cNvPr id="42" name="Text Placeholder 6">
            <a:extLst>
              <a:ext uri="{FF2B5EF4-FFF2-40B4-BE49-F238E27FC236}">
                <a16:creationId xmlns:a16="http://schemas.microsoft.com/office/drawing/2014/main" id="{246C4547-72A6-0EEC-A5AF-48DBCE377E13}"/>
              </a:ext>
            </a:extLst>
          </p:cNvPr>
          <p:cNvSpPr>
            <a:spLocks noGrp="1" noChangeAspect="1"/>
          </p:cNvSpPr>
          <p:nvPr>
            <p:ph type="body" sz="quarter" idx="41" hasCustomPrompt="1"/>
          </p:nvPr>
        </p:nvSpPr>
        <p:spPr>
          <a:xfrm>
            <a:off x="7101336" y="4168447"/>
            <a:ext cx="701479" cy="701479"/>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wrap="none" lIns="936000" tIns="72000" rIns="0" bIns="0" anchor="ctr" anchorCtr="0"/>
          <a:lstStyle>
            <a:lvl1pPr marL="0" indent="0" algn="l">
              <a:spcBef>
                <a:spcPts val="0"/>
              </a:spcBef>
              <a:buNone/>
              <a:defRPr sz="2800" b="1">
                <a:solidFill>
                  <a:schemeClr val="tx1"/>
                </a:solidFill>
              </a:defRPr>
            </a:lvl1pPr>
          </a:lstStyle>
          <a:p>
            <a:pPr lvl="0"/>
            <a:r>
              <a:rPr lang="en-GB" dirty="0"/>
              <a:t>Click to add text</a:t>
            </a:r>
          </a:p>
        </p:txBody>
      </p:sp>
      <p:sp>
        <p:nvSpPr>
          <p:cNvPr id="16" name="Text Placeholder 15">
            <a:extLst>
              <a:ext uri="{FF2B5EF4-FFF2-40B4-BE49-F238E27FC236}">
                <a16:creationId xmlns:a16="http://schemas.microsoft.com/office/drawing/2014/main" id="{EC0FCDE3-3080-15ED-F757-BF51628B67D5}"/>
              </a:ext>
            </a:extLst>
          </p:cNvPr>
          <p:cNvSpPr>
            <a:spLocks noGrp="1"/>
          </p:cNvSpPr>
          <p:nvPr>
            <p:ph type="body" sz="quarter" idx="42" hasCustomPrompt="1"/>
          </p:nvPr>
        </p:nvSpPr>
        <p:spPr>
          <a:xfrm>
            <a:off x="588964" y="5623418"/>
            <a:ext cx="11012486" cy="678958"/>
          </a:xfrm>
        </p:spPr>
        <p:txBody>
          <a:bodyPr anchor="b" anchorCtr="0"/>
          <a:lstStyle>
            <a:lvl1pPr marL="0" indent="0" algn="r">
              <a:lnSpc>
                <a:spcPct val="100000"/>
              </a:lnSpc>
              <a:spcBef>
                <a:spcPts val="500"/>
              </a:spcBef>
              <a:spcAft>
                <a:spcPts val="0"/>
              </a:spcAft>
              <a:buFont typeface="Arial" panose="020B0604020202020204" pitchFamily="34" charset="0"/>
              <a:buNone/>
              <a:defRPr sz="2800"/>
            </a:lvl1pPr>
            <a:lvl2pPr marL="0" indent="0">
              <a:lnSpc>
                <a:spcPct val="100000"/>
              </a:lnSpc>
              <a:spcBef>
                <a:spcPts val="1000"/>
              </a:spcBef>
              <a:spcAft>
                <a:spcPts val="0"/>
              </a:spcAft>
              <a:buFont typeface="Arial" panose="020B0604020202020204" pitchFamily="34" charset="0"/>
              <a:buNone/>
              <a:defRPr sz="2800"/>
            </a:lvl2pPr>
            <a:lvl3pPr marL="0" indent="0">
              <a:lnSpc>
                <a:spcPct val="100000"/>
              </a:lnSpc>
              <a:spcBef>
                <a:spcPts val="1000"/>
              </a:spcBef>
              <a:spcAft>
                <a:spcPts val="0"/>
              </a:spcAft>
              <a:buFont typeface="Arial" panose="020B0604020202020204" pitchFamily="34" charset="0"/>
              <a:buNone/>
              <a:defRPr sz="2800"/>
            </a:lvl3pPr>
            <a:lvl4pPr marL="0" indent="0">
              <a:lnSpc>
                <a:spcPct val="100000"/>
              </a:lnSpc>
              <a:spcBef>
                <a:spcPts val="1000"/>
              </a:spcBef>
              <a:spcAft>
                <a:spcPts val="0"/>
              </a:spcAft>
              <a:buFont typeface="Arial" panose="020B0604020202020204" pitchFamily="34" charset="0"/>
              <a:buNone/>
              <a:defRPr sz="2800"/>
            </a:lvl4pPr>
            <a:lvl5pPr marL="0" indent="0">
              <a:lnSpc>
                <a:spcPct val="100000"/>
              </a:lnSpc>
              <a:spcBef>
                <a:spcPts val="1000"/>
              </a:spcBef>
              <a:spcAft>
                <a:spcPts val="0"/>
              </a:spcAft>
              <a:buFont typeface="Arial" panose="020B0604020202020204" pitchFamily="34" charset="0"/>
              <a:buNone/>
              <a:defRPr sz="2800"/>
            </a:lvl5pPr>
            <a:lvl6pPr marL="0" indent="0">
              <a:lnSpc>
                <a:spcPct val="100000"/>
              </a:lnSpc>
              <a:spcBef>
                <a:spcPts val="1000"/>
              </a:spcBef>
              <a:spcAft>
                <a:spcPts val="0"/>
              </a:spcAft>
              <a:buNone/>
              <a:defRPr sz="2800"/>
            </a:lvl6pPr>
            <a:lvl7pPr marL="0" indent="0">
              <a:lnSpc>
                <a:spcPct val="100000"/>
              </a:lnSpc>
              <a:spcBef>
                <a:spcPts val="1000"/>
              </a:spcBef>
              <a:spcAft>
                <a:spcPts val="0"/>
              </a:spcAft>
              <a:buNone/>
              <a:defRPr sz="2800"/>
            </a:lvl7pPr>
            <a:lvl8pPr marL="0" indent="0">
              <a:lnSpc>
                <a:spcPct val="100000"/>
              </a:lnSpc>
              <a:spcBef>
                <a:spcPts val="1000"/>
              </a:spcBef>
              <a:spcAft>
                <a:spcPts val="0"/>
              </a:spcAft>
              <a:buNone/>
              <a:defRPr sz="2800"/>
            </a:lvl8pPr>
            <a:lvl9pPr marL="0" indent="0">
              <a:lnSpc>
                <a:spcPct val="100000"/>
              </a:lnSpc>
              <a:spcBef>
                <a:spcPts val="1000"/>
              </a:spcBef>
              <a:spcAft>
                <a:spcPts val="0"/>
              </a:spcAft>
              <a:buNone/>
              <a:defRPr sz="2800"/>
            </a:lvl9pPr>
          </a:lstStyle>
          <a:p>
            <a:pPr lvl="0"/>
            <a:r>
              <a:rPr lang="en-GB" dirty="0"/>
              <a:t>...click to add text</a:t>
            </a:r>
          </a:p>
        </p:txBody>
      </p:sp>
      <p:sp>
        <p:nvSpPr>
          <p:cNvPr id="7" name="TextBox 1">
            <a:extLst>
              <a:ext uri="{FF2B5EF4-FFF2-40B4-BE49-F238E27FC236}">
                <a16:creationId xmlns:a16="http://schemas.microsoft.com/office/drawing/2014/main" id="{74B0C9B8-9199-DB66-C3E1-5BCBE19EE6D9}"/>
              </a:ext>
            </a:extLst>
          </p:cNvPr>
          <p:cNvSpPr txBox="1"/>
          <p:nvPr userDrawn="1"/>
        </p:nvSpPr>
        <p:spPr>
          <a:xfrm>
            <a:off x="588964" y="-375558"/>
            <a:ext cx="11012486" cy="306335"/>
          </a:xfrm>
          <a:prstGeom prst="rect">
            <a:avLst/>
          </a:prstGeom>
        </p:spPr>
        <p:txBody>
          <a:bodyPr vert="horz" wrap="square" lIns="0" tIns="0" rIns="0" bIns="0" rtlCol="0" anchor="b"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r>
              <a:rPr lang="en-GB" sz="1400" b="1" dirty="0">
                <a:solidFill>
                  <a:schemeClr val="bg1"/>
                </a:solidFill>
                <a:latin typeface="Microsoft New Tai Lue"/>
              </a:rPr>
              <a:t>Highlight words </a:t>
            </a:r>
            <a:r>
              <a:rPr lang="en-GB" sz="1400" b="0" dirty="0">
                <a:solidFill>
                  <a:schemeClr val="bg1"/>
                </a:solidFill>
                <a:latin typeface="Microsoft New Tai Lue"/>
              </a:rPr>
              <a:t>in headline using </a:t>
            </a:r>
            <a:r>
              <a:rPr lang="en-GB" sz="1400" b="1" dirty="0">
                <a:solidFill>
                  <a:schemeClr val="bg1"/>
                </a:solidFill>
                <a:latin typeface="Microsoft New Tai Lue"/>
              </a:rPr>
              <a:t>bold   </a:t>
            </a:r>
            <a:endParaRPr lang="en-GB" sz="1400" b="0" dirty="0">
              <a:solidFill>
                <a:schemeClr val="bg1"/>
              </a:solidFill>
              <a:latin typeface="Microsoft New Tai Lue"/>
            </a:endParaRPr>
          </a:p>
        </p:txBody>
      </p:sp>
    </p:spTree>
    <p:extLst>
      <p:ext uri="{BB962C8B-B14F-4D97-AF65-F5344CB8AC3E}">
        <p14:creationId xmlns:p14="http://schemas.microsoft.com/office/powerpoint/2010/main" val="1720734107"/>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eal large">
    <p:spTree>
      <p:nvGrpSpPr>
        <p:cNvPr id="1" name=""/>
        <p:cNvGrpSpPr/>
        <p:nvPr/>
      </p:nvGrpSpPr>
      <p:grpSpPr>
        <a:xfrm>
          <a:off x="0" y="0"/>
          <a:ext cx="0" cy="0"/>
          <a:chOff x="0" y="0"/>
          <a:chExt cx="0" cy="0"/>
        </a:xfrm>
      </p:grpSpPr>
      <p:sp>
        <p:nvSpPr>
          <p:cNvPr id="8" name="Rectangle 7"/>
          <p:cNvSpPr/>
          <p:nvPr userDrawn="1"/>
        </p:nvSpPr>
        <p:spPr>
          <a:xfrm>
            <a:off x="0" y="0"/>
            <a:ext cx="12198350" cy="6858000"/>
          </a:xfrm>
          <a:prstGeom prst="rect">
            <a:avLst/>
          </a:prstGeom>
          <a:gradFill flip="none" rotWithShape="1">
            <a:gsLst>
              <a:gs pos="0">
                <a:srgbClr val="DDDDDD"/>
              </a:gs>
              <a:gs pos="100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7" name="Picture 8"/>
          <p:cNvPicPr>
            <a:picLocks noChangeAspect="1"/>
          </p:cNvPicPr>
          <p:nvPr userDrawn="1"/>
        </p:nvPicPr>
        <p:blipFill rotWithShape="1">
          <a:blip r:embed="rId2">
            <a:extLst>
              <a:ext uri="{28A0092B-C50C-407E-A947-70E740481C1C}">
                <a14:useLocalDpi xmlns:a14="http://schemas.microsoft.com/office/drawing/2010/main" val="0"/>
              </a:ext>
            </a:extLst>
          </a:blip>
          <a:srcRect t="-1661"/>
          <a:stretch/>
        </p:blipFill>
        <p:spPr>
          <a:xfrm>
            <a:off x="1733575" y="-6016"/>
            <a:ext cx="10465859" cy="6858000"/>
          </a:xfrm>
          <a:prstGeom prst="rect">
            <a:avLst/>
          </a:prstGeom>
        </p:spPr>
      </p:pic>
      <p:sp>
        <p:nvSpPr>
          <p:cNvPr id="11" name="Titel 2">
            <a:extLst>
              <a:ext uri="{FF2B5EF4-FFF2-40B4-BE49-F238E27FC236}">
                <a16:creationId xmlns:a16="http://schemas.microsoft.com/office/drawing/2014/main" id="{F3CC8A4E-DD42-3359-871D-736513372237}"/>
              </a:ext>
            </a:extLst>
          </p:cNvPr>
          <p:cNvSpPr>
            <a:spLocks noGrp="1"/>
          </p:cNvSpPr>
          <p:nvPr>
            <p:ph type="ctrTitle" hasCustomPrompt="1"/>
          </p:nvPr>
        </p:nvSpPr>
        <p:spPr>
          <a:xfrm>
            <a:off x="0" y="691815"/>
            <a:ext cx="5959476" cy="5474035"/>
          </a:xfrm>
          <a:blipFill>
            <a:blip r:embed="rId3"/>
            <a:stretch>
              <a:fillRect/>
            </a:stretch>
          </a:blipFill>
        </p:spPr>
        <p:txBody>
          <a:bodyPr lIns="540000" tIns="468000" rIns="360000" bIns="3384000" anchor="b" anchorCtr="0">
            <a:noAutofit/>
          </a:bodyPr>
          <a:lstStyle>
            <a:lvl1pPr algn="l">
              <a:lnSpc>
                <a:spcPct val="900000"/>
              </a:lnSpc>
              <a:defRPr sz="3600">
                <a:solidFill>
                  <a:schemeClr val="bg1"/>
                </a:solidFill>
              </a:defRPr>
            </a:lvl1pPr>
          </a:lstStyle>
          <a:p>
            <a:r>
              <a:rPr lang="en-GB" dirty="0"/>
              <a:t>master</a:t>
            </a:r>
          </a:p>
        </p:txBody>
      </p:sp>
      <p:sp>
        <p:nvSpPr>
          <p:cNvPr id="12" name="Titel 1"/>
          <p:cNvSpPr>
            <a:spLocks noGrp="1"/>
          </p:cNvSpPr>
          <p:nvPr>
            <p:ph type="body" sz="quarter" idx="14" hasCustomPrompt="1"/>
          </p:nvPr>
        </p:nvSpPr>
        <p:spPr>
          <a:xfrm>
            <a:off x="587375" y="1020200"/>
            <a:ext cx="4946649" cy="1345417"/>
          </a:xfrm>
        </p:spPr>
        <p:txBody>
          <a:bodyPr rIns="0">
            <a:noAutofit/>
          </a:bodyPr>
          <a:lstStyle>
            <a:lvl1pPr marL="0" indent="0">
              <a:lnSpc>
                <a:spcPct val="100000"/>
              </a:lnSpc>
              <a:spcBef>
                <a:spcPts val="0"/>
              </a:spcBef>
              <a:buNone/>
              <a:defRPr sz="3600" baseline="0">
                <a:solidFill>
                  <a:schemeClr val="accent1"/>
                </a:solidFill>
                <a:latin typeface="+mj-lt"/>
              </a:defRPr>
            </a:lvl1pPr>
          </a:lstStyle>
          <a:p>
            <a:pPr lvl="0"/>
            <a:r>
              <a:rPr lang="en-GB" dirty="0"/>
              <a:t>Click to add title</a:t>
            </a:r>
          </a:p>
        </p:txBody>
      </p:sp>
      <p:sp>
        <p:nvSpPr>
          <p:cNvPr id="37" name="Undertitel 2"/>
          <p:cNvSpPr>
            <a:spLocks noGrp="1"/>
          </p:cNvSpPr>
          <p:nvPr>
            <p:ph type="subTitle" idx="1" hasCustomPrompt="1"/>
          </p:nvPr>
        </p:nvSpPr>
        <p:spPr>
          <a:xfrm>
            <a:off x="588964" y="3007285"/>
            <a:ext cx="4946648" cy="726435"/>
          </a:xfrm>
        </p:spPr>
        <p:txBody>
          <a:bodyPr rIns="0">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38" name="Pladsholder til tekst 14"/>
          <p:cNvSpPr>
            <a:spLocks noGrp="1"/>
          </p:cNvSpPr>
          <p:nvPr>
            <p:ph type="body" sz="quarter" idx="13" hasCustomPrompt="1"/>
          </p:nvPr>
        </p:nvSpPr>
        <p:spPr>
          <a:xfrm>
            <a:off x="588963" y="4053600"/>
            <a:ext cx="4946649" cy="899766"/>
          </a:xfrm>
        </p:spPr>
        <p:txBody>
          <a:bodyPr rIns="0">
            <a:noAutofit/>
          </a:bodyPr>
          <a:lstStyle>
            <a:lvl1pPr marL="0" indent="0">
              <a:lnSpc>
                <a:spcPct val="100000"/>
              </a:lnSpc>
              <a:spcBef>
                <a:spcPts val="0"/>
              </a:spcBef>
              <a:buNone/>
              <a:defRPr sz="1800" baseline="0"/>
            </a:lvl1pPr>
          </a:lstStyle>
          <a:p>
            <a:pPr lvl="0"/>
            <a:r>
              <a:rPr lang="en-GB" dirty="0"/>
              <a:t>Name of speaker, UCPH unit, place and date</a:t>
            </a:r>
          </a:p>
        </p:txBody>
      </p:sp>
      <p:sp>
        <p:nvSpPr>
          <p:cNvPr id="4" name="Pladsholder til dato 3" hidden="1"/>
          <p:cNvSpPr>
            <a:spLocks noGrp="1"/>
          </p:cNvSpPr>
          <p:nvPr>
            <p:ph type="dt" sz="half" idx="10"/>
          </p:nvPr>
        </p:nvSpPr>
        <p:spPr>
          <a:xfrm>
            <a:off x="0" y="6858000"/>
            <a:ext cx="0" cy="0"/>
          </a:xfrm>
        </p:spPr>
        <p:txBody>
          <a:bodyPr/>
          <a:lstStyle>
            <a:lvl1pPr>
              <a:defRPr sz="100">
                <a:noFill/>
              </a:defRPr>
            </a:lvl1pPr>
          </a:lstStyle>
          <a:p>
            <a:r>
              <a:rPr lang="da-DK" dirty="0"/>
              <a:t>08/09/2023</a:t>
            </a:r>
            <a:endParaRPr lang="en-GB" dirty="0"/>
          </a:p>
        </p:txBody>
      </p:sp>
      <p:sp>
        <p:nvSpPr>
          <p:cNvPr id="5" name="Pladsholder til sidefod 4" hidden="1"/>
          <p:cNvSpPr>
            <a:spLocks noGrp="1"/>
          </p:cNvSpPr>
          <p:nvPr>
            <p:ph type="ftr" sz="quarter" idx="11"/>
          </p:nvPr>
        </p:nvSpPr>
        <p:spPr>
          <a:xfrm>
            <a:off x="0" y="6858000"/>
            <a:ext cx="0" cy="0"/>
          </a:xfrm>
        </p:spPr>
        <p:txBody>
          <a:bodyPr/>
          <a:lstStyle>
            <a:lvl1pPr>
              <a:defRPr sz="100">
                <a:noFill/>
              </a:defRPr>
            </a:lvl1pPr>
          </a:lstStyle>
          <a:p>
            <a:endParaRPr lang="en-GB" dirty="0"/>
          </a:p>
        </p:txBody>
      </p:sp>
      <p:sp>
        <p:nvSpPr>
          <p:cNvPr id="6" name="Pladsholder til slidenummer 5" hidden="1"/>
          <p:cNvSpPr>
            <a:spLocks noGrp="1"/>
          </p:cNvSpPr>
          <p:nvPr>
            <p:ph type="sldNum" sz="quarter" idx="12"/>
          </p:nvPr>
        </p:nvSpPr>
        <p:spPr>
          <a:xfrm>
            <a:off x="0" y="6858000"/>
            <a:ext cx="0" cy="0"/>
          </a:xfrm>
        </p:spPr>
        <p:txBody>
          <a:bodyPr/>
          <a:lstStyle>
            <a:lvl1pPr>
              <a:defRPr sz="100">
                <a:noFill/>
              </a:defRPr>
            </a:lvl1pPr>
          </a:lstStyle>
          <a:p>
            <a:fld id="{091A926C-488A-4E3E-9C21-57CAA120E114}" type="slidenum">
              <a:rPr lang="en-GB" smtClean="0"/>
              <a:pPr/>
              <a:t>‹#›</a:t>
            </a:fld>
            <a:endParaRPr lang="en-GB" dirty="0"/>
          </a:p>
        </p:txBody>
      </p:sp>
    </p:spTree>
    <p:extLst>
      <p:ext uri="{BB962C8B-B14F-4D97-AF65-F5344CB8AC3E}">
        <p14:creationId xmlns:p14="http://schemas.microsoft.com/office/powerpoint/2010/main" val="42817950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images">
    <p:bg>
      <p:bgPr>
        <a:solidFill>
          <a:schemeClr val="accent4"/>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89757" y="842657"/>
            <a:ext cx="11012486" cy="1141268"/>
          </a:xfrm>
        </p:spPr>
        <p:txBody>
          <a:bodyPr/>
          <a:lstStyle>
            <a:lvl1pPr>
              <a:lnSpc>
                <a:spcPct val="90000"/>
              </a:lnSpc>
              <a:defRPr sz="6600" b="1" i="0" cap="all" baseline="0">
                <a:solidFill>
                  <a:schemeClr val="bg1"/>
                </a:solidFill>
              </a:defRPr>
            </a:lvl1pPr>
          </a:lstStyle>
          <a:p>
            <a:pPr lvl="0"/>
            <a:r>
              <a:rPr lang="en-GB" dirty="0"/>
              <a:t>Click to add title</a:t>
            </a:r>
          </a:p>
        </p:txBody>
      </p:sp>
      <p:sp>
        <p:nvSpPr>
          <p:cNvPr id="5" name="Pladsholder til dato 4"/>
          <p:cNvSpPr>
            <a:spLocks noGrp="1"/>
          </p:cNvSpPr>
          <p:nvPr>
            <p:ph type="dt" sz="half" idx="10"/>
          </p:nvPr>
        </p:nvSpPr>
        <p:spPr/>
        <p:txBody>
          <a:bodyPr/>
          <a:lstStyle/>
          <a:p>
            <a:r>
              <a:rPr lang="da-DK" dirty="0"/>
              <a:t>08/09/2023</a:t>
            </a:r>
            <a:endParaRPr lang="en-GB" dirty="0"/>
          </a:p>
        </p:txBody>
      </p:sp>
      <p:sp>
        <p:nvSpPr>
          <p:cNvPr id="6" name="Pladsholder til sidefod 5"/>
          <p:cNvSpPr>
            <a:spLocks noGrp="1"/>
          </p:cNvSpPr>
          <p:nvPr>
            <p:ph type="ftr" sz="quarter" idx="11"/>
          </p:nvPr>
        </p:nvSpPr>
        <p:spPr/>
        <p:txBody>
          <a:bodyPr/>
          <a:lstStyle/>
          <a:p>
            <a:endParaRPr lang="en-GB" dirty="0"/>
          </a:p>
        </p:txBody>
      </p:sp>
      <p:sp>
        <p:nvSpPr>
          <p:cNvPr id="7" name="Pladsholder til slidenummer 6"/>
          <p:cNvSpPr>
            <a:spLocks noGrp="1"/>
          </p:cNvSpPr>
          <p:nvPr>
            <p:ph type="sldNum" sz="quarter" idx="12"/>
          </p:nvPr>
        </p:nvSpPr>
        <p:spPr/>
        <p:txBody>
          <a:bodyPr/>
          <a:lstStyle/>
          <a:p>
            <a:fld id="{091A926C-488A-4E3E-9C21-57CAA120E114}" type="slidenum">
              <a:rPr lang="en-GB" smtClean="0"/>
              <a:t>‹#›</a:t>
            </a:fld>
            <a:endParaRPr lang="en-GB" dirty="0"/>
          </a:p>
        </p:txBody>
      </p:sp>
      <p:sp>
        <p:nvSpPr>
          <p:cNvPr id="8" name="Pladsholder til billede 9">
            <a:extLst>
              <a:ext uri="{FF2B5EF4-FFF2-40B4-BE49-F238E27FC236}">
                <a16:creationId xmlns:a16="http://schemas.microsoft.com/office/drawing/2014/main" id="{EE1B35E0-A5B1-1748-D054-2575D7411CC7}"/>
              </a:ext>
            </a:extLst>
          </p:cNvPr>
          <p:cNvSpPr>
            <a:spLocks noGrp="1"/>
          </p:cNvSpPr>
          <p:nvPr>
            <p:ph type="pic" sz="quarter" idx="14" hasCustomPrompt="1"/>
          </p:nvPr>
        </p:nvSpPr>
        <p:spPr>
          <a:xfrm rot="21402571">
            <a:off x="985914" y="2449156"/>
            <a:ext cx="4115489" cy="2817262"/>
          </a:xfrm>
          <a:solidFill>
            <a:schemeClr val="bg1">
              <a:lumMod val="65000"/>
            </a:schemeClr>
          </a:solidFill>
          <a:ln w="146050" cap="flat">
            <a:solidFill>
              <a:schemeClr val="bg1"/>
            </a:solidFill>
            <a:miter lim="800000"/>
          </a:ln>
        </p:spPr>
        <p:txBody>
          <a:bodyPr lIns="0" tIns="1080000" rIns="0" anchor="ctr" anchorCtr="1"/>
          <a:lstStyle>
            <a:lvl1pPr marL="0" indent="0" algn="ctr">
              <a:buNone/>
              <a:defRPr sz="2400" baseline="0">
                <a:solidFill>
                  <a:schemeClr val="bg1"/>
                </a:solidFill>
                <a:sym typeface="Wingdings" panose="05000000000000000000" pitchFamily="2" charset="2"/>
              </a:defRPr>
            </a:lvl1pPr>
          </a:lstStyle>
          <a:p>
            <a:r>
              <a:rPr lang="en-GB" dirty="0"/>
              <a:t>Click icon to insert image</a:t>
            </a:r>
          </a:p>
        </p:txBody>
      </p:sp>
      <p:sp>
        <p:nvSpPr>
          <p:cNvPr id="9" name="Pladsholder til billede 9">
            <a:extLst>
              <a:ext uri="{FF2B5EF4-FFF2-40B4-BE49-F238E27FC236}">
                <a16:creationId xmlns:a16="http://schemas.microsoft.com/office/drawing/2014/main" id="{E815A343-B052-E851-8FDF-17976A3957D9}"/>
              </a:ext>
            </a:extLst>
          </p:cNvPr>
          <p:cNvSpPr>
            <a:spLocks noGrp="1"/>
          </p:cNvSpPr>
          <p:nvPr>
            <p:ph type="pic" sz="quarter" idx="15" hasCustomPrompt="1"/>
          </p:nvPr>
        </p:nvSpPr>
        <p:spPr>
          <a:xfrm rot="533356">
            <a:off x="5893725" y="2510306"/>
            <a:ext cx="5462634" cy="3596788"/>
          </a:xfrm>
          <a:solidFill>
            <a:schemeClr val="bg1">
              <a:lumMod val="65000"/>
            </a:schemeClr>
          </a:solidFill>
          <a:ln w="146050" cap="flat">
            <a:solidFill>
              <a:schemeClr val="bg1"/>
            </a:solidFill>
            <a:miter lim="800000"/>
          </a:ln>
        </p:spPr>
        <p:txBody>
          <a:bodyPr lIns="360000" tIns="1080000" rIns="360000" anchor="ctr" anchorCtr="1"/>
          <a:lstStyle>
            <a:lvl1pPr marL="0" indent="0" algn="ctr">
              <a:buNone/>
              <a:defRPr sz="2400" baseline="0">
                <a:solidFill>
                  <a:schemeClr val="bg1"/>
                </a:solidFill>
                <a:sym typeface="Wingdings" panose="05000000000000000000" pitchFamily="2" charset="2"/>
              </a:defRPr>
            </a:lvl1pPr>
          </a:lstStyle>
          <a:p>
            <a:r>
              <a:rPr lang="en-GB" dirty="0"/>
              <a:t>Click icon to insert image</a:t>
            </a:r>
          </a:p>
        </p:txBody>
      </p:sp>
      <p:sp>
        <p:nvSpPr>
          <p:cNvPr id="3" name="TextBox 2">
            <a:extLst>
              <a:ext uri="{FF2B5EF4-FFF2-40B4-BE49-F238E27FC236}">
                <a16:creationId xmlns:a16="http://schemas.microsoft.com/office/drawing/2014/main" id="{3D5F33A7-1D81-AB36-A3BB-FC35AF2B3579}"/>
              </a:ext>
            </a:extLst>
          </p:cNvPr>
          <p:cNvSpPr txBox="1"/>
          <p:nvPr userDrawn="1"/>
        </p:nvSpPr>
        <p:spPr>
          <a:xfrm>
            <a:off x="0" y="-310243"/>
            <a:ext cx="6825343" cy="310243"/>
          </a:xfrm>
          <a:prstGeom prst="rect">
            <a:avLst/>
          </a:prstGeom>
        </p:spPr>
        <p:txBody>
          <a:bodyPr vert="horz" wrap="square" lIns="0" tIns="0" rIns="0" bIns="0" rtlCol="0" anchor="t"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endParaRPr lang="en-GB" sz="4800" b="1" dirty="0">
              <a:solidFill>
                <a:prstClr val="white"/>
              </a:solidFill>
              <a:latin typeface="Microsoft New Tai Lue"/>
            </a:endParaRPr>
          </a:p>
        </p:txBody>
      </p:sp>
      <p:sp>
        <p:nvSpPr>
          <p:cNvPr id="4" name="TextBox 1">
            <a:extLst>
              <a:ext uri="{FF2B5EF4-FFF2-40B4-BE49-F238E27FC236}">
                <a16:creationId xmlns:a16="http://schemas.microsoft.com/office/drawing/2014/main" id="{B102B45B-BE10-0955-7D2B-71607E79FE0D}"/>
              </a:ext>
            </a:extLst>
          </p:cNvPr>
          <p:cNvSpPr txBox="1"/>
          <p:nvPr userDrawn="1"/>
        </p:nvSpPr>
        <p:spPr>
          <a:xfrm>
            <a:off x="588964" y="-375558"/>
            <a:ext cx="11012486" cy="306335"/>
          </a:xfrm>
          <a:prstGeom prst="rect">
            <a:avLst/>
          </a:prstGeom>
        </p:spPr>
        <p:txBody>
          <a:bodyPr vert="horz" wrap="square" lIns="0" tIns="0" rIns="0" bIns="0" rtlCol="0" anchor="b"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r>
              <a:rPr lang="en-GB" sz="1400" b="1" dirty="0">
                <a:solidFill>
                  <a:schemeClr val="tx1"/>
                </a:solidFill>
                <a:latin typeface="Microsoft New Tai Lue"/>
              </a:rPr>
              <a:t>Highlight words </a:t>
            </a:r>
            <a:r>
              <a:rPr lang="en-GB" sz="1400" b="0" dirty="0">
                <a:solidFill>
                  <a:schemeClr val="tx1"/>
                </a:solidFill>
                <a:latin typeface="Microsoft New Tai Lue"/>
              </a:rPr>
              <a:t>in headline using </a:t>
            </a:r>
            <a:r>
              <a:rPr lang="en-GB" sz="1400" b="1" dirty="0">
                <a:solidFill>
                  <a:schemeClr val="tx1"/>
                </a:solidFill>
                <a:latin typeface="Microsoft New Tai Lue"/>
              </a:rPr>
              <a:t>bold   </a:t>
            </a:r>
            <a:endParaRPr lang="en-GB" sz="1400" b="0" dirty="0">
              <a:solidFill>
                <a:schemeClr val="tx1"/>
              </a:solidFill>
              <a:latin typeface="Microsoft New Tai Lue"/>
            </a:endParaRPr>
          </a:p>
        </p:txBody>
      </p:sp>
    </p:spTree>
    <p:extLst>
      <p:ext uri="{BB962C8B-B14F-4D97-AF65-F5344CB8AC3E}">
        <p14:creationId xmlns:p14="http://schemas.microsoft.com/office/powerpoint/2010/main" val="42610652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images">
    <p:bg>
      <p:bgPr>
        <a:solidFill>
          <a:schemeClr val="accent1"/>
        </a:solidFill>
        <a:effectLst/>
      </p:bgPr>
    </p:bg>
    <p:spTree>
      <p:nvGrpSpPr>
        <p:cNvPr id="1" name=""/>
        <p:cNvGrpSpPr/>
        <p:nvPr/>
      </p:nvGrpSpPr>
      <p:grpSpPr>
        <a:xfrm>
          <a:off x="0" y="0"/>
          <a:ext cx="0" cy="0"/>
          <a:chOff x="0" y="0"/>
          <a:chExt cx="0" cy="0"/>
        </a:xfrm>
      </p:grpSpPr>
      <p:sp>
        <p:nvSpPr>
          <p:cNvPr id="5" name="Pladsholder til dato 4"/>
          <p:cNvSpPr>
            <a:spLocks noGrp="1"/>
          </p:cNvSpPr>
          <p:nvPr>
            <p:ph type="dt" sz="half" idx="10"/>
          </p:nvPr>
        </p:nvSpPr>
        <p:spPr/>
        <p:txBody>
          <a:bodyPr/>
          <a:lstStyle/>
          <a:p>
            <a:r>
              <a:rPr lang="da-DK" dirty="0"/>
              <a:t>08/09/2023</a:t>
            </a:r>
            <a:endParaRPr lang="en-GB" dirty="0"/>
          </a:p>
        </p:txBody>
      </p:sp>
      <p:sp>
        <p:nvSpPr>
          <p:cNvPr id="6" name="Pladsholder til sidefod 5"/>
          <p:cNvSpPr>
            <a:spLocks noGrp="1"/>
          </p:cNvSpPr>
          <p:nvPr>
            <p:ph type="ftr" sz="quarter" idx="11"/>
          </p:nvPr>
        </p:nvSpPr>
        <p:spPr/>
        <p:txBody>
          <a:bodyPr/>
          <a:lstStyle/>
          <a:p>
            <a:endParaRPr lang="en-GB" dirty="0"/>
          </a:p>
        </p:txBody>
      </p:sp>
      <p:sp>
        <p:nvSpPr>
          <p:cNvPr id="7" name="Pladsholder til slidenummer 6"/>
          <p:cNvSpPr>
            <a:spLocks noGrp="1"/>
          </p:cNvSpPr>
          <p:nvPr>
            <p:ph type="sldNum" sz="quarter" idx="12"/>
          </p:nvPr>
        </p:nvSpPr>
        <p:spPr/>
        <p:txBody>
          <a:bodyPr/>
          <a:lstStyle/>
          <a:p>
            <a:fld id="{091A926C-488A-4E3E-9C21-57CAA120E114}" type="slidenum">
              <a:rPr lang="en-GB" smtClean="0"/>
              <a:t>‹#›</a:t>
            </a:fld>
            <a:endParaRPr lang="en-GB" dirty="0"/>
          </a:p>
        </p:txBody>
      </p:sp>
      <p:sp>
        <p:nvSpPr>
          <p:cNvPr id="8" name="Pladsholder til billede 9">
            <a:extLst>
              <a:ext uri="{FF2B5EF4-FFF2-40B4-BE49-F238E27FC236}">
                <a16:creationId xmlns:a16="http://schemas.microsoft.com/office/drawing/2014/main" id="{EE1B35E0-A5B1-1748-D054-2575D7411CC7}"/>
              </a:ext>
            </a:extLst>
          </p:cNvPr>
          <p:cNvSpPr>
            <a:spLocks noGrp="1"/>
          </p:cNvSpPr>
          <p:nvPr>
            <p:ph type="pic" sz="quarter" idx="14" hasCustomPrompt="1"/>
          </p:nvPr>
        </p:nvSpPr>
        <p:spPr>
          <a:xfrm>
            <a:off x="589757" y="2890520"/>
            <a:ext cx="3433685" cy="3403600"/>
          </a:xfrm>
          <a:solidFill>
            <a:schemeClr val="bg1">
              <a:lumMod val="65000"/>
            </a:schemeClr>
          </a:solidFill>
          <a:ln w="76200" cap="flat">
            <a:noFill/>
            <a:miter lim="800000"/>
          </a:ln>
          <a:effectLst>
            <a:outerShdw blurRad="50800" dist="38100" dir="2700000" algn="tl" rotWithShape="0">
              <a:prstClr val="black">
                <a:alpha val="40000"/>
              </a:prstClr>
            </a:outerShdw>
          </a:effectLst>
        </p:spPr>
        <p:txBody>
          <a:bodyPr lIns="0" tIns="1188000" rIns="0" anchor="ctr" anchorCtr="1"/>
          <a:lstStyle>
            <a:lvl1pPr marL="0" indent="0" algn="ctr">
              <a:buNone/>
              <a:defRPr sz="2000" baseline="0">
                <a:solidFill>
                  <a:schemeClr val="bg1"/>
                </a:solidFill>
                <a:sym typeface="Wingdings" panose="05000000000000000000" pitchFamily="2" charset="2"/>
              </a:defRPr>
            </a:lvl1pPr>
          </a:lstStyle>
          <a:p>
            <a:r>
              <a:rPr lang="en-GB" dirty="0"/>
              <a:t>Click icon to insert image</a:t>
            </a:r>
          </a:p>
        </p:txBody>
      </p:sp>
      <p:sp>
        <p:nvSpPr>
          <p:cNvPr id="9" name="Pladsholder til billede 9">
            <a:extLst>
              <a:ext uri="{FF2B5EF4-FFF2-40B4-BE49-F238E27FC236}">
                <a16:creationId xmlns:a16="http://schemas.microsoft.com/office/drawing/2014/main" id="{E815A343-B052-E851-8FDF-17976A3957D9}"/>
              </a:ext>
            </a:extLst>
          </p:cNvPr>
          <p:cNvSpPr>
            <a:spLocks noGrp="1"/>
          </p:cNvSpPr>
          <p:nvPr>
            <p:ph type="pic" sz="quarter" idx="15" hasCustomPrompt="1"/>
          </p:nvPr>
        </p:nvSpPr>
        <p:spPr>
          <a:xfrm>
            <a:off x="5852160" y="612233"/>
            <a:ext cx="5749290" cy="5681887"/>
          </a:xfrm>
          <a:solidFill>
            <a:schemeClr val="bg1">
              <a:lumMod val="75000"/>
            </a:schemeClr>
          </a:solidFill>
          <a:ln w="76200" cap="flat">
            <a:noFill/>
            <a:miter lim="800000"/>
          </a:ln>
          <a:effectLst>
            <a:outerShdw blurRad="50800" dist="38100" dir="2700000" algn="tl" rotWithShape="0">
              <a:prstClr val="black">
                <a:alpha val="40000"/>
              </a:prstClr>
            </a:outerShdw>
          </a:effectLst>
        </p:spPr>
        <p:txBody>
          <a:bodyPr lIns="540000" tIns="1080000" rIns="540000" anchor="ctr" anchorCtr="1"/>
          <a:lstStyle>
            <a:lvl1pPr marL="0" indent="0" algn="ctr">
              <a:buNone/>
              <a:defRPr sz="2400" baseline="0">
                <a:solidFill>
                  <a:schemeClr val="bg1"/>
                </a:solidFill>
                <a:sym typeface="Wingdings" panose="05000000000000000000" pitchFamily="2" charset="2"/>
              </a:defRPr>
            </a:lvl1pPr>
          </a:lstStyle>
          <a:p>
            <a:r>
              <a:rPr lang="en-GB" dirty="0"/>
              <a:t>Click icon to insert image</a:t>
            </a:r>
          </a:p>
        </p:txBody>
      </p:sp>
      <p:sp>
        <p:nvSpPr>
          <p:cNvPr id="10" name="Pladsholder til billede 9">
            <a:extLst>
              <a:ext uri="{FF2B5EF4-FFF2-40B4-BE49-F238E27FC236}">
                <a16:creationId xmlns:a16="http://schemas.microsoft.com/office/drawing/2014/main" id="{43FCB96B-CD6D-B9F3-A688-74E5893485CB}"/>
              </a:ext>
            </a:extLst>
          </p:cNvPr>
          <p:cNvSpPr>
            <a:spLocks noGrp="1"/>
          </p:cNvSpPr>
          <p:nvPr>
            <p:ph type="pic" sz="quarter" idx="16" hasCustomPrompt="1"/>
          </p:nvPr>
        </p:nvSpPr>
        <p:spPr>
          <a:xfrm>
            <a:off x="2855041" y="1961476"/>
            <a:ext cx="2336801" cy="2294929"/>
          </a:xfrm>
          <a:solidFill>
            <a:schemeClr val="bg1">
              <a:lumMod val="85000"/>
            </a:schemeClr>
          </a:solidFill>
          <a:ln w="76200" cap="flat">
            <a:noFill/>
            <a:miter lim="800000"/>
          </a:ln>
          <a:effectLst>
            <a:outerShdw blurRad="50800" dist="38100" dir="2700000" algn="tl" rotWithShape="0">
              <a:prstClr val="black">
                <a:alpha val="40000"/>
              </a:prstClr>
            </a:outerShdw>
          </a:effectLst>
        </p:spPr>
        <p:txBody>
          <a:bodyPr lIns="0" tIns="1188000" rIns="0" anchor="ctr" anchorCtr="1"/>
          <a:lstStyle>
            <a:lvl1pPr marL="0" indent="0" algn="ctr">
              <a:buNone/>
              <a:defRPr sz="1800" baseline="0">
                <a:solidFill>
                  <a:schemeClr val="bg1"/>
                </a:solidFill>
                <a:sym typeface="Wingdings" panose="05000000000000000000" pitchFamily="2" charset="2"/>
              </a:defRPr>
            </a:lvl1pPr>
          </a:lstStyle>
          <a:p>
            <a:r>
              <a:rPr lang="en-GB" dirty="0"/>
              <a:t>Click icon                       to insert image</a:t>
            </a:r>
          </a:p>
        </p:txBody>
      </p:sp>
      <p:sp>
        <p:nvSpPr>
          <p:cNvPr id="3" name="Title 2">
            <a:extLst>
              <a:ext uri="{FF2B5EF4-FFF2-40B4-BE49-F238E27FC236}">
                <a16:creationId xmlns:a16="http://schemas.microsoft.com/office/drawing/2014/main" id="{D623C8CB-D006-2AF2-DF37-08254005FBC6}"/>
              </a:ext>
            </a:extLst>
          </p:cNvPr>
          <p:cNvSpPr>
            <a:spLocks noGrp="1"/>
          </p:cNvSpPr>
          <p:nvPr>
            <p:ph type="title" hasCustomPrompt="1"/>
          </p:nvPr>
        </p:nvSpPr>
        <p:spPr>
          <a:xfrm>
            <a:off x="588965" y="620713"/>
            <a:ext cx="4602877" cy="1008061"/>
          </a:xfrm>
        </p:spPr>
        <p:txBody>
          <a:bodyPr/>
          <a:lstStyle>
            <a:lvl1pPr>
              <a:defRPr b="1">
                <a:solidFill>
                  <a:schemeClr val="bg1"/>
                </a:solidFill>
              </a:defRPr>
            </a:lvl1pPr>
          </a:lstStyle>
          <a:p>
            <a:r>
              <a:rPr lang="en-GB" dirty="0"/>
              <a:t>Click to add title</a:t>
            </a:r>
          </a:p>
        </p:txBody>
      </p:sp>
    </p:spTree>
    <p:extLst>
      <p:ext uri="{BB962C8B-B14F-4D97-AF65-F5344CB8AC3E}">
        <p14:creationId xmlns:p14="http://schemas.microsoft.com/office/powerpoint/2010/main" val="29057143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with text right">
    <p:bg>
      <p:bgPr>
        <a:solidFill>
          <a:schemeClr val="accent1"/>
        </a:solidFill>
        <a:effectLst/>
      </p:bgPr>
    </p:bg>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rot="20891566">
            <a:off x="1018941" y="1976793"/>
            <a:ext cx="3832754" cy="3749640"/>
          </a:xfrm>
          <a:solidFill>
            <a:schemeClr val="tx1">
              <a:lumMod val="65000"/>
            </a:schemeClr>
          </a:solidFill>
          <a:ln w="146050" cap="flat">
            <a:solidFill>
              <a:schemeClr val="tx1"/>
            </a:solidFill>
            <a:miter lim="800000"/>
          </a:ln>
        </p:spPr>
        <p:txBody>
          <a:bodyPr lIns="0" tIns="1224000" rIns="0" anchor="ctr" anchorCtr="1"/>
          <a:lstStyle>
            <a:lvl1pPr marL="0" indent="0" algn="ctr">
              <a:buNone/>
              <a:defRPr sz="2400" baseline="0">
                <a:solidFill>
                  <a:schemeClr val="tx1"/>
                </a:solidFill>
                <a:sym typeface="Wingdings" panose="05000000000000000000" pitchFamily="2" charset="2"/>
              </a:defRPr>
            </a:lvl1pPr>
          </a:lstStyle>
          <a:p>
            <a:r>
              <a:rPr lang="en-GB" dirty="0"/>
              <a:t>Click icon to insert image</a:t>
            </a:r>
          </a:p>
        </p:txBody>
      </p:sp>
      <p:sp>
        <p:nvSpPr>
          <p:cNvPr id="2" name="Titel 1"/>
          <p:cNvSpPr>
            <a:spLocks noGrp="1"/>
          </p:cNvSpPr>
          <p:nvPr>
            <p:ph type="title" hasCustomPrompt="1"/>
          </p:nvPr>
        </p:nvSpPr>
        <p:spPr>
          <a:xfrm>
            <a:off x="588965" y="620712"/>
            <a:ext cx="11012486" cy="865187"/>
          </a:xfrm>
        </p:spPr>
        <p:txBody>
          <a:bodyPr/>
          <a:lstStyle>
            <a:lvl1pPr>
              <a:defRPr b="1">
                <a:solidFill>
                  <a:schemeClr val="tx1"/>
                </a:solidFill>
              </a:defRPr>
            </a:lvl1pPr>
          </a:lstStyle>
          <a:p>
            <a:pPr lvl="0"/>
            <a:r>
              <a:rPr lang="en-GB" dirty="0"/>
              <a:t>Click to add title</a:t>
            </a:r>
          </a:p>
        </p:txBody>
      </p:sp>
      <p:sp>
        <p:nvSpPr>
          <p:cNvPr id="3" name="Pladsholder til indhold 2"/>
          <p:cNvSpPr>
            <a:spLocks noGrp="1"/>
          </p:cNvSpPr>
          <p:nvPr>
            <p:ph sz="half" idx="1" hasCustomPrompt="1"/>
          </p:nvPr>
        </p:nvSpPr>
        <p:spPr>
          <a:xfrm>
            <a:off x="5783580" y="2097067"/>
            <a:ext cx="5817869" cy="4205308"/>
          </a:xfrm>
        </p:spPr>
        <p:txBody>
          <a:bodyPr vert="horz" lIns="0" tIns="0" rIns="0" bIns="0" rtlCol="0">
            <a:noAutofit/>
          </a:bodyPr>
          <a:lstStyle>
            <a:lvl1pPr>
              <a:defRPr lang="da-DK" sz="3600" b="1" dirty="0" smtClean="0">
                <a:solidFill>
                  <a:schemeClr val="tx1"/>
                </a:solidFill>
              </a:defRPr>
            </a:lvl1pPr>
            <a:lvl2pPr>
              <a:defRPr lang="da-DK" sz="3200" b="1" dirty="0" smtClean="0">
                <a:solidFill>
                  <a:schemeClr val="tx1"/>
                </a:solidFill>
              </a:defRPr>
            </a:lvl2pPr>
            <a:lvl3pPr>
              <a:defRPr lang="da-DK" sz="2400" b="1" dirty="0" smtClean="0">
                <a:solidFill>
                  <a:schemeClr val="tx1"/>
                </a:solidFill>
              </a:defRPr>
            </a:lvl3pPr>
            <a:lvl4pPr>
              <a:defRPr lang="da-DK" b="1" dirty="0" smtClean="0">
                <a:solidFill>
                  <a:schemeClr val="tx1"/>
                </a:solidFill>
              </a:defRPr>
            </a:lvl4pPr>
            <a:lvl5pPr>
              <a:defRPr lang="da-DK" b="1" dirty="0">
                <a:solidFill>
                  <a:schemeClr val="tx1"/>
                </a:solidFill>
              </a:defRPr>
            </a:lvl5pPr>
            <a:lvl6pPr>
              <a:defRPr b="1">
                <a:solidFill>
                  <a:schemeClr val="tx1"/>
                </a:solidFill>
              </a:defRPr>
            </a:lvl6pPr>
            <a:lvl7pPr>
              <a:defRPr b="1">
                <a:solidFill>
                  <a:schemeClr val="tx1"/>
                </a:solidFill>
              </a:defRPr>
            </a:lvl7pPr>
            <a:lvl8pPr>
              <a:defRPr b="1">
                <a:solidFill>
                  <a:schemeClr val="tx1"/>
                </a:solidFill>
              </a:defRPr>
            </a:lvl8pPr>
            <a:lvl9pPr>
              <a:defRPr b="1">
                <a:solidFill>
                  <a:schemeClr val="tx1"/>
                </a:solidFill>
              </a:defRPr>
            </a:lvl9pPr>
          </a:lstStyle>
          <a:p>
            <a:pPr lvl="0"/>
            <a:r>
              <a:rPr lang="en-GB" dirty="0"/>
              <a:t>Click to add text</a:t>
            </a:r>
          </a:p>
          <a:p>
            <a:pPr lvl="1"/>
            <a:r>
              <a:rPr lang="en-GB" dirty="0" err="1"/>
              <a:t>Andet</a:t>
            </a:r>
            <a:r>
              <a:rPr lang="en-GB" dirty="0"/>
              <a:t> </a:t>
            </a:r>
            <a:r>
              <a:rPr lang="en-GB" dirty="0" err="1"/>
              <a:t>niveau</a:t>
            </a:r>
            <a:endParaRPr lang="en-GB" dirty="0"/>
          </a:p>
          <a:p>
            <a:pPr lvl="2"/>
            <a:r>
              <a:rPr lang="en-GB" dirty="0" err="1"/>
              <a:t>Tredje</a:t>
            </a:r>
            <a:r>
              <a:rPr lang="en-GB" dirty="0"/>
              <a:t> </a:t>
            </a:r>
            <a:r>
              <a:rPr lang="en-GB" dirty="0" err="1"/>
              <a:t>niveau</a:t>
            </a:r>
            <a:endParaRPr lang="en-GB" dirty="0"/>
          </a:p>
        </p:txBody>
      </p:sp>
      <p:sp>
        <p:nvSpPr>
          <p:cNvPr id="5" name="Pladsholder til dato 4"/>
          <p:cNvSpPr>
            <a:spLocks noGrp="1"/>
          </p:cNvSpPr>
          <p:nvPr>
            <p:ph type="dt" sz="half" idx="10"/>
          </p:nvPr>
        </p:nvSpPr>
        <p:spPr/>
        <p:txBody>
          <a:bodyPr/>
          <a:lstStyle/>
          <a:p>
            <a:r>
              <a:rPr lang="da-DK" dirty="0"/>
              <a:t>08/09/2023</a:t>
            </a:r>
            <a:endParaRPr lang="en-GB" dirty="0"/>
          </a:p>
        </p:txBody>
      </p:sp>
      <p:sp>
        <p:nvSpPr>
          <p:cNvPr id="6" name="Pladsholder til sidefod 5"/>
          <p:cNvSpPr>
            <a:spLocks noGrp="1"/>
          </p:cNvSpPr>
          <p:nvPr>
            <p:ph type="ftr" sz="quarter" idx="11"/>
          </p:nvPr>
        </p:nvSpPr>
        <p:spPr/>
        <p:txBody>
          <a:bodyPr/>
          <a:lstStyle/>
          <a:p>
            <a:endParaRPr lang="en-GB" dirty="0"/>
          </a:p>
        </p:txBody>
      </p:sp>
      <p:sp>
        <p:nvSpPr>
          <p:cNvPr id="7" name="Pladsholder til slidenummer 6"/>
          <p:cNvSpPr>
            <a:spLocks noGrp="1"/>
          </p:cNvSpPr>
          <p:nvPr>
            <p:ph type="sldNum" sz="quarter" idx="12"/>
          </p:nvPr>
        </p:nvSpPr>
        <p:spPr/>
        <p:txBody>
          <a:bodyPr/>
          <a:lstStyle/>
          <a:p>
            <a:fld id="{091A926C-488A-4E3E-9C21-57CAA120E114}" type="slidenum">
              <a:rPr lang="en-GB" smtClean="0"/>
              <a:t>‹#›</a:t>
            </a:fld>
            <a:endParaRPr lang="en-GB" dirty="0"/>
          </a:p>
        </p:txBody>
      </p:sp>
    </p:spTree>
    <p:extLst>
      <p:ext uri="{BB962C8B-B14F-4D97-AF65-F5344CB8AC3E}">
        <p14:creationId xmlns:p14="http://schemas.microsoft.com/office/powerpoint/2010/main" val="2960968685"/>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with text left">
    <p:bg>
      <p:bgPr>
        <a:solidFill>
          <a:schemeClr val="accent1"/>
        </a:solidFill>
        <a:effectLst/>
      </p:bgPr>
    </p:bg>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rot="496878">
            <a:off x="6504534" y="1615672"/>
            <a:ext cx="4653097" cy="4640373"/>
          </a:xfrm>
          <a:solidFill>
            <a:schemeClr val="bg1">
              <a:lumMod val="65000"/>
            </a:schemeClr>
          </a:solidFill>
          <a:ln w="146050" cap="flat">
            <a:solidFill>
              <a:schemeClr val="bg1"/>
            </a:solidFill>
            <a:miter lim="800000"/>
          </a:ln>
        </p:spPr>
        <p:txBody>
          <a:bodyPr lIns="0" tIns="1188000" rIns="0" anchor="ctr" anchorCtr="1"/>
          <a:lstStyle>
            <a:lvl1pPr marL="0" indent="0" algn="ctr">
              <a:buNone/>
              <a:defRPr sz="2400" b="0" baseline="0">
                <a:solidFill>
                  <a:schemeClr val="bg1"/>
                </a:solidFill>
                <a:sym typeface="Wingdings" panose="05000000000000000000" pitchFamily="2" charset="2"/>
              </a:defRPr>
            </a:lvl1pPr>
          </a:lstStyle>
          <a:p>
            <a:r>
              <a:rPr lang="en-GB" dirty="0"/>
              <a:t>Click icon to insert image</a:t>
            </a:r>
          </a:p>
        </p:txBody>
      </p:sp>
      <p:sp>
        <p:nvSpPr>
          <p:cNvPr id="5" name="Pladsholder til dato 4"/>
          <p:cNvSpPr>
            <a:spLocks noGrp="1"/>
          </p:cNvSpPr>
          <p:nvPr>
            <p:ph type="dt" sz="half" idx="10"/>
          </p:nvPr>
        </p:nvSpPr>
        <p:spPr/>
        <p:txBody>
          <a:bodyPr/>
          <a:lstStyle/>
          <a:p>
            <a:r>
              <a:rPr lang="da-DK" dirty="0"/>
              <a:t>08/09/2023</a:t>
            </a:r>
            <a:endParaRPr lang="en-GB" dirty="0"/>
          </a:p>
        </p:txBody>
      </p:sp>
      <p:sp>
        <p:nvSpPr>
          <p:cNvPr id="6" name="Pladsholder til sidefod 5"/>
          <p:cNvSpPr>
            <a:spLocks noGrp="1"/>
          </p:cNvSpPr>
          <p:nvPr>
            <p:ph type="ftr" sz="quarter" idx="11"/>
          </p:nvPr>
        </p:nvSpPr>
        <p:spPr/>
        <p:txBody>
          <a:bodyPr/>
          <a:lstStyle/>
          <a:p>
            <a:endParaRPr lang="en-GB" dirty="0"/>
          </a:p>
        </p:txBody>
      </p:sp>
      <p:sp>
        <p:nvSpPr>
          <p:cNvPr id="7" name="Pladsholder til slidenummer 6"/>
          <p:cNvSpPr>
            <a:spLocks noGrp="1"/>
          </p:cNvSpPr>
          <p:nvPr>
            <p:ph type="sldNum" sz="quarter" idx="12"/>
          </p:nvPr>
        </p:nvSpPr>
        <p:spPr/>
        <p:txBody>
          <a:bodyPr/>
          <a:lstStyle/>
          <a:p>
            <a:fld id="{091A926C-488A-4E3E-9C21-57CAA120E114}" type="slidenum">
              <a:rPr lang="en-GB" smtClean="0"/>
              <a:t>‹#›</a:t>
            </a:fld>
            <a:endParaRPr lang="en-GB" dirty="0"/>
          </a:p>
        </p:txBody>
      </p:sp>
      <p:sp>
        <p:nvSpPr>
          <p:cNvPr id="9" name="Titel 1">
            <a:extLst>
              <a:ext uri="{FF2B5EF4-FFF2-40B4-BE49-F238E27FC236}">
                <a16:creationId xmlns:a16="http://schemas.microsoft.com/office/drawing/2014/main" id="{44AE573B-1000-D841-B8B4-F927523899D7}"/>
              </a:ext>
            </a:extLst>
          </p:cNvPr>
          <p:cNvSpPr>
            <a:spLocks noGrp="1"/>
          </p:cNvSpPr>
          <p:nvPr>
            <p:ph type="title" hasCustomPrompt="1"/>
          </p:nvPr>
        </p:nvSpPr>
        <p:spPr>
          <a:xfrm>
            <a:off x="588965" y="620712"/>
            <a:ext cx="11012486" cy="865187"/>
          </a:xfrm>
        </p:spPr>
        <p:txBody>
          <a:bodyPr/>
          <a:lstStyle>
            <a:lvl1pPr>
              <a:defRPr b="1">
                <a:solidFill>
                  <a:schemeClr val="bg1"/>
                </a:solidFill>
              </a:defRPr>
            </a:lvl1pPr>
          </a:lstStyle>
          <a:p>
            <a:pPr lvl="0"/>
            <a:r>
              <a:rPr lang="en-GB" dirty="0"/>
              <a:t>Click to add title</a:t>
            </a:r>
          </a:p>
        </p:txBody>
      </p:sp>
      <p:sp>
        <p:nvSpPr>
          <p:cNvPr id="11" name="Pladsholder til indhold 2">
            <a:extLst>
              <a:ext uri="{FF2B5EF4-FFF2-40B4-BE49-F238E27FC236}">
                <a16:creationId xmlns:a16="http://schemas.microsoft.com/office/drawing/2014/main" id="{9B691B69-65AA-9748-80BF-996C89344BB5}"/>
              </a:ext>
            </a:extLst>
          </p:cNvPr>
          <p:cNvSpPr>
            <a:spLocks noGrp="1"/>
          </p:cNvSpPr>
          <p:nvPr>
            <p:ph sz="half" idx="1" hasCustomPrompt="1"/>
          </p:nvPr>
        </p:nvSpPr>
        <p:spPr>
          <a:xfrm>
            <a:off x="588963" y="2097067"/>
            <a:ext cx="5818682" cy="4205308"/>
          </a:xfrm>
        </p:spPr>
        <p:txBody>
          <a:bodyPr vert="horz" lIns="0" tIns="0" rIns="0" bIns="0" rtlCol="0">
            <a:noAutofit/>
          </a:bodyPr>
          <a:lstStyle>
            <a:lvl1pPr>
              <a:defRPr lang="da-DK" sz="3600" b="1" dirty="0" smtClean="0">
                <a:solidFill>
                  <a:schemeClr val="bg1"/>
                </a:solidFill>
              </a:defRPr>
            </a:lvl1pPr>
            <a:lvl2pPr>
              <a:defRPr lang="da-DK" sz="3200" b="1" dirty="0" smtClean="0">
                <a:solidFill>
                  <a:schemeClr val="bg1"/>
                </a:solidFill>
              </a:defRPr>
            </a:lvl2pPr>
            <a:lvl3pPr>
              <a:defRPr lang="da-DK" sz="2400" b="1" dirty="0" smtClean="0">
                <a:solidFill>
                  <a:schemeClr val="bg1"/>
                </a:solidFill>
              </a:defRPr>
            </a:lvl3pPr>
            <a:lvl4pPr>
              <a:defRPr lang="da-DK" dirty="0" smtClean="0"/>
            </a:lvl4pPr>
            <a:lvl5pPr>
              <a:defRPr lang="da-DK" dirty="0"/>
            </a:lvl5pPr>
          </a:lstStyle>
          <a:p>
            <a:pPr lvl="0"/>
            <a:r>
              <a:rPr lang="en-GB" dirty="0"/>
              <a:t>Click to add text</a:t>
            </a:r>
          </a:p>
          <a:p>
            <a:pPr lvl="1"/>
            <a:r>
              <a:rPr lang="en-GB" dirty="0" err="1"/>
              <a:t>Andet</a:t>
            </a:r>
            <a:r>
              <a:rPr lang="en-GB" dirty="0"/>
              <a:t> </a:t>
            </a:r>
            <a:r>
              <a:rPr lang="en-GB" dirty="0" err="1"/>
              <a:t>niveau</a:t>
            </a:r>
            <a:endParaRPr lang="en-GB" dirty="0"/>
          </a:p>
          <a:p>
            <a:pPr lvl="2"/>
            <a:r>
              <a:rPr lang="en-GB" dirty="0" err="1"/>
              <a:t>Tredje</a:t>
            </a:r>
            <a:r>
              <a:rPr lang="en-GB" dirty="0"/>
              <a:t> </a:t>
            </a:r>
            <a:r>
              <a:rPr lang="en-GB" dirty="0" err="1"/>
              <a:t>niveau</a:t>
            </a:r>
            <a:endParaRPr lang="en-GB" dirty="0"/>
          </a:p>
        </p:txBody>
      </p:sp>
    </p:spTree>
    <p:extLst>
      <p:ext uri="{BB962C8B-B14F-4D97-AF65-F5344CB8AC3E}">
        <p14:creationId xmlns:p14="http://schemas.microsoft.com/office/powerpoint/2010/main" val="14410657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image A">
    <p:bg>
      <p:bgRef idx="1001">
        <a:schemeClr val="bg1"/>
      </p:bgRef>
    </p:bg>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1" y="331200"/>
            <a:ext cx="12191999" cy="6526800"/>
          </a:xfrm>
          <a:solidFill>
            <a:schemeClr val="tx1">
              <a:lumMod val="75000"/>
            </a:schemeClr>
          </a:solidFill>
        </p:spPr>
        <p:txBody>
          <a:bodyPr lIns="0" tIns="1080000" rIns="0" anchor="ctr" anchorCtr="0"/>
          <a:lstStyle>
            <a:lvl1pPr marL="0" indent="0" algn="ctr">
              <a:buNone/>
              <a:defRPr sz="2400" b="0" i="0" baseline="0">
                <a:solidFill>
                  <a:schemeClr val="tx1"/>
                </a:solidFill>
                <a:sym typeface="Wingdings" panose="05000000000000000000" pitchFamily="2" charset="2"/>
              </a:defRPr>
            </a:lvl1pPr>
          </a:lstStyle>
          <a:p>
            <a:r>
              <a:rPr lang="en-GB" dirty="0"/>
              <a:t>Click icon to insert image</a:t>
            </a:r>
          </a:p>
        </p:txBody>
      </p:sp>
      <p:sp>
        <p:nvSpPr>
          <p:cNvPr id="2" name="Titel 1"/>
          <p:cNvSpPr>
            <a:spLocks noGrp="1"/>
          </p:cNvSpPr>
          <p:nvPr>
            <p:ph type="title" hasCustomPrompt="1"/>
          </p:nvPr>
        </p:nvSpPr>
        <p:spPr>
          <a:xfrm>
            <a:off x="588965" y="756000"/>
            <a:ext cx="6822000" cy="1065828"/>
          </a:xfrm>
          <a:solidFill>
            <a:schemeClr val="accent1">
              <a:alpha val="99950"/>
            </a:schemeClr>
          </a:solidFill>
        </p:spPr>
        <p:txBody>
          <a:bodyPr wrap="square" lIns="252000" tIns="216000" rIns="252000" bIns="108000">
            <a:spAutoFit/>
          </a:bodyPr>
          <a:lstStyle>
            <a:lvl1pPr>
              <a:spcAft>
                <a:spcPts val="600"/>
              </a:spcAft>
              <a:defRPr sz="4800" b="1" spc="0" baseline="0">
                <a:solidFill>
                  <a:schemeClr val="tx1"/>
                </a:solidFill>
              </a:defRPr>
            </a:lvl1pPr>
          </a:lstStyle>
          <a:p>
            <a:r>
              <a:rPr lang="en-GB" dirty="0"/>
              <a:t>Click to add text</a:t>
            </a:r>
          </a:p>
        </p:txBody>
      </p:sp>
      <p:sp>
        <p:nvSpPr>
          <p:cNvPr id="5" name="Pladsholder til dato 4"/>
          <p:cNvSpPr>
            <a:spLocks noGrp="1"/>
          </p:cNvSpPr>
          <p:nvPr>
            <p:ph type="dt" sz="half" idx="10"/>
          </p:nvPr>
        </p:nvSpPr>
        <p:spPr/>
        <p:txBody>
          <a:bodyPr/>
          <a:lstStyle/>
          <a:p>
            <a:r>
              <a:rPr lang="da-DK" dirty="0"/>
              <a:t>08/09/2023</a:t>
            </a:r>
            <a:endParaRPr lang="en-GB" dirty="0"/>
          </a:p>
        </p:txBody>
      </p:sp>
      <p:sp>
        <p:nvSpPr>
          <p:cNvPr id="6" name="Pladsholder til sidefod 5"/>
          <p:cNvSpPr>
            <a:spLocks noGrp="1"/>
          </p:cNvSpPr>
          <p:nvPr>
            <p:ph type="ftr" sz="quarter" idx="11"/>
          </p:nvPr>
        </p:nvSpPr>
        <p:spPr/>
        <p:txBody>
          <a:bodyPr/>
          <a:lstStyle/>
          <a:p>
            <a:endParaRPr lang="en-GB" dirty="0"/>
          </a:p>
        </p:txBody>
      </p:sp>
      <p:sp>
        <p:nvSpPr>
          <p:cNvPr id="7" name="Pladsholder til slidenummer 6"/>
          <p:cNvSpPr>
            <a:spLocks noGrp="1"/>
          </p:cNvSpPr>
          <p:nvPr>
            <p:ph type="sldNum" sz="quarter" idx="12"/>
          </p:nvPr>
        </p:nvSpPr>
        <p:spPr/>
        <p:txBody>
          <a:bodyPr/>
          <a:lstStyle/>
          <a:p>
            <a:fld id="{091A926C-488A-4E3E-9C21-57CAA120E114}" type="slidenum">
              <a:rPr lang="en-GB" smtClean="0"/>
              <a:t>‹#›</a:t>
            </a:fld>
            <a:endParaRPr lang="en-GB" dirty="0"/>
          </a:p>
        </p:txBody>
      </p:sp>
      <p:sp>
        <p:nvSpPr>
          <p:cNvPr id="4" name="TextBox 1">
            <a:extLst>
              <a:ext uri="{FF2B5EF4-FFF2-40B4-BE49-F238E27FC236}">
                <a16:creationId xmlns:a16="http://schemas.microsoft.com/office/drawing/2014/main" id="{BC22F958-FB17-66E4-EB45-75E15E5E3F80}"/>
              </a:ext>
            </a:extLst>
          </p:cNvPr>
          <p:cNvSpPr txBox="1"/>
          <p:nvPr userDrawn="1"/>
        </p:nvSpPr>
        <p:spPr>
          <a:xfrm>
            <a:off x="588964" y="-375558"/>
            <a:ext cx="11012486" cy="306335"/>
          </a:xfrm>
          <a:prstGeom prst="rect">
            <a:avLst/>
          </a:prstGeom>
        </p:spPr>
        <p:txBody>
          <a:bodyPr vert="horz" wrap="square" lIns="0" tIns="0" rIns="0" bIns="0" rtlCol="0" anchor="b"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r>
              <a:rPr lang="en-GB" sz="1400" b="1" dirty="0">
                <a:solidFill>
                  <a:schemeClr val="bg1"/>
                </a:solidFill>
                <a:latin typeface="Microsoft New Tai Lue"/>
              </a:rPr>
              <a:t>Highlight words </a:t>
            </a:r>
            <a:r>
              <a:rPr lang="en-GB" sz="1400" b="0" dirty="0">
                <a:solidFill>
                  <a:schemeClr val="bg1"/>
                </a:solidFill>
                <a:latin typeface="Microsoft New Tai Lue"/>
              </a:rPr>
              <a:t>in headline using </a:t>
            </a:r>
            <a:r>
              <a:rPr lang="en-GB" sz="1400" b="1" dirty="0">
                <a:solidFill>
                  <a:schemeClr val="bg1"/>
                </a:solidFill>
                <a:latin typeface="Microsoft New Tai Lue"/>
              </a:rPr>
              <a:t>bold   </a:t>
            </a:r>
            <a:endParaRPr lang="en-GB" sz="1400" b="0" dirty="0">
              <a:solidFill>
                <a:schemeClr val="bg1"/>
              </a:solidFill>
              <a:latin typeface="Microsoft New Tai Lue"/>
            </a:endParaRPr>
          </a:p>
        </p:txBody>
      </p:sp>
    </p:spTree>
    <p:extLst>
      <p:ext uri="{BB962C8B-B14F-4D97-AF65-F5344CB8AC3E}">
        <p14:creationId xmlns:p14="http://schemas.microsoft.com/office/powerpoint/2010/main" val="1317485895"/>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image B">
    <p:bg>
      <p:bgRef idx="1001">
        <a:schemeClr val="bg1"/>
      </p:bgRef>
    </p:bg>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0" y="331200"/>
            <a:ext cx="12191999" cy="6526800"/>
          </a:xfrm>
          <a:solidFill>
            <a:schemeClr val="tx1">
              <a:lumMod val="75000"/>
            </a:schemeClr>
          </a:solidFill>
        </p:spPr>
        <p:txBody>
          <a:bodyPr lIns="0" tIns="2628000" rIns="0" anchor="t" anchorCtr="0"/>
          <a:lstStyle>
            <a:lvl1pPr marL="0" indent="0" algn="ctr">
              <a:buNone/>
              <a:defRPr sz="2400" b="0" i="0" baseline="0">
                <a:solidFill>
                  <a:schemeClr val="tx1"/>
                </a:solidFill>
                <a:sym typeface="Wingdings" panose="05000000000000000000" pitchFamily="2" charset="2"/>
              </a:defRPr>
            </a:lvl1pPr>
          </a:lstStyle>
          <a:p>
            <a:r>
              <a:rPr lang="en-GB" dirty="0"/>
              <a:t>Click icon to insert image</a:t>
            </a:r>
          </a:p>
        </p:txBody>
      </p:sp>
      <p:sp>
        <p:nvSpPr>
          <p:cNvPr id="2" name="Titel 1"/>
          <p:cNvSpPr>
            <a:spLocks noGrp="1"/>
          </p:cNvSpPr>
          <p:nvPr>
            <p:ph type="title" hasCustomPrompt="1"/>
          </p:nvPr>
        </p:nvSpPr>
        <p:spPr>
          <a:xfrm>
            <a:off x="588961" y="4962214"/>
            <a:ext cx="4173870" cy="1340161"/>
          </a:xfrm>
          <a:solidFill>
            <a:schemeClr val="accent4">
              <a:alpha val="99950"/>
            </a:schemeClr>
          </a:solidFill>
        </p:spPr>
        <p:txBody>
          <a:bodyPr wrap="square" lIns="252000" tIns="108000" rIns="252000" bIns="0" anchor="t" anchorCtr="0">
            <a:spAutoFit/>
          </a:bodyPr>
          <a:lstStyle>
            <a:lvl1pPr>
              <a:defRPr sz="4000" b="1" spc="0" baseline="0">
                <a:solidFill>
                  <a:schemeClr val="tx1"/>
                </a:solidFill>
              </a:defRPr>
            </a:lvl1pPr>
          </a:lstStyle>
          <a:p>
            <a:r>
              <a:rPr lang="en-GB" dirty="0"/>
              <a:t>Click to add text</a:t>
            </a:r>
          </a:p>
        </p:txBody>
      </p:sp>
      <p:sp>
        <p:nvSpPr>
          <p:cNvPr id="5" name="Pladsholder til dato 4"/>
          <p:cNvSpPr>
            <a:spLocks noGrp="1"/>
          </p:cNvSpPr>
          <p:nvPr>
            <p:ph type="dt" sz="half" idx="10"/>
          </p:nvPr>
        </p:nvSpPr>
        <p:spPr/>
        <p:txBody>
          <a:bodyPr/>
          <a:lstStyle/>
          <a:p>
            <a:r>
              <a:rPr lang="da-DK" dirty="0"/>
              <a:t>08/09/2023</a:t>
            </a:r>
            <a:endParaRPr lang="en-GB" dirty="0"/>
          </a:p>
        </p:txBody>
      </p:sp>
      <p:sp>
        <p:nvSpPr>
          <p:cNvPr id="6" name="Pladsholder til sidefod 5"/>
          <p:cNvSpPr>
            <a:spLocks noGrp="1"/>
          </p:cNvSpPr>
          <p:nvPr>
            <p:ph type="ftr" sz="quarter" idx="11"/>
          </p:nvPr>
        </p:nvSpPr>
        <p:spPr/>
        <p:txBody>
          <a:bodyPr/>
          <a:lstStyle/>
          <a:p>
            <a:endParaRPr lang="en-GB" dirty="0"/>
          </a:p>
        </p:txBody>
      </p:sp>
      <p:sp>
        <p:nvSpPr>
          <p:cNvPr id="7" name="Pladsholder til slidenummer 6"/>
          <p:cNvSpPr>
            <a:spLocks noGrp="1"/>
          </p:cNvSpPr>
          <p:nvPr>
            <p:ph type="sldNum" sz="quarter" idx="12"/>
          </p:nvPr>
        </p:nvSpPr>
        <p:spPr/>
        <p:txBody>
          <a:bodyPr/>
          <a:lstStyle/>
          <a:p>
            <a:fld id="{091A926C-488A-4E3E-9C21-57CAA120E114}" type="slidenum">
              <a:rPr lang="en-GB" smtClean="0"/>
              <a:t>‹#›</a:t>
            </a:fld>
            <a:endParaRPr lang="en-GB" dirty="0"/>
          </a:p>
        </p:txBody>
      </p:sp>
      <p:sp>
        <p:nvSpPr>
          <p:cNvPr id="3" name="TextBox 1">
            <a:extLst>
              <a:ext uri="{FF2B5EF4-FFF2-40B4-BE49-F238E27FC236}">
                <a16:creationId xmlns:a16="http://schemas.microsoft.com/office/drawing/2014/main" id="{E6BCCAFF-7E95-0536-8297-4959B0CA01D7}"/>
              </a:ext>
            </a:extLst>
          </p:cNvPr>
          <p:cNvSpPr txBox="1"/>
          <p:nvPr userDrawn="1"/>
        </p:nvSpPr>
        <p:spPr>
          <a:xfrm>
            <a:off x="588964" y="-375558"/>
            <a:ext cx="11012486" cy="306335"/>
          </a:xfrm>
          <a:prstGeom prst="rect">
            <a:avLst/>
          </a:prstGeom>
        </p:spPr>
        <p:txBody>
          <a:bodyPr vert="horz" wrap="square" lIns="0" tIns="0" rIns="0" bIns="0" rtlCol="0" anchor="b"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r>
              <a:rPr lang="en-GB" sz="1400" b="1" dirty="0">
                <a:solidFill>
                  <a:schemeClr val="bg1"/>
                </a:solidFill>
                <a:latin typeface="Microsoft New Tai Lue"/>
              </a:rPr>
              <a:t>Highlight words </a:t>
            </a:r>
            <a:r>
              <a:rPr lang="en-GB" sz="1400" b="0" dirty="0">
                <a:solidFill>
                  <a:schemeClr val="bg1"/>
                </a:solidFill>
                <a:latin typeface="Microsoft New Tai Lue"/>
              </a:rPr>
              <a:t>in headline using </a:t>
            </a:r>
            <a:r>
              <a:rPr lang="en-GB" sz="1400" b="1" dirty="0">
                <a:solidFill>
                  <a:schemeClr val="bg1"/>
                </a:solidFill>
                <a:latin typeface="Microsoft New Tai Lue"/>
              </a:rPr>
              <a:t>bold   </a:t>
            </a:r>
            <a:endParaRPr lang="en-GB" sz="1400" b="0" dirty="0">
              <a:solidFill>
                <a:schemeClr val="bg1"/>
              </a:solidFill>
              <a:latin typeface="Microsoft New Tai Lue"/>
            </a:endParaRPr>
          </a:p>
        </p:txBody>
      </p:sp>
    </p:spTree>
    <p:extLst>
      <p:ext uri="{BB962C8B-B14F-4D97-AF65-F5344CB8AC3E}">
        <p14:creationId xmlns:p14="http://schemas.microsoft.com/office/powerpoint/2010/main" val="3200445437"/>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image C">
    <p:bg>
      <p:bgRef idx="1001">
        <a:schemeClr val="bg1"/>
      </p:bgRef>
    </p:bg>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0" y="331200"/>
            <a:ext cx="12191999" cy="6526800"/>
          </a:xfrm>
          <a:solidFill>
            <a:schemeClr val="tx1">
              <a:lumMod val="75000"/>
            </a:schemeClr>
          </a:solidFill>
        </p:spPr>
        <p:txBody>
          <a:bodyPr lIns="0" tIns="2628000" rIns="0" anchor="t" anchorCtr="0"/>
          <a:lstStyle>
            <a:lvl1pPr marL="0" indent="0" algn="ctr">
              <a:buNone/>
              <a:defRPr sz="2400" b="0" i="0" baseline="0">
                <a:solidFill>
                  <a:schemeClr val="tx1"/>
                </a:solidFill>
                <a:sym typeface="Wingdings" panose="05000000000000000000" pitchFamily="2" charset="2"/>
              </a:defRPr>
            </a:lvl1pPr>
          </a:lstStyle>
          <a:p>
            <a:r>
              <a:rPr lang="en-GB" dirty="0"/>
              <a:t>Click icon to insert image</a:t>
            </a:r>
          </a:p>
        </p:txBody>
      </p:sp>
      <p:sp>
        <p:nvSpPr>
          <p:cNvPr id="2" name="Titel 1"/>
          <p:cNvSpPr>
            <a:spLocks noGrp="1"/>
          </p:cNvSpPr>
          <p:nvPr>
            <p:ph type="title" hasCustomPrompt="1"/>
          </p:nvPr>
        </p:nvSpPr>
        <p:spPr>
          <a:xfrm>
            <a:off x="4779450" y="4497883"/>
            <a:ext cx="6822000" cy="1065828"/>
          </a:xfrm>
          <a:solidFill>
            <a:schemeClr val="bg1">
              <a:alpha val="99950"/>
            </a:schemeClr>
          </a:solidFill>
        </p:spPr>
        <p:txBody>
          <a:bodyPr wrap="square" lIns="252000" tIns="216000" rIns="252000" bIns="108000">
            <a:spAutoFit/>
          </a:bodyPr>
          <a:lstStyle>
            <a:lvl1pPr>
              <a:defRPr sz="4800" b="1" spc="0" baseline="0">
                <a:solidFill>
                  <a:schemeClr val="tx1"/>
                </a:solidFill>
              </a:defRPr>
            </a:lvl1pPr>
          </a:lstStyle>
          <a:p>
            <a:r>
              <a:rPr lang="en-GB" dirty="0"/>
              <a:t>Click to add text</a:t>
            </a:r>
          </a:p>
        </p:txBody>
      </p:sp>
      <p:sp>
        <p:nvSpPr>
          <p:cNvPr id="5" name="Pladsholder til dato 4"/>
          <p:cNvSpPr>
            <a:spLocks noGrp="1"/>
          </p:cNvSpPr>
          <p:nvPr>
            <p:ph type="dt" sz="half" idx="10"/>
          </p:nvPr>
        </p:nvSpPr>
        <p:spPr/>
        <p:txBody>
          <a:bodyPr/>
          <a:lstStyle/>
          <a:p>
            <a:r>
              <a:rPr lang="da-DK" dirty="0"/>
              <a:t>08/09/2023</a:t>
            </a:r>
            <a:endParaRPr lang="en-GB" dirty="0"/>
          </a:p>
        </p:txBody>
      </p:sp>
      <p:sp>
        <p:nvSpPr>
          <p:cNvPr id="6" name="Pladsholder til sidefod 5"/>
          <p:cNvSpPr>
            <a:spLocks noGrp="1"/>
          </p:cNvSpPr>
          <p:nvPr>
            <p:ph type="ftr" sz="quarter" idx="11"/>
          </p:nvPr>
        </p:nvSpPr>
        <p:spPr/>
        <p:txBody>
          <a:bodyPr/>
          <a:lstStyle/>
          <a:p>
            <a:endParaRPr lang="en-GB" dirty="0"/>
          </a:p>
        </p:txBody>
      </p:sp>
      <p:sp>
        <p:nvSpPr>
          <p:cNvPr id="7" name="Pladsholder til slidenummer 6"/>
          <p:cNvSpPr>
            <a:spLocks noGrp="1"/>
          </p:cNvSpPr>
          <p:nvPr>
            <p:ph type="sldNum" sz="quarter" idx="12"/>
          </p:nvPr>
        </p:nvSpPr>
        <p:spPr/>
        <p:txBody>
          <a:bodyPr/>
          <a:lstStyle/>
          <a:p>
            <a:fld id="{091A926C-488A-4E3E-9C21-57CAA120E114}" type="slidenum">
              <a:rPr lang="en-GB" smtClean="0"/>
              <a:t>‹#›</a:t>
            </a:fld>
            <a:endParaRPr lang="en-GB" dirty="0"/>
          </a:p>
        </p:txBody>
      </p:sp>
      <p:sp>
        <p:nvSpPr>
          <p:cNvPr id="4" name="TextBox 1">
            <a:extLst>
              <a:ext uri="{FF2B5EF4-FFF2-40B4-BE49-F238E27FC236}">
                <a16:creationId xmlns:a16="http://schemas.microsoft.com/office/drawing/2014/main" id="{DA49A202-D2D5-25B6-2F32-60A741CCF725}"/>
              </a:ext>
            </a:extLst>
          </p:cNvPr>
          <p:cNvSpPr txBox="1"/>
          <p:nvPr userDrawn="1"/>
        </p:nvSpPr>
        <p:spPr>
          <a:xfrm>
            <a:off x="588964" y="-375558"/>
            <a:ext cx="11012486" cy="306335"/>
          </a:xfrm>
          <a:prstGeom prst="rect">
            <a:avLst/>
          </a:prstGeom>
        </p:spPr>
        <p:txBody>
          <a:bodyPr vert="horz" wrap="square" lIns="0" tIns="0" rIns="0" bIns="0" rtlCol="0" anchor="b"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r>
              <a:rPr lang="en-GB" sz="1400" b="1" dirty="0">
                <a:solidFill>
                  <a:schemeClr val="bg1"/>
                </a:solidFill>
                <a:latin typeface="Microsoft New Tai Lue"/>
              </a:rPr>
              <a:t>Highlight words </a:t>
            </a:r>
            <a:r>
              <a:rPr lang="en-GB" sz="1400" b="0" dirty="0">
                <a:solidFill>
                  <a:schemeClr val="bg1"/>
                </a:solidFill>
                <a:latin typeface="Microsoft New Tai Lue"/>
              </a:rPr>
              <a:t>in headline using </a:t>
            </a:r>
            <a:r>
              <a:rPr lang="en-GB" sz="1400" b="1" dirty="0">
                <a:solidFill>
                  <a:schemeClr val="bg1"/>
                </a:solidFill>
                <a:latin typeface="Microsoft New Tai Lue"/>
              </a:rPr>
              <a:t>bold   </a:t>
            </a:r>
            <a:endParaRPr lang="en-GB" sz="1400" b="0" dirty="0">
              <a:solidFill>
                <a:schemeClr val="bg1"/>
              </a:solidFill>
              <a:latin typeface="Microsoft New Tai Lue"/>
            </a:endParaRPr>
          </a:p>
        </p:txBody>
      </p:sp>
    </p:spTree>
    <p:extLst>
      <p:ext uri="{BB962C8B-B14F-4D97-AF65-F5344CB8AC3E}">
        <p14:creationId xmlns:p14="http://schemas.microsoft.com/office/powerpoint/2010/main" val="2021185923"/>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image D">
    <p:bg>
      <p:bgRef idx="1001">
        <a:schemeClr val="bg1"/>
      </p:bgRef>
    </p:bg>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0" y="331200"/>
            <a:ext cx="12191999" cy="6526800"/>
          </a:xfrm>
          <a:solidFill>
            <a:schemeClr val="tx1">
              <a:lumMod val="75000"/>
            </a:schemeClr>
          </a:solidFill>
        </p:spPr>
        <p:txBody>
          <a:bodyPr lIns="0" tIns="1080000" rIns="0" anchor="ctr" anchorCtr="0"/>
          <a:lstStyle>
            <a:lvl1pPr marL="0" indent="0" algn="ctr">
              <a:buNone/>
              <a:defRPr sz="2400" b="0" i="0" baseline="0">
                <a:solidFill>
                  <a:schemeClr val="tx1"/>
                </a:solidFill>
                <a:sym typeface="Wingdings" panose="05000000000000000000" pitchFamily="2" charset="2"/>
              </a:defRPr>
            </a:lvl1pPr>
          </a:lstStyle>
          <a:p>
            <a:r>
              <a:rPr lang="en-GB" dirty="0"/>
              <a:t>Click icon to insert image</a:t>
            </a:r>
          </a:p>
        </p:txBody>
      </p:sp>
      <p:sp>
        <p:nvSpPr>
          <p:cNvPr id="2" name="Titel 1"/>
          <p:cNvSpPr>
            <a:spLocks noGrp="1"/>
          </p:cNvSpPr>
          <p:nvPr>
            <p:ph type="title" hasCustomPrompt="1"/>
          </p:nvPr>
        </p:nvSpPr>
        <p:spPr>
          <a:xfrm>
            <a:off x="588963" y="1017402"/>
            <a:ext cx="11012487" cy="917513"/>
          </a:xfrm>
          <a:solidFill>
            <a:schemeClr val="bg2">
              <a:alpha val="99950"/>
            </a:schemeClr>
          </a:solidFill>
        </p:spPr>
        <p:txBody>
          <a:bodyPr wrap="square" lIns="180000" tIns="180000" rIns="180000" bIns="180000">
            <a:spAutoFit/>
          </a:bodyPr>
          <a:lstStyle>
            <a:lvl1pPr>
              <a:defRPr sz="3600" b="1" spc="0" baseline="0">
                <a:solidFill>
                  <a:schemeClr val="tx1"/>
                </a:solidFill>
              </a:defRPr>
            </a:lvl1pPr>
          </a:lstStyle>
          <a:p>
            <a:r>
              <a:rPr lang="en-GB" dirty="0"/>
              <a:t>Click to add text</a:t>
            </a:r>
          </a:p>
        </p:txBody>
      </p:sp>
      <p:sp>
        <p:nvSpPr>
          <p:cNvPr id="5" name="Pladsholder til dato 4"/>
          <p:cNvSpPr>
            <a:spLocks noGrp="1"/>
          </p:cNvSpPr>
          <p:nvPr>
            <p:ph type="dt" sz="half" idx="10"/>
          </p:nvPr>
        </p:nvSpPr>
        <p:spPr/>
        <p:txBody>
          <a:bodyPr/>
          <a:lstStyle/>
          <a:p>
            <a:r>
              <a:rPr lang="da-DK" dirty="0"/>
              <a:t>08/09/2023</a:t>
            </a:r>
            <a:endParaRPr lang="en-GB" dirty="0"/>
          </a:p>
        </p:txBody>
      </p:sp>
      <p:sp>
        <p:nvSpPr>
          <p:cNvPr id="6" name="Pladsholder til sidefod 5"/>
          <p:cNvSpPr>
            <a:spLocks noGrp="1"/>
          </p:cNvSpPr>
          <p:nvPr>
            <p:ph type="ftr" sz="quarter" idx="11"/>
          </p:nvPr>
        </p:nvSpPr>
        <p:spPr/>
        <p:txBody>
          <a:bodyPr/>
          <a:lstStyle/>
          <a:p>
            <a:endParaRPr lang="en-GB" dirty="0"/>
          </a:p>
        </p:txBody>
      </p:sp>
      <p:sp>
        <p:nvSpPr>
          <p:cNvPr id="7" name="Pladsholder til slidenummer 6"/>
          <p:cNvSpPr>
            <a:spLocks noGrp="1"/>
          </p:cNvSpPr>
          <p:nvPr>
            <p:ph type="sldNum" sz="quarter" idx="12"/>
          </p:nvPr>
        </p:nvSpPr>
        <p:spPr/>
        <p:txBody>
          <a:bodyPr/>
          <a:lstStyle/>
          <a:p>
            <a:fld id="{091A926C-488A-4E3E-9C21-57CAA120E114}" type="slidenum">
              <a:rPr lang="en-GB" smtClean="0"/>
              <a:t>‹#›</a:t>
            </a:fld>
            <a:endParaRPr lang="en-GB" dirty="0"/>
          </a:p>
        </p:txBody>
      </p:sp>
      <p:sp>
        <p:nvSpPr>
          <p:cNvPr id="4" name="TextBox 1">
            <a:extLst>
              <a:ext uri="{FF2B5EF4-FFF2-40B4-BE49-F238E27FC236}">
                <a16:creationId xmlns:a16="http://schemas.microsoft.com/office/drawing/2014/main" id="{342F60A0-C020-A529-4A95-65C8AC9FA2C2}"/>
              </a:ext>
            </a:extLst>
          </p:cNvPr>
          <p:cNvSpPr txBox="1"/>
          <p:nvPr userDrawn="1"/>
        </p:nvSpPr>
        <p:spPr>
          <a:xfrm>
            <a:off x="588964" y="-375558"/>
            <a:ext cx="11012486" cy="306335"/>
          </a:xfrm>
          <a:prstGeom prst="rect">
            <a:avLst/>
          </a:prstGeom>
        </p:spPr>
        <p:txBody>
          <a:bodyPr vert="horz" wrap="square" lIns="0" tIns="0" rIns="0" bIns="0" rtlCol="0" anchor="b"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r>
              <a:rPr lang="en-GB" sz="1400" b="1" dirty="0">
                <a:solidFill>
                  <a:schemeClr val="bg1"/>
                </a:solidFill>
                <a:latin typeface="Microsoft New Tai Lue"/>
              </a:rPr>
              <a:t>Highlight words </a:t>
            </a:r>
            <a:r>
              <a:rPr lang="en-GB" sz="1400" b="0" dirty="0">
                <a:solidFill>
                  <a:schemeClr val="bg1"/>
                </a:solidFill>
                <a:latin typeface="Microsoft New Tai Lue"/>
              </a:rPr>
              <a:t>in headline using </a:t>
            </a:r>
            <a:r>
              <a:rPr lang="en-GB" sz="1400" b="1" dirty="0">
                <a:solidFill>
                  <a:schemeClr val="bg1"/>
                </a:solidFill>
                <a:latin typeface="Microsoft New Tai Lue"/>
              </a:rPr>
              <a:t>bold   </a:t>
            </a:r>
            <a:endParaRPr lang="en-GB" sz="1400" b="0" dirty="0">
              <a:solidFill>
                <a:schemeClr val="bg1"/>
              </a:solidFill>
              <a:latin typeface="Microsoft New Tai Lue"/>
            </a:endParaRPr>
          </a:p>
        </p:txBody>
      </p:sp>
    </p:spTree>
    <p:extLst>
      <p:ext uri="{BB962C8B-B14F-4D97-AF65-F5344CB8AC3E}">
        <p14:creationId xmlns:p14="http://schemas.microsoft.com/office/powerpoint/2010/main" val="1717169259"/>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image E">
    <p:bg>
      <p:bgRef idx="1001">
        <a:schemeClr val="bg1"/>
      </p:bgRef>
    </p:bg>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0" y="331200"/>
            <a:ext cx="12191999" cy="6526800"/>
          </a:xfrm>
          <a:solidFill>
            <a:schemeClr val="tx1">
              <a:lumMod val="75000"/>
            </a:schemeClr>
          </a:solidFill>
        </p:spPr>
        <p:txBody>
          <a:bodyPr lIns="0" tIns="2628000" rIns="0" anchor="t" anchorCtr="0"/>
          <a:lstStyle>
            <a:lvl1pPr marL="0" indent="0" algn="ctr">
              <a:buNone/>
              <a:defRPr sz="2400" b="0" i="0" baseline="0">
                <a:solidFill>
                  <a:schemeClr val="tx1"/>
                </a:solidFill>
                <a:sym typeface="Wingdings" panose="05000000000000000000" pitchFamily="2" charset="2"/>
              </a:defRPr>
            </a:lvl1pPr>
          </a:lstStyle>
          <a:p>
            <a:r>
              <a:rPr lang="en-GB" dirty="0"/>
              <a:t>Click icon to insert image</a:t>
            </a:r>
          </a:p>
        </p:txBody>
      </p:sp>
      <p:sp>
        <p:nvSpPr>
          <p:cNvPr id="2" name="Titel 1"/>
          <p:cNvSpPr>
            <a:spLocks noGrp="1"/>
          </p:cNvSpPr>
          <p:nvPr>
            <p:ph type="title" hasCustomPrompt="1"/>
          </p:nvPr>
        </p:nvSpPr>
        <p:spPr>
          <a:xfrm>
            <a:off x="588963" y="4161995"/>
            <a:ext cx="11012487" cy="2140380"/>
          </a:xfrm>
          <a:solidFill>
            <a:schemeClr val="bg1">
              <a:alpha val="46000"/>
            </a:schemeClr>
          </a:solidFill>
        </p:spPr>
        <p:txBody>
          <a:bodyPr wrap="square" lIns="252000" tIns="108000" rIns="252000" bIns="0">
            <a:spAutoFit/>
          </a:bodyPr>
          <a:lstStyle>
            <a:lvl1pPr algn="ctr">
              <a:defRPr sz="6600" b="1" cap="all" spc="0" baseline="0">
                <a:solidFill>
                  <a:schemeClr val="tx1"/>
                </a:solidFill>
              </a:defRPr>
            </a:lvl1pPr>
          </a:lstStyle>
          <a:p>
            <a:r>
              <a:rPr lang="en-GB" dirty="0"/>
              <a:t>Click to add          text...</a:t>
            </a:r>
          </a:p>
        </p:txBody>
      </p:sp>
      <p:sp>
        <p:nvSpPr>
          <p:cNvPr id="5" name="Pladsholder til dato 4"/>
          <p:cNvSpPr>
            <a:spLocks noGrp="1"/>
          </p:cNvSpPr>
          <p:nvPr>
            <p:ph type="dt" sz="half" idx="10"/>
          </p:nvPr>
        </p:nvSpPr>
        <p:spPr/>
        <p:txBody>
          <a:bodyPr/>
          <a:lstStyle/>
          <a:p>
            <a:r>
              <a:rPr lang="da-DK" dirty="0"/>
              <a:t>08/09/2023</a:t>
            </a:r>
            <a:endParaRPr lang="en-GB" dirty="0"/>
          </a:p>
        </p:txBody>
      </p:sp>
      <p:sp>
        <p:nvSpPr>
          <p:cNvPr id="6" name="Pladsholder til sidefod 5"/>
          <p:cNvSpPr>
            <a:spLocks noGrp="1"/>
          </p:cNvSpPr>
          <p:nvPr>
            <p:ph type="ftr" sz="quarter" idx="11"/>
          </p:nvPr>
        </p:nvSpPr>
        <p:spPr/>
        <p:txBody>
          <a:bodyPr/>
          <a:lstStyle/>
          <a:p>
            <a:endParaRPr lang="en-GB" dirty="0"/>
          </a:p>
        </p:txBody>
      </p:sp>
      <p:sp>
        <p:nvSpPr>
          <p:cNvPr id="7" name="Pladsholder til slidenummer 6"/>
          <p:cNvSpPr>
            <a:spLocks noGrp="1"/>
          </p:cNvSpPr>
          <p:nvPr>
            <p:ph type="sldNum" sz="quarter" idx="12"/>
          </p:nvPr>
        </p:nvSpPr>
        <p:spPr/>
        <p:txBody>
          <a:bodyPr/>
          <a:lstStyle/>
          <a:p>
            <a:fld id="{091A926C-488A-4E3E-9C21-57CAA120E114}" type="slidenum">
              <a:rPr lang="en-GB" smtClean="0"/>
              <a:t>‹#›</a:t>
            </a:fld>
            <a:endParaRPr lang="en-GB" dirty="0"/>
          </a:p>
        </p:txBody>
      </p:sp>
      <p:sp>
        <p:nvSpPr>
          <p:cNvPr id="3" name="TextBox 1">
            <a:extLst>
              <a:ext uri="{FF2B5EF4-FFF2-40B4-BE49-F238E27FC236}">
                <a16:creationId xmlns:a16="http://schemas.microsoft.com/office/drawing/2014/main" id="{0AC6CF46-91DC-976D-9F2D-0F1B85D185F4}"/>
              </a:ext>
            </a:extLst>
          </p:cNvPr>
          <p:cNvSpPr txBox="1"/>
          <p:nvPr userDrawn="1"/>
        </p:nvSpPr>
        <p:spPr>
          <a:xfrm>
            <a:off x="588964" y="-375558"/>
            <a:ext cx="11012486" cy="306335"/>
          </a:xfrm>
          <a:prstGeom prst="rect">
            <a:avLst/>
          </a:prstGeom>
        </p:spPr>
        <p:txBody>
          <a:bodyPr vert="horz" wrap="square" lIns="0" tIns="0" rIns="0" bIns="0" rtlCol="0" anchor="b"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r>
              <a:rPr lang="en-GB" sz="1400" b="1" dirty="0">
                <a:solidFill>
                  <a:schemeClr val="bg1"/>
                </a:solidFill>
                <a:latin typeface="Microsoft New Tai Lue"/>
              </a:rPr>
              <a:t>Highlight words </a:t>
            </a:r>
            <a:r>
              <a:rPr lang="en-GB" sz="1400" b="0" dirty="0">
                <a:solidFill>
                  <a:schemeClr val="bg1"/>
                </a:solidFill>
                <a:latin typeface="Microsoft New Tai Lue"/>
              </a:rPr>
              <a:t>in headline using </a:t>
            </a:r>
            <a:r>
              <a:rPr lang="en-GB" sz="1400" b="1" dirty="0">
                <a:solidFill>
                  <a:schemeClr val="bg1"/>
                </a:solidFill>
                <a:latin typeface="Microsoft New Tai Lue"/>
              </a:rPr>
              <a:t>bold   </a:t>
            </a:r>
            <a:endParaRPr lang="en-GB" sz="1400" b="0" dirty="0">
              <a:solidFill>
                <a:schemeClr val="bg1"/>
              </a:solidFill>
              <a:latin typeface="Microsoft New Tai Lue"/>
            </a:endParaRPr>
          </a:p>
        </p:txBody>
      </p:sp>
    </p:spTree>
    <p:extLst>
      <p:ext uri="{BB962C8B-B14F-4D97-AF65-F5344CB8AC3E}">
        <p14:creationId xmlns:p14="http://schemas.microsoft.com/office/powerpoint/2010/main" val="573279729"/>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estions and comments">
    <p:bg>
      <p:bgPr>
        <a:solidFill>
          <a:schemeClr val="accent1"/>
        </a:solidFill>
        <a:effectLst/>
      </p:bgPr>
    </p:bg>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r>
              <a:rPr lang="da-DK" dirty="0"/>
              <a:t>08/09/2023</a:t>
            </a:r>
            <a:endParaRPr lang="en-GB" dirty="0"/>
          </a:p>
        </p:txBody>
      </p:sp>
      <p:sp>
        <p:nvSpPr>
          <p:cNvPr id="7" name="?">
            <a:extLst>
              <a:ext uri="{FF2B5EF4-FFF2-40B4-BE49-F238E27FC236}">
                <a16:creationId xmlns:a16="http://schemas.microsoft.com/office/drawing/2014/main" id="{C9382B17-B390-C8C0-F5F8-7665434C718C}"/>
              </a:ext>
            </a:extLst>
          </p:cNvPr>
          <p:cNvSpPr/>
          <p:nvPr userDrawn="1"/>
        </p:nvSpPr>
        <p:spPr>
          <a:xfrm>
            <a:off x="3642413" y="900524"/>
            <a:ext cx="4787900" cy="5558804"/>
          </a:xfrm>
          <a:prstGeom prst="rect">
            <a:avLst/>
          </a:prstGeom>
        </p:spPr>
        <p:txBody>
          <a:bodyPr wrap="square" rtlCol="0" anchor="t" anchorCtr="0">
            <a:noAutofit/>
          </a:bodyPr>
          <a:lstStyle/>
          <a:p>
            <a:pPr algn="ctr">
              <a:lnSpc>
                <a:spcPct val="83000"/>
              </a:lnSpc>
            </a:pPr>
            <a:r>
              <a:rPr lang="en-GB" sz="59500" b="1" dirty="0">
                <a:solidFill>
                  <a:schemeClr val="tx1">
                    <a:alpha val="14559"/>
                  </a:schemeClr>
                </a:solidFill>
              </a:rPr>
              <a:t>?</a:t>
            </a:r>
          </a:p>
        </p:txBody>
      </p:sp>
      <p:sp>
        <p:nvSpPr>
          <p:cNvPr id="3" name="Title 2">
            <a:extLst>
              <a:ext uri="{FF2B5EF4-FFF2-40B4-BE49-F238E27FC236}">
                <a16:creationId xmlns:a16="http://schemas.microsoft.com/office/drawing/2014/main" id="{2E0714F6-6F11-9826-9767-37567B1EC5DC}"/>
              </a:ext>
            </a:extLst>
          </p:cNvPr>
          <p:cNvSpPr>
            <a:spLocks noGrp="1"/>
          </p:cNvSpPr>
          <p:nvPr>
            <p:ph type="title" hasCustomPrompt="1"/>
          </p:nvPr>
        </p:nvSpPr>
        <p:spPr>
          <a:xfrm>
            <a:off x="2139732" y="1628776"/>
            <a:ext cx="9461718" cy="3999626"/>
          </a:xfrm>
        </p:spPr>
        <p:txBody>
          <a:bodyPr anchor="ctr" anchorCtr="0"/>
          <a:lstStyle>
            <a:lvl1pPr>
              <a:lnSpc>
                <a:spcPct val="83000"/>
              </a:lnSpc>
              <a:defRPr sz="9600" b="1">
                <a:solidFill>
                  <a:schemeClr val="bg1"/>
                </a:solidFill>
              </a:defRPr>
            </a:lvl1pPr>
          </a:lstStyle>
          <a:p>
            <a:r>
              <a:rPr lang="en-GB" dirty="0"/>
              <a:t>Click to add text</a:t>
            </a:r>
          </a:p>
        </p:txBody>
      </p:sp>
      <p:sp>
        <p:nvSpPr>
          <p:cNvPr id="5" name="Pladsholder til sidefod 4"/>
          <p:cNvSpPr>
            <a:spLocks noGrp="1"/>
          </p:cNvSpPr>
          <p:nvPr>
            <p:ph type="ftr" sz="quarter" idx="11"/>
          </p:nvPr>
        </p:nvSpPr>
        <p:spPr/>
        <p:txBody>
          <a:bodyPr/>
          <a:lstStyle/>
          <a:p>
            <a:endParaRPr lang="en-GB" dirty="0"/>
          </a:p>
        </p:txBody>
      </p:sp>
      <p:sp>
        <p:nvSpPr>
          <p:cNvPr id="6" name="Pladsholder til slidenummer 5"/>
          <p:cNvSpPr>
            <a:spLocks noGrp="1"/>
          </p:cNvSpPr>
          <p:nvPr>
            <p:ph type="sldNum" sz="quarter" idx="12"/>
          </p:nvPr>
        </p:nvSpPr>
        <p:spPr/>
        <p:txBody>
          <a:bodyPr/>
          <a:lstStyle/>
          <a:p>
            <a:fld id="{091A926C-488A-4E3E-9C21-57CAA120E114}" type="slidenum">
              <a:rPr lang="en-GB" smtClean="0"/>
              <a:t>‹#›</a:t>
            </a:fld>
            <a:endParaRPr lang="en-GB" dirty="0"/>
          </a:p>
        </p:txBody>
      </p:sp>
      <p:sp>
        <p:nvSpPr>
          <p:cNvPr id="2" name="TextBox 1">
            <a:extLst>
              <a:ext uri="{FF2B5EF4-FFF2-40B4-BE49-F238E27FC236}">
                <a16:creationId xmlns:a16="http://schemas.microsoft.com/office/drawing/2014/main" id="{01861DB2-11FB-99E1-B80B-1463133B9A24}"/>
              </a:ext>
            </a:extLst>
          </p:cNvPr>
          <p:cNvSpPr txBox="1"/>
          <p:nvPr userDrawn="1"/>
        </p:nvSpPr>
        <p:spPr>
          <a:xfrm>
            <a:off x="588964" y="-375558"/>
            <a:ext cx="11012486" cy="306335"/>
          </a:xfrm>
          <a:prstGeom prst="rect">
            <a:avLst/>
          </a:prstGeom>
        </p:spPr>
        <p:txBody>
          <a:bodyPr vert="horz" wrap="square" lIns="0" tIns="0" rIns="0" bIns="0" rtlCol="0" anchor="b"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r>
              <a:rPr lang="en-GB" sz="1400" b="1" dirty="0">
                <a:solidFill>
                  <a:schemeClr val="tx1"/>
                </a:solidFill>
                <a:latin typeface="Microsoft New Tai Lue"/>
              </a:rPr>
              <a:t>Highlight words </a:t>
            </a:r>
            <a:r>
              <a:rPr lang="en-GB" sz="1400" b="0" dirty="0">
                <a:solidFill>
                  <a:schemeClr val="tx1"/>
                </a:solidFill>
                <a:latin typeface="Microsoft New Tai Lue"/>
              </a:rPr>
              <a:t>in headline using </a:t>
            </a:r>
            <a:r>
              <a:rPr lang="en-GB" sz="1400" b="1" dirty="0">
                <a:solidFill>
                  <a:schemeClr val="tx1"/>
                </a:solidFill>
                <a:latin typeface="Microsoft New Tai Lue"/>
              </a:rPr>
              <a:t>bold   </a:t>
            </a:r>
            <a:endParaRPr lang="en-GB" sz="1400" b="0" dirty="0">
              <a:solidFill>
                <a:schemeClr val="tx1"/>
              </a:solidFill>
              <a:latin typeface="Microsoft New Tai Lue"/>
            </a:endParaRPr>
          </a:p>
        </p:txBody>
      </p:sp>
    </p:spTree>
    <p:extLst>
      <p:ext uri="{BB962C8B-B14F-4D97-AF65-F5344CB8AC3E}">
        <p14:creationId xmlns:p14="http://schemas.microsoft.com/office/powerpoint/2010/main" val="3027284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image small right">
    <p:spTree>
      <p:nvGrpSpPr>
        <p:cNvPr id="1" name=""/>
        <p:cNvGrpSpPr/>
        <p:nvPr/>
      </p:nvGrpSpPr>
      <p:grpSpPr>
        <a:xfrm>
          <a:off x="0" y="0"/>
          <a:ext cx="0" cy="0"/>
          <a:chOff x="0" y="0"/>
          <a:chExt cx="0" cy="0"/>
        </a:xfrm>
      </p:grpSpPr>
      <p:sp>
        <p:nvSpPr>
          <p:cNvPr id="30" name="Pladsholder til billede 9"/>
          <p:cNvSpPr>
            <a:spLocks noGrp="1"/>
          </p:cNvSpPr>
          <p:nvPr>
            <p:ph type="pic" sz="quarter" idx="14" hasCustomPrompt="1"/>
          </p:nvPr>
        </p:nvSpPr>
        <p:spPr>
          <a:xfrm>
            <a:off x="0" y="0"/>
            <a:ext cx="12192000" cy="6858000"/>
          </a:xfrm>
          <a:blipFill>
            <a:blip r:embed="rId2"/>
            <a:stretch>
              <a:fillRect/>
            </a:stretch>
          </a:blipFill>
        </p:spPr>
        <p:txBody>
          <a:bodyPr lIns="1080000" tIns="0" rIns="6408000" anchor="ctr" anchorCtr="0"/>
          <a:lstStyle>
            <a:lvl1pPr marL="0" indent="0" algn="r">
              <a:buNone/>
              <a:defRPr sz="2400" b="1" i="0" baseline="0">
                <a:solidFill>
                  <a:schemeClr val="bg1"/>
                </a:solidFill>
                <a:sym typeface="Wingdings" panose="05000000000000000000" pitchFamily="2" charset="2"/>
              </a:defRPr>
            </a:lvl1pPr>
          </a:lstStyle>
          <a:p>
            <a:r>
              <a:rPr lang="en-GB" dirty="0"/>
              <a:t>Click icon to insert image  </a:t>
            </a:r>
          </a:p>
        </p:txBody>
      </p:sp>
      <p:sp>
        <p:nvSpPr>
          <p:cNvPr id="11" name="Titel 2">
            <a:extLst>
              <a:ext uri="{FF2B5EF4-FFF2-40B4-BE49-F238E27FC236}">
                <a16:creationId xmlns:a16="http://schemas.microsoft.com/office/drawing/2014/main" id="{A35AA5B6-111C-4735-AFC4-EBC2CB1BF4A3}"/>
              </a:ext>
            </a:extLst>
          </p:cNvPr>
          <p:cNvSpPr>
            <a:spLocks noGrp="1"/>
          </p:cNvSpPr>
          <p:nvPr>
            <p:ph type="ctrTitle"/>
          </p:nvPr>
        </p:nvSpPr>
        <p:spPr>
          <a:xfrm>
            <a:off x="6243638" y="2271092"/>
            <a:ext cx="5948362" cy="3895200"/>
          </a:xfrm>
          <a:blipFill>
            <a:blip r:embed="rId3"/>
            <a:stretch>
              <a:fillRect/>
            </a:stretch>
          </a:blipFill>
        </p:spPr>
        <p:txBody>
          <a:bodyPr lIns="360000" tIns="468000" rIns="540000" bIns="2448000" anchor="b" anchorCtr="0">
            <a:noAutofit/>
          </a:bodyPr>
          <a:lstStyle>
            <a:lvl1pPr algn="l">
              <a:lnSpc>
                <a:spcPts val="4000"/>
              </a:lnSpc>
              <a:defRPr sz="3600">
                <a:solidFill>
                  <a:schemeClr val="bg1"/>
                </a:solidFill>
              </a:defRPr>
            </a:lvl1pPr>
          </a:lstStyle>
          <a:p>
            <a:r>
              <a:rPr lang="en-GB"/>
              <a:t>Click to edit Master title style</a:t>
            </a:r>
            <a:endParaRPr lang="en-GB" dirty="0"/>
          </a:p>
        </p:txBody>
      </p:sp>
      <p:sp>
        <p:nvSpPr>
          <p:cNvPr id="10" name="Titel 1"/>
          <p:cNvSpPr>
            <a:spLocks noGrp="1"/>
          </p:cNvSpPr>
          <p:nvPr>
            <p:ph type="body" sz="quarter" idx="15" hasCustomPrompt="1"/>
          </p:nvPr>
        </p:nvSpPr>
        <p:spPr>
          <a:xfrm>
            <a:off x="6622258" y="2610941"/>
            <a:ext cx="4962920" cy="1109335"/>
          </a:xfrm>
        </p:spPr>
        <p:txBody>
          <a:bodyPr rIns="0">
            <a:noAutofit/>
          </a:bodyPr>
          <a:lstStyle>
            <a:lvl1pPr marL="0" indent="0">
              <a:lnSpc>
                <a:spcPct val="100000"/>
              </a:lnSpc>
              <a:spcBef>
                <a:spcPts val="0"/>
              </a:spcBef>
              <a:buNone/>
              <a:defRPr sz="3600" b="0" i="0" baseline="0">
                <a:solidFill>
                  <a:schemeClr val="accent1"/>
                </a:solidFill>
                <a:latin typeface="+mj-lt"/>
              </a:defRPr>
            </a:lvl1pPr>
          </a:lstStyle>
          <a:p>
            <a:pPr lvl="0"/>
            <a:r>
              <a:rPr lang="en-GB" dirty="0"/>
              <a:t>Click to add title</a:t>
            </a:r>
          </a:p>
        </p:txBody>
      </p:sp>
      <p:sp>
        <p:nvSpPr>
          <p:cNvPr id="9" name="Pladsholder til tekst 14"/>
          <p:cNvSpPr>
            <a:spLocks noGrp="1"/>
          </p:cNvSpPr>
          <p:nvPr>
            <p:ph type="body" sz="quarter" idx="13" hasCustomPrompt="1"/>
          </p:nvPr>
        </p:nvSpPr>
        <p:spPr>
          <a:xfrm>
            <a:off x="6622257" y="4053600"/>
            <a:ext cx="4979193" cy="899766"/>
          </a:xfrm>
        </p:spPr>
        <p:txBody>
          <a:bodyPr r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b="0" i="0" baseline="0"/>
            </a:lvl1pPr>
          </a:lstStyle>
          <a:p>
            <a:pPr lvl="0"/>
            <a:r>
              <a:rPr lang="en-GB" dirty="0"/>
              <a:t>Name of speaker, UCPH unit, place and date</a:t>
            </a:r>
          </a:p>
        </p:txBody>
      </p:sp>
      <p:sp>
        <p:nvSpPr>
          <p:cNvPr id="4" name="Pladsholder til dato 3"/>
          <p:cNvSpPr>
            <a:spLocks noGrp="1"/>
          </p:cNvSpPr>
          <p:nvPr>
            <p:ph type="dt" sz="half" idx="10"/>
          </p:nvPr>
        </p:nvSpPr>
        <p:spPr>
          <a:xfrm>
            <a:off x="0" y="6858000"/>
            <a:ext cx="0" cy="0"/>
          </a:xfrm>
        </p:spPr>
        <p:txBody>
          <a:bodyPr/>
          <a:lstStyle>
            <a:lvl1pPr>
              <a:defRPr sz="100">
                <a:noFill/>
              </a:defRPr>
            </a:lvl1pPr>
          </a:lstStyle>
          <a:p>
            <a:r>
              <a:rPr lang="da-DK" dirty="0"/>
              <a:t>08/09/2023</a:t>
            </a:r>
            <a:endParaRPr lang="en-GB" dirty="0"/>
          </a:p>
        </p:txBody>
      </p:sp>
      <p:sp>
        <p:nvSpPr>
          <p:cNvPr id="5" name="Pladsholder til sidefod 4"/>
          <p:cNvSpPr>
            <a:spLocks noGrp="1"/>
          </p:cNvSpPr>
          <p:nvPr>
            <p:ph type="ftr" sz="quarter" idx="11"/>
          </p:nvPr>
        </p:nvSpPr>
        <p:spPr>
          <a:xfrm>
            <a:off x="0" y="6858000"/>
            <a:ext cx="0" cy="0"/>
          </a:xfrm>
        </p:spPr>
        <p:txBody>
          <a:bodyPr/>
          <a:lstStyle>
            <a:lvl1pPr>
              <a:defRPr sz="100">
                <a:noFill/>
              </a:defRPr>
            </a:lvl1pPr>
          </a:lstStyle>
          <a:p>
            <a:endParaRPr lang="en-GB" dirty="0"/>
          </a:p>
        </p:txBody>
      </p:sp>
      <p:sp>
        <p:nvSpPr>
          <p:cNvPr id="6" name="Pladsholder til slidenummer 5"/>
          <p:cNvSpPr>
            <a:spLocks noGrp="1"/>
          </p:cNvSpPr>
          <p:nvPr>
            <p:ph type="sldNum" sz="quarter" idx="12"/>
          </p:nvPr>
        </p:nvSpPr>
        <p:spPr>
          <a:xfrm>
            <a:off x="0" y="6858000"/>
            <a:ext cx="0" cy="0"/>
          </a:xfrm>
        </p:spPr>
        <p:txBody>
          <a:bodyPr/>
          <a:lstStyle>
            <a:lvl1pPr>
              <a:defRPr sz="100">
                <a:noFill/>
              </a:defRPr>
            </a:lvl1pPr>
          </a:lstStyle>
          <a:p>
            <a:fld id="{091A926C-488A-4E3E-9C21-57CAA120E114}" type="slidenum">
              <a:rPr lang="en-GB" smtClean="0"/>
              <a:pPr/>
              <a:t>‹#›</a:t>
            </a:fld>
            <a:endParaRPr lang="en-GB" dirty="0"/>
          </a:p>
        </p:txBody>
      </p:sp>
    </p:spTree>
    <p:extLst>
      <p:ext uri="{BB962C8B-B14F-4D97-AF65-F5344CB8AC3E}">
        <p14:creationId xmlns:p14="http://schemas.microsoft.com/office/powerpoint/2010/main" val="6296796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User guide">
    <p:spTree>
      <p:nvGrpSpPr>
        <p:cNvPr id="1" name=""/>
        <p:cNvGrpSpPr/>
        <p:nvPr/>
      </p:nvGrpSpPr>
      <p:grpSpPr>
        <a:xfrm>
          <a:off x="0" y="0"/>
          <a:ext cx="0" cy="0"/>
          <a:chOff x="0" y="0"/>
          <a:chExt cx="0" cy="0"/>
        </a:xfrm>
      </p:grpSpPr>
      <p:sp>
        <p:nvSpPr>
          <p:cNvPr id="22" name="Pladsholder til dato 3" hidden="1">
            <a:extLst>
              <a:ext uri="{FF2B5EF4-FFF2-40B4-BE49-F238E27FC236}">
                <a16:creationId xmlns:a16="http://schemas.microsoft.com/office/drawing/2014/main" id="{79C6BA40-0A49-7673-45A9-7C4D3541BA07}"/>
              </a:ext>
            </a:extLst>
          </p:cNvPr>
          <p:cNvSpPr>
            <a:spLocks noGrp="1"/>
          </p:cNvSpPr>
          <p:nvPr>
            <p:ph type="dt" sz="half" idx="10"/>
          </p:nvPr>
        </p:nvSpPr>
        <p:spPr>
          <a:xfrm>
            <a:off x="0" y="6858000"/>
            <a:ext cx="0" cy="0"/>
          </a:xfrm>
        </p:spPr>
        <p:txBody>
          <a:bodyPr/>
          <a:lstStyle>
            <a:lvl1pPr>
              <a:defRPr sz="100">
                <a:noFill/>
              </a:defRPr>
            </a:lvl1pPr>
          </a:lstStyle>
          <a:p>
            <a:r>
              <a:rPr lang="da-DK" dirty="0"/>
              <a:t>08/09/2023</a:t>
            </a:r>
            <a:endParaRPr lang="en-GB" dirty="0"/>
          </a:p>
        </p:txBody>
      </p:sp>
      <p:sp>
        <p:nvSpPr>
          <p:cNvPr id="23" name="Pladsholder til sidefod 4" hidden="1">
            <a:extLst>
              <a:ext uri="{FF2B5EF4-FFF2-40B4-BE49-F238E27FC236}">
                <a16:creationId xmlns:a16="http://schemas.microsoft.com/office/drawing/2014/main" id="{F4D4719E-1E3F-B75D-AF75-C575C79D6C77}"/>
              </a:ext>
            </a:extLst>
          </p:cNvPr>
          <p:cNvSpPr>
            <a:spLocks noGrp="1"/>
          </p:cNvSpPr>
          <p:nvPr>
            <p:ph type="ftr" sz="quarter" idx="11"/>
          </p:nvPr>
        </p:nvSpPr>
        <p:spPr>
          <a:xfrm>
            <a:off x="0" y="6858000"/>
            <a:ext cx="0" cy="0"/>
          </a:xfrm>
        </p:spPr>
        <p:txBody>
          <a:bodyPr/>
          <a:lstStyle>
            <a:lvl1pPr>
              <a:defRPr sz="100">
                <a:noFill/>
              </a:defRPr>
            </a:lvl1pPr>
          </a:lstStyle>
          <a:p>
            <a:endParaRPr lang="en-GB" dirty="0"/>
          </a:p>
        </p:txBody>
      </p:sp>
      <p:sp>
        <p:nvSpPr>
          <p:cNvPr id="24" name="Pladsholder til slidenummer 5" hidden="1">
            <a:extLst>
              <a:ext uri="{FF2B5EF4-FFF2-40B4-BE49-F238E27FC236}">
                <a16:creationId xmlns:a16="http://schemas.microsoft.com/office/drawing/2014/main" id="{9434FDBC-E923-AFC0-E942-C956724548D0}"/>
              </a:ext>
            </a:extLst>
          </p:cNvPr>
          <p:cNvSpPr>
            <a:spLocks noGrp="1"/>
          </p:cNvSpPr>
          <p:nvPr>
            <p:ph type="sldNum" sz="quarter" idx="12"/>
          </p:nvPr>
        </p:nvSpPr>
        <p:spPr>
          <a:xfrm>
            <a:off x="0" y="6858000"/>
            <a:ext cx="0" cy="0"/>
          </a:xfrm>
        </p:spPr>
        <p:txBody>
          <a:bodyPr/>
          <a:lstStyle>
            <a:lvl1pPr>
              <a:defRPr sz="100">
                <a:noFill/>
              </a:defRPr>
            </a:lvl1pPr>
          </a:lstStyle>
          <a:p>
            <a:fld id="{091A926C-488A-4E3E-9C21-57CAA120E114}" type="slidenum">
              <a:rPr lang="en-GB" smtClean="0"/>
              <a:pPr/>
              <a:t>‹#›</a:t>
            </a:fld>
            <a:endParaRPr lang="en-GB" dirty="0"/>
          </a:p>
        </p:txBody>
      </p:sp>
      <p:sp>
        <p:nvSpPr>
          <p:cNvPr id="2" name="Title 1">
            <a:extLst>
              <a:ext uri="{FF2B5EF4-FFF2-40B4-BE49-F238E27FC236}">
                <a16:creationId xmlns:a16="http://schemas.microsoft.com/office/drawing/2014/main" id="{C4994A88-BF4A-BF39-B835-B0C753B4C19A}"/>
              </a:ext>
            </a:extLst>
          </p:cNvPr>
          <p:cNvSpPr txBox="1">
            <a:spLocks/>
          </p:cNvSpPr>
          <p:nvPr userDrawn="1"/>
        </p:nvSpPr>
        <p:spPr>
          <a:xfrm>
            <a:off x="588964" y="613649"/>
            <a:ext cx="11012486" cy="879921"/>
          </a:xfrm>
          <a:prstGeom prst="rect">
            <a:avLst/>
          </a:prstGeom>
        </p:spPr>
        <p:txBody>
          <a:bodyPr vert="horz" lIns="0" tIns="0" rIns="0" bIns="0" rtlCol="0" anchor="t" anchorCtr="0">
            <a:noAutofit/>
          </a:bodyPr>
          <a:lstStyle>
            <a:lvl1pPr>
              <a:lnSpc>
                <a:spcPct val="100000"/>
              </a:lnSpc>
              <a:spcBef>
                <a:spcPct val="0"/>
              </a:spcBef>
              <a:buNone/>
              <a:defRPr sz="3200">
                <a:solidFill>
                  <a:schemeClr val="bg1"/>
                </a:solidFill>
                <a:latin typeface="+mj-lt"/>
                <a:ea typeface="+mj-ea"/>
                <a:cs typeface="+mj-cs"/>
              </a:defRPr>
            </a:lvl1pPr>
          </a:lstStyle>
          <a:p>
            <a:pPr lvl="0"/>
            <a:r>
              <a:rPr lang="en-GB" sz="3000" dirty="0">
                <a:solidFill>
                  <a:schemeClr val="tx1"/>
                </a:solidFill>
              </a:rPr>
              <a:t>User guide </a:t>
            </a:r>
            <a:r>
              <a:rPr lang="en-GB" sz="1800" dirty="0">
                <a:solidFill>
                  <a:schemeClr val="tx1"/>
                </a:solidFill>
              </a:rPr>
              <a:t>– delete before use</a:t>
            </a:r>
          </a:p>
        </p:txBody>
      </p:sp>
      <p:sp>
        <p:nvSpPr>
          <p:cNvPr id="18" name="Text Box 48">
            <a:extLst>
              <a:ext uri="{FF2B5EF4-FFF2-40B4-BE49-F238E27FC236}">
                <a16:creationId xmlns:a16="http://schemas.microsoft.com/office/drawing/2014/main" id="{91151374-92CC-87E1-F9AB-1D43CA0CBE4F}"/>
              </a:ext>
            </a:extLst>
          </p:cNvPr>
          <p:cNvSpPr txBox="1">
            <a:spLocks noChangeArrowheads="1"/>
          </p:cNvSpPr>
          <p:nvPr userDrawn="1"/>
        </p:nvSpPr>
        <p:spPr bwMode="auto">
          <a:xfrm>
            <a:off x="587376" y="1640495"/>
            <a:ext cx="1750290" cy="3876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1000" b="1" noProof="1">
                <a:solidFill>
                  <a:schemeClr val="tx1"/>
                </a:solidFill>
                <a:latin typeface="+mn-lt"/>
                <a:cs typeface="Arial" panose="020B0604020202020204" pitchFamily="34" charset="0"/>
              </a:rPr>
              <a:t>UCPH PowerPoint templates</a:t>
            </a:r>
            <a:br>
              <a:rPr lang="en-GB" sz="1000" b="1" noProof="1">
                <a:solidFill>
                  <a:schemeClr val="tx1"/>
                </a:solidFill>
                <a:latin typeface="+mn-lt"/>
                <a:cs typeface="Arial" panose="020B0604020202020204" pitchFamily="34" charset="0"/>
              </a:rPr>
            </a:br>
            <a:r>
              <a:rPr lang="en-GB" sz="800" dirty="0">
                <a:effectLst/>
                <a:latin typeface="+mj-lt"/>
                <a:ea typeface="Calibri" panose="020F0502020204030204" pitchFamily="34" charset="0"/>
                <a:cs typeface="Times New Roman" panose="02020603050405020304" pitchFamily="18" charset="0"/>
              </a:rPr>
              <a:t>When you open PowerPoint on your UCPH computer, </a:t>
            </a:r>
            <a:r>
              <a:rPr lang="en-GB" sz="800" kern="1200" dirty="0">
                <a:solidFill>
                  <a:schemeClr val="tx1"/>
                </a:solidFill>
                <a:effectLst/>
                <a:latin typeface="Arial" charset="0"/>
                <a:ea typeface="Calibri" panose="020F0502020204030204" pitchFamily="34" charset="0"/>
                <a:cs typeface="Times New Roman" panose="02020603050405020304" pitchFamily="18" charset="0"/>
              </a:rPr>
              <a:t>PowerPoint opens </a:t>
            </a:r>
            <a:r>
              <a:rPr lang="en-GB" sz="800" dirty="0">
                <a:effectLst/>
                <a:latin typeface="+mj-lt"/>
                <a:ea typeface="Calibri" panose="020F0502020204030204" pitchFamily="34" charset="0"/>
                <a:cs typeface="Times New Roman" panose="02020603050405020304" pitchFamily="18" charset="0"/>
              </a:rPr>
              <a:t>a template in 16:9 format with an English UCPH logo.</a:t>
            </a:r>
          </a:p>
          <a:p>
            <a:pPr eaLnBrk="1" hangingPunct="1">
              <a:spcAft>
                <a:spcPts val="600"/>
              </a:spcAft>
              <a:defRPr/>
            </a:pPr>
            <a:r>
              <a:rPr lang="en-GB" sz="800" dirty="0">
                <a:effectLst/>
                <a:latin typeface="+mj-lt"/>
                <a:ea typeface="Calibri" panose="020F0502020204030204" pitchFamily="34" charset="0"/>
                <a:cs typeface="Times New Roman" panose="02020603050405020304" pitchFamily="18" charset="0"/>
              </a:rPr>
              <a:t>When you click on the UCPH tab in the toolbar, click "Select Template" to choose between templates</a:t>
            </a:r>
          </a:p>
          <a:p>
            <a:pPr marL="88900" indent="-88900" eaLnBrk="1" hangingPunct="1">
              <a:spcAft>
                <a:spcPts val="600"/>
              </a:spcAft>
              <a:buFont typeface="Arial" panose="020B0604020202020204" pitchFamily="34" charset="0"/>
              <a:buChar char="•"/>
              <a:defRPr/>
            </a:pPr>
            <a:r>
              <a:rPr lang="en-GB" sz="800" dirty="0">
                <a:effectLst/>
                <a:latin typeface="+mj-lt"/>
                <a:ea typeface="Calibri" panose="020F0502020204030204" pitchFamily="34" charset="0"/>
                <a:cs typeface="Times New Roman" panose="02020603050405020304" pitchFamily="18" charset="0"/>
              </a:rPr>
              <a:t>in Danish and English </a:t>
            </a:r>
          </a:p>
          <a:p>
            <a:pPr marL="88900" indent="-88900" eaLnBrk="1" hangingPunct="1">
              <a:spcAft>
                <a:spcPts val="600"/>
              </a:spcAft>
              <a:buFont typeface="Arial" panose="020B0604020202020204" pitchFamily="34" charset="0"/>
              <a:buChar char="•"/>
              <a:defRPr/>
            </a:pPr>
            <a:r>
              <a:rPr lang="en-GB" sz="800" dirty="0">
                <a:effectLst/>
                <a:latin typeface="+mj-lt"/>
                <a:ea typeface="Calibri" panose="020F0502020204030204" pitchFamily="34" charset="0"/>
                <a:cs typeface="Times New Roman" panose="02020603050405020304" pitchFamily="18" charset="0"/>
              </a:rPr>
              <a:t>in 16:9 format</a:t>
            </a:r>
          </a:p>
          <a:p>
            <a:pPr marL="88900" indent="-88900" eaLnBrk="1" hangingPunct="1">
              <a:spcAft>
                <a:spcPts val="600"/>
              </a:spcAft>
              <a:buFont typeface="Arial" panose="020B0604020202020204" pitchFamily="34" charset="0"/>
              <a:buChar char="•"/>
              <a:defRPr/>
            </a:pPr>
            <a:r>
              <a:rPr lang="en-GB" sz="800" dirty="0">
                <a:effectLst/>
                <a:latin typeface="+mj-lt"/>
                <a:ea typeface="Calibri" panose="020F0502020204030204" pitchFamily="34" charset="0"/>
                <a:cs typeface="Times New Roman" panose="02020603050405020304" pitchFamily="18" charset="0"/>
              </a:rPr>
              <a:t>in "full" or “small" versions (in the full version there is an example of each slide type in the left-hand window)</a:t>
            </a:r>
          </a:p>
          <a:p>
            <a:pPr marL="88900" indent="-88900" eaLnBrk="1" hangingPunct="1">
              <a:spcAft>
                <a:spcPts val="600"/>
              </a:spcAft>
              <a:buFont typeface="Arial" panose="020B0604020202020204" pitchFamily="34" charset="0"/>
              <a:buChar char="•"/>
              <a:defRPr/>
            </a:pPr>
            <a:r>
              <a:rPr lang="en-GB" sz="800" dirty="0">
                <a:effectLst/>
                <a:latin typeface="+mj-lt"/>
                <a:ea typeface="Calibri" panose="020F0502020204030204" pitchFamily="34" charset="0"/>
                <a:cs typeface="Times New Roman" panose="02020603050405020304" pitchFamily="18" charset="0"/>
              </a:rPr>
              <a:t>as well as an example slide with text in English.</a:t>
            </a:r>
          </a:p>
          <a:p>
            <a:pPr>
              <a:lnSpc>
                <a:spcPct val="115000"/>
              </a:lnSpc>
              <a:spcAft>
                <a:spcPts val="1000"/>
              </a:spcAft>
            </a:pPr>
            <a:r>
              <a:rPr lang="en-GB" sz="800" dirty="0">
                <a:effectLst/>
                <a:latin typeface="+mj-lt"/>
                <a:ea typeface="Calibri" panose="020F0502020204030204" pitchFamily="34" charset="0"/>
                <a:cs typeface="Times New Roman" panose="02020603050405020304" pitchFamily="18" charset="0"/>
              </a:rPr>
              <a:t>If you use a 'full' version, you must delete the slides you do not want to use.</a:t>
            </a:r>
            <a:br>
              <a:rPr lang="en-GB" sz="800" dirty="0">
                <a:effectLst/>
                <a:latin typeface="+mj-lt"/>
                <a:ea typeface="Calibri" panose="020F0502020204030204" pitchFamily="34" charset="0"/>
                <a:cs typeface="Times New Roman" panose="02020603050405020304" pitchFamily="18" charset="0"/>
              </a:rPr>
            </a:br>
            <a:br>
              <a:rPr lang="en-GB" sz="800" dirty="0">
                <a:effectLst/>
                <a:latin typeface="+mj-lt"/>
                <a:ea typeface="Calibri" panose="020F0502020204030204" pitchFamily="34" charset="0"/>
                <a:cs typeface="Times New Roman" panose="02020603050405020304" pitchFamily="18" charset="0"/>
              </a:rPr>
            </a:br>
            <a:r>
              <a:rPr lang="en-GB" sz="800" dirty="0">
                <a:effectLst/>
                <a:latin typeface="+mj-lt"/>
                <a:ea typeface="Calibri" panose="020F0502020204030204" pitchFamily="34" charset="0"/>
                <a:cs typeface="Times New Roman" panose="02020603050405020304" pitchFamily="18" charset="0"/>
              </a:rPr>
              <a:t>Mac users and others can download PowerPoint templates at</a:t>
            </a:r>
          </a:p>
          <a:p>
            <a:pPr>
              <a:lnSpc>
                <a:spcPct val="115000"/>
              </a:lnSpc>
              <a:spcAft>
                <a:spcPts val="1000"/>
              </a:spcAft>
            </a:pPr>
            <a:r>
              <a:rPr lang="en-GB" sz="800" dirty="0">
                <a:solidFill>
                  <a:schemeClr val="accent4"/>
                </a:solidFill>
                <a:effectLst/>
                <a:latin typeface="+mj-l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www.designguide.ku.dk/skabeloner/powerpoint/praesentationer/</a:t>
            </a:r>
            <a:endParaRPr lang="en-GB" sz="800" dirty="0">
              <a:solidFill>
                <a:schemeClr val="accent4"/>
              </a:solidFill>
              <a:effectLst/>
              <a:latin typeface="+mj-lt"/>
              <a:ea typeface="Calibri" panose="020F0502020204030204" pitchFamily="34" charset="0"/>
              <a:cs typeface="Times New Roman" panose="02020603050405020304" pitchFamily="18" charset="0"/>
            </a:endParaRPr>
          </a:p>
        </p:txBody>
      </p:sp>
      <p:sp>
        <p:nvSpPr>
          <p:cNvPr id="28" name="Text Box 48">
            <a:extLst>
              <a:ext uri="{FF2B5EF4-FFF2-40B4-BE49-F238E27FC236}">
                <a16:creationId xmlns:a16="http://schemas.microsoft.com/office/drawing/2014/main" id="{CC1000A9-67B6-3DBE-1556-907DFA8F39D9}"/>
              </a:ext>
            </a:extLst>
          </p:cNvPr>
          <p:cNvSpPr txBox="1">
            <a:spLocks noChangeArrowheads="1"/>
          </p:cNvSpPr>
          <p:nvPr userDrawn="1"/>
        </p:nvSpPr>
        <p:spPr bwMode="auto">
          <a:xfrm>
            <a:off x="2570384" y="3966227"/>
            <a:ext cx="1755548" cy="176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en-GB" sz="1000" b="1" noProof="1">
                <a:solidFill>
                  <a:schemeClr val="tx1"/>
                </a:solidFill>
                <a:latin typeface="+mj-lt"/>
                <a:cs typeface="Arial" panose="020B0604020202020204" pitchFamily="34" charset="0"/>
              </a:rPr>
              <a:t>Insert your unit name (e.g. your department), page numbers and the date</a:t>
            </a:r>
            <a:br>
              <a:rPr lang="en-GB" sz="1000" b="1" noProof="1">
                <a:solidFill>
                  <a:schemeClr val="tx1"/>
                </a:solidFill>
                <a:latin typeface="+mj-lt"/>
                <a:cs typeface="Arial" panose="020B0604020202020204" pitchFamily="34" charset="0"/>
              </a:rPr>
            </a:br>
            <a:r>
              <a:rPr lang="en-GB" sz="800" b="1" dirty="0">
                <a:effectLst/>
                <a:latin typeface="+mj-lt"/>
                <a:ea typeface="Calibri" panose="020F0502020204030204" pitchFamily="34" charset="0"/>
                <a:cs typeface="Times New Roman" panose="02020603050405020304" pitchFamily="18" charset="0"/>
              </a:rPr>
              <a:t>1. </a:t>
            </a:r>
            <a:r>
              <a:rPr lang="en-GB" sz="800" dirty="0">
                <a:effectLst/>
                <a:latin typeface="+mj-lt"/>
                <a:ea typeface="Calibri" panose="020F0502020204030204" pitchFamily="34" charset="0"/>
                <a:cs typeface="Times New Roman" panose="02020603050405020304" pitchFamily="18" charset="0"/>
              </a:rPr>
              <a:t>Click on </a:t>
            </a:r>
            <a:r>
              <a:rPr lang="en-GB" sz="800" b="1" dirty="0">
                <a:effectLst/>
                <a:latin typeface="+mj-lt"/>
                <a:ea typeface="Calibri" panose="020F0502020204030204" pitchFamily="34" charset="0"/>
                <a:cs typeface="Times New Roman" panose="02020603050405020304" pitchFamily="18" charset="0"/>
              </a:rPr>
              <a:t>Insert</a:t>
            </a:r>
            <a:r>
              <a:rPr lang="en-GB" sz="800" dirty="0">
                <a:effectLst/>
                <a:latin typeface="+mj-lt"/>
                <a:ea typeface="Calibri" panose="020F0502020204030204" pitchFamily="34" charset="0"/>
                <a:cs typeface="Times New Roman" panose="02020603050405020304" pitchFamily="18" charset="0"/>
              </a:rPr>
              <a:t> in the top menu</a:t>
            </a:r>
          </a:p>
          <a:p>
            <a:pPr>
              <a:lnSpc>
                <a:spcPct val="90000"/>
              </a:lnSpc>
              <a:spcAft>
                <a:spcPts val="1000"/>
              </a:spcAft>
            </a:pPr>
            <a:r>
              <a:rPr lang="en-GB" sz="800" b="1" dirty="0">
                <a:effectLst/>
                <a:latin typeface="+mj-lt"/>
                <a:ea typeface="Calibri" panose="020F0502020204030204" pitchFamily="34" charset="0"/>
                <a:cs typeface="Times New Roman" panose="02020603050405020304" pitchFamily="18" charset="0"/>
              </a:rPr>
              <a:t>2. </a:t>
            </a:r>
            <a:r>
              <a:rPr lang="en-GB" sz="800" dirty="0">
                <a:effectLst/>
                <a:latin typeface="+mj-lt"/>
                <a:ea typeface="Calibri" panose="020F0502020204030204" pitchFamily="34" charset="0"/>
                <a:cs typeface="Times New Roman" panose="02020603050405020304" pitchFamily="18" charset="0"/>
              </a:rPr>
              <a:t>Select </a:t>
            </a:r>
            <a:r>
              <a:rPr lang="en-GB" sz="800" b="1" dirty="0">
                <a:effectLst/>
                <a:latin typeface="+mj-lt"/>
                <a:ea typeface="Calibri" panose="020F0502020204030204" pitchFamily="34" charset="0"/>
                <a:cs typeface="Times New Roman" panose="02020603050405020304" pitchFamily="18" charset="0"/>
              </a:rPr>
              <a:t>Header and Footer</a:t>
            </a:r>
          </a:p>
          <a:p>
            <a:pPr>
              <a:lnSpc>
                <a:spcPct val="90000"/>
              </a:lnSpc>
              <a:spcAft>
                <a:spcPts val="1000"/>
              </a:spcAft>
            </a:pPr>
            <a:r>
              <a:rPr lang="en-GB" sz="800" b="1" dirty="0">
                <a:effectLst/>
                <a:latin typeface="+mj-lt"/>
                <a:ea typeface="Calibri" panose="020F0502020204030204" pitchFamily="34" charset="0"/>
                <a:cs typeface="Times New Roman" panose="02020603050405020304" pitchFamily="18" charset="0"/>
              </a:rPr>
              <a:t>3. </a:t>
            </a:r>
            <a:r>
              <a:rPr lang="en-GB" sz="800" dirty="0">
                <a:effectLst/>
                <a:latin typeface="+mj-lt"/>
                <a:ea typeface="Calibri" panose="020F0502020204030204" pitchFamily="34" charset="0"/>
                <a:cs typeface="Times New Roman" panose="02020603050405020304" pitchFamily="18" charset="0"/>
              </a:rPr>
              <a:t>Fill in the fields</a:t>
            </a:r>
          </a:p>
          <a:p>
            <a:pPr>
              <a:lnSpc>
                <a:spcPct val="90000"/>
              </a:lnSpc>
              <a:spcAft>
                <a:spcPts val="1000"/>
              </a:spcAft>
            </a:pPr>
            <a:r>
              <a:rPr lang="en-GB" sz="800" b="1" dirty="0">
                <a:effectLst/>
                <a:latin typeface="+mj-lt"/>
                <a:ea typeface="Calibri" panose="020F0502020204030204" pitchFamily="34" charset="0"/>
                <a:cs typeface="Times New Roman" panose="02020603050405020304" pitchFamily="18" charset="0"/>
              </a:rPr>
              <a:t>4. </a:t>
            </a:r>
            <a:r>
              <a:rPr lang="en-GB" sz="800" dirty="0">
                <a:effectLst/>
                <a:latin typeface="+mj-lt"/>
                <a:ea typeface="Calibri" panose="020F0502020204030204" pitchFamily="34" charset="0"/>
                <a:cs typeface="Times New Roman" panose="02020603050405020304" pitchFamily="18" charset="0"/>
              </a:rPr>
              <a:t>Select </a:t>
            </a:r>
            <a:r>
              <a:rPr lang="en-GB" sz="800" b="1" dirty="0">
                <a:effectLst/>
                <a:latin typeface="+mj-lt"/>
                <a:ea typeface="Calibri" panose="020F0502020204030204" pitchFamily="34" charset="0"/>
                <a:cs typeface="Times New Roman" panose="02020603050405020304" pitchFamily="18" charset="0"/>
              </a:rPr>
              <a:t>Apply</a:t>
            </a:r>
            <a:r>
              <a:rPr lang="en-GB" sz="800" dirty="0">
                <a:effectLst/>
                <a:latin typeface="+mj-lt"/>
                <a:ea typeface="Calibri" panose="020F0502020204030204" pitchFamily="34" charset="0"/>
                <a:cs typeface="Times New Roman" panose="02020603050405020304" pitchFamily="18" charset="0"/>
              </a:rPr>
              <a:t> </a:t>
            </a:r>
            <a:r>
              <a:rPr lang="en-GB" sz="800" b="1" dirty="0">
                <a:effectLst/>
                <a:latin typeface="+mj-lt"/>
                <a:ea typeface="Calibri" panose="020F0502020204030204" pitchFamily="34" charset="0"/>
                <a:cs typeface="Times New Roman" panose="02020603050405020304" pitchFamily="18" charset="0"/>
              </a:rPr>
              <a:t>to all </a:t>
            </a:r>
            <a:r>
              <a:rPr lang="en-GB" sz="800" dirty="0">
                <a:effectLst/>
                <a:latin typeface="+mj-lt"/>
                <a:ea typeface="Calibri" panose="020F0502020204030204" pitchFamily="34" charset="0"/>
                <a:cs typeface="Times New Roman" panose="02020603050405020304" pitchFamily="18" charset="0"/>
              </a:rPr>
              <a:t>or </a:t>
            </a:r>
            <a:r>
              <a:rPr lang="en-GB" sz="800" b="1" dirty="0">
                <a:effectLst/>
                <a:latin typeface="+mj-lt"/>
                <a:ea typeface="Calibri" panose="020F0502020204030204" pitchFamily="34" charset="0"/>
                <a:cs typeface="Times New Roman" panose="02020603050405020304" pitchFamily="18" charset="0"/>
              </a:rPr>
              <a:t>Apply</a:t>
            </a:r>
            <a:r>
              <a:rPr lang="en-GB" sz="800" dirty="0">
                <a:effectLst/>
                <a:latin typeface="+mj-lt"/>
                <a:ea typeface="Calibri" panose="020F0502020204030204" pitchFamily="34" charset="0"/>
                <a:cs typeface="Times New Roman" panose="02020603050405020304" pitchFamily="18" charset="0"/>
              </a:rPr>
              <a:t> if it is only to be used on a single slide</a:t>
            </a:r>
          </a:p>
          <a:p>
            <a:pPr>
              <a:lnSpc>
                <a:spcPct val="90000"/>
              </a:lnSpc>
              <a:spcAft>
                <a:spcPts val="1000"/>
              </a:spcAft>
            </a:pPr>
            <a:r>
              <a:rPr lang="en-GB" sz="800" dirty="0">
                <a:effectLst/>
                <a:latin typeface="+mj-lt"/>
                <a:ea typeface="Calibri" panose="020F0502020204030204" pitchFamily="34" charset="0"/>
                <a:cs typeface="Times New Roman" panose="02020603050405020304" pitchFamily="18" charset="0"/>
              </a:rPr>
              <a:t>The information goes on the right-hand side of the page in the grey top bar.</a:t>
            </a:r>
          </a:p>
        </p:txBody>
      </p:sp>
      <p:sp>
        <p:nvSpPr>
          <p:cNvPr id="30" name="Text Box 48">
            <a:extLst>
              <a:ext uri="{FF2B5EF4-FFF2-40B4-BE49-F238E27FC236}">
                <a16:creationId xmlns:a16="http://schemas.microsoft.com/office/drawing/2014/main" id="{57AF5228-50BD-AF36-C290-EB6F54DA4AEB}"/>
              </a:ext>
            </a:extLst>
          </p:cNvPr>
          <p:cNvSpPr txBox="1">
            <a:spLocks noChangeArrowheads="1"/>
          </p:cNvSpPr>
          <p:nvPr userDrawn="1"/>
        </p:nvSpPr>
        <p:spPr bwMode="auto">
          <a:xfrm>
            <a:off x="587375" y="5688880"/>
            <a:ext cx="189959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1000" b="1" noProof="1">
                <a:solidFill>
                  <a:schemeClr val="tx1"/>
                </a:solidFill>
                <a:latin typeface="+mn-lt"/>
                <a:cs typeface="Arial" panose="020B0604020202020204" pitchFamily="34" charset="0"/>
              </a:rPr>
              <a:t>Create a new slide (2010 + 2013 and 2016 version) </a:t>
            </a:r>
            <a:br>
              <a:rPr lang="en-GB" sz="1000" b="1" noProof="1">
                <a:solidFill>
                  <a:schemeClr val="tx1"/>
                </a:solidFill>
                <a:latin typeface="+mn-lt"/>
                <a:cs typeface="Arial" panose="020B0604020202020204" pitchFamily="34" charset="0"/>
              </a:rPr>
            </a:br>
            <a:r>
              <a:rPr lang="en-GB" altLang="da-DK" sz="800" b="1" noProof="1">
                <a:solidFill>
                  <a:schemeClr val="tx1"/>
                </a:solidFill>
                <a:latin typeface="+mn-lt"/>
                <a:cs typeface="Arial" panose="020B0604020202020204" pitchFamily="34" charset="0"/>
              </a:rPr>
              <a:t>1. </a:t>
            </a:r>
            <a:r>
              <a:rPr lang="en-GB" altLang="da-DK" sz="800" b="0" noProof="1">
                <a:solidFill>
                  <a:schemeClr val="tx1"/>
                </a:solidFill>
                <a:latin typeface="+mn-lt"/>
                <a:cs typeface="Arial" panose="020B0604020202020204" pitchFamily="34" charset="0"/>
              </a:rPr>
              <a:t>Click on </a:t>
            </a:r>
            <a:r>
              <a:rPr lang="en-GB" altLang="da-DK" sz="800" b="1" noProof="1">
                <a:solidFill>
                  <a:schemeClr val="tx1"/>
                </a:solidFill>
                <a:latin typeface="+mn-lt"/>
                <a:cs typeface="Arial" panose="020B0604020202020204" pitchFamily="34" charset="0"/>
              </a:rPr>
              <a:t>Home</a:t>
            </a:r>
          </a:p>
        </p:txBody>
      </p:sp>
      <p:pic>
        <p:nvPicPr>
          <p:cNvPr id="32" name="Billede 40">
            <a:extLst>
              <a:ext uri="{FF2B5EF4-FFF2-40B4-BE49-F238E27FC236}">
                <a16:creationId xmlns:a16="http://schemas.microsoft.com/office/drawing/2014/main" id="{47DEC83E-2557-C64A-8710-5E90C5500CCC}"/>
              </a:ext>
            </a:extLst>
          </p:cNvPr>
          <p:cNvPicPr>
            <a:picLocks noChangeAspect="1"/>
          </p:cNvPicPr>
          <p:nvPr userDrawn="1"/>
        </p:nvPicPr>
        <p:blipFill rotWithShape="1">
          <a:blip r:embed="rId3"/>
          <a:srcRect l="36944" r="2272" b="69429"/>
          <a:stretch/>
        </p:blipFill>
        <p:spPr>
          <a:xfrm>
            <a:off x="4157637" y="2896656"/>
            <a:ext cx="395416" cy="126627"/>
          </a:xfrm>
          <a:prstGeom prst="rect">
            <a:avLst/>
          </a:prstGeom>
        </p:spPr>
      </p:pic>
      <p:sp>
        <p:nvSpPr>
          <p:cNvPr id="34" name="Text Box 48">
            <a:extLst>
              <a:ext uri="{FF2B5EF4-FFF2-40B4-BE49-F238E27FC236}">
                <a16:creationId xmlns:a16="http://schemas.microsoft.com/office/drawing/2014/main" id="{296B2A40-51DD-3C24-64B4-9C261EFED2FF}"/>
              </a:ext>
            </a:extLst>
          </p:cNvPr>
          <p:cNvSpPr txBox="1">
            <a:spLocks noChangeArrowheads="1"/>
          </p:cNvSpPr>
          <p:nvPr userDrawn="1"/>
        </p:nvSpPr>
        <p:spPr bwMode="auto">
          <a:xfrm>
            <a:off x="2570384" y="2582327"/>
            <a:ext cx="1624241"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1000" b="1" noProof="1">
                <a:solidFill>
                  <a:schemeClr val="tx1"/>
                </a:solidFill>
                <a:latin typeface="+mn-lt"/>
                <a:cs typeface="Arial" panose="020B0604020202020204" pitchFamily="34" charset="0"/>
              </a:rPr>
              <a:t>Replace slide type</a:t>
            </a:r>
            <a:br>
              <a:rPr lang="en-GB" sz="1000" b="1" noProof="1">
                <a:solidFill>
                  <a:schemeClr val="tx1"/>
                </a:solidFill>
                <a:latin typeface="+mn-lt"/>
                <a:cs typeface="Arial" panose="020B0604020202020204" pitchFamily="34" charset="0"/>
              </a:rPr>
            </a:br>
            <a:r>
              <a:rPr lang="en-GB" altLang="da-DK" sz="800" b="1" noProof="1">
                <a:solidFill>
                  <a:schemeClr val="tx1"/>
                </a:solidFill>
                <a:latin typeface="+mn-lt"/>
                <a:cs typeface="Arial" panose="020B0604020202020204" pitchFamily="34" charset="0"/>
              </a:rPr>
              <a:t>1. </a:t>
            </a:r>
            <a:r>
              <a:rPr lang="en-GB" altLang="da-DK" sz="800" noProof="1">
                <a:solidFill>
                  <a:schemeClr val="tx1"/>
                </a:solidFill>
                <a:latin typeface="+mn-lt"/>
                <a:cs typeface="Arial" panose="020B0604020202020204" pitchFamily="34" charset="0"/>
              </a:rPr>
              <a:t>Click on </a:t>
            </a:r>
            <a:r>
              <a:rPr lang="en-GB" altLang="da-DK" sz="800" b="1" noProof="1">
                <a:solidFill>
                  <a:schemeClr val="tx1"/>
                </a:solidFill>
                <a:latin typeface="+mn-lt"/>
                <a:cs typeface="Arial" panose="020B0604020202020204" pitchFamily="34" charset="0"/>
              </a:rPr>
              <a:t>Home</a:t>
            </a:r>
          </a:p>
          <a:p>
            <a:pPr eaLnBrk="1" hangingPunct="1">
              <a:spcAft>
                <a:spcPts val="600"/>
              </a:spcAft>
              <a:defRPr/>
            </a:pPr>
            <a:r>
              <a:rPr lang="en-GB" altLang="da-DK" sz="800" b="1" noProof="1">
                <a:solidFill>
                  <a:schemeClr val="tx1"/>
                </a:solidFill>
                <a:latin typeface="+mn-lt"/>
                <a:cs typeface="Arial" panose="020B0604020202020204" pitchFamily="34" charset="0"/>
              </a:rPr>
              <a:t>2.</a:t>
            </a:r>
            <a:r>
              <a:rPr lang="en-GB" altLang="da-DK" sz="800" b="1" baseline="0" noProof="1">
                <a:solidFill>
                  <a:schemeClr val="tx1"/>
                </a:solidFill>
                <a:latin typeface="+mn-lt"/>
                <a:cs typeface="Arial" panose="020B0604020202020204" pitchFamily="34" charset="0"/>
              </a:rPr>
              <a:t> </a:t>
            </a:r>
            <a:r>
              <a:rPr lang="en-GB" altLang="da-DK" sz="800" baseline="0" noProof="1">
                <a:solidFill>
                  <a:schemeClr val="tx1"/>
                </a:solidFill>
                <a:latin typeface="+mn-lt"/>
                <a:cs typeface="Arial" panose="020B0604020202020204" pitchFamily="34" charset="0"/>
              </a:rPr>
              <a:t>Select </a:t>
            </a:r>
            <a:r>
              <a:rPr lang="en-GB" altLang="da-DK" sz="800" b="1" baseline="0" noProof="1">
                <a:solidFill>
                  <a:schemeClr val="tx1"/>
                </a:solidFill>
                <a:latin typeface="+mn-lt"/>
                <a:cs typeface="Arial" panose="020B0604020202020204" pitchFamily="34" charset="0"/>
              </a:rPr>
              <a:t>Layout</a:t>
            </a:r>
            <a:r>
              <a:rPr lang="en-GB" altLang="da-DK" sz="800" baseline="0" noProof="1">
                <a:solidFill>
                  <a:schemeClr val="tx1"/>
                </a:solidFill>
                <a:latin typeface="+mn-lt"/>
                <a:cs typeface="Arial" panose="020B0604020202020204" pitchFamily="34" charset="0"/>
              </a:rPr>
              <a:t> to change the layout of your current slide.</a:t>
            </a:r>
          </a:p>
        </p:txBody>
      </p:sp>
      <p:sp>
        <p:nvSpPr>
          <p:cNvPr id="36" name="Text Box 48">
            <a:extLst>
              <a:ext uri="{FF2B5EF4-FFF2-40B4-BE49-F238E27FC236}">
                <a16:creationId xmlns:a16="http://schemas.microsoft.com/office/drawing/2014/main" id="{26A5352B-2D88-0049-FF68-7A3677982A27}"/>
              </a:ext>
            </a:extLst>
          </p:cNvPr>
          <p:cNvSpPr txBox="1">
            <a:spLocks noChangeArrowheads="1"/>
          </p:cNvSpPr>
          <p:nvPr userDrawn="1"/>
        </p:nvSpPr>
        <p:spPr bwMode="auto">
          <a:xfrm>
            <a:off x="2570384" y="3315092"/>
            <a:ext cx="16346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1000" b="1" noProof="1">
                <a:solidFill>
                  <a:schemeClr val="tx1"/>
                </a:solidFill>
                <a:latin typeface="+mn-lt"/>
                <a:cs typeface="Arial" panose="020B0604020202020204" pitchFamily="34" charset="0"/>
              </a:rPr>
              <a:t>Font</a:t>
            </a:r>
            <a:br>
              <a:rPr lang="en-GB" sz="1000" b="1" noProof="1">
                <a:solidFill>
                  <a:schemeClr val="tx1"/>
                </a:solidFill>
                <a:latin typeface="+mn-lt"/>
                <a:cs typeface="Arial" panose="020B0604020202020204" pitchFamily="34" charset="0"/>
              </a:rPr>
            </a:br>
            <a:r>
              <a:rPr lang="en-GB" altLang="da-DK" sz="800" b="0" noProof="1">
                <a:solidFill>
                  <a:schemeClr val="tx1"/>
                </a:solidFill>
                <a:latin typeface="+mn-lt"/>
                <a:cs typeface="Arial" panose="020B0604020202020204" pitchFamily="34" charset="0"/>
              </a:rPr>
              <a:t>UCPH uses the font Microsoft New Tai Lue in PowerPoint.</a:t>
            </a:r>
            <a:endParaRPr lang="en-GB" altLang="da-DK" sz="800" b="0" baseline="0" noProof="1">
              <a:solidFill>
                <a:schemeClr val="tx1"/>
              </a:solidFill>
              <a:latin typeface="+mn-lt"/>
              <a:cs typeface="Arial" panose="020B0604020202020204" pitchFamily="34" charset="0"/>
            </a:endParaRPr>
          </a:p>
        </p:txBody>
      </p:sp>
      <p:sp>
        <p:nvSpPr>
          <p:cNvPr id="38" name="Text Box 48">
            <a:extLst>
              <a:ext uri="{FF2B5EF4-FFF2-40B4-BE49-F238E27FC236}">
                <a16:creationId xmlns:a16="http://schemas.microsoft.com/office/drawing/2014/main" id="{F1FD1FCB-14AB-C8C8-E3B6-3A9C2354347E}"/>
              </a:ext>
            </a:extLst>
          </p:cNvPr>
          <p:cNvSpPr txBox="1">
            <a:spLocks noChangeArrowheads="1"/>
          </p:cNvSpPr>
          <p:nvPr userDrawn="1"/>
        </p:nvSpPr>
        <p:spPr bwMode="auto">
          <a:xfrm>
            <a:off x="4739114" y="1627125"/>
            <a:ext cx="1634624" cy="233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en-GB" sz="1000" b="1" noProof="1">
                <a:solidFill>
                  <a:schemeClr val="tx1"/>
                </a:solidFill>
                <a:latin typeface="+mj-lt"/>
                <a:cs typeface="Arial" panose="020B0604020202020204" pitchFamily="34" charset="0"/>
              </a:rPr>
              <a:t>Gridliness and Guides</a:t>
            </a:r>
            <a:br>
              <a:rPr lang="en-GB" sz="1000" b="1" noProof="1">
                <a:solidFill>
                  <a:schemeClr val="tx1"/>
                </a:solidFill>
                <a:latin typeface="+mj-lt"/>
                <a:cs typeface="Arial" panose="020B0604020202020204" pitchFamily="34" charset="0"/>
              </a:rPr>
            </a:br>
            <a:r>
              <a:rPr lang="en-GB" sz="800" b="0" noProof="1">
                <a:solidFill>
                  <a:schemeClr val="tx1"/>
                </a:solidFill>
                <a:latin typeface="+mj-lt"/>
                <a:cs typeface="Arial" panose="020B0604020202020204" pitchFamily="34" charset="0"/>
              </a:rPr>
              <a:t>To see gridlines and guides</a:t>
            </a:r>
          </a:p>
          <a:p>
            <a:pPr marL="0" indent="0" eaLnBrk="1" hangingPunct="1">
              <a:lnSpc>
                <a:spcPct val="90000"/>
              </a:lnSpc>
              <a:spcAft>
                <a:spcPts val="600"/>
              </a:spcAft>
              <a:buNone/>
              <a:defRPr/>
            </a:pPr>
            <a:r>
              <a:rPr lang="en-GB" sz="800" b="1" noProof="1">
                <a:solidFill>
                  <a:schemeClr val="tx1"/>
                </a:solidFill>
                <a:latin typeface="+mj-lt"/>
                <a:cs typeface="Arial" panose="020B0604020202020204" pitchFamily="34" charset="0"/>
              </a:rPr>
              <a:t>1. </a:t>
            </a:r>
            <a:r>
              <a:rPr lang="en-GB" sz="800" b="0" noProof="1">
                <a:solidFill>
                  <a:schemeClr val="tx1"/>
                </a:solidFill>
                <a:latin typeface="+mj-lt"/>
                <a:cs typeface="Arial" panose="020B0604020202020204" pitchFamily="34" charset="0"/>
              </a:rPr>
              <a:t>Click on </a:t>
            </a:r>
            <a:r>
              <a:rPr lang="en-GB" sz="800" b="1" noProof="1">
                <a:solidFill>
                  <a:schemeClr val="tx1"/>
                </a:solidFill>
                <a:latin typeface="+mj-lt"/>
                <a:cs typeface="Arial" panose="020B0604020202020204" pitchFamily="34" charset="0"/>
              </a:rPr>
              <a:t>View</a:t>
            </a:r>
          </a:p>
          <a:p>
            <a:pPr marL="0" indent="0" eaLnBrk="1" hangingPunct="1">
              <a:lnSpc>
                <a:spcPct val="90000"/>
              </a:lnSpc>
              <a:spcAft>
                <a:spcPts val="600"/>
              </a:spcAft>
              <a:buNone/>
              <a:defRPr/>
            </a:pPr>
            <a:r>
              <a:rPr lang="en-GB" sz="800" b="1" noProof="1">
                <a:solidFill>
                  <a:schemeClr val="tx1"/>
                </a:solidFill>
                <a:latin typeface="+mj-lt"/>
                <a:cs typeface="Arial" panose="020B0604020202020204" pitchFamily="34" charset="0"/>
              </a:rPr>
              <a:t>2. </a:t>
            </a:r>
            <a:r>
              <a:rPr lang="en-GB" sz="800" b="0" noProof="1">
                <a:solidFill>
                  <a:schemeClr val="tx1"/>
                </a:solidFill>
                <a:latin typeface="+mj-lt"/>
                <a:cs typeface="Arial" panose="020B0604020202020204" pitchFamily="34" charset="0"/>
              </a:rPr>
              <a:t>Select </a:t>
            </a:r>
            <a:r>
              <a:rPr lang="en-GB" sz="800" b="1" noProof="1">
                <a:solidFill>
                  <a:schemeClr val="tx1"/>
                </a:solidFill>
                <a:latin typeface="+mj-lt"/>
                <a:cs typeface="Arial" panose="020B0604020202020204" pitchFamily="34" charset="0"/>
              </a:rPr>
              <a:t>Gridlines</a:t>
            </a:r>
            <a:r>
              <a:rPr lang="en-GB" sz="800" b="0" noProof="1">
                <a:solidFill>
                  <a:schemeClr val="tx1"/>
                </a:solidFill>
                <a:latin typeface="+mj-lt"/>
                <a:cs typeface="Arial" panose="020B0604020202020204" pitchFamily="34" charset="0"/>
              </a:rPr>
              <a:t> and/or </a:t>
            </a:r>
            <a:r>
              <a:rPr lang="en-GB" sz="800" b="1" noProof="1">
                <a:solidFill>
                  <a:schemeClr val="tx1"/>
                </a:solidFill>
                <a:latin typeface="+mj-lt"/>
                <a:cs typeface="Arial" panose="020B0604020202020204" pitchFamily="34" charset="0"/>
              </a:rPr>
              <a:t>Guides</a:t>
            </a:r>
          </a:p>
          <a:p>
            <a:pPr eaLnBrk="1" hangingPunct="1">
              <a:lnSpc>
                <a:spcPct val="90000"/>
              </a:lnSpc>
              <a:spcAft>
                <a:spcPts val="600"/>
              </a:spcAft>
              <a:defRPr/>
            </a:pPr>
            <a:r>
              <a:rPr lang="en-GB" sz="800" b="0" noProof="1">
                <a:solidFill>
                  <a:schemeClr val="tx1"/>
                </a:solidFill>
                <a:latin typeface="+mj-lt"/>
                <a:cs typeface="Arial" panose="020B0604020202020204" pitchFamily="34" charset="0"/>
              </a:rPr>
              <a:t>To establish additional gridlines and guides</a:t>
            </a:r>
          </a:p>
          <a:p>
            <a:pPr eaLnBrk="1" hangingPunct="1">
              <a:lnSpc>
                <a:spcPct val="90000"/>
              </a:lnSpc>
              <a:spcAft>
                <a:spcPts val="600"/>
              </a:spcAft>
              <a:defRPr/>
            </a:pPr>
            <a:r>
              <a:rPr lang="en-GB" sz="800" b="1" noProof="1">
                <a:solidFill>
                  <a:schemeClr val="tx1"/>
                </a:solidFill>
                <a:latin typeface="+mj-lt"/>
                <a:cs typeface="Arial" panose="020B0604020202020204" pitchFamily="34" charset="0"/>
              </a:rPr>
              <a:t>1. </a:t>
            </a:r>
            <a:r>
              <a:rPr lang="en-GB" sz="800" b="0" noProof="1">
                <a:solidFill>
                  <a:schemeClr val="tx1"/>
                </a:solidFill>
                <a:latin typeface="+mj-lt"/>
                <a:cs typeface="Arial" panose="020B0604020202020204" pitchFamily="34" charset="0"/>
              </a:rPr>
              <a:t>Hover the mouse over an existing gridline and click on the line (coordinates of the line are displayed)</a:t>
            </a:r>
          </a:p>
          <a:p>
            <a:pPr eaLnBrk="1" hangingPunct="1">
              <a:lnSpc>
                <a:spcPct val="90000"/>
              </a:lnSpc>
              <a:spcAft>
                <a:spcPts val="600"/>
              </a:spcAft>
              <a:defRPr/>
            </a:pPr>
            <a:r>
              <a:rPr lang="en-GB" sz="800" b="1" noProof="1">
                <a:solidFill>
                  <a:schemeClr val="tx1"/>
                </a:solidFill>
                <a:latin typeface="+mj-lt"/>
                <a:cs typeface="Arial" panose="020B0604020202020204" pitchFamily="34" charset="0"/>
              </a:rPr>
              <a:t>2. </a:t>
            </a:r>
            <a:r>
              <a:rPr lang="en-GB" sz="800" b="0" noProof="1">
                <a:solidFill>
                  <a:schemeClr val="tx1"/>
                </a:solidFill>
                <a:latin typeface="+mj-lt"/>
                <a:cs typeface="Arial" panose="020B0604020202020204" pitchFamily="34" charset="0"/>
              </a:rPr>
              <a:t>Hold down the </a:t>
            </a:r>
            <a:r>
              <a:rPr lang="en-GB" sz="800" b="1" noProof="1">
                <a:solidFill>
                  <a:schemeClr val="tx1"/>
                </a:solidFill>
                <a:latin typeface="+mj-lt"/>
                <a:cs typeface="Arial" panose="020B0604020202020204" pitchFamily="34" charset="0"/>
              </a:rPr>
              <a:t>CTRL key </a:t>
            </a:r>
            <a:r>
              <a:rPr lang="en-GB" sz="800" b="0" noProof="1">
                <a:solidFill>
                  <a:schemeClr val="tx1"/>
                </a:solidFill>
                <a:latin typeface="+mj-lt"/>
                <a:cs typeface="Arial" panose="020B0604020202020204" pitchFamily="34" charset="0"/>
              </a:rPr>
              <a:t>while you move the location of the line (adds a new line).</a:t>
            </a:r>
          </a:p>
          <a:p>
            <a:pPr eaLnBrk="1" hangingPunct="1">
              <a:lnSpc>
                <a:spcPct val="90000"/>
              </a:lnSpc>
              <a:spcAft>
                <a:spcPts val="600"/>
              </a:spcAft>
              <a:defRPr/>
            </a:pPr>
            <a:r>
              <a:rPr lang="en-GB" sz="800" b="1" noProof="1">
                <a:solidFill>
                  <a:schemeClr val="tx1"/>
                </a:solidFill>
                <a:latin typeface="+mj-lt"/>
                <a:cs typeface="Arial" panose="020B0604020202020204" pitchFamily="34" charset="0"/>
              </a:rPr>
              <a:t>Tip: </a:t>
            </a:r>
            <a:r>
              <a:rPr lang="en-GB" sz="800" b="0" noProof="1">
                <a:solidFill>
                  <a:schemeClr val="tx1"/>
                </a:solidFill>
                <a:latin typeface="+mj-lt"/>
                <a:cs typeface="Arial" panose="020B0604020202020204" pitchFamily="34" charset="0"/>
              </a:rPr>
              <a:t>Press Alt + F9 for a rapid display of gridlines</a:t>
            </a:r>
          </a:p>
        </p:txBody>
      </p:sp>
      <p:sp>
        <p:nvSpPr>
          <p:cNvPr id="40" name="Text Box 48">
            <a:extLst>
              <a:ext uri="{FF2B5EF4-FFF2-40B4-BE49-F238E27FC236}">
                <a16:creationId xmlns:a16="http://schemas.microsoft.com/office/drawing/2014/main" id="{C4D76095-C685-6F22-B51D-0AFAF348C4C3}"/>
              </a:ext>
            </a:extLst>
          </p:cNvPr>
          <p:cNvSpPr txBox="1">
            <a:spLocks noChangeArrowheads="1"/>
          </p:cNvSpPr>
          <p:nvPr userDrawn="1"/>
        </p:nvSpPr>
        <p:spPr bwMode="auto">
          <a:xfrm>
            <a:off x="4728822" y="4141417"/>
            <a:ext cx="1634624" cy="214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en-GB" sz="1000" b="1" noProof="1">
                <a:solidFill>
                  <a:schemeClr val="tx1"/>
                </a:solidFill>
                <a:latin typeface="+mj-lt"/>
                <a:cs typeface="Arial" panose="020B0604020202020204" pitchFamily="34" charset="0"/>
              </a:rPr>
              <a:t>Insert picture</a:t>
            </a:r>
            <a:br>
              <a:rPr lang="en-GB" sz="1000" b="1" noProof="1">
                <a:solidFill>
                  <a:schemeClr val="tx1"/>
                </a:solidFill>
                <a:latin typeface="+mj-lt"/>
                <a:cs typeface="Arial" panose="020B0604020202020204" pitchFamily="34" charset="0"/>
              </a:rPr>
            </a:br>
            <a:r>
              <a:rPr lang="en-GB" sz="800" b="0" noProof="1">
                <a:solidFill>
                  <a:schemeClr val="tx1"/>
                </a:solidFill>
                <a:latin typeface="+mj-lt"/>
                <a:cs typeface="Arial" panose="020B0604020202020204" pitchFamily="34" charset="0"/>
              </a:rPr>
              <a:t>On layouts with picture placeholders: Click the icon and select </a:t>
            </a:r>
            <a:r>
              <a:rPr lang="en-GB" sz="800" b="1" noProof="1">
                <a:solidFill>
                  <a:schemeClr val="tx1"/>
                </a:solidFill>
                <a:latin typeface="+mj-lt"/>
                <a:cs typeface="Arial" panose="020B0604020202020204" pitchFamily="34" charset="0"/>
              </a:rPr>
              <a:t>Insert</a:t>
            </a:r>
          </a:p>
          <a:p>
            <a:pPr eaLnBrk="1" hangingPunct="1">
              <a:lnSpc>
                <a:spcPct val="90000"/>
              </a:lnSpc>
              <a:spcAft>
                <a:spcPts val="600"/>
              </a:spcAft>
              <a:defRPr/>
            </a:pPr>
            <a:r>
              <a:rPr lang="en-GB" sz="800" b="0" noProof="1">
                <a:solidFill>
                  <a:schemeClr val="tx1"/>
                </a:solidFill>
                <a:latin typeface="+mj-lt"/>
                <a:cs typeface="Arial" panose="020B0604020202020204" pitchFamily="34" charset="0"/>
              </a:rPr>
              <a:t>The text  ”Clik here to insert image” will not be visible in presentation mode.</a:t>
            </a:r>
          </a:p>
          <a:p>
            <a:pPr eaLnBrk="1" hangingPunct="1">
              <a:lnSpc>
                <a:spcPct val="90000"/>
              </a:lnSpc>
              <a:spcAft>
                <a:spcPts val="600"/>
              </a:spcAft>
              <a:defRPr/>
            </a:pPr>
            <a:r>
              <a:rPr lang="en-GB" sz="800" b="0" noProof="1">
                <a:solidFill>
                  <a:schemeClr val="tx1"/>
                </a:solidFill>
                <a:latin typeface="+mj-lt"/>
                <a:cs typeface="Arial" panose="020B0604020202020204" pitchFamily="34" charset="0"/>
              </a:rPr>
              <a:t>You can find UCPH-images, which are adapted to and minimised to 16:9 format via this link: </a:t>
            </a:r>
            <a:br>
              <a:rPr lang="en-GB" sz="800" b="0" noProof="1">
                <a:solidFill>
                  <a:schemeClr val="tx1"/>
                </a:solidFill>
                <a:latin typeface="+mj-lt"/>
                <a:cs typeface="Arial" panose="020B0604020202020204" pitchFamily="34" charset="0"/>
              </a:rPr>
            </a:br>
            <a:r>
              <a:rPr lang="en-GB" sz="800" b="0" noProof="1">
                <a:solidFill>
                  <a:schemeClr val="tx1"/>
                </a:solidFill>
                <a:latin typeface="+mj-lt"/>
                <a:cs typeface="Arial" panose="020B0604020202020204" pitchFamily="34" charset="0"/>
              </a:rPr>
              <a:t> </a:t>
            </a:r>
            <a:r>
              <a:rPr lang="en-GB" sz="800" b="0" noProof="1">
                <a:solidFill>
                  <a:schemeClr val="accent4"/>
                </a:solidFill>
                <a:latin typeface="+mj-lt"/>
                <a:cs typeface="Arial" panose="020B0604020202020204" pitchFamily="34" charset="0"/>
                <a:hlinkClick r:id="rId4">
                  <a:extLst>
                    <a:ext uri="{A12FA001-AC4F-418D-AE19-62706E023703}">
                      <ahyp:hlinkClr xmlns:ahyp="http://schemas.microsoft.com/office/drawing/2018/hyperlinkcolor" val="tx"/>
                    </a:ext>
                  </a:extLst>
                </a:hlinkClick>
              </a:rPr>
              <a:t>https://image.ku.dk/shared/aZwD18034DnM3TYEw9XagEF6kxI6MLkV</a:t>
            </a:r>
            <a:endParaRPr lang="en-GB" sz="800" b="0" noProof="1">
              <a:solidFill>
                <a:schemeClr val="accent4"/>
              </a:solidFill>
              <a:latin typeface="+mj-lt"/>
              <a:cs typeface="Arial" panose="020B0604020202020204" pitchFamily="34" charset="0"/>
            </a:endParaRPr>
          </a:p>
          <a:p>
            <a:pPr eaLnBrk="1" hangingPunct="1">
              <a:lnSpc>
                <a:spcPct val="90000"/>
              </a:lnSpc>
              <a:spcAft>
                <a:spcPts val="600"/>
              </a:spcAft>
              <a:defRPr/>
            </a:pPr>
            <a:r>
              <a:rPr lang="en-GB" sz="800" b="0" noProof="1">
                <a:solidFill>
                  <a:schemeClr val="tx1"/>
                </a:solidFill>
                <a:latin typeface="+mj-lt"/>
                <a:cs typeface="Arial" panose="020B0604020202020204" pitchFamily="34" charset="0"/>
              </a:rPr>
              <a:t>Select slide show-view to activate the link.</a:t>
            </a:r>
          </a:p>
        </p:txBody>
      </p:sp>
      <p:sp>
        <p:nvSpPr>
          <p:cNvPr id="42" name="Text Box 48">
            <a:extLst>
              <a:ext uri="{FF2B5EF4-FFF2-40B4-BE49-F238E27FC236}">
                <a16:creationId xmlns:a16="http://schemas.microsoft.com/office/drawing/2014/main" id="{449B76C2-6958-26C2-DD52-28127622EE08}"/>
              </a:ext>
            </a:extLst>
          </p:cNvPr>
          <p:cNvSpPr txBox="1">
            <a:spLocks noChangeArrowheads="1"/>
          </p:cNvSpPr>
          <p:nvPr userDrawn="1"/>
        </p:nvSpPr>
        <p:spPr bwMode="auto">
          <a:xfrm>
            <a:off x="6691561" y="1640495"/>
            <a:ext cx="163462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en-GB" sz="1000" b="1" noProof="1">
                <a:solidFill>
                  <a:schemeClr val="tx1"/>
                </a:solidFill>
                <a:latin typeface="+mj-lt"/>
                <a:cs typeface="Arial" panose="020B0604020202020204" pitchFamily="34" charset="0"/>
              </a:rPr>
              <a:t>Image sizes</a:t>
            </a:r>
            <a:br>
              <a:rPr lang="en-GB" sz="1000" b="1" noProof="1">
                <a:solidFill>
                  <a:schemeClr val="tx1"/>
                </a:solidFill>
                <a:latin typeface="+mj-lt"/>
                <a:cs typeface="Arial" panose="020B0604020202020204" pitchFamily="34" charset="0"/>
              </a:rPr>
            </a:br>
            <a:r>
              <a:rPr lang="en-GB" sz="800" b="0" noProof="1">
                <a:solidFill>
                  <a:schemeClr val="tx1"/>
                </a:solidFill>
                <a:latin typeface="+mj-lt"/>
                <a:cs typeface="Arial" panose="020B0604020202020204" pitchFamily="34" charset="0"/>
              </a:rPr>
              <a:t>The optimal picture size is:</a:t>
            </a:r>
          </a:p>
          <a:p>
            <a:pPr eaLnBrk="1" hangingPunct="1">
              <a:lnSpc>
                <a:spcPct val="90000"/>
              </a:lnSpc>
              <a:spcAft>
                <a:spcPts val="600"/>
              </a:spcAft>
              <a:defRPr/>
            </a:pPr>
            <a:r>
              <a:rPr lang="en-GB" sz="800" b="0" noProof="1">
                <a:solidFill>
                  <a:schemeClr val="tx1"/>
                </a:solidFill>
                <a:latin typeface="+mj-lt"/>
                <a:cs typeface="Arial" panose="020B0604020202020204" pitchFamily="34" charset="0"/>
              </a:rPr>
              <a:t>16:9-format: 1.500 x 818 pixels</a:t>
            </a:r>
          </a:p>
          <a:p>
            <a:pPr eaLnBrk="1" hangingPunct="1">
              <a:lnSpc>
                <a:spcPct val="90000"/>
              </a:lnSpc>
              <a:spcAft>
                <a:spcPts val="600"/>
              </a:spcAft>
              <a:defRPr/>
            </a:pPr>
            <a:r>
              <a:rPr lang="en-GB" sz="800" b="0" noProof="1">
                <a:solidFill>
                  <a:schemeClr val="tx1"/>
                </a:solidFill>
                <a:latin typeface="+mj-lt"/>
                <a:cs typeface="Arial" panose="020B0604020202020204" pitchFamily="34" charset="0"/>
              </a:rPr>
              <a:t>Save the images in 72 dpi and in "jpg medium quality"</a:t>
            </a:r>
          </a:p>
        </p:txBody>
      </p:sp>
      <p:sp>
        <p:nvSpPr>
          <p:cNvPr id="44" name="Text Box 48">
            <a:extLst>
              <a:ext uri="{FF2B5EF4-FFF2-40B4-BE49-F238E27FC236}">
                <a16:creationId xmlns:a16="http://schemas.microsoft.com/office/drawing/2014/main" id="{B1B679C7-F81E-AF72-3832-BC2B20AF81E0}"/>
              </a:ext>
            </a:extLst>
          </p:cNvPr>
          <p:cNvSpPr txBox="1">
            <a:spLocks noChangeArrowheads="1"/>
          </p:cNvSpPr>
          <p:nvPr userDrawn="1"/>
        </p:nvSpPr>
        <p:spPr bwMode="auto">
          <a:xfrm>
            <a:off x="6691561" y="2720006"/>
            <a:ext cx="1634624" cy="192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en-GB" sz="1000" b="1" noProof="1">
                <a:solidFill>
                  <a:schemeClr val="tx1"/>
                </a:solidFill>
                <a:latin typeface="+mj-lt"/>
                <a:cs typeface="Arial" panose="020B0604020202020204" pitchFamily="34" charset="0"/>
              </a:rPr>
              <a:t>Trimming pictures</a:t>
            </a:r>
            <a:br>
              <a:rPr lang="en-GB" sz="1000" b="1" noProof="1">
                <a:solidFill>
                  <a:schemeClr val="tx1"/>
                </a:solidFill>
                <a:latin typeface="+mj-lt"/>
                <a:cs typeface="Arial" panose="020B0604020202020204" pitchFamily="34" charset="0"/>
              </a:rPr>
            </a:br>
            <a:r>
              <a:rPr lang="en-GB" sz="800" b="1" noProof="1">
                <a:solidFill>
                  <a:schemeClr val="tx1"/>
                </a:solidFill>
                <a:latin typeface="+mj-lt"/>
                <a:cs typeface="Arial" panose="020B0604020202020204" pitchFamily="34" charset="0"/>
              </a:rPr>
              <a:t>1</a:t>
            </a:r>
            <a:r>
              <a:rPr lang="en-GB" sz="800" b="0" noProof="1">
                <a:solidFill>
                  <a:schemeClr val="tx1"/>
                </a:solidFill>
                <a:latin typeface="+mj-lt"/>
                <a:cs typeface="Arial" panose="020B0604020202020204" pitchFamily="34" charset="0"/>
              </a:rPr>
              <a:t>. Click</a:t>
            </a:r>
            <a:r>
              <a:rPr lang="en-GB" sz="800" b="1" noProof="1">
                <a:solidFill>
                  <a:schemeClr val="tx1"/>
                </a:solidFill>
                <a:latin typeface="+mj-lt"/>
                <a:cs typeface="Arial" panose="020B0604020202020204" pitchFamily="34" charset="0"/>
              </a:rPr>
              <a:t> Crop </a:t>
            </a:r>
            <a:r>
              <a:rPr lang="en-GB" sz="800" b="0" noProof="1">
                <a:solidFill>
                  <a:schemeClr val="tx1"/>
                </a:solidFill>
                <a:latin typeface="+mj-lt"/>
                <a:cs typeface="Arial" panose="020B0604020202020204" pitchFamily="34" charset="0"/>
              </a:rPr>
              <a:t>to change the image focus/size</a:t>
            </a:r>
          </a:p>
          <a:p>
            <a:pPr eaLnBrk="1" hangingPunct="1">
              <a:lnSpc>
                <a:spcPct val="90000"/>
              </a:lnSpc>
              <a:spcAft>
                <a:spcPts val="600"/>
              </a:spcAft>
              <a:defRPr/>
            </a:pPr>
            <a:r>
              <a:rPr lang="en-GB" sz="800" b="1" noProof="1">
                <a:solidFill>
                  <a:schemeClr val="tx1"/>
                </a:solidFill>
                <a:latin typeface="+mj-lt"/>
                <a:cs typeface="Arial" panose="020B0604020202020204" pitchFamily="34" charset="0"/>
              </a:rPr>
              <a:t>2. </a:t>
            </a:r>
            <a:r>
              <a:rPr lang="en-GB" sz="800" b="0" noProof="1">
                <a:solidFill>
                  <a:schemeClr val="tx1"/>
                </a:solidFill>
                <a:latin typeface="+mj-lt"/>
                <a:cs typeface="Arial" panose="020B0604020202020204" pitchFamily="34" charset="0"/>
              </a:rPr>
              <a:t>If you want to scale the picture, hold the </a:t>
            </a:r>
            <a:r>
              <a:rPr lang="en-GB" sz="800" b="1" noProof="1">
                <a:solidFill>
                  <a:schemeClr val="tx1"/>
                </a:solidFill>
                <a:latin typeface="+mj-lt"/>
                <a:cs typeface="Arial" panose="020B0604020202020204" pitchFamily="34" charset="0"/>
              </a:rPr>
              <a:t>SHIFT</a:t>
            </a:r>
            <a:r>
              <a:rPr lang="en-GB" sz="800" b="0" noProof="1">
                <a:solidFill>
                  <a:schemeClr val="tx1"/>
                </a:solidFill>
                <a:latin typeface="+mj-lt"/>
                <a:cs typeface="Arial" panose="020B0604020202020204" pitchFamily="34" charset="0"/>
              </a:rPr>
              <a:t> button down while dragging in the image corners</a:t>
            </a:r>
          </a:p>
          <a:p>
            <a:pPr eaLnBrk="1" hangingPunct="1">
              <a:lnSpc>
                <a:spcPct val="90000"/>
              </a:lnSpc>
              <a:spcAft>
                <a:spcPts val="600"/>
              </a:spcAft>
              <a:defRPr/>
            </a:pPr>
            <a:r>
              <a:rPr lang="en-GB" sz="800" b="1" noProof="1">
                <a:solidFill>
                  <a:schemeClr val="tx1"/>
                </a:solidFill>
                <a:latin typeface="+mj-lt"/>
                <a:cs typeface="Arial" panose="020B0604020202020204" pitchFamily="34" charset="0"/>
              </a:rPr>
              <a:t>3. </a:t>
            </a:r>
            <a:r>
              <a:rPr lang="en-GB" sz="800" b="0" noProof="1">
                <a:solidFill>
                  <a:schemeClr val="tx1"/>
                </a:solidFill>
                <a:latin typeface="+mj-lt"/>
                <a:cs typeface="Arial" panose="020B0604020202020204" pitchFamily="34" charset="0"/>
              </a:rPr>
              <a:t>Right-click on the picture and select </a:t>
            </a:r>
            <a:r>
              <a:rPr lang="en-GB" sz="800" b="1" noProof="1">
                <a:solidFill>
                  <a:schemeClr val="tx1"/>
                </a:solidFill>
                <a:latin typeface="+mj-lt"/>
                <a:cs typeface="Arial" panose="020B0604020202020204" pitchFamily="34" charset="0"/>
              </a:rPr>
              <a:t>Send to back</a:t>
            </a:r>
          </a:p>
          <a:p>
            <a:pPr eaLnBrk="1" hangingPunct="1">
              <a:lnSpc>
                <a:spcPct val="90000"/>
              </a:lnSpc>
              <a:spcAft>
                <a:spcPts val="600"/>
              </a:spcAft>
              <a:defRPr/>
            </a:pPr>
            <a:r>
              <a:rPr lang="en-GB" sz="800" b="1" noProof="1">
                <a:solidFill>
                  <a:schemeClr val="tx1"/>
                </a:solidFill>
                <a:latin typeface="+mj-lt"/>
                <a:cs typeface="Arial" panose="020B0604020202020204" pitchFamily="34" charset="0"/>
              </a:rPr>
              <a:t>Tip: </a:t>
            </a:r>
            <a:r>
              <a:rPr lang="en-GB" sz="800" b="0" noProof="1">
                <a:solidFill>
                  <a:schemeClr val="tx1"/>
                </a:solidFill>
                <a:latin typeface="+mj-lt"/>
                <a:cs typeface="Arial" panose="020B0604020202020204" pitchFamily="34" charset="0"/>
              </a:rPr>
              <a:t>If you delete the picture and inserts a new, the picture may be in front of text and graphics. If this happens, you must select the image, right-click and select </a:t>
            </a:r>
            <a:r>
              <a:rPr lang="en-GB" sz="800" b="1" noProof="1">
                <a:solidFill>
                  <a:schemeClr val="tx1"/>
                </a:solidFill>
                <a:latin typeface="+mj-lt"/>
                <a:cs typeface="Arial" panose="020B0604020202020204" pitchFamily="34" charset="0"/>
              </a:rPr>
              <a:t>Send to back</a:t>
            </a:r>
          </a:p>
        </p:txBody>
      </p:sp>
      <p:sp>
        <p:nvSpPr>
          <p:cNvPr id="46" name="Text Box 48">
            <a:extLst>
              <a:ext uri="{FF2B5EF4-FFF2-40B4-BE49-F238E27FC236}">
                <a16:creationId xmlns:a16="http://schemas.microsoft.com/office/drawing/2014/main" id="{DBC859E9-AAD9-582D-9CAB-53B97A96B2FE}"/>
              </a:ext>
            </a:extLst>
          </p:cNvPr>
          <p:cNvSpPr txBox="1">
            <a:spLocks noChangeArrowheads="1"/>
          </p:cNvSpPr>
          <p:nvPr userDrawn="1"/>
        </p:nvSpPr>
        <p:spPr bwMode="auto">
          <a:xfrm>
            <a:off x="6691561" y="4765322"/>
            <a:ext cx="1634624" cy="994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en-GB" sz="1000" b="1" noProof="1">
                <a:solidFill>
                  <a:schemeClr val="tx1"/>
                </a:solidFill>
                <a:latin typeface="+mj-lt"/>
                <a:cs typeface="Arial" panose="020B0604020202020204" pitchFamily="34" charset="0"/>
              </a:rPr>
              <a:t>Template colors</a:t>
            </a:r>
            <a:br>
              <a:rPr lang="en-GB" sz="1000" b="1" noProof="1">
                <a:solidFill>
                  <a:schemeClr val="tx1"/>
                </a:solidFill>
                <a:latin typeface="+mj-lt"/>
                <a:cs typeface="Arial" panose="020B0604020202020204" pitchFamily="34" charset="0"/>
              </a:rPr>
            </a:br>
            <a:r>
              <a:rPr lang="en-GB" sz="800" b="0" noProof="1">
                <a:solidFill>
                  <a:schemeClr val="tx1"/>
                </a:solidFill>
                <a:latin typeface="+mj-lt"/>
                <a:cs typeface="Arial" panose="020B0604020202020204" pitchFamily="34" charset="0"/>
              </a:rPr>
              <a:t>You can choose between a range of colors for backgrounds and graphs.</a:t>
            </a:r>
          </a:p>
          <a:p>
            <a:pPr eaLnBrk="1" hangingPunct="1">
              <a:lnSpc>
                <a:spcPct val="90000"/>
              </a:lnSpc>
              <a:spcAft>
                <a:spcPts val="600"/>
              </a:spcAft>
              <a:defRPr/>
            </a:pPr>
            <a:r>
              <a:rPr lang="en-GB" sz="800" b="0" noProof="1">
                <a:solidFill>
                  <a:schemeClr val="tx1"/>
                </a:solidFill>
                <a:latin typeface="+mj-lt"/>
                <a:cs typeface="Arial" panose="020B0604020202020204" pitchFamily="34" charset="0"/>
              </a:rPr>
              <a:t>Right-click on the surface of which you want to change the color and then click on the paint can icon</a:t>
            </a:r>
          </a:p>
        </p:txBody>
      </p:sp>
      <p:sp>
        <p:nvSpPr>
          <p:cNvPr id="48" name="Text Box 48">
            <a:extLst>
              <a:ext uri="{FF2B5EF4-FFF2-40B4-BE49-F238E27FC236}">
                <a16:creationId xmlns:a16="http://schemas.microsoft.com/office/drawing/2014/main" id="{5BDA7DE1-7BD9-6953-4F2C-C23FAB665D31}"/>
              </a:ext>
            </a:extLst>
          </p:cNvPr>
          <p:cNvSpPr txBox="1">
            <a:spLocks noChangeArrowheads="1"/>
          </p:cNvSpPr>
          <p:nvPr userDrawn="1"/>
        </p:nvSpPr>
        <p:spPr bwMode="auto">
          <a:xfrm>
            <a:off x="6691561" y="5815137"/>
            <a:ext cx="16346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en-GB" sz="1000" b="1" noProof="1">
                <a:solidFill>
                  <a:schemeClr val="tx1"/>
                </a:solidFill>
                <a:latin typeface="+mj-lt"/>
                <a:cs typeface="Arial" panose="020B0604020202020204" pitchFamily="34" charset="0"/>
              </a:rPr>
              <a:t>Further information</a:t>
            </a:r>
            <a:br>
              <a:rPr lang="en-GB" sz="1000" b="1" noProof="1">
                <a:solidFill>
                  <a:schemeClr val="tx1"/>
                </a:solidFill>
                <a:latin typeface="+mj-lt"/>
                <a:cs typeface="Arial" panose="020B0604020202020204" pitchFamily="34" charset="0"/>
              </a:rPr>
            </a:br>
            <a:r>
              <a:rPr lang="en-GB" sz="800" b="0" noProof="1">
                <a:solidFill>
                  <a:schemeClr val="tx1"/>
                </a:solidFill>
                <a:latin typeface="+mj-lt"/>
                <a:cs typeface="Arial" panose="020B0604020202020204" pitchFamily="34" charset="0"/>
              </a:rPr>
              <a:t>See</a:t>
            </a:r>
            <a:r>
              <a:rPr lang="en-GB" sz="800" b="0" baseline="0" noProof="1">
                <a:solidFill>
                  <a:schemeClr val="tx1"/>
                </a:solidFill>
                <a:latin typeface="+mj-lt"/>
                <a:cs typeface="Arial" panose="020B0604020202020204" pitchFamily="34" charset="0"/>
              </a:rPr>
              <a:t> </a:t>
            </a:r>
            <a:br>
              <a:rPr lang="en-GB" sz="800" b="0" baseline="0" noProof="1">
                <a:solidFill>
                  <a:schemeClr val="tx1"/>
                </a:solidFill>
                <a:latin typeface="+mj-lt"/>
                <a:cs typeface="Arial" panose="020B0604020202020204" pitchFamily="34" charset="0"/>
              </a:rPr>
            </a:br>
            <a:r>
              <a:rPr lang="en-GB" sz="800" b="0" noProof="1">
                <a:solidFill>
                  <a:schemeClr val="accent4"/>
                </a:solidFill>
                <a:latin typeface="+mj-lt"/>
                <a:cs typeface="Arial" panose="020B0604020202020204" pitchFamily="34" charset="0"/>
                <a:hlinkClick r:id="rId5">
                  <a:extLst>
                    <a:ext uri="{A12FA001-AC4F-418D-AE19-62706E023703}">
                      <ahyp:hlinkClr xmlns:ahyp="http://schemas.microsoft.com/office/drawing/2018/hyperlinkcolor" val="tx"/>
                    </a:ext>
                  </a:extLst>
                </a:hlinkClick>
              </a:rPr>
              <a:t>www.designguide.ku.dk/</a:t>
            </a:r>
            <a:br>
              <a:rPr lang="en-GB" sz="800" b="0" noProof="1">
                <a:solidFill>
                  <a:schemeClr val="accent4"/>
                </a:solidFill>
                <a:latin typeface="+mj-lt"/>
                <a:cs typeface="Arial" panose="020B0604020202020204" pitchFamily="34" charset="0"/>
                <a:hlinkClick r:id="rId5">
                  <a:extLst>
                    <a:ext uri="{A12FA001-AC4F-418D-AE19-62706E023703}">
                      <ahyp:hlinkClr xmlns:ahyp="http://schemas.microsoft.com/office/drawing/2018/hyperlinkcolor" val="tx"/>
                    </a:ext>
                  </a:extLst>
                </a:hlinkClick>
              </a:rPr>
            </a:br>
            <a:r>
              <a:rPr lang="en-GB" sz="800" b="0" noProof="1">
                <a:solidFill>
                  <a:schemeClr val="accent4"/>
                </a:solidFill>
                <a:latin typeface="+mj-lt"/>
                <a:cs typeface="Arial" panose="020B0604020202020204" pitchFamily="34" charset="0"/>
                <a:hlinkClick r:id="rId5">
                  <a:extLst>
                    <a:ext uri="{A12FA001-AC4F-418D-AE19-62706E023703}">
                      <ahyp:hlinkClr xmlns:ahyp="http://schemas.microsoft.com/office/drawing/2018/hyperlinkcolor" val="tx"/>
                    </a:ext>
                  </a:extLst>
                </a:hlinkClick>
              </a:rPr>
              <a:t>skabeloner/powerpoint/</a:t>
            </a:r>
            <a:br>
              <a:rPr lang="en-GB" sz="800" b="0" noProof="1">
                <a:solidFill>
                  <a:schemeClr val="accent4"/>
                </a:solidFill>
                <a:latin typeface="+mj-lt"/>
                <a:cs typeface="Arial" panose="020B0604020202020204" pitchFamily="34" charset="0"/>
                <a:hlinkClick r:id="rId5">
                  <a:extLst>
                    <a:ext uri="{A12FA001-AC4F-418D-AE19-62706E023703}">
                      <ahyp:hlinkClr xmlns:ahyp="http://schemas.microsoft.com/office/drawing/2018/hyperlinkcolor" val="tx"/>
                    </a:ext>
                  </a:extLst>
                </a:hlinkClick>
              </a:rPr>
            </a:br>
            <a:r>
              <a:rPr lang="en-GB" sz="800" b="0" noProof="1">
                <a:solidFill>
                  <a:schemeClr val="accent4"/>
                </a:solidFill>
                <a:latin typeface="+mj-lt"/>
                <a:cs typeface="Arial" panose="020B0604020202020204" pitchFamily="34" charset="0"/>
                <a:hlinkClick r:id="rId5">
                  <a:extLst>
                    <a:ext uri="{A12FA001-AC4F-418D-AE19-62706E023703}">
                      <ahyp:hlinkClr xmlns:ahyp="http://schemas.microsoft.com/office/drawing/2018/hyperlinkcolor" val="tx"/>
                    </a:ext>
                  </a:extLst>
                </a:hlinkClick>
              </a:rPr>
              <a:t>praesentationer/</a:t>
            </a:r>
            <a:endParaRPr lang="en-GB" sz="800" b="0" noProof="1">
              <a:solidFill>
                <a:schemeClr val="accent4"/>
              </a:solidFill>
              <a:latin typeface="+mj-lt"/>
              <a:cs typeface="Arial" panose="020B0604020202020204" pitchFamily="34" charset="0"/>
            </a:endParaRPr>
          </a:p>
        </p:txBody>
      </p:sp>
      <p:pic>
        <p:nvPicPr>
          <p:cNvPr id="50" name="Billede 25">
            <a:extLst>
              <a:ext uri="{FF2B5EF4-FFF2-40B4-BE49-F238E27FC236}">
                <a16:creationId xmlns:a16="http://schemas.microsoft.com/office/drawing/2014/main" id="{2BC7410A-935F-DC4A-F8A5-7F39AC457C1E}"/>
              </a:ext>
            </a:extLst>
          </p:cNvPr>
          <p:cNvPicPr>
            <a:picLocks noChangeAspect="1"/>
          </p:cNvPicPr>
          <p:nvPr userDrawn="1"/>
        </p:nvPicPr>
        <p:blipFill>
          <a:blip r:embed="rId6"/>
          <a:stretch>
            <a:fillRect/>
          </a:stretch>
        </p:blipFill>
        <p:spPr>
          <a:xfrm>
            <a:off x="6268044" y="4201412"/>
            <a:ext cx="257327" cy="275280"/>
          </a:xfrm>
          <a:prstGeom prst="rect">
            <a:avLst/>
          </a:prstGeom>
        </p:spPr>
      </p:pic>
      <p:pic>
        <p:nvPicPr>
          <p:cNvPr id="52" name="Billede 36">
            <a:extLst>
              <a:ext uri="{FF2B5EF4-FFF2-40B4-BE49-F238E27FC236}">
                <a16:creationId xmlns:a16="http://schemas.microsoft.com/office/drawing/2014/main" id="{56A21FCA-F356-F238-3DEE-A13BEFECD377}"/>
              </a:ext>
            </a:extLst>
          </p:cNvPr>
          <p:cNvPicPr>
            <a:picLocks noChangeAspect="1"/>
          </p:cNvPicPr>
          <p:nvPr userDrawn="1"/>
        </p:nvPicPr>
        <p:blipFill>
          <a:blip r:embed="rId7"/>
          <a:stretch>
            <a:fillRect/>
          </a:stretch>
        </p:blipFill>
        <p:spPr>
          <a:xfrm>
            <a:off x="8223538" y="2795378"/>
            <a:ext cx="288708" cy="275280"/>
          </a:xfrm>
          <a:prstGeom prst="rect">
            <a:avLst/>
          </a:prstGeom>
        </p:spPr>
      </p:pic>
      <p:pic>
        <p:nvPicPr>
          <p:cNvPr id="54" name="Billede 37">
            <a:extLst>
              <a:ext uri="{FF2B5EF4-FFF2-40B4-BE49-F238E27FC236}">
                <a16:creationId xmlns:a16="http://schemas.microsoft.com/office/drawing/2014/main" id="{8288A8D2-A953-FCF5-C54C-BED0258209D5}"/>
              </a:ext>
            </a:extLst>
          </p:cNvPr>
          <p:cNvPicPr>
            <a:picLocks noChangeAspect="1"/>
          </p:cNvPicPr>
          <p:nvPr userDrawn="1"/>
        </p:nvPicPr>
        <p:blipFill>
          <a:blip r:embed="rId8"/>
          <a:stretch>
            <a:fillRect/>
          </a:stretch>
        </p:blipFill>
        <p:spPr>
          <a:xfrm>
            <a:off x="8241826" y="3187789"/>
            <a:ext cx="223122" cy="228843"/>
          </a:xfrm>
          <a:prstGeom prst="rect">
            <a:avLst/>
          </a:prstGeom>
        </p:spPr>
      </p:pic>
      <p:sp>
        <p:nvSpPr>
          <p:cNvPr id="56" name="Text Box 48">
            <a:extLst>
              <a:ext uri="{FF2B5EF4-FFF2-40B4-BE49-F238E27FC236}">
                <a16:creationId xmlns:a16="http://schemas.microsoft.com/office/drawing/2014/main" id="{1AAEA91B-6C9C-9157-EFF5-6EEB67507A8E}"/>
              </a:ext>
            </a:extLst>
          </p:cNvPr>
          <p:cNvSpPr txBox="1">
            <a:spLocks noChangeArrowheads="1"/>
          </p:cNvSpPr>
          <p:nvPr userDrawn="1"/>
        </p:nvSpPr>
        <p:spPr bwMode="auto">
          <a:xfrm>
            <a:off x="2570384" y="1666128"/>
            <a:ext cx="176813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altLang="da-DK" sz="800" b="1" noProof="1">
                <a:solidFill>
                  <a:schemeClr val="tx1"/>
                </a:solidFill>
                <a:latin typeface="+mn-lt"/>
                <a:cs typeface="Arial" panose="020B0604020202020204" pitchFamily="34" charset="0"/>
              </a:rPr>
              <a:t>2.</a:t>
            </a:r>
            <a:r>
              <a:rPr lang="en-GB" altLang="da-DK" sz="800" b="1" baseline="0" noProof="1">
                <a:solidFill>
                  <a:schemeClr val="tx1"/>
                </a:solidFill>
                <a:latin typeface="+mn-lt"/>
                <a:cs typeface="Arial" panose="020B0604020202020204" pitchFamily="34" charset="0"/>
              </a:rPr>
              <a:t> </a:t>
            </a:r>
            <a:r>
              <a:rPr lang="en-GB" altLang="da-DK" sz="800" baseline="0" noProof="1">
                <a:solidFill>
                  <a:schemeClr val="tx1"/>
                </a:solidFill>
                <a:latin typeface="+mn-lt"/>
                <a:cs typeface="Arial" panose="020B0604020202020204" pitchFamily="34" charset="0"/>
              </a:rPr>
              <a:t>Under the </a:t>
            </a:r>
            <a:r>
              <a:rPr lang="en-GB" altLang="da-DK" sz="800" b="1" baseline="0" noProof="1">
                <a:solidFill>
                  <a:schemeClr val="tx1"/>
                </a:solidFill>
                <a:latin typeface="+mn-lt"/>
                <a:cs typeface="Arial" panose="020B0604020202020204" pitchFamily="34" charset="0"/>
              </a:rPr>
              <a:t>New slide </a:t>
            </a:r>
            <a:r>
              <a:rPr lang="en-GB" altLang="da-DK" sz="800" baseline="0" noProof="1">
                <a:solidFill>
                  <a:schemeClr val="tx1"/>
                </a:solidFill>
                <a:latin typeface="+mn-lt"/>
                <a:cs typeface="Arial" panose="020B0604020202020204" pitchFamily="34" charset="0"/>
              </a:rPr>
              <a:t>button Click on the top part of the button to create a slide identical to the one selected. Click on the bottom part of the button to see a selection of possible layout choices</a:t>
            </a:r>
            <a:endParaRPr lang="en-GB" altLang="da-DK" sz="800" noProof="1">
              <a:solidFill>
                <a:schemeClr val="tx1"/>
              </a:solidFill>
              <a:latin typeface="+mn-lt"/>
              <a:cs typeface="Arial" panose="020B0604020202020204" pitchFamily="34" charset="0"/>
            </a:endParaRPr>
          </a:p>
        </p:txBody>
      </p:sp>
      <p:pic>
        <p:nvPicPr>
          <p:cNvPr id="58" name="Picture 61">
            <a:extLst>
              <a:ext uri="{FF2B5EF4-FFF2-40B4-BE49-F238E27FC236}">
                <a16:creationId xmlns:a16="http://schemas.microsoft.com/office/drawing/2014/main" id="{874C9D93-430E-897F-0010-953653748BCE}"/>
              </a:ext>
            </a:extLst>
          </p:cNvPr>
          <p:cNvPicPr>
            <a:picLocks noChangeAspect="1"/>
          </p:cNvPicPr>
          <p:nvPr userDrawn="1"/>
        </p:nvPicPr>
        <p:blipFill>
          <a:blip r:embed="rId9"/>
          <a:stretch>
            <a:fillRect/>
          </a:stretch>
        </p:blipFill>
        <p:spPr>
          <a:xfrm>
            <a:off x="4271879" y="1743737"/>
            <a:ext cx="243186" cy="432989"/>
          </a:xfrm>
          <a:prstGeom prst="rect">
            <a:avLst/>
          </a:prstGeom>
        </p:spPr>
      </p:pic>
    </p:spTree>
    <p:extLst>
      <p:ext uri="{BB962C8B-B14F-4D97-AF65-F5344CB8AC3E}">
        <p14:creationId xmlns:p14="http://schemas.microsoft.com/office/powerpoint/2010/main" val="2740279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image large right">
    <p:spTree>
      <p:nvGrpSpPr>
        <p:cNvPr id="1" name=""/>
        <p:cNvGrpSpPr/>
        <p:nvPr/>
      </p:nvGrpSpPr>
      <p:grpSpPr>
        <a:xfrm>
          <a:off x="0" y="0"/>
          <a:ext cx="0" cy="0"/>
          <a:chOff x="0" y="0"/>
          <a:chExt cx="0" cy="0"/>
        </a:xfrm>
      </p:grpSpPr>
      <p:sp>
        <p:nvSpPr>
          <p:cNvPr id="30" name="Pladsholder til billede 9"/>
          <p:cNvSpPr>
            <a:spLocks noGrp="1"/>
          </p:cNvSpPr>
          <p:nvPr>
            <p:ph type="pic" sz="quarter" idx="14" hasCustomPrompt="1"/>
          </p:nvPr>
        </p:nvSpPr>
        <p:spPr>
          <a:xfrm>
            <a:off x="0" y="0"/>
            <a:ext cx="12192000" cy="6858000"/>
          </a:xfrm>
          <a:blipFill>
            <a:blip r:embed="rId2"/>
            <a:stretch>
              <a:fillRect/>
            </a:stretch>
          </a:blipFill>
        </p:spPr>
        <p:txBody>
          <a:bodyPr lIns="1080000" tIns="0" rIns="6408000" anchor="ctr" anchorCtr="0"/>
          <a:lstStyle>
            <a:lvl1pPr marL="0" indent="0" algn="r">
              <a:buNone/>
              <a:defRPr sz="2400" b="1" i="0" baseline="0">
                <a:solidFill>
                  <a:schemeClr val="bg1"/>
                </a:solidFill>
                <a:sym typeface="Wingdings" panose="05000000000000000000" pitchFamily="2" charset="2"/>
              </a:defRPr>
            </a:lvl1pPr>
          </a:lstStyle>
          <a:p>
            <a:r>
              <a:rPr lang="en-GB" dirty="0"/>
              <a:t>Click icon to insert image   </a:t>
            </a:r>
          </a:p>
        </p:txBody>
      </p:sp>
      <p:sp>
        <p:nvSpPr>
          <p:cNvPr id="17" name="Titel 2">
            <a:extLst>
              <a:ext uri="{FF2B5EF4-FFF2-40B4-BE49-F238E27FC236}">
                <a16:creationId xmlns:a16="http://schemas.microsoft.com/office/drawing/2014/main" id="{5841F5BD-07B0-188F-6A65-1A9CB9107526}"/>
              </a:ext>
            </a:extLst>
          </p:cNvPr>
          <p:cNvSpPr>
            <a:spLocks noGrp="1"/>
          </p:cNvSpPr>
          <p:nvPr>
            <p:ph type="ctrTitle" hasCustomPrompt="1"/>
          </p:nvPr>
        </p:nvSpPr>
        <p:spPr>
          <a:xfrm>
            <a:off x="6243638" y="691815"/>
            <a:ext cx="5948362" cy="5474035"/>
          </a:xfrm>
          <a:blipFill>
            <a:blip r:embed="rId3"/>
            <a:stretch>
              <a:fillRect/>
            </a:stretch>
          </a:blipFill>
        </p:spPr>
        <p:txBody>
          <a:bodyPr lIns="360000" tIns="468000" rIns="540000" bIns="3384000" anchor="b" anchorCtr="0">
            <a:noAutofit/>
          </a:bodyPr>
          <a:lstStyle>
            <a:lvl1pPr algn="l">
              <a:lnSpc>
                <a:spcPts val="4000"/>
              </a:lnSpc>
              <a:defRPr sz="3600">
                <a:solidFill>
                  <a:schemeClr val="bg1"/>
                </a:solidFill>
              </a:defRPr>
            </a:lvl1pPr>
          </a:lstStyle>
          <a:p>
            <a:r>
              <a:rPr lang="en-GB" dirty="0"/>
              <a:t>master</a:t>
            </a:r>
          </a:p>
        </p:txBody>
      </p:sp>
      <p:sp>
        <p:nvSpPr>
          <p:cNvPr id="12" name="Pladsholder til tekst 14">
            <a:extLst>
              <a:ext uri="{FF2B5EF4-FFF2-40B4-BE49-F238E27FC236}">
                <a16:creationId xmlns:a16="http://schemas.microsoft.com/office/drawing/2014/main" id="{7AF680B5-5F7B-7C42-BF08-E9B604FEDFF4}"/>
              </a:ext>
            </a:extLst>
          </p:cNvPr>
          <p:cNvSpPr>
            <a:spLocks noGrp="1"/>
          </p:cNvSpPr>
          <p:nvPr>
            <p:ph type="body" sz="quarter" idx="13" hasCustomPrompt="1"/>
          </p:nvPr>
        </p:nvSpPr>
        <p:spPr>
          <a:xfrm>
            <a:off x="6622257" y="4053600"/>
            <a:ext cx="4979193" cy="899766"/>
          </a:xfrm>
        </p:spPr>
        <p:txBody>
          <a:bodyPr rIns="0">
            <a:noAutofit/>
          </a:bodyPr>
          <a:lstStyle>
            <a:lvl1pPr marL="0" indent="0">
              <a:spcBef>
                <a:spcPts val="0"/>
              </a:spcBef>
              <a:buNone/>
              <a:defRPr sz="1800" b="0" i="0" baseline="0"/>
            </a:lvl1pPr>
          </a:lstStyle>
          <a:p>
            <a:pPr lvl="0"/>
            <a:r>
              <a:rPr lang="en-GB" dirty="0"/>
              <a:t>Name of speaker, UCPH unit, place and date</a:t>
            </a:r>
          </a:p>
        </p:txBody>
      </p:sp>
      <p:sp>
        <p:nvSpPr>
          <p:cNvPr id="13" name="Undertitel 2">
            <a:extLst>
              <a:ext uri="{FF2B5EF4-FFF2-40B4-BE49-F238E27FC236}">
                <a16:creationId xmlns:a16="http://schemas.microsoft.com/office/drawing/2014/main" id="{E8639E81-1331-644F-9855-3A9C253754AE}"/>
              </a:ext>
            </a:extLst>
          </p:cNvPr>
          <p:cNvSpPr>
            <a:spLocks noGrp="1"/>
          </p:cNvSpPr>
          <p:nvPr>
            <p:ph type="subTitle" idx="1" hasCustomPrompt="1"/>
          </p:nvPr>
        </p:nvSpPr>
        <p:spPr>
          <a:xfrm>
            <a:off x="6622257" y="3007285"/>
            <a:ext cx="4979193" cy="726435"/>
          </a:xfrm>
        </p:spPr>
        <p:txBody>
          <a:bodyPr>
            <a:noAutofit/>
          </a:bodyPr>
          <a:lstStyle>
            <a:lvl1pPr marL="0" indent="0" algn="l">
              <a:lnSpc>
                <a:spcPct val="100000"/>
              </a:lnSpc>
              <a:buNone/>
              <a:defRPr sz="2400" b="0" i="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14" name="Titel 1">
            <a:extLst>
              <a:ext uri="{FF2B5EF4-FFF2-40B4-BE49-F238E27FC236}">
                <a16:creationId xmlns:a16="http://schemas.microsoft.com/office/drawing/2014/main" id="{B7A6A120-00EE-3144-9AB3-0695A4240B49}"/>
              </a:ext>
            </a:extLst>
          </p:cNvPr>
          <p:cNvSpPr>
            <a:spLocks noGrp="1"/>
          </p:cNvSpPr>
          <p:nvPr>
            <p:ph type="body" sz="quarter" idx="15" hasCustomPrompt="1"/>
          </p:nvPr>
        </p:nvSpPr>
        <p:spPr>
          <a:xfrm>
            <a:off x="6622257" y="1020200"/>
            <a:ext cx="4977606" cy="1345417"/>
          </a:xfrm>
        </p:spPr>
        <p:txBody>
          <a:bodyPr rIns="0">
            <a:noAutofit/>
          </a:bodyPr>
          <a:lstStyle>
            <a:lvl1pPr marL="0" indent="0">
              <a:lnSpc>
                <a:spcPct val="100000"/>
              </a:lnSpc>
              <a:spcBef>
                <a:spcPts val="0"/>
              </a:spcBef>
              <a:buNone/>
              <a:defRPr sz="3600" b="0" i="0" baseline="0">
                <a:solidFill>
                  <a:schemeClr val="accent1"/>
                </a:solidFill>
                <a:latin typeface="+mj-lt"/>
              </a:defRPr>
            </a:lvl1pPr>
          </a:lstStyle>
          <a:p>
            <a:pPr lvl="0"/>
            <a:r>
              <a:rPr lang="en-GB" dirty="0"/>
              <a:t>Click to add title</a:t>
            </a:r>
          </a:p>
        </p:txBody>
      </p:sp>
      <p:sp>
        <p:nvSpPr>
          <p:cNvPr id="10" name="Pladsholder til dato 3" hidden="1">
            <a:extLst>
              <a:ext uri="{FF2B5EF4-FFF2-40B4-BE49-F238E27FC236}">
                <a16:creationId xmlns:a16="http://schemas.microsoft.com/office/drawing/2014/main" id="{5D6F800E-E8DB-D1E9-A292-CDCB828E80AD}"/>
              </a:ext>
            </a:extLst>
          </p:cNvPr>
          <p:cNvSpPr>
            <a:spLocks noGrp="1"/>
          </p:cNvSpPr>
          <p:nvPr>
            <p:ph type="dt" sz="half" idx="10"/>
          </p:nvPr>
        </p:nvSpPr>
        <p:spPr>
          <a:xfrm>
            <a:off x="0" y="6858000"/>
            <a:ext cx="0" cy="0"/>
          </a:xfrm>
        </p:spPr>
        <p:txBody>
          <a:bodyPr/>
          <a:lstStyle>
            <a:lvl1pPr>
              <a:defRPr sz="100">
                <a:noFill/>
              </a:defRPr>
            </a:lvl1pPr>
          </a:lstStyle>
          <a:p>
            <a:r>
              <a:rPr lang="da-DK" dirty="0"/>
              <a:t>08/09/2023</a:t>
            </a:r>
            <a:endParaRPr lang="en-GB" dirty="0"/>
          </a:p>
        </p:txBody>
      </p:sp>
      <p:sp>
        <p:nvSpPr>
          <p:cNvPr id="15" name="Pladsholder til sidefod 4" hidden="1">
            <a:extLst>
              <a:ext uri="{FF2B5EF4-FFF2-40B4-BE49-F238E27FC236}">
                <a16:creationId xmlns:a16="http://schemas.microsoft.com/office/drawing/2014/main" id="{75F96715-1FD5-51ED-7CC1-42E30D0821E3}"/>
              </a:ext>
            </a:extLst>
          </p:cNvPr>
          <p:cNvSpPr>
            <a:spLocks noGrp="1"/>
          </p:cNvSpPr>
          <p:nvPr>
            <p:ph type="ftr" sz="quarter" idx="11"/>
          </p:nvPr>
        </p:nvSpPr>
        <p:spPr>
          <a:xfrm>
            <a:off x="0" y="6858000"/>
            <a:ext cx="0" cy="0"/>
          </a:xfrm>
        </p:spPr>
        <p:txBody>
          <a:bodyPr/>
          <a:lstStyle>
            <a:lvl1pPr>
              <a:defRPr sz="100">
                <a:noFill/>
              </a:defRPr>
            </a:lvl1pPr>
          </a:lstStyle>
          <a:p>
            <a:endParaRPr lang="en-GB" dirty="0"/>
          </a:p>
        </p:txBody>
      </p:sp>
      <p:sp>
        <p:nvSpPr>
          <p:cNvPr id="16" name="Pladsholder til slidenummer 5" hidden="1">
            <a:extLst>
              <a:ext uri="{FF2B5EF4-FFF2-40B4-BE49-F238E27FC236}">
                <a16:creationId xmlns:a16="http://schemas.microsoft.com/office/drawing/2014/main" id="{FF7B57F8-B201-8F25-4597-86F1EE0AFA0C}"/>
              </a:ext>
            </a:extLst>
          </p:cNvPr>
          <p:cNvSpPr>
            <a:spLocks noGrp="1"/>
          </p:cNvSpPr>
          <p:nvPr>
            <p:ph type="sldNum" sz="quarter" idx="12"/>
          </p:nvPr>
        </p:nvSpPr>
        <p:spPr>
          <a:xfrm>
            <a:off x="0" y="6858000"/>
            <a:ext cx="0" cy="0"/>
          </a:xfrm>
        </p:spPr>
        <p:txBody>
          <a:bodyPr/>
          <a:lstStyle>
            <a:lvl1pPr>
              <a:defRPr sz="100">
                <a:noFill/>
              </a:defRPr>
            </a:lvl1pPr>
          </a:lstStyle>
          <a:p>
            <a:fld id="{091A926C-488A-4E3E-9C21-57CAA120E114}" type="slidenum">
              <a:rPr lang="en-GB" smtClean="0"/>
              <a:pPr/>
              <a:t>‹#›</a:t>
            </a:fld>
            <a:endParaRPr lang="en-GB" dirty="0"/>
          </a:p>
        </p:txBody>
      </p:sp>
    </p:spTree>
    <p:extLst>
      <p:ext uri="{BB962C8B-B14F-4D97-AF65-F5344CB8AC3E}">
        <p14:creationId xmlns:p14="http://schemas.microsoft.com/office/powerpoint/2010/main" val="1709872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image small left">
    <p:spTree>
      <p:nvGrpSpPr>
        <p:cNvPr id="1" name=""/>
        <p:cNvGrpSpPr/>
        <p:nvPr/>
      </p:nvGrpSpPr>
      <p:grpSpPr>
        <a:xfrm>
          <a:off x="0" y="0"/>
          <a:ext cx="0" cy="0"/>
          <a:chOff x="0" y="0"/>
          <a:chExt cx="0" cy="0"/>
        </a:xfrm>
      </p:grpSpPr>
      <p:sp>
        <p:nvSpPr>
          <p:cNvPr id="30" name="Pladsholder til billede 9"/>
          <p:cNvSpPr>
            <a:spLocks noGrp="1"/>
          </p:cNvSpPr>
          <p:nvPr>
            <p:ph type="pic" sz="quarter" idx="14" hasCustomPrompt="1"/>
          </p:nvPr>
        </p:nvSpPr>
        <p:spPr>
          <a:xfrm>
            <a:off x="0" y="0"/>
            <a:ext cx="12192000" cy="6858000"/>
          </a:xfrm>
          <a:solidFill>
            <a:schemeClr val="bg1">
              <a:lumMod val="75000"/>
            </a:schemeClr>
          </a:solidFill>
        </p:spPr>
        <p:txBody>
          <a:bodyPr lIns="6408000" tIns="0" rIns="720000" anchor="ctr" anchorCtr="0"/>
          <a:lstStyle>
            <a:lvl1pPr marL="0" indent="0" algn="l" defTabSz="914400" rtl="0" eaLnBrk="1" latinLnBrk="0" hangingPunct="1">
              <a:lnSpc>
                <a:spcPct val="100000"/>
              </a:lnSpc>
              <a:spcBef>
                <a:spcPts val="1000"/>
              </a:spcBef>
              <a:buFont typeface="Arial" panose="020B0604020202020204" pitchFamily="34" charset="0"/>
              <a:buNone/>
              <a:defRPr lang="da-DK" sz="2400" kern="1200" baseline="0" dirty="0">
                <a:solidFill>
                  <a:schemeClr val="bg1"/>
                </a:solidFill>
                <a:latin typeface="+mn-lt"/>
                <a:ea typeface="+mn-ea"/>
                <a:cs typeface="+mn-cs"/>
                <a:sym typeface="Wingdings" panose="05000000000000000000" pitchFamily="2" charset="2"/>
              </a:defRPr>
            </a:lvl1pPr>
          </a:lstStyle>
          <a:p>
            <a:r>
              <a:rPr lang="en-GB" dirty="0"/>
              <a:t> Click icon to insert image</a:t>
            </a:r>
          </a:p>
        </p:txBody>
      </p:sp>
      <p:sp>
        <p:nvSpPr>
          <p:cNvPr id="13" name="Titel 2">
            <a:extLst>
              <a:ext uri="{FF2B5EF4-FFF2-40B4-BE49-F238E27FC236}">
                <a16:creationId xmlns:a16="http://schemas.microsoft.com/office/drawing/2014/main" id="{A98E7E85-8DE3-687D-4837-DB9872BFCE68}"/>
              </a:ext>
            </a:extLst>
          </p:cNvPr>
          <p:cNvSpPr>
            <a:spLocks noGrp="1"/>
          </p:cNvSpPr>
          <p:nvPr>
            <p:ph type="ctrTitle"/>
          </p:nvPr>
        </p:nvSpPr>
        <p:spPr>
          <a:xfrm>
            <a:off x="0" y="2271092"/>
            <a:ext cx="5959476" cy="3895200"/>
          </a:xfrm>
          <a:blipFill>
            <a:blip r:embed="rId2"/>
            <a:stretch>
              <a:fillRect/>
            </a:stretch>
          </a:blipFill>
        </p:spPr>
        <p:txBody>
          <a:bodyPr lIns="540000" tIns="468000" rIns="360000" bIns="2340000" anchor="b" anchorCtr="0">
            <a:noAutofit/>
          </a:bodyPr>
          <a:lstStyle>
            <a:lvl1pPr algn="l">
              <a:lnSpc>
                <a:spcPts val="4000"/>
              </a:lnSpc>
              <a:defRPr sz="3600">
                <a:solidFill>
                  <a:schemeClr val="bg1"/>
                </a:solidFill>
              </a:defRPr>
            </a:lvl1pPr>
          </a:lstStyle>
          <a:p>
            <a:r>
              <a:rPr lang="en-GB"/>
              <a:t>Click to edit Master title style</a:t>
            </a:r>
            <a:endParaRPr lang="en-GB" dirty="0"/>
          </a:p>
        </p:txBody>
      </p:sp>
      <p:sp>
        <p:nvSpPr>
          <p:cNvPr id="9" name="Titel 1"/>
          <p:cNvSpPr>
            <a:spLocks noGrp="1"/>
          </p:cNvSpPr>
          <p:nvPr>
            <p:ph type="body" sz="quarter" idx="15" hasCustomPrompt="1"/>
          </p:nvPr>
        </p:nvSpPr>
        <p:spPr>
          <a:xfrm>
            <a:off x="587375" y="2610941"/>
            <a:ext cx="4946649" cy="1109335"/>
          </a:xfrm>
        </p:spPr>
        <p:txBody>
          <a:bodyPr rIns="0">
            <a:noAutofit/>
          </a:bodyPr>
          <a:lstStyle>
            <a:lvl1pPr marL="0" indent="0">
              <a:lnSpc>
                <a:spcPct val="100000"/>
              </a:lnSpc>
              <a:spcBef>
                <a:spcPts val="0"/>
              </a:spcBef>
              <a:buNone/>
              <a:defRPr sz="3600" baseline="0">
                <a:solidFill>
                  <a:schemeClr val="accent1"/>
                </a:solidFill>
                <a:latin typeface="+mj-lt"/>
              </a:defRPr>
            </a:lvl1pPr>
          </a:lstStyle>
          <a:p>
            <a:pPr lvl="0"/>
            <a:r>
              <a:rPr lang="en-GB" dirty="0"/>
              <a:t>Click to add title</a:t>
            </a:r>
          </a:p>
        </p:txBody>
      </p:sp>
      <p:sp>
        <p:nvSpPr>
          <p:cNvPr id="26" name="Pladsholder til tekst 14"/>
          <p:cNvSpPr>
            <a:spLocks noGrp="1"/>
          </p:cNvSpPr>
          <p:nvPr>
            <p:ph type="body" sz="quarter" idx="13" hasCustomPrompt="1"/>
          </p:nvPr>
        </p:nvSpPr>
        <p:spPr>
          <a:xfrm>
            <a:off x="588963" y="4042705"/>
            <a:ext cx="4983162" cy="899766"/>
          </a:xfrm>
        </p:spPr>
        <p:txBody>
          <a:bodyPr rIns="0">
            <a:noAutofit/>
          </a:bodyPr>
          <a:lstStyle>
            <a:lvl1pPr marL="0" indent="0">
              <a:spcBef>
                <a:spcPts val="0"/>
              </a:spcBef>
              <a:buNone/>
              <a:defRPr sz="1800" baseline="0"/>
            </a:lvl1pPr>
          </a:lstStyle>
          <a:p>
            <a:pPr lvl="0"/>
            <a:r>
              <a:rPr lang="en-GB" dirty="0"/>
              <a:t>Name of speaker, UCPH unit, place and date</a:t>
            </a:r>
          </a:p>
        </p:txBody>
      </p:sp>
      <p:sp>
        <p:nvSpPr>
          <p:cNvPr id="10" name="Pladsholder til dato 3" hidden="1">
            <a:extLst>
              <a:ext uri="{FF2B5EF4-FFF2-40B4-BE49-F238E27FC236}">
                <a16:creationId xmlns:a16="http://schemas.microsoft.com/office/drawing/2014/main" id="{1570F19F-11E9-F8A1-DCD4-0B2BD4223DC2}"/>
              </a:ext>
            </a:extLst>
          </p:cNvPr>
          <p:cNvSpPr>
            <a:spLocks noGrp="1"/>
          </p:cNvSpPr>
          <p:nvPr>
            <p:ph type="dt" sz="half" idx="10"/>
          </p:nvPr>
        </p:nvSpPr>
        <p:spPr>
          <a:xfrm>
            <a:off x="0" y="6858000"/>
            <a:ext cx="0" cy="0"/>
          </a:xfrm>
        </p:spPr>
        <p:txBody>
          <a:bodyPr/>
          <a:lstStyle>
            <a:lvl1pPr>
              <a:defRPr sz="100">
                <a:noFill/>
              </a:defRPr>
            </a:lvl1pPr>
          </a:lstStyle>
          <a:p>
            <a:r>
              <a:rPr lang="da-DK" dirty="0"/>
              <a:t>08/09/2023</a:t>
            </a:r>
            <a:endParaRPr lang="en-GB" dirty="0"/>
          </a:p>
        </p:txBody>
      </p:sp>
      <p:sp>
        <p:nvSpPr>
          <p:cNvPr id="11" name="Pladsholder til sidefod 4" hidden="1">
            <a:extLst>
              <a:ext uri="{FF2B5EF4-FFF2-40B4-BE49-F238E27FC236}">
                <a16:creationId xmlns:a16="http://schemas.microsoft.com/office/drawing/2014/main" id="{B7D930ED-6F01-0E90-6740-D9E50AA5B833}"/>
              </a:ext>
            </a:extLst>
          </p:cNvPr>
          <p:cNvSpPr>
            <a:spLocks noGrp="1"/>
          </p:cNvSpPr>
          <p:nvPr>
            <p:ph type="ftr" sz="quarter" idx="11"/>
          </p:nvPr>
        </p:nvSpPr>
        <p:spPr>
          <a:xfrm>
            <a:off x="0" y="6858000"/>
            <a:ext cx="0" cy="0"/>
          </a:xfrm>
        </p:spPr>
        <p:txBody>
          <a:bodyPr/>
          <a:lstStyle>
            <a:lvl1pPr>
              <a:defRPr sz="100">
                <a:noFill/>
              </a:defRPr>
            </a:lvl1pPr>
          </a:lstStyle>
          <a:p>
            <a:endParaRPr lang="en-GB" dirty="0"/>
          </a:p>
        </p:txBody>
      </p:sp>
      <p:sp>
        <p:nvSpPr>
          <p:cNvPr id="12" name="Pladsholder til slidenummer 5" hidden="1">
            <a:extLst>
              <a:ext uri="{FF2B5EF4-FFF2-40B4-BE49-F238E27FC236}">
                <a16:creationId xmlns:a16="http://schemas.microsoft.com/office/drawing/2014/main" id="{ADD5A7A0-1930-6FDD-F270-B46368D36A8B}"/>
              </a:ext>
            </a:extLst>
          </p:cNvPr>
          <p:cNvSpPr>
            <a:spLocks noGrp="1"/>
          </p:cNvSpPr>
          <p:nvPr>
            <p:ph type="sldNum" sz="quarter" idx="12"/>
          </p:nvPr>
        </p:nvSpPr>
        <p:spPr>
          <a:xfrm>
            <a:off x="0" y="6858000"/>
            <a:ext cx="0" cy="0"/>
          </a:xfrm>
        </p:spPr>
        <p:txBody>
          <a:bodyPr/>
          <a:lstStyle>
            <a:lvl1pPr>
              <a:defRPr sz="100">
                <a:noFill/>
              </a:defRPr>
            </a:lvl1pPr>
          </a:lstStyle>
          <a:p>
            <a:fld id="{091A926C-488A-4E3E-9C21-57CAA120E114}" type="slidenum">
              <a:rPr lang="en-GB" smtClean="0"/>
              <a:pPr/>
              <a:t>‹#›</a:t>
            </a:fld>
            <a:endParaRPr lang="en-GB" dirty="0"/>
          </a:p>
        </p:txBody>
      </p:sp>
    </p:spTree>
    <p:extLst>
      <p:ext uri="{BB962C8B-B14F-4D97-AF65-F5344CB8AC3E}">
        <p14:creationId xmlns:p14="http://schemas.microsoft.com/office/powerpoint/2010/main" val="2967803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image large left">
    <p:spTree>
      <p:nvGrpSpPr>
        <p:cNvPr id="1" name=""/>
        <p:cNvGrpSpPr/>
        <p:nvPr/>
      </p:nvGrpSpPr>
      <p:grpSpPr>
        <a:xfrm>
          <a:off x="0" y="0"/>
          <a:ext cx="0" cy="0"/>
          <a:chOff x="0" y="0"/>
          <a:chExt cx="0" cy="0"/>
        </a:xfrm>
      </p:grpSpPr>
      <p:sp>
        <p:nvSpPr>
          <p:cNvPr id="10" name="Pladsholder til billede 9"/>
          <p:cNvSpPr>
            <a:spLocks noGrp="1"/>
          </p:cNvSpPr>
          <p:nvPr>
            <p:ph type="pic" sz="quarter" idx="14" hasCustomPrompt="1"/>
          </p:nvPr>
        </p:nvSpPr>
        <p:spPr>
          <a:xfrm>
            <a:off x="0" y="0"/>
            <a:ext cx="12192000" cy="6858000"/>
          </a:xfrm>
          <a:solidFill>
            <a:schemeClr val="bg1">
              <a:lumMod val="75000"/>
            </a:schemeClr>
          </a:solidFill>
        </p:spPr>
        <p:txBody>
          <a:bodyPr lIns="6408000" tIns="0" rIns="720000" anchor="ctr" anchorCtr="0"/>
          <a:lstStyle>
            <a:lvl1pPr marL="0" indent="0" algn="l">
              <a:buNone/>
              <a:defRPr sz="2400" baseline="0">
                <a:solidFill>
                  <a:schemeClr val="bg1"/>
                </a:solidFill>
                <a:sym typeface="Wingdings" panose="05000000000000000000" pitchFamily="2" charset="2"/>
              </a:defRPr>
            </a:lvl1pPr>
          </a:lstStyle>
          <a:p>
            <a:r>
              <a:rPr lang="en-GB" dirty="0"/>
              <a:t> Click icon to insert image</a:t>
            </a:r>
          </a:p>
        </p:txBody>
      </p:sp>
      <p:sp>
        <p:nvSpPr>
          <p:cNvPr id="16" name="Titel 2">
            <a:extLst>
              <a:ext uri="{FF2B5EF4-FFF2-40B4-BE49-F238E27FC236}">
                <a16:creationId xmlns:a16="http://schemas.microsoft.com/office/drawing/2014/main" id="{92A049D1-BE16-6369-9C11-6D9136DAE0D9}"/>
              </a:ext>
            </a:extLst>
          </p:cNvPr>
          <p:cNvSpPr>
            <a:spLocks noGrp="1"/>
          </p:cNvSpPr>
          <p:nvPr>
            <p:ph type="ctrTitle" hasCustomPrompt="1"/>
          </p:nvPr>
        </p:nvSpPr>
        <p:spPr>
          <a:xfrm>
            <a:off x="0" y="691815"/>
            <a:ext cx="5959476" cy="5474035"/>
          </a:xfrm>
          <a:blipFill>
            <a:blip r:embed="rId2"/>
            <a:stretch>
              <a:fillRect/>
            </a:stretch>
          </a:blipFill>
        </p:spPr>
        <p:txBody>
          <a:bodyPr lIns="540000" tIns="468000" rIns="360000" bIns="3384000" anchor="b" anchorCtr="0">
            <a:noAutofit/>
          </a:bodyPr>
          <a:lstStyle>
            <a:lvl1pPr algn="l">
              <a:lnSpc>
                <a:spcPct val="900000"/>
              </a:lnSpc>
              <a:defRPr sz="3600">
                <a:solidFill>
                  <a:schemeClr val="bg1"/>
                </a:solidFill>
              </a:defRPr>
            </a:lvl1pPr>
          </a:lstStyle>
          <a:p>
            <a:r>
              <a:rPr lang="en-GB" dirty="0"/>
              <a:t>master</a:t>
            </a:r>
          </a:p>
        </p:txBody>
      </p:sp>
      <p:sp>
        <p:nvSpPr>
          <p:cNvPr id="12" name="Titel 1"/>
          <p:cNvSpPr>
            <a:spLocks noGrp="1"/>
          </p:cNvSpPr>
          <p:nvPr>
            <p:ph type="body" sz="quarter" idx="15" hasCustomPrompt="1"/>
          </p:nvPr>
        </p:nvSpPr>
        <p:spPr>
          <a:xfrm>
            <a:off x="587375" y="1020200"/>
            <a:ext cx="4946649" cy="1345417"/>
          </a:xfrm>
        </p:spPr>
        <p:txBody>
          <a:bodyPr rIns="0">
            <a:noAutofit/>
          </a:bodyPr>
          <a:lstStyle>
            <a:lvl1pPr marL="0" indent="0">
              <a:lnSpc>
                <a:spcPct val="100000"/>
              </a:lnSpc>
              <a:spcBef>
                <a:spcPts val="0"/>
              </a:spcBef>
              <a:buNone/>
              <a:defRPr sz="3600" baseline="0">
                <a:solidFill>
                  <a:schemeClr val="accent1"/>
                </a:solidFill>
                <a:latin typeface="+mj-lt"/>
              </a:defRPr>
            </a:lvl1pPr>
          </a:lstStyle>
          <a:p>
            <a:pPr lvl="0"/>
            <a:r>
              <a:rPr lang="en-GB" dirty="0"/>
              <a:t>Click to add title</a:t>
            </a:r>
          </a:p>
        </p:txBody>
      </p:sp>
      <p:sp>
        <p:nvSpPr>
          <p:cNvPr id="9" name="Undertitel 2"/>
          <p:cNvSpPr>
            <a:spLocks noGrp="1"/>
          </p:cNvSpPr>
          <p:nvPr>
            <p:ph type="subTitle" idx="1" hasCustomPrompt="1"/>
          </p:nvPr>
        </p:nvSpPr>
        <p:spPr>
          <a:xfrm>
            <a:off x="588962" y="3007285"/>
            <a:ext cx="4946649" cy="726435"/>
          </a:xfrm>
        </p:spPr>
        <p:txBody>
          <a:bodyPr rIns="0">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11" name="Pladsholder til tekst 14"/>
          <p:cNvSpPr>
            <a:spLocks noGrp="1"/>
          </p:cNvSpPr>
          <p:nvPr>
            <p:ph type="body" sz="quarter" idx="13" hasCustomPrompt="1"/>
          </p:nvPr>
        </p:nvSpPr>
        <p:spPr>
          <a:xfrm>
            <a:off x="588962" y="4053600"/>
            <a:ext cx="4946650" cy="899766"/>
          </a:xfrm>
        </p:spPr>
        <p:txBody>
          <a:bodyPr rIns="0">
            <a:noAutofit/>
          </a:bodyPr>
          <a:lstStyle>
            <a:lvl1pPr marL="0" indent="0">
              <a:lnSpc>
                <a:spcPct val="100000"/>
              </a:lnSpc>
              <a:spcBef>
                <a:spcPts val="0"/>
              </a:spcBef>
              <a:buNone/>
              <a:defRPr sz="1800" baseline="0"/>
            </a:lvl1pPr>
          </a:lstStyle>
          <a:p>
            <a:pPr lvl="0"/>
            <a:r>
              <a:rPr lang="en-GB" dirty="0"/>
              <a:t>Name of speaker, UCPH unit, place and date</a:t>
            </a:r>
          </a:p>
        </p:txBody>
      </p:sp>
      <p:sp>
        <p:nvSpPr>
          <p:cNvPr id="13" name="Pladsholder til dato 3" hidden="1">
            <a:extLst>
              <a:ext uri="{FF2B5EF4-FFF2-40B4-BE49-F238E27FC236}">
                <a16:creationId xmlns:a16="http://schemas.microsoft.com/office/drawing/2014/main" id="{B280A661-856C-E622-1331-CDB60AB08622}"/>
              </a:ext>
            </a:extLst>
          </p:cNvPr>
          <p:cNvSpPr>
            <a:spLocks noGrp="1"/>
          </p:cNvSpPr>
          <p:nvPr>
            <p:ph type="dt" sz="half" idx="10"/>
          </p:nvPr>
        </p:nvSpPr>
        <p:spPr>
          <a:xfrm>
            <a:off x="0" y="6858000"/>
            <a:ext cx="0" cy="0"/>
          </a:xfrm>
        </p:spPr>
        <p:txBody>
          <a:bodyPr/>
          <a:lstStyle>
            <a:lvl1pPr>
              <a:defRPr sz="100">
                <a:noFill/>
              </a:defRPr>
            </a:lvl1pPr>
          </a:lstStyle>
          <a:p>
            <a:r>
              <a:rPr lang="da-DK" dirty="0"/>
              <a:t>08/09/2023</a:t>
            </a:r>
            <a:endParaRPr lang="en-GB" dirty="0"/>
          </a:p>
        </p:txBody>
      </p:sp>
      <p:sp>
        <p:nvSpPr>
          <p:cNvPr id="14" name="Pladsholder til sidefod 4" hidden="1">
            <a:extLst>
              <a:ext uri="{FF2B5EF4-FFF2-40B4-BE49-F238E27FC236}">
                <a16:creationId xmlns:a16="http://schemas.microsoft.com/office/drawing/2014/main" id="{82F7776B-57AF-971B-A75B-223AFE263EAC}"/>
              </a:ext>
            </a:extLst>
          </p:cNvPr>
          <p:cNvSpPr>
            <a:spLocks noGrp="1"/>
          </p:cNvSpPr>
          <p:nvPr>
            <p:ph type="ftr" sz="quarter" idx="11"/>
          </p:nvPr>
        </p:nvSpPr>
        <p:spPr>
          <a:xfrm>
            <a:off x="0" y="6858000"/>
            <a:ext cx="0" cy="0"/>
          </a:xfrm>
        </p:spPr>
        <p:txBody>
          <a:bodyPr/>
          <a:lstStyle>
            <a:lvl1pPr>
              <a:defRPr sz="100">
                <a:noFill/>
              </a:defRPr>
            </a:lvl1pPr>
          </a:lstStyle>
          <a:p>
            <a:endParaRPr lang="en-GB" dirty="0"/>
          </a:p>
        </p:txBody>
      </p:sp>
      <p:sp>
        <p:nvSpPr>
          <p:cNvPr id="15" name="Pladsholder til slidenummer 5" hidden="1">
            <a:extLst>
              <a:ext uri="{FF2B5EF4-FFF2-40B4-BE49-F238E27FC236}">
                <a16:creationId xmlns:a16="http://schemas.microsoft.com/office/drawing/2014/main" id="{EFF41101-1901-1836-D8DB-6C08E169D0B8}"/>
              </a:ext>
            </a:extLst>
          </p:cNvPr>
          <p:cNvSpPr>
            <a:spLocks noGrp="1"/>
          </p:cNvSpPr>
          <p:nvPr>
            <p:ph type="sldNum" sz="quarter" idx="12"/>
          </p:nvPr>
        </p:nvSpPr>
        <p:spPr>
          <a:xfrm>
            <a:off x="0" y="6858000"/>
            <a:ext cx="0" cy="0"/>
          </a:xfrm>
        </p:spPr>
        <p:txBody>
          <a:bodyPr/>
          <a:lstStyle>
            <a:lvl1pPr>
              <a:defRPr sz="100">
                <a:noFill/>
              </a:defRPr>
            </a:lvl1pPr>
          </a:lstStyle>
          <a:p>
            <a:fld id="{091A926C-488A-4E3E-9C21-57CAA120E114}" type="slidenum">
              <a:rPr lang="en-GB" smtClean="0"/>
              <a:pPr/>
              <a:t>‹#›</a:t>
            </a:fld>
            <a:endParaRPr lang="en-GB" dirty="0"/>
          </a:p>
        </p:txBody>
      </p:sp>
    </p:spTree>
    <p:extLst>
      <p:ext uri="{BB962C8B-B14F-4D97-AF65-F5344CB8AC3E}">
        <p14:creationId xmlns:p14="http://schemas.microsoft.com/office/powerpoint/2010/main" val="3829081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88963" y="620714"/>
            <a:ext cx="11012488" cy="863599"/>
          </a:xfrm>
        </p:spPr>
        <p:txBody>
          <a:bodyPr/>
          <a:lstStyle>
            <a:lvl1pPr>
              <a:defRPr b="0" i="0" baseline="0"/>
            </a:lvl1pPr>
          </a:lstStyle>
          <a:p>
            <a:pPr lvl="0"/>
            <a:r>
              <a:rPr lang="en-GB" dirty="0"/>
              <a:t>Click to add title</a:t>
            </a:r>
          </a:p>
        </p:txBody>
      </p:sp>
      <p:sp>
        <p:nvSpPr>
          <p:cNvPr id="3" name="Pladsholder til indhold 2"/>
          <p:cNvSpPr>
            <a:spLocks noGrp="1"/>
          </p:cNvSpPr>
          <p:nvPr>
            <p:ph idx="1" hasCustomPrompt="1"/>
          </p:nvPr>
        </p:nvSpPr>
        <p:spPr>
          <a:xfrm>
            <a:off x="588963" y="1628775"/>
            <a:ext cx="11012488" cy="4673600"/>
          </a:xfrm>
        </p:spPr>
        <p:txBody>
          <a:bodyPr vert="horz" lIns="0" tIns="0" rIns="0" bIns="0" rtlCol="0">
            <a:noAutofit/>
          </a:bodyPr>
          <a:lstStyle>
            <a:lvl1pPr>
              <a:defRPr lang="da-DK" b="0" i="0" baseline="0" dirty="0" smtClean="0"/>
            </a:lvl1pPr>
            <a:lvl2pPr>
              <a:defRPr lang="da-DK" b="0" i="0" baseline="0" dirty="0" smtClean="0"/>
            </a:lvl2pPr>
            <a:lvl3pPr>
              <a:defRPr lang="da-DK" b="0" i="0" baseline="0" dirty="0" smtClean="0"/>
            </a:lvl3pPr>
            <a:lvl4pPr marL="719138" indent="0">
              <a:buNone/>
              <a:defRPr/>
            </a:lvl4pPr>
          </a:lstStyle>
          <a:p>
            <a:pPr lvl="0"/>
            <a:r>
              <a:rPr lang="en-GB" dirty="0"/>
              <a:t>Click to add text</a:t>
            </a:r>
          </a:p>
          <a:p>
            <a:pPr lvl="1"/>
            <a:r>
              <a:rPr lang="en-GB" dirty="0" err="1"/>
              <a:t>Andet</a:t>
            </a:r>
            <a:r>
              <a:rPr lang="en-GB" dirty="0"/>
              <a:t> </a:t>
            </a:r>
            <a:r>
              <a:rPr lang="en-GB" dirty="0" err="1"/>
              <a:t>niveau</a:t>
            </a:r>
            <a:endParaRPr lang="en-GB" dirty="0"/>
          </a:p>
          <a:p>
            <a:pPr lvl="2"/>
            <a:r>
              <a:rPr lang="en-GB" dirty="0" err="1"/>
              <a:t>Tredje</a:t>
            </a:r>
            <a:r>
              <a:rPr lang="en-GB" dirty="0"/>
              <a:t> </a:t>
            </a:r>
            <a:r>
              <a:rPr lang="en-GB" dirty="0" err="1"/>
              <a:t>niveau</a:t>
            </a:r>
            <a:endParaRPr lang="en-GB" dirty="0"/>
          </a:p>
        </p:txBody>
      </p:sp>
      <p:sp>
        <p:nvSpPr>
          <p:cNvPr id="4" name="Pladsholder til dato 3"/>
          <p:cNvSpPr>
            <a:spLocks noGrp="1"/>
          </p:cNvSpPr>
          <p:nvPr>
            <p:ph type="dt" sz="half" idx="10"/>
          </p:nvPr>
        </p:nvSpPr>
        <p:spPr/>
        <p:txBody>
          <a:bodyPr/>
          <a:lstStyle/>
          <a:p>
            <a:r>
              <a:rPr lang="da-DK" dirty="0"/>
              <a:t>08/09/2023</a:t>
            </a:r>
            <a:endParaRPr lang="en-GB" dirty="0"/>
          </a:p>
        </p:txBody>
      </p:sp>
      <p:sp>
        <p:nvSpPr>
          <p:cNvPr id="5" name="Pladsholder til sidefod 4"/>
          <p:cNvSpPr>
            <a:spLocks noGrp="1"/>
          </p:cNvSpPr>
          <p:nvPr>
            <p:ph type="ftr" sz="quarter" idx="11"/>
          </p:nvPr>
        </p:nvSpPr>
        <p:spPr/>
        <p:txBody>
          <a:bodyPr/>
          <a:lstStyle/>
          <a:p>
            <a:endParaRPr lang="en-GB" dirty="0"/>
          </a:p>
        </p:txBody>
      </p:sp>
      <p:sp>
        <p:nvSpPr>
          <p:cNvPr id="6" name="Pladsholder til slidenummer 5"/>
          <p:cNvSpPr>
            <a:spLocks noGrp="1"/>
          </p:cNvSpPr>
          <p:nvPr>
            <p:ph type="sldNum" sz="quarter" idx="12"/>
          </p:nvPr>
        </p:nvSpPr>
        <p:spPr/>
        <p:txBody>
          <a:bodyPr/>
          <a:lstStyle/>
          <a:p>
            <a:fld id="{091A926C-488A-4E3E-9C21-57CAA120E114}" type="slidenum">
              <a:rPr lang="en-GB" smtClean="0"/>
              <a:t>‹#›</a:t>
            </a:fld>
            <a:endParaRPr lang="en-GB" dirty="0"/>
          </a:p>
        </p:txBody>
      </p:sp>
    </p:spTree>
    <p:extLst>
      <p:ext uri="{BB962C8B-B14F-4D97-AF65-F5344CB8AC3E}">
        <p14:creationId xmlns:p14="http://schemas.microsoft.com/office/powerpoint/2010/main" val="2796859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itle and two content objec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88964" y="620714"/>
            <a:ext cx="11012486" cy="865186"/>
          </a:xfrm>
        </p:spPr>
        <p:txBody>
          <a:bodyPr/>
          <a:lstStyle>
            <a:lvl1pPr>
              <a:defRPr b="0" i="0" baseline="0"/>
            </a:lvl1pPr>
          </a:lstStyle>
          <a:p>
            <a:pPr lvl="0"/>
            <a:r>
              <a:rPr lang="en-GB" dirty="0"/>
              <a:t>Click to add title</a:t>
            </a:r>
          </a:p>
        </p:txBody>
      </p:sp>
      <p:sp>
        <p:nvSpPr>
          <p:cNvPr id="3" name="Pladsholder til indhold 2"/>
          <p:cNvSpPr>
            <a:spLocks noGrp="1"/>
          </p:cNvSpPr>
          <p:nvPr>
            <p:ph sz="half" idx="1" hasCustomPrompt="1"/>
          </p:nvPr>
        </p:nvSpPr>
        <p:spPr>
          <a:xfrm>
            <a:off x="588964" y="1628775"/>
            <a:ext cx="5356800" cy="4672800"/>
          </a:xfrm>
        </p:spPr>
        <p:txBody>
          <a:bodyPr vert="horz" lIns="0" tIns="0" rIns="0" bIns="0" rtlCol="0">
            <a:noAutofit/>
          </a:bodyPr>
          <a:lstStyle>
            <a:lvl1pPr>
              <a:defRPr lang="da-DK" b="0" i="0" baseline="0" dirty="0" smtClean="0"/>
            </a:lvl1pPr>
            <a:lvl2pPr>
              <a:defRPr lang="da-DK" b="0" i="0" baseline="0" dirty="0" smtClean="0"/>
            </a:lvl2pPr>
            <a:lvl3pPr>
              <a:defRPr lang="da-DK" b="0" i="0" baseline="0" dirty="0" smtClean="0"/>
            </a:lvl3pPr>
            <a:lvl4pPr>
              <a:defRPr lang="da-DK" b="0" i="0" baseline="0" dirty="0" smtClean="0"/>
            </a:lvl4pPr>
          </a:lstStyle>
          <a:p>
            <a:pPr lvl="0"/>
            <a:r>
              <a:rPr lang="en-GB" dirty="0"/>
              <a:t>Click to add text</a:t>
            </a:r>
          </a:p>
          <a:p>
            <a:pPr lvl="1"/>
            <a:r>
              <a:rPr lang="en-GB" dirty="0" err="1"/>
              <a:t>Andet</a:t>
            </a:r>
            <a:r>
              <a:rPr lang="en-GB" dirty="0"/>
              <a:t> </a:t>
            </a:r>
            <a:r>
              <a:rPr lang="en-GB" dirty="0" err="1"/>
              <a:t>niveau</a:t>
            </a:r>
            <a:endParaRPr lang="en-GB" dirty="0"/>
          </a:p>
          <a:p>
            <a:pPr lvl="2"/>
            <a:r>
              <a:rPr lang="en-GB" dirty="0" err="1"/>
              <a:t>Tredje</a:t>
            </a:r>
            <a:r>
              <a:rPr lang="en-GB" dirty="0"/>
              <a:t> </a:t>
            </a:r>
            <a:r>
              <a:rPr lang="en-GB" dirty="0" err="1"/>
              <a:t>niveau</a:t>
            </a:r>
            <a:endParaRPr lang="en-GB" dirty="0"/>
          </a:p>
          <a:p>
            <a:pPr lvl="3"/>
            <a:endParaRPr lang="en-GB" dirty="0"/>
          </a:p>
        </p:txBody>
      </p:sp>
      <p:sp>
        <p:nvSpPr>
          <p:cNvPr id="4" name="Pladsholder til indhold 3"/>
          <p:cNvSpPr>
            <a:spLocks noGrp="1"/>
          </p:cNvSpPr>
          <p:nvPr>
            <p:ph sz="half" idx="2" hasCustomPrompt="1"/>
          </p:nvPr>
        </p:nvSpPr>
        <p:spPr>
          <a:xfrm>
            <a:off x="6246000" y="1628776"/>
            <a:ext cx="5356800" cy="4672800"/>
          </a:xfrm>
        </p:spPr>
        <p:txBody>
          <a:bodyPr vert="horz" lIns="0" tIns="0" rIns="0" bIns="0" rtlCol="0">
            <a:noAutofit/>
          </a:bodyPr>
          <a:lstStyle>
            <a:lvl1pPr>
              <a:defRPr lang="da-DK" b="0" i="0" baseline="0" dirty="0" smtClean="0"/>
            </a:lvl1pPr>
            <a:lvl2pPr>
              <a:defRPr lang="da-DK" b="0" i="0" baseline="0" dirty="0" smtClean="0"/>
            </a:lvl2pPr>
            <a:lvl3pPr>
              <a:defRPr lang="da-DK" b="0" i="0" baseline="0" dirty="0" smtClean="0"/>
            </a:lvl3pPr>
            <a:lvl4pPr marL="719138" indent="0">
              <a:buNone/>
              <a:defRPr lang="da-DK" dirty="0" smtClean="0"/>
            </a:lvl4pPr>
            <a:lvl5pPr>
              <a:defRPr lang="da-DK" dirty="0"/>
            </a:lvl5pPr>
            <a:lvl8pPr marL="719138" indent="0">
              <a:buNone/>
              <a:defRPr/>
            </a:lvl8pPr>
          </a:lstStyle>
          <a:p>
            <a:pPr lvl="0"/>
            <a:r>
              <a:rPr lang="en-GB" dirty="0"/>
              <a:t>Click to add text</a:t>
            </a:r>
          </a:p>
          <a:p>
            <a:pPr lvl="1"/>
            <a:r>
              <a:rPr lang="en-GB" dirty="0" err="1"/>
              <a:t>Andet</a:t>
            </a:r>
            <a:r>
              <a:rPr lang="en-GB" dirty="0"/>
              <a:t> </a:t>
            </a:r>
            <a:r>
              <a:rPr lang="en-GB" dirty="0" err="1"/>
              <a:t>niveau</a:t>
            </a:r>
            <a:endParaRPr lang="en-GB" dirty="0"/>
          </a:p>
          <a:p>
            <a:pPr lvl="2"/>
            <a:r>
              <a:rPr lang="en-GB" dirty="0" err="1"/>
              <a:t>Tredje</a:t>
            </a:r>
            <a:r>
              <a:rPr lang="en-GB" dirty="0"/>
              <a:t> </a:t>
            </a:r>
            <a:r>
              <a:rPr lang="en-GB" dirty="0" err="1"/>
              <a:t>niveau</a:t>
            </a:r>
            <a:endParaRPr lang="en-GB" dirty="0"/>
          </a:p>
        </p:txBody>
      </p:sp>
      <p:sp>
        <p:nvSpPr>
          <p:cNvPr id="5" name="Pladsholder til dato 4"/>
          <p:cNvSpPr>
            <a:spLocks noGrp="1"/>
          </p:cNvSpPr>
          <p:nvPr>
            <p:ph type="dt" sz="half" idx="10"/>
          </p:nvPr>
        </p:nvSpPr>
        <p:spPr/>
        <p:txBody>
          <a:bodyPr/>
          <a:lstStyle/>
          <a:p>
            <a:r>
              <a:rPr lang="da-DK" dirty="0"/>
              <a:t>08/09/2023</a:t>
            </a:r>
            <a:endParaRPr lang="en-GB" dirty="0"/>
          </a:p>
        </p:txBody>
      </p:sp>
      <p:sp>
        <p:nvSpPr>
          <p:cNvPr id="6" name="Pladsholder til sidefod 5"/>
          <p:cNvSpPr>
            <a:spLocks noGrp="1"/>
          </p:cNvSpPr>
          <p:nvPr>
            <p:ph type="ftr" sz="quarter" idx="11"/>
          </p:nvPr>
        </p:nvSpPr>
        <p:spPr/>
        <p:txBody>
          <a:bodyPr/>
          <a:lstStyle/>
          <a:p>
            <a:endParaRPr lang="en-GB" dirty="0"/>
          </a:p>
        </p:txBody>
      </p:sp>
      <p:sp>
        <p:nvSpPr>
          <p:cNvPr id="7" name="Pladsholder til slidenummer 6"/>
          <p:cNvSpPr>
            <a:spLocks noGrp="1"/>
          </p:cNvSpPr>
          <p:nvPr>
            <p:ph type="sldNum" sz="quarter" idx="12"/>
          </p:nvPr>
        </p:nvSpPr>
        <p:spPr/>
        <p:txBody>
          <a:bodyPr/>
          <a:lstStyle/>
          <a:p>
            <a:fld id="{091A926C-488A-4E3E-9C21-57CAA120E114}" type="slidenum">
              <a:rPr lang="en-GB" smtClean="0"/>
              <a:t>‹#›</a:t>
            </a:fld>
            <a:endParaRPr lang="en-GB" dirty="0"/>
          </a:p>
        </p:txBody>
      </p:sp>
    </p:spTree>
    <p:extLst>
      <p:ext uri="{BB962C8B-B14F-4D97-AF65-F5344CB8AC3E}">
        <p14:creationId xmlns:p14="http://schemas.microsoft.com/office/powerpoint/2010/main" val="3754967976"/>
      </p:ext>
    </p:extLst>
  </p:cSld>
  <p:clrMapOvr>
    <a:masterClrMapping/>
  </p:clrMapOvr>
  <p:extLst>
    <p:ext uri="{DCECCB84-F9BA-43D5-87BE-67443E8EF086}">
      <p15:sldGuideLst xmlns:p15="http://schemas.microsoft.com/office/powerpoint/2012/main">
        <p15:guide id="1" pos="3934" userDrawn="1">
          <p15:clr>
            <a:srgbClr val="F26B43"/>
          </p15:clr>
        </p15:guide>
        <p15:guide id="2" pos="3746" userDrawn="1">
          <p15:clr>
            <a:srgbClr val="F26B43"/>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6244651" y="1628775"/>
            <a:ext cx="5356800" cy="4672800"/>
          </a:xfrm>
          <a:solidFill>
            <a:schemeClr val="bg1">
              <a:lumMod val="75000"/>
            </a:schemeClr>
          </a:solidFill>
        </p:spPr>
        <p:txBody>
          <a:bodyPr lIns="360000" tIns="1080000" rIns="360000" anchor="ctr" anchorCtr="0"/>
          <a:lstStyle>
            <a:lvl1pPr marL="0" indent="0" algn="ctr">
              <a:buNone/>
              <a:defRPr sz="2400" baseline="0">
                <a:solidFill>
                  <a:schemeClr val="bg1"/>
                </a:solidFill>
                <a:sym typeface="Wingdings" panose="05000000000000000000" pitchFamily="2" charset="2"/>
              </a:defRPr>
            </a:lvl1pPr>
          </a:lstStyle>
          <a:p>
            <a:r>
              <a:rPr lang="en-GB" dirty="0"/>
              <a:t>Click icon to insert image</a:t>
            </a:r>
          </a:p>
        </p:txBody>
      </p:sp>
      <p:sp>
        <p:nvSpPr>
          <p:cNvPr id="2" name="Titel 1"/>
          <p:cNvSpPr>
            <a:spLocks noGrp="1"/>
          </p:cNvSpPr>
          <p:nvPr>
            <p:ph type="title" hasCustomPrompt="1"/>
          </p:nvPr>
        </p:nvSpPr>
        <p:spPr>
          <a:xfrm>
            <a:off x="588965" y="620712"/>
            <a:ext cx="11012486" cy="865187"/>
          </a:xfrm>
        </p:spPr>
        <p:txBody>
          <a:bodyPr/>
          <a:lstStyle>
            <a:lvl1pPr>
              <a:defRPr b="0" i="0" baseline="0"/>
            </a:lvl1pPr>
          </a:lstStyle>
          <a:p>
            <a:pPr lvl="0"/>
            <a:r>
              <a:rPr lang="en-GB" dirty="0"/>
              <a:t>Click to add title</a:t>
            </a:r>
          </a:p>
        </p:txBody>
      </p:sp>
      <p:sp>
        <p:nvSpPr>
          <p:cNvPr id="3" name="Pladsholder til indhold 2"/>
          <p:cNvSpPr>
            <a:spLocks noGrp="1"/>
          </p:cNvSpPr>
          <p:nvPr>
            <p:ph sz="half" idx="1" hasCustomPrompt="1"/>
          </p:nvPr>
        </p:nvSpPr>
        <p:spPr>
          <a:xfrm>
            <a:off x="588964" y="1628775"/>
            <a:ext cx="5356800" cy="4672800"/>
          </a:xfrm>
        </p:spPr>
        <p:txBody>
          <a:bodyPr vert="horz" lIns="0" tIns="0" rIns="0" bIns="0" rtlCol="0">
            <a:noAutofit/>
          </a:bodyPr>
          <a:lstStyle>
            <a:lvl1pPr>
              <a:defRPr lang="da-DK" b="0" i="0" baseline="0" dirty="0" smtClean="0"/>
            </a:lvl1pPr>
            <a:lvl2pPr>
              <a:defRPr lang="da-DK" b="0" i="0" baseline="0" dirty="0" smtClean="0"/>
            </a:lvl2pPr>
            <a:lvl3pPr>
              <a:defRPr lang="da-DK" b="0" i="0" baseline="0" dirty="0" smtClean="0"/>
            </a:lvl3pPr>
            <a:lvl4pPr>
              <a:defRPr lang="da-DK" dirty="0" smtClean="0"/>
            </a:lvl4pPr>
            <a:lvl5pPr>
              <a:defRPr lang="da-DK" dirty="0"/>
            </a:lvl5pPr>
          </a:lstStyle>
          <a:p>
            <a:pPr lvl="0"/>
            <a:r>
              <a:rPr lang="en-GB" dirty="0"/>
              <a:t>Click to add text</a:t>
            </a:r>
          </a:p>
          <a:p>
            <a:pPr lvl="1"/>
            <a:r>
              <a:rPr lang="en-GB" dirty="0" err="1"/>
              <a:t>Andet</a:t>
            </a:r>
            <a:r>
              <a:rPr lang="en-GB" dirty="0"/>
              <a:t> </a:t>
            </a:r>
            <a:r>
              <a:rPr lang="en-GB" dirty="0" err="1"/>
              <a:t>niveau</a:t>
            </a:r>
            <a:endParaRPr lang="en-GB" dirty="0"/>
          </a:p>
          <a:p>
            <a:pPr lvl="2"/>
            <a:r>
              <a:rPr lang="en-GB" dirty="0" err="1"/>
              <a:t>Tredje</a:t>
            </a:r>
            <a:r>
              <a:rPr lang="en-GB" dirty="0"/>
              <a:t> </a:t>
            </a:r>
            <a:r>
              <a:rPr lang="en-GB" dirty="0" err="1"/>
              <a:t>niveau</a:t>
            </a:r>
            <a:endParaRPr lang="en-GB" dirty="0"/>
          </a:p>
        </p:txBody>
      </p:sp>
      <p:sp>
        <p:nvSpPr>
          <p:cNvPr id="5" name="Pladsholder til dato 4"/>
          <p:cNvSpPr>
            <a:spLocks noGrp="1"/>
          </p:cNvSpPr>
          <p:nvPr>
            <p:ph type="dt" sz="half" idx="10"/>
          </p:nvPr>
        </p:nvSpPr>
        <p:spPr/>
        <p:txBody>
          <a:bodyPr/>
          <a:lstStyle/>
          <a:p>
            <a:r>
              <a:rPr lang="da-DK" dirty="0"/>
              <a:t>08/09/2023</a:t>
            </a:r>
            <a:endParaRPr lang="en-GB" dirty="0"/>
          </a:p>
        </p:txBody>
      </p:sp>
      <p:sp>
        <p:nvSpPr>
          <p:cNvPr id="6" name="Pladsholder til sidefod 5"/>
          <p:cNvSpPr>
            <a:spLocks noGrp="1"/>
          </p:cNvSpPr>
          <p:nvPr>
            <p:ph type="ftr" sz="quarter" idx="11"/>
          </p:nvPr>
        </p:nvSpPr>
        <p:spPr/>
        <p:txBody>
          <a:bodyPr/>
          <a:lstStyle/>
          <a:p>
            <a:endParaRPr lang="en-GB" dirty="0"/>
          </a:p>
        </p:txBody>
      </p:sp>
      <p:sp>
        <p:nvSpPr>
          <p:cNvPr id="7" name="Pladsholder til slidenummer 6"/>
          <p:cNvSpPr>
            <a:spLocks noGrp="1"/>
          </p:cNvSpPr>
          <p:nvPr>
            <p:ph type="sldNum" sz="quarter" idx="12"/>
          </p:nvPr>
        </p:nvSpPr>
        <p:spPr/>
        <p:txBody>
          <a:bodyPr/>
          <a:lstStyle/>
          <a:p>
            <a:fld id="{091A926C-488A-4E3E-9C21-57CAA120E114}" type="slidenum">
              <a:rPr lang="en-GB" smtClean="0"/>
              <a:t>‹#›</a:t>
            </a:fld>
            <a:endParaRPr lang="en-GB" dirty="0"/>
          </a:p>
        </p:txBody>
      </p:sp>
    </p:spTree>
    <p:extLst>
      <p:ext uri="{BB962C8B-B14F-4D97-AF65-F5344CB8AC3E}">
        <p14:creationId xmlns:p14="http://schemas.microsoft.com/office/powerpoint/2010/main" val="101778324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588965" y="620714"/>
            <a:ext cx="11012486" cy="864858"/>
          </a:xfrm>
          <a:prstGeom prst="rect">
            <a:avLst/>
          </a:prstGeom>
        </p:spPr>
        <p:txBody>
          <a:bodyPr vert="horz" lIns="0" tIns="0" rIns="0" bIns="0" rtlCol="0" anchor="t" anchorCtr="0">
            <a:noAutofit/>
          </a:bodyPr>
          <a:lstStyle/>
          <a:p>
            <a:r>
              <a:rPr lang="en-GB" dirty="0" err="1"/>
              <a:t>Klik</a:t>
            </a:r>
            <a:r>
              <a:rPr lang="en-GB" dirty="0"/>
              <a:t> for at </a:t>
            </a:r>
            <a:r>
              <a:rPr lang="en-GB" dirty="0" err="1"/>
              <a:t>redigere</a:t>
            </a:r>
            <a:r>
              <a:rPr lang="en-GB" dirty="0"/>
              <a:t> </a:t>
            </a:r>
            <a:r>
              <a:rPr lang="en-GB" dirty="0" err="1"/>
              <a:t>i</a:t>
            </a:r>
            <a:r>
              <a:rPr lang="en-GB" dirty="0"/>
              <a:t> master</a:t>
            </a:r>
          </a:p>
        </p:txBody>
      </p:sp>
      <p:sp>
        <p:nvSpPr>
          <p:cNvPr id="3" name="Pladsholder til tekst 2"/>
          <p:cNvSpPr>
            <a:spLocks noGrp="1"/>
          </p:cNvSpPr>
          <p:nvPr>
            <p:ph type="body" idx="1"/>
          </p:nvPr>
        </p:nvSpPr>
        <p:spPr>
          <a:xfrm>
            <a:off x="588964" y="1628775"/>
            <a:ext cx="11012487" cy="4673600"/>
          </a:xfrm>
          <a:prstGeom prst="rect">
            <a:avLst/>
          </a:prstGeom>
        </p:spPr>
        <p:txBody>
          <a:bodyPr vert="horz" lIns="0" tIns="0" rIns="0" bIns="0" rtlCol="0">
            <a:noAutofit/>
          </a:bodyPr>
          <a:lstStyle/>
          <a:p>
            <a:pPr lvl="0"/>
            <a:r>
              <a:rPr lang="en-GB" dirty="0" err="1"/>
              <a:t>Klik</a:t>
            </a:r>
            <a:r>
              <a:rPr lang="en-GB" dirty="0"/>
              <a:t> for at </a:t>
            </a:r>
            <a:r>
              <a:rPr lang="en-GB" dirty="0" err="1"/>
              <a:t>redigere</a:t>
            </a:r>
            <a:r>
              <a:rPr lang="en-GB" dirty="0"/>
              <a:t> </a:t>
            </a:r>
            <a:r>
              <a:rPr lang="en-GB" dirty="0" err="1"/>
              <a:t>i</a:t>
            </a:r>
            <a:r>
              <a:rPr lang="en-GB" dirty="0"/>
              <a:t> master</a:t>
            </a:r>
          </a:p>
          <a:p>
            <a:pPr lvl="1"/>
            <a:r>
              <a:rPr lang="en-GB" dirty="0" err="1"/>
              <a:t>Andet</a:t>
            </a:r>
            <a:r>
              <a:rPr lang="en-GB" dirty="0"/>
              <a:t> </a:t>
            </a:r>
            <a:r>
              <a:rPr lang="en-GB" dirty="0" err="1"/>
              <a:t>niveau</a:t>
            </a:r>
            <a:endParaRPr lang="en-GB" dirty="0"/>
          </a:p>
          <a:p>
            <a:pPr lvl="2"/>
            <a:r>
              <a:rPr lang="en-GB" dirty="0" err="1"/>
              <a:t>Tredje</a:t>
            </a:r>
            <a:r>
              <a:rPr lang="en-GB" dirty="0"/>
              <a:t> </a:t>
            </a:r>
            <a:r>
              <a:rPr lang="en-GB" dirty="0" err="1"/>
              <a:t>niveau</a:t>
            </a:r>
            <a:endParaRPr lang="en-GB" dirty="0"/>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a:t>
            </a:r>
          </a:p>
        </p:txBody>
      </p:sp>
      <p:sp>
        <p:nvSpPr>
          <p:cNvPr id="10" name="Rectangle 19">
            <a:extLst>
              <a:ext uri="{FF2B5EF4-FFF2-40B4-BE49-F238E27FC236}">
                <a16:creationId xmlns:a16="http://schemas.microsoft.com/office/drawing/2014/main" id="{AF5BBBEC-8DDA-37BC-3B1E-5DB781A5DDC2}"/>
              </a:ext>
            </a:extLst>
          </p:cNvPr>
          <p:cNvSpPr/>
          <p:nvPr userDrawn="1"/>
        </p:nvSpPr>
        <p:spPr>
          <a:xfrm>
            <a:off x="0" y="0"/>
            <a:ext cx="12192000" cy="332655"/>
          </a:xfrm>
          <a:prstGeom prst="rect">
            <a:avLst/>
          </a:prstGeom>
          <a:gradFill flip="none" rotWithShape="1">
            <a:gsLst>
              <a:gs pos="0">
                <a:srgbClr val="FFFFFF"/>
              </a:gs>
              <a:gs pos="100000">
                <a:srgbClr val="EEEFEE">
                  <a:alpha val="92941"/>
                </a:srgbClr>
              </a:gs>
            </a:gsLst>
            <a:lin ang="5400000" scaled="0"/>
            <a:tileRect/>
          </a:gradFill>
          <a:ln w="381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 name="Pladsholder til sidefod 4"/>
          <p:cNvSpPr>
            <a:spLocks noGrp="1"/>
          </p:cNvSpPr>
          <p:nvPr>
            <p:ph type="ftr" sz="quarter" idx="3"/>
          </p:nvPr>
        </p:nvSpPr>
        <p:spPr>
          <a:xfrm>
            <a:off x="3236495" y="85745"/>
            <a:ext cx="6981162" cy="176797"/>
          </a:xfrm>
          <a:prstGeom prst="rect">
            <a:avLst/>
          </a:prstGeom>
        </p:spPr>
        <p:txBody>
          <a:bodyPr vert="horz" lIns="0" tIns="0" rIns="0" bIns="0" rtlCol="0" anchor="b" anchorCtr="0"/>
          <a:lstStyle>
            <a:lvl1pPr algn="r">
              <a:defRPr sz="1000">
                <a:solidFill>
                  <a:srgbClr val="333333"/>
                </a:solidFill>
              </a:defRPr>
            </a:lvl1pPr>
          </a:lstStyle>
          <a:p>
            <a:endParaRPr lang="en-GB" dirty="0"/>
          </a:p>
        </p:txBody>
      </p:sp>
      <p:sp>
        <p:nvSpPr>
          <p:cNvPr id="6" name="Pladsholder til slidenummer 5"/>
          <p:cNvSpPr>
            <a:spLocks noGrp="1"/>
          </p:cNvSpPr>
          <p:nvPr>
            <p:ph type="sldNum" sz="quarter" idx="4"/>
          </p:nvPr>
        </p:nvSpPr>
        <p:spPr>
          <a:xfrm>
            <a:off x="11219691" y="85745"/>
            <a:ext cx="381759" cy="176797"/>
          </a:xfrm>
          <a:prstGeom prst="rect">
            <a:avLst/>
          </a:prstGeom>
        </p:spPr>
        <p:txBody>
          <a:bodyPr vert="horz" lIns="0" tIns="0" rIns="0" bIns="0" rtlCol="0" anchor="b" anchorCtr="0"/>
          <a:lstStyle>
            <a:lvl1pPr algn="r">
              <a:defRPr sz="1000">
                <a:solidFill>
                  <a:srgbClr val="333333"/>
                </a:solidFill>
              </a:defRPr>
            </a:lvl1pPr>
          </a:lstStyle>
          <a:p>
            <a:fld id="{091A926C-488A-4E3E-9C21-57CAA120E114}" type="slidenum">
              <a:rPr lang="en-GB" smtClean="0"/>
              <a:pPr/>
              <a:t>‹#›</a:t>
            </a:fld>
            <a:endParaRPr lang="en-GB" dirty="0"/>
          </a:p>
        </p:txBody>
      </p:sp>
      <p:sp>
        <p:nvSpPr>
          <p:cNvPr id="4" name="Pladsholder til dato 3"/>
          <p:cNvSpPr>
            <a:spLocks noGrp="1"/>
          </p:cNvSpPr>
          <p:nvPr>
            <p:ph type="dt" sz="half" idx="2"/>
          </p:nvPr>
        </p:nvSpPr>
        <p:spPr>
          <a:xfrm>
            <a:off x="10329111" y="85745"/>
            <a:ext cx="814976" cy="176797"/>
          </a:xfrm>
          <a:prstGeom prst="rect">
            <a:avLst/>
          </a:prstGeom>
        </p:spPr>
        <p:txBody>
          <a:bodyPr vert="horz" lIns="0" tIns="0" rIns="0" bIns="0" rtlCol="0" anchor="b" anchorCtr="0"/>
          <a:lstStyle>
            <a:lvl1pPr algn="r">
              <a:defRPr sz="1000">
                <a:solidFill>
                  <a:srgbClr val="333333"/>
                </a:solidFill>
              </a:defRPr>
            </a:lvl1pPr>
          </a:lstStyle>
          <a:p>
            <a:r>
              <a:rPr lang="da-DK" dirty="0"/>
              <a:t>08/09/2023</a:t>
            </a:r>
            <a:endParaRPr lang="en-GB" dirty="0"/>
          </a:p>
        </p:txBody>
      </p:sp>
      <p:pic>
        <p:nvPicPr>
          <p:cNvPr id="7" name="Picture 11">
            <a:extLst>
              <a:ext uri="{FF2B5EF4-FFF2-40B4-BE49-F238E27FC236}">
                <a16:creationId xmlns:a16="http://schemas.microsoft.com/office/drawing/2014/main" id="{2B48C9BE-CCF6-3266-2B8E-D27C7F011C9B}"/>
              </a:ext>
            </a:extLst>
          </p:cNvPr>
          <p:cNvPicPr>
            <a:picLocks noChangeAspect="1"/>
          </p:cNvPicPr>
          <p:nvPr userDrawn="1"/>
        </p:nvPicPr>
        <p:blipFill rotWithShape="1">
          <a:blip r:embed="rId32"/>
          <a:srcRect l="12043" t="11448" r="17199" b="13844"/>
          <a:stretch/>
        </p:blipFill>
        <p:spPr>
          <a:xfrm>
            <a:off x="335534" y="63578"/>
            <a:ext cx="166516" cy="211296"/>
          </a:xfrm>
          <a:prstGeom prst="rect">
            <a:avLst/>
          </a:prstGeom>
        </p:spPr>
      </p:pic>
      <p:pic>
        <p:nvPicPr>
          <p:cNvPr id="13" name="Picture 27">
            <a:extLst>
              <a:ext uri="{FF2B5EF4-FFF2-40B4-BE49-F238E27FC236}">
                <a16:creationId xmlns:a16="http://schemas.microsoft.com/office/drawing/2014/main" id="{863DD73D-5725-327E-8366-645E99E26ECD}"/>
              </a:ext>
            </a:extLst>
          </p:cNvPr>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561694" y="96467"/>
            <a:ext cx="2332648" cy="159521"/>
          </a:xfrm>
          <a:prstGeom prst="rect">
            <a:avLst/>
          </a:prstGeom>
        </p:spPr>
      </p:pic>
    </p:spTree>
    <p:extLst>
      <p:ext uri="{BB962C8B-B14F-4D97-AF65-F5344CB8AC3E}">
        <p14:creationId xmlns:p14="http://schemas.microsoft.com/office/powerpoint/2010/main" val="1203620196"/>
      </p:ext>
    </p:extLst>
  </p:cSld>
  <p:clrMap bg1="lt1" tx1="dk1" bg2="lt2" tx2="dk2" accent1="accent1" accent2="accent2" accent3="accent3" accent4="accent4" accent5="accent5" accent6="accent6" hlink="hlink" folHlink="folHlink"/>
  <p:sldLayoutIdLst>
    <p:sldLayoutId id="2147483672" r:id="rId1"/>
    <p:sldLayoutId id="2147483659" r:id="rId2"/>
    <p:sldLayoutId id="2147483671" r:id="rId3"/>
    <p:sldLayoutId id="2147483701" r:id="rId4"/>
    <p:sldLayoutId id="2147483674" r:id="rId5"/>
    <p:sldLayoutId id="2147483670" r:id="rId6"/>
    <p:sldLayoutId id="2147483660" r:id="rId7"/>
    <p:sldLayoutId id="2147483662" r:id="rId8"/>
    <p:sldLayoutId id="2147483684" r:id="rId9"/>
    <p:sldLayoutId id="2147483685" r:id="rId10"/>
    <p:sldLayoutId id="2147483664" r:id="rId11"/>
    <p:sldLayoutId id="2147483665" r:id="rId12"/>
    <p:sldLayoutId id="2147483689" r:id="rId13"/>
    <p:sldLayoutId id="2147483702" r:id="rId14"/>
    <p:sldLayoutId id="2147483703" r:id="rId15"/>
    <p:sldLayoutId id="2147483694" r:id="rId16"/>
    <p:sldLayoutId id="2147483692" r:id="rId17"/>
    <p:sldLayoutId id="2147483691" r:id="rId18"/>
    <p:sldLayoutId id="2147483697" r:id="rId19"/>
    <p:sldLayoutId id="2147483704" r:id="rId20"/>
    <p:sldLayoutId id="2147483705" r:id="rId21"/>
    <p:sldLayoutId id="2147483695" r:id="rId22"/>
    <p:sldLayoutId id="2147483698" r:id="rId23"/>
    <p:sldLayoutId id="2147483706" r:id="rId24"/>
    <p:sldLayoutId id="2147483707" r:id="rId25"/>
    <p:sldLayoutId id="2147483708" r:id="rId26"/>
    <p:sldLayoutId id="2147483709" r:id="rId27"/>
    <p:sldLayoutId id="2147483710" r:id="rId28"/>
    <p:sldLayoutId id="2147483693" r:id="rId29"/>
    <p:sldLayoutId id="2147483688" r:id="rId30"/>
  </p:sldLayoutIdLst>
  <p:hf hdr="0" ftr="0"/>
  <p:txStyles>
    <p:titleStyle>
      <a:lvl1pPr algn="l" defTabSz="914400" rtl="0" eaLnBrk="1" latinLnBrk="0" hangingPunct="1">
        <a:lnSpc>
          <a:spcPct val="100000"/>
        </a:lnSpc>
        <a:spcBef>
          <a:spcPct val="0"/>
        </a:spcBef>
        <a:buNone/>
        <a:defRPr sz="3000" b="0" i="0" kern="1200" spc="60" baseline="0">
          <a:solidFill>
            <a:schemeClr val="accent1"/>
          </a:solidFill>
          <a:latin typeface="+mj-lt"/>
          <a:ea typeface="Open Sans Extrabold" panose="020B0606030504020204" pitchFamily="34" charset="0"/>
          <a:cs typeface="Microsoft New Tai Lue" panose="020B0502040204020203" pitchFamily="34" charset="0"/>
        </a:defRPr>
      </a:lvl1pPr>
    </p:titleStyle>
    <p:bodyStyle>
      <a:lvl1pPr marL="360000" indent="-360000" algn="l" defTabSz="914400" rtl="0" eaLnBrk="1" latinLnBrk="0" hangingPunct="1">
        <a:lnSpc>
          <a:spcPct val="100000"/>
        </a:lnSpc>
        <a:spcBef>
          <a:spcPts val="1000"/>
        </a:spcBef>
        <a:buFont typeface="Arial" panose="020B0604020202020204" pitchFamily="34" charset="0"/>
        <a:buChar char="•"/>
        <a:defRPr lang="da-DK" sz="2400" b="0" i="0" kern="1200" spc="60" baseline="0" dirty="0" smtClean="0">
          <a:solidFill>
            <a:schemeClr val="tx1"/>
          </a:solidFill>
          <a:latin typeface="+mn-lt"/>
          <a:ea typeface="+mn-ea"/>
          <a:cs typeface="Microsoft New Tai Lue" panose="020B0502040204020203" pitchFamily="34" charset="0"/>
        </a:defRPr>
      </a:lvl1pPr>
      <a:lvl2pPr marL="719138" marR="0" indent="-358775"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lang="da-DK" sz="2000" b="0" i="0" kern="1200" spc="60" baseline="0" dirty="0" smtClean="0">
          <a:solidFill>
            <a:schemeClr val="tx1"/>
          </a:solidFill>
          <a:latin typeface="+mn-lt"/>
          <a:ea typeface="+mn-ea"/>
          <a:cs typeface="Microsoft New Tai Lue" panose="020B0502040204020203" pitchFamily="34" charset="0"/>
        </a:defRPr>
      </a:lvl2pPr>
      <a:lvl3pPr marL="1072800" indent="-352800" algn="l" defTabSz="914400" rtl="0" eaLnBrk="1" latinLnBrk="0" hangingPunct="1">
        <a:lnSpc>
          <a:spcPct val="90000"/>
        </a:lnSpc>
        <a:spcBef>
          <a:spcPts val="500"/>
        </a:spcBef>
        <a:buFont typeface="Arial" panose="020B0604020202020204" pitchFamily="34" charset="0"/>
        <a:buChar char="•"/>
        <a:defRPr lang="da-DK" sz="1800" b="0" i="0" kern="1200" baseline="0" dirty="0" smtClean="0">
          <a:solidFill>
            <a:schemeClr val="tx1"/>
          </a:solidFill>
          <a:latin typeface="+mn-lt"/>
          <a:ea typeface="+mn-ea"/>
          <a:cs typeface="Microsoft New Tai Lue" panose="020B0502040204020203" pitchFamily="34" charset="0"/>
        </a:defRPr>
      </a:lvl3pPr>
      <a:lvl4pPr marL="1072800" indent="-352800" algn="l" defTabSz="914400" rtl="0" eaLnBrk="1" latinLnBrk="0" hangingPunct="1">
        <a:lnSpc>
          <a:spcPct val="90000"/>
        </a:lnSpc>
        <a:spcBef>
          <a:spcPts val="500"/>
        </a:spcBef>
        <a:buFont typeface="Arial" panose="020B0604020202020204" pitchFamily="34" charset="0"/>
        <a:buChar char="•"/>
        <a:defRPr lang="da-DK" sz="1800" b="0" i="0" kern="1200" dirty="0" smtClean="0">
          <a:solidFill>
            <a:schemeClr val="tx1"/>
          </a:solidFill>
          <a:latin typeface="+mn-lt"/>
          <a:ea typeface="+mn-ea"/>
          <a:cs typeface="Microsoft New Tai Lue" panose="020B0502040204020203" pitchFamily="34" charset="0"/>
        </a:defRPr>
      </a:lvl4pPr>
      <a:lvl5pPr marL="1072800" indent="-352800" algn="l" defTabSz="914400" rtl="0" eaLnBrk="1" latinLnBrk="0" hangingPunct="1">
        <a:lnSpc>
          <a:spcPct val="90000"/>
        </a:lnSpc>
        <a:spcBef>
          <a:spcPts val="500"/>
        </a:spcBef>
        <a:buFont typeface="Arial" panose="020B0604020202020204" pitchFamily="34" charset="0"/>
        <a:buChar char="•"/>
        <a:defRPr lang="da-DK" sz="1800" b="0" i="0" kern="1200" spc="60" baseline="0" dirty="0" smtClean="0">
          <a:solidFill>
            <a:schemeClr val="tx1"/>
          </a:solidFill>
          <a:latin typeface="+mn-lt"/>
          <a:ea typeface="+mn-ea"/>
          <a:cs typeface="Microsoft New Tai Lue" panose="020B0502040204020203" pitchFamily="34" charset="0"/>
        </a:defRPr>
      </a:lvl5pPr>
      <a:lvl6pPr marL="1072800" indent="-352800" algn="l" defTabSz="914400" rtl="0" eaLnBrk="1" latinLnBrk="0" hangingPunct="1">
        <a:lnSpc>
          <a:spcPct val="90000"/>
        </a:lnSpc>
        <a:spcBef>
          <a:spcPts val="500"/>
        </a:spcBef>
        <a:buFont typeface="Arial" panose="020B0604020202020204" pitchFamily="34" charset="0"/>
        <a:buChar char="•"/>
        <a:defRPr lang="da-DK" sz="1800" b="0" i="0" kern="1200" dirty="0" smtClean="0">
          <a:solidFill>
            <a:schemeClr val="tx1"/>
          </a:solidFill>
          <a:latin typeface="+mn-lt"/>
          <a:ea typeface="+mn-ea"/>
          <a:cs typeface="Microsoft New Tai Lue" panose="020B0502040204020203" pitchFamily="34" charset="0"/>
        </a:defRPr>
      </a:lvl6pPr>
      <a:lvl7pPr marL="1072800" indent="-352800" algn="l" defTabSz="914400" rtl="0" eaLnBrk="1" latinLnBrk="0" hangingPunct="1">
        <a:lnSpc>
          <a:spcPct val="90000"/>
        </a:lnSpc>
        <a:spcBef>
          <a:spcPts val="500"/>
        </a:spcBef>
        <a:buFont typeface="Arial" panose="020B0604020202020204" pitchFamily="34" charset="0"/>
        <a:buChar char="•"/>
        <a:defRPr lang="da-DK" sz="1800" b="0" i="0" kern="1200" dirty="0" smtClean="0">
          <a:solidFill>
            <a:schemeClr val="tx1"/>
          </a:solidFill>
          <a:latin typeface="+mn-lt"/>
          <a:ea typeface="+mn-ea"/>
          <a:cs typeface="Microsoft New Tai Lue" panose="020B0502040204020203" pitchFamily="34" charset="0"/>
        </a:defRPr>
      </a:lvl7pPr>
      <a:lvl8pPr marL="1072800" indent="-352800" algn="l" defTabSz="914400" rtl="0" eaLnBrk="1" latinLnBrk="0" hangingPunct="1">
        <a:lnSpc>
          <a:spcPct val="90000"/>
        </a:lnSpc>
        <a:spcBef>
          <a:spcPts val="500"/>
        </a:spcBef>
        <a:buFont typeface="Arial" panose="020B0604020202020204" pitchFamily="34" charset="0"/>
        <a:buChar char="•"/>
        <a:defRPr lang="da-DK" sz="1800" b="0" i="0" kern="1200" dirty="0" smtClean="0">
          <a:solidFill>
            <a:schemeClr val="tx1"/>
          </a:solidFill>
          <a:latin typeface="+mn-lt"/>
          <a:ea typeface="+mn-ea"/>
          <a:cs typeface="Microsoft New Tai Lue" panose="020B0502040204020203" pitchFamily="34" charset="0"/>
        </a:defRPr>
      </a:lvl8pPr>
      <a:lvl9pPr marL="1072800" indent="-352800" algn="l" defTabSz="914400" rtl="0" eaLnBrk="1" latinLnBrk="0" hangingPunct="1">
        <a:lnSpc>
          <a:spcPct val="90000"/>
        </a:lnSpc>
        <a:spcBef>
          <a:spcPts val="500"/>
        </a:spcBef>
        <a:buFont typeface="Arial" panose="020B0604020202020204" pitchFamily="34" charset="0"/>
        <a:buChar char="•"/>
        <a:defRPr lang="da-DK" sz="1800" b="0" i="0" kern="1200" dirty="0" smtClean="0">
          <a:solidFill>
            <a:schemeClr val="tx1"/>
          </a:solidFill>
          <a:latin typeface="+mn-lt"/>
          <a:ea typeface="+mn-ea"/>
          <a:cs typeface="Microsoft New Tai Lue" panose="020B0502040204020203" pitchFamily="34" charset="0"/>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391" userDrawn="1">
          <p15:clr>
            <a:srgbClr val="F26B43"/>
          </p15:clr>
        </p15:guide>
        <p15:guide id="4" orient="horz" pos="935" userDrawn="1">
          <p15:clr>
            <a:srgbClr val="F26B43"/>
          </p15:clr>
        </p15:guide>
        <p15:guide id="5" pos="371" userDrawn="1">
          <p15:clr>
            <a:srgbClr val="F26B43"/>
          </p15:clr>
        </p15:guide>
        <p15:guide id="6" pos="7308" userDrawn="1">
          <p15:clr>
            <a:srgbClr val="F26B43"/>
          </p15:clr>
        </p15:guide>
        <p15:guide id="7" orient="horz" pos="1026" userDrawn="1">
          <p15:clr>
            <a:srgbClr val="F26B43"/>
          </p15:clr>
        </p15:guide>
        <p15:guide id="8" orient="horz" pos="397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help.openai.com/en/articles/6825453-chatgpt-release-notes"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hyperlink" Target="https://help.openai.com/en/articles/6825453-chatgpt-release-notes" TargetMode="External"/><Relationship Id="rId7" Type="http://schemas.openxmlformats.org/officeDocument/2006/relationships/diagramData" Target="../diagrams/data6.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5.png"/><Relationship Id="rId11" Type="http://schemas.microsoft.com/office/2007/relationships/diagramDrawing" Target="../diagrams/drawing6.xml"/><Relationship Id="rId5" Type="http://schemas.openxmlformats.org/officeDocument/2006/relationships/image" Target="../media/image34.png"/><Relationship Id="rId10" Type="http://schemas.openxmlformats.org/officeDocument/2006/relationships/diagramColors" Target="../diagrams/colors6.xml"/><Relationship Id="rId4" Type="http://schemas.openxmlformats.org/officeDocument/2006/relationships/image" Target="../media/image26.jpeg"/><Relationship Id="rId9"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hyperlink" Target="https://aclanthology.org/2021.emnlp-main.375"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hyperlink" Target="https://arxiv.org/abs/2305.14456"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hyperlink" Target="https://aclanthology.org/2022.acl-long.482" TargetMode="External"/><Relationship Id="rId7" Type="http://schemas.openxmlformats.org/officeDocument/2006/relationships/diagramQuickStyle" Target="../diagrams/quickStyle7.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38.png"/><Relationship Id="rId9" Type="http://schemas.microsoft.com/office/2007/relationships/diagramDrawing" Target="../diagrams/drawing7.xml"/></Relationships>
</file>

<file path=ppt/slides/_rels/slide1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40.png"/></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9.xml"/><Relationship Id="rId3" Type="http://schemas.openxmlformats.org/officeDocument/2006/relationships/image" Target="../media/image41.png"/><Relationship Id="rId7" Type="http://schemas.openxmlformats.org/officeDocument/2006/relationships/diagramLayout" Target="../diagrams/layout9.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Data" Target="../diagrams/data9.xml"/><Relationship Id="rId5" Type="http://schemas.openxmlformats.org/officeDocument/2006/relationships/image" Target="../media/image40.png"/><Relationship Id="rId10" Type="http://schemas.microsoft.com/office/2007/relationships/diagramDrawing" Target="../diagrams/drawing9.xml"/><Relationship Id="rId4" Type="http://schemas.openxmlformats.org/officeDocument/2006/relationships/hyperlink" Target="https://geerthofstede.com/research-and-vsm/vsm-2013/" TargetMode="External"/><Relationship Id="rId9" Type="http://schemas.openxmlformats.org/officeDocument/2006/relationships/diagramColors" Target="../diagrams/colors9.xml"/></Relationships>
</file>

<file path=ppt/slides/_rels/slide17.xml.rels><?xml version="1.0" encoding="UTF-8" standalone="yes"?>
<Relationships xmlns="http://schemas.openxmlformats.org/package/2006/relationships"><Relationship Id="rId8" Type="http://schemas.openxmlformats.org/officeDocument/2006/relationships/hyperlink" Target="https://geerthofstede.com/research-and-vsm/vsm-2013/" TargetMode="External"/><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8.xml.rels><?xml version="1.0" encoding="UTF-8" standalone="yes"?>
<Relationships xmlns="http://schemas.openxmlformats.org/package/2006/relationships"><Relationship Id="rId3" Type="http://schemas.openxmlformats.org/officeDocument/2006/relationships/hyperlink" Target="https://geerthofstede.com/research-and-vsm/vsm-2013/"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s://geerthofstede.com/research-and-vsm/vsm-2013/"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19.png"/><Relationship Id="rId5" Type="http://schemas.openxmlformats.org/officeDocument/2006/relationships/diagramQuickStyle" Target="../diagrams/quickStyle1.xml"/><Relationship Id="rId10" Type="http://schemas.openxmlformats.org/officeDocument/2006/relationships/image" Target="../media/image18.png"/><Relationship Id="rId4" Type="http://schemas.openxmlformats.org/officeDocument/2006/relationships/diagramLayout" Target="../diagrams/layout1.xml"/><Relationship Id="rId9"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hyperlink" Target="https://aclanthology.org/2023.c3nlp-1.7"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https://aclanthology.org/2023.c3nlp-1.12" TargetMode="External"/><Relationship Id="rId5" Type="http://schemas.openxmlformats.org/officeDocument/2006/relationships/hyperlink" Target="https://aclanthology.org/2023.findings-acl.134" TargetMode="External"/><Relationship Id="rId4" Type="http://schemas.openxmlformats.org/officeDocument/2006/relationships/hyperlink" Target="https://www.nature.com/articles/s42256-022-00458-8"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hyperlink" Target="https://aclanthology.org/2023.c3nlp-1.7" TargetMode="External"/><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hyperlink" Target="https://aclanthology.org/2023.c3nlp-1.7" TargetMode="External"/><Relationship Id="rId7"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11.xml"/><Relationship Id="rId13" Type="http://schemas.openxmlformats.org/officeDocument/2006/relationships/diagramColors" Target="../diagrams/colors12.xml"/><Relationship Id="rId3" Type="http://schemas.openxmlformats.org/officeDocument/2006/relationships/image" Target="../media/image50.png"/><Relationship Id="rId7" Type="http://schemas.openxmlformats.org/officeDocument/2006/relationships/diagramQuickStyle" Target="../diagrams/quickStyle11.xml"/><Relationship Id="rId12" Type="http://schemas.openxmlformats.org/officeDocument/2006/relationships/diagramQuickStyle" Target="../diagrams/quickStyle12.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Layout" Target="../diagrams/layout11.xml"/><Relationship Id="rId11" Type="http://schemas.openxmlformats.org/officeDocument/2006/relationships/diagramLayout" Target="../diagrams/layout12.xml"/><Relationship Id="rId5" Type="http://schemas.openxmlformats.org/officeDocument/2006/relationships/diagramData" Target="../diagrams/data11.xml"/><Relationship Id="rId15" Type="http://schemas.openxmlformats.org/officeDocument/2006/relationships/image" Target="../media/image51.png"/><Relationship Id="rId10" Type="http://schemas.openxmlformats.org/officeDocument/2006/relationships/diagramData" Target="../diagrams/data12.xml"/><Relationship Id="rId4" Type="http://schemas.openxmlformats.org/officeDocument/2006/relationships/hyperlink" Target="https://aclanthology.org/2023.c3nlp-1.7" TargetMode="External"/><Relationship Id="rId9" Type="http://schemas.microsoft.com/office/2007/relationships/diagramDrawing" Target="../diagrams/drawing11.xml"/><Relationship Id="rId14" Type="http://schemas.microsoft.com/office/2007/relationships/diagramDrawing" Target="../diagrams/drawing12.xml"/></Relationships>
</file>

<file path=ppt/slides/_rels/slide24.xml.rels><?xml version="1.0" encoding="UTF-8" standalone="yes"?>
<Relationships xmlns="http://schemas.openxmlformats.org/package/2006/relationships"><Relationship Id="rId3" Type="http://schemas.openxmlformats.org/officeDocument/2006/relationships/hyperlink" Target="https://aclanthology.org/2023.c3nlp-1.7"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9.png"/><Relationship Id="rId3" Type="http://schemas.openxmlformats.org/officeDocument/2006/relationships/hyperlink" Target="https://aclanthology.org/2023.c3nlp-1.7" TargetMode="External"/><Relationship Id="rId7" Type="http://schemas.openxmlformats.org/officeDocument/2006/relationships/image" Target="../media/image48.png"/><Relationship Id="rId12" Type="http://schemas.openxmlformats.org/officeDocument/2006/relationships/image" Target="../media/image58.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57.png"/><Relationship Id="rId5" Type="http://schemas.openxmlformats.org/officeDocument/2006/relationships/image" Target="../media/image46.png"/><Relationship Id="rId10" Type="http://schemas.openxmlformats.org/officeDocument/2006/relationships/image" Target="../media/image56.png"/><Relationship Id="rId4" Type="http://schemas.openxmlformats.org/officeDocument/2006/relationships/image" Target="../media/image54.png"/><Relationship Id="rId9" Type="http://schemas.openxmlformats.org/officeDocument/2006/relationships/image" Target="../media/image55.png"/></Relationships>
</file>

<file path=ppt/slides/_rels/slide26.xml.rels><?xml version="1.0" encoding="UTF-8" standalone="yes"?>
<Relationships xmlns="http://schemas.openxmlformats.org/package/2006/relationships"><Relationship Id="rId3" Type="http://schemas.openxmlformats.org/officeDocument/2006/relationships/hyperlink" Target="https://aclanthology.org/2023.c3nlp-1.7"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27.xml.rels><?xml version="1.0" encoding="UTF-8" standalone="yes"?>
<Relationships xmlns="http://schemas.openxmlformats.org/package/2006/relationships"><Relationship Id="rId3" Type="http://schemas.openxmlformats.org/officeDocument/2006/relationships/hyperlink" Target="https://aclanthology.org/2023.c3nlp-1.7"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8.xml"/><Relationship Id="rId1" Type="http://schemas.openxmlformats.org/officeDocument/2006/relationships/slideLayout" Target="../slideLayouts/slideLayout15.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9.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9.xml"/><Relationship Id="rId1" Type="http://schemas.openxmlformats.org/officeDocument/2006/relationships/slideLayout" Target="../slideLayouts/slideLayout9.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 Id="rId9" Type="http://schemas.openxmlformats.org/officeDocument/2006/relationships/image" Target="../media/image63.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drive.google.com/file/d/1DbyuDKEv0ajkYFlwNgqhRt2RdrK6joz9/view" TargetMode="External"/></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8.pn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QuickStyle" Target="../diagrams/quickStyle5.xml"/><Relationship Id="rId5" Type="http://schemas.openxmlformats.org/officeDocument/2006/relationships/diagramLayout" Target="../diagrams/layout5.xml"/><Relationship Id="rId10" Type="http://schemas.openxmlformats.org/officeDocument/2006/relationships/hyperlink" Target="https://arxiv.org/abs/2303.08774v3" TargetMode="External"/><Relationship Id="rId4" Type="http://schemas.openxmlformats.org/officeDocument/2006/relationships/diagramData" Target="../diagrams/data5.xml"/><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hyperlink" Target="https://cdn.openai.com/papers/Training_language_models_to_follow_instructions_with_human_feedback.pdf" TargetMode="Externa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hyperlink" Target="https://help.openai.com/en/articles/6825453-chatgpt-release-notes"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E864A27-B96F-FF49-952F-8EF3F8AACCA2}"/>
              </a:ext>
            </a:extLst>
          </p:cNvPr>
          <p:cNvSpPr>
            <a:spLocks noGrp="1"/>
          </p:cNvSpPr>
          <p:nvPr>
            <p:ph type="dt" sz="half" idx="10"/>
          </p:nvPr>
        </p:nvSpPr>
        <p:spPr/>
        <p:txBody>
          <a:bodyPr/>
          <a:lstStyle/>
          <a:p>
            <a:r>
              <a:rPr lang="da-DK" dirty="0"/>
              <a:t>08/09/2023</a:t>
            </a:r>
            <a:endParaRPr lang="en-GB" dirty="0"/>
          </a:p>
        </p:txBody>
      </p:sp>
      <p:sp>
        <p:nvSpPr>
          <p:cNvPr id="5" name="Slide Number Placeholder 4">
            <a:extLst>
              <a:ext uri="{FF2B5EF4-FFF2-40B4-BE49-F238E27FC236}">
                <a16:creationId xmlns:a16="http://schemas.microsoft.com/office/drawing/2014/main" id="{BE356401-0EC4-5C4E-B05C-BACA002CF46C}"/>
              </a:ext>
            </a:extLst>
          </p:cNvPr>
          <p:cNvSpPr>
            <a:spLocks noGrp="1"/>
          </p:cNvSpPr>
          <p:nvPr>
            <p:ph type="sldNum" sz="quarter" idx="12"/>
          </p:nvPr>
        </p:nvSpPr>
        <p:spPr/>
        <p:txBody>
          <a:bodyPr/>
          <a:lstStyle/>
          <a:p>
            <a:fld id="{091A926C-488A-4E3E-9C21-57CAA120E114}" type="slidenum">
              <a:rPr lang="en-GB" smtClean="0"/>
              <a:pPr/>
              <a:t>1</a:t>
            </a:fld>
            <a:endParaRPr lang="en-GB" dirty="0"/>
          </a:p>
        </p:txBody>
      </p:sp>
      <p:sp>
        <p:nvSpPr>
          <p:cNvPr id="15" name="Title 14">
            <a:extLst>
              <a:ext uri="{FF2B5EF4-FFF2-40B4-BE49-F238E27FC236}">
                <a16:creationId xmlns:a16="http://schemas.microsoft.com/office/drawing/2014/main" id="{8EA49827-CE52-FD4B-8399-162D5E1DD023}"/>
              </a:ext>
            </a:extLst>
          </p:cNvPr>
          <p:cNvSpPr>
            <a:spLocks noGrp="1"/>
          </p:cNvSpPr>
          <p:nvPr>
            <p:ph type="ctrTitle"/>
          </p:nvPr>
        </p:nvSpPr>
        <p:spPr>
          <a:xfrm>
            <a:off x="0" y="691815"/>
            <a:ext cx="5959476" cy="5474035"/>
          </a:xfrm>
        </p:spPr>
        <p:txBody>
          <a:bodyPr/>
          <a:lstStyle/>
          <a:p>
            <a:endParaRPr lang="en-GB" dirty="0"/>
          </a:p>
        </p:txBody>
      </p:sp>
      <p:sp>
        <p:nvSpPr>
          <p:cNvPr id="17" name="Text Placeholder 16">
            <a:extLst>
              <a:ext uri="{FF2B5EF4-FFF2-40B4-BE49-F238E27FC236}">
                <a16:creationId xmlns:a16="http://schemas.microsoft.com/office/drawing/2014/main" id="{D2D5F85F-0777-314B-A8CB-A12F7D46B70E}"/>
              </a:ext>
            </a:extLst>
          </p:cNvPr>
          <p:cNvSpPr>
            <a:spLocks noGrp="1"/>
          </p:cNvSpPr>
          <p:nvPr>
            <p:ph type="body" sz="quarter" idx="13"/>
          </p:nvPr>
        </p:nvSpPr>
        <p:spPr/>
        <p:txBody>
          <a:bodyPr vert="horz" lIns="0" tIns="0" rIns="0" bIns="0" rtlCol="0" anchor="t">
            <a:noAutofit/>
          </a:bodyPr>
          <a:lstStyle/>
          <a:p>
            <a:r>
              <a:rPr lang="en-GB" b="0" dirty="0"/>
              <a:t>Daniel Hershcovich, DIKU</a:t>
            </a:r>
          </a:p>
          <a:p>
            <a:endParaRPr lang="en-GB" b="0" dirty="0"/>
          </a:p>
          <a:p>
            <a:r>
              <a:rPr lang="en-GB" dirty="0" err="1">
                <a:ea typeface="+mn-lt"/>
                <a:cs typeface="+mn-lt"/>
              </a:rPr>
              <a:t>Kulturministeriets</a:t>
            </a:r>
            <a:r>
              <a:rPr lang="en-GB" dirty="0">
                <a:ea typeface="+mn-lt"/>
                <a:cs typeface="+mn-lt"/>
              </a:rPr>
              <a:t> Tech-Kontor </a:t>
            </a:r>
            <a:endParaRPr lang="en-GB" dirty="0"/>
          </a:p>
          <a:p>
            <a:r>
              <a:rPr lang="en-GB" dirty="0">
                <a:cs typeface="Microsoft New Tai Lue"/>
              </a:rPr>
              <a:t>September 8</a:t>
            </a:r>
            <a:r>
              <a:rPr lang="en-GB" baseline="30000" dirty="0">
                <a:cs typeface="Microsoft New Tai Lue"/>
              </a:rPr>
              <a:t>th</a:t>
            </a:r>
            <a:r>
              <a:rPr lang="en-GB" dirty="0">
                <a:cs typeface="Microsoft New Tai Lue"/>
              </a:rPr>
              <a:t> 2023</a:t>
            </a:r>
            <a:endParaRPr lang="en-GB" b="0" dirty="0">
              <a:cs typeface="Microsoft New Tai Lue"/>
            </a:endParaRPr>
          </a:p>
        </p:txBody>
      </p:sp>
      <p:sp>
        <p:nvSpPr>
          <p:cNvPr id="18" name="Text Placeholder 17">
            <a:extLst>
              <a:ext uri="{FF2B5EF4-FFF2-40B4-BE49-F238E27FC236}">
                <a16:creationId xmlns:a16="http://schemas.microsoft.com/office/drawing/2014/main" id="{1218C83D-C112-3B45-B0BC-99E9475815DB}"/>
              </a:ext>
            </a:extLst>
          </p:cNvPr>
          <p:cNvSpPr>
            <a:spLocks noGrp="1"/>
          </p:cNvSpPr>
          <p:nvPr>
            <p:ph type="body" sz="quarter" idx="14"/>
          </p:nvPr>
        </p:nvSpPr>
        <p:spPr>
          <a:xfrm>
            <a:off x="587375" y="1020200"/>
            <a:ext cx="5110912" cy="1345417"/>
          </a:xfrm>
        </p:spPr>
        <p:txBody>
          <a:bodyPr vert="horz" lIns="0" tIns="0" rIns="0" bIns="0" rtlCol="0" anchor="t">
            <a:noAutofit/>
          </a:bodyPr>
          <a:lstStyle/>
          <a:p>
            <a:r>
              <a:rPr lang="en-GB" dirty="0">
                <a:cs typeface="Microsoft New Tai Lue"/>
              </a:rPr>
              <a:t>Assessing Knowledge of Cultural Values in ChatGPT</a:t>
            </a:r>
            <a:endParaRPr lang="en-US" dirty="0"/>
          </a:p>
        </p:txBody>
      </p:sp>
      <p:sp>
        <p:nvSpPr>
          <p:cNvPr id="3" name="Subtitle 2">
            <a:extLst>
              <a:ext uri="{FF2B5EF4-FFF2-40B4-BE49-F238E27FC236}">
                <a16:creationId xmlns:a16="http://schemas.microsoft.com/office/drawing/2014/main" id="{0AFC8C5D-3609-D5E4-B17E-B0C23E60BE0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09762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0DBEB-0D87-D713-4EAB-CFF1B754DE12}"/>
              </a:ext>
            </a:extLst>
          </p:cNvPr>
          <p:cNvSpPr>
            <a:spLocks noGrp="1"/>
          </p:cNvSpPr>
          <p:nvPr>
            <p:ph type="title"/>
          </p:nvPr>
        </p:nvSpPr>
        <p:spPr/>
        <p:txBody>
          <a:bodyPr/>
          <a:lstStyle/>
          <a:p>
            <a:r>
              <a:rPr lang="en-US" dirty="0"/>
              <a:t>Unfaithful Summarization</a:t>
            </a:r>
          </a:p>
        </p:txBody>
      </p:sp>
      <p:sp>
        <p:nvSpPr>
          <p:cNvPr id="4" name="Date Placeholder 3">
            <a:extLst>
              <a:ext uri="{FF2B5EF4-FFF2-40B4-BE49-F238E27FC236}">
                <a16:creationId xmlns:a16="http://schemas.microsoft.com/office/drawing/2014/main" id="{A0E89319-C5A3-CA2F-6FCF-85F8FD51E580}"/>
              </a:ext>
            </a:extLst>
          </p:cNvPr>
          <p:cNvSpPr>
            <a:spLocks noGrp="1"/>
          </p:cNvSpPr>
          <p:nvPr>
            <p:ph type="dt" sz="half" idx="10"/>
          </p:nvPr>
        </p:nvSpPr>
        <p:spPr/>
        <p:txBody>
          <a:bodyPr/>
          <a:lstStyle/>
          <a:p>
            <a:r>
              <a:rPr lang="da-DK"/>
              <a:t>08/09/2023</a:t>
            </a:r>
            <a:endParaRPr lang="en-GB"/>
          </a:p>
        </p:txBody>
      </p:sp>
      <p:sp>
        <p:nvSpPr>
          <p:cNvPr id="5" name="Slide Number Placeholder 4">
            <a:extLst>
              <a:ext uri="{FF2B5EF4-FFF2-40B4-BE49-F238E27FC236}">
                <a16:creationId xmlns:a16="http://schemas.microsoft.com/office/drawing/2014/main" id="{14C06E9A-DDEB-CBB0-EF51-CD26338DE25E}"/>
              </a:ext>
            </a:extLst>
          </p:cNvPr>
          <p:cNvSpPr>
            <a:spLocks noGrp="1"/>
          </p:cNvSpPr>
          <p:nvPr>
            <p:ph type="sldNum" sz="quarter" idx="12"/>
          </p:nvPr>
        </p:nvSpPr>
        <p:spPr/>
        <p:txBody>
          <a:bodyPr/>
          <a:lstStyle/>
          <a:p>
            <a:fld id="{091A926C-488A-4E3E-9C21-57CAA120E114}" type="slidenum">
              <a:rPr lang="en-GB" smtClean="0"/>
              <a:t>10</a:t>
            </a:fld>
            <a:endParaRPr lang="en-GB"/>
          </a:p>
        </p:txBody>
      </p:sp>
      <p:sp>
        <p:nvSpPr>
          <p:cNvPr id="8" name="Content Placeholder 7">
            <a:extLst>
              <a:ext uri="{FF2B5EF4-FFF2-40B4-BE49-F238E27FC236}">
                <a16:creationId xmlns:a16="http://schemas.microsoft.com/office/drawing/2014/main" id="{06A56680-7008-09D8-73BE-A3BB83803EA5}"/>
              </a:ext>
            </a:extLst>
          </p:cNvPr>
          <p:cNvSpPr>
            <a:spLocks noGrp="1"/>
          </p:cNvSpPr>
          <p:nvPr>
            <p:ph idx="1"/>
          </p:nvPr>
        </p:nvSpPr>
        <p:spPr>
          <a:xfrm>
            <a:off x="588962" y="1480891"/>
            <a:ext cx="11012488" cy="4673600"/>
          </a:xfrm>
        </p:spPr>
        <p:txBody>
          <a:bodyPr/>
          <a:lstStyle/>
          <a:p>
            <a:pPr marL="0" indent="0">
              <a:buNone/>
            </a:pPr>
            <a:r>
              <a:rPr lang="en-US" dirty="0">
                <a:latin typeface="Arial" panose="020B0604020202020204" pitchFamily="34" charset="0"/>
                <a:cs typeface="Arial" panose="020B0604020202020204" pitchFamily="34" charset="0"/>
              </a:rPr>
              <a:t>&gt; Use this website to write a one-paragraph bio for Daniel Hershcovich: https://danielhers.github.io/</a:t>
            </a:r>
            <a:endParaRPr lang="en-GB"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4D1A7200-334F-890E-E4C6-EFF7C9D0772D}"/>
              </a:ext>
            </a:extLst>
          </p:cNvPr>
          <p:cNvSpPr txBox="1"/>
          <p:nvPr/>
        </p:nvSpPr>
        <p:spPr>
          <a:xfrm>
            <a:off x="84611" y="6488668"/>
            <a:ext cx="6095010" cy="369332"/>
          </a:xfrm>
          <a:prstGeom prst="rect">
            <a:avLst/>
          </a:prstGeom>
          <a:noFill/>
        </p:spPr>
        <p:txBody>
          <a:bodyPr wrap="square">
            <a:spAutoFit/>
          </a:bodyPr>
          <a:lstStyle/>
          <a:p>
            <a:r>
              <a:rPr lang="da-DK" b="0" i="0" dirty="0" err="1">
                <a:effectLst/>
                <a:latin typeface="Söhne"/>
                <a:hlinkClick r:id="rId3"/>
              </a:rPr>
              <a:t>ChatGPT</a:t>
            </a:r>
            <a:r>
              <a:rPr lang="da-DK" b="0" i="0" dirty="0">
                <a:effectLst/>
                <a:latin typeface="Söhne"/>
                <a:hlinkClick r:id="rId3"/>
              </a:rPr>
              <a:t> August 3 Version</a:t>
            </a:r>
            <a:endParaRPr lang="en-GB" dirty="0"/>
          </a:p>
        </p:txBody>
      </p:sp>
      <p:sp>
        <p:nvSpPr>
          <p:cNvPr id="12" name="TextBox 11">
            <a:extLst>
              <a:ext uri="{FF2B5EF4-FFF2-40B4-BE49-F238E27FC236}">
                <a16:creationId xmlns:a16="http://schemas.microsoft.com/office/drawing/2014/main" id="{1BCD9558-2BF3-28E9-F2D9-9B0A69BCADB5}"/>
              </a:ext>
            </a:extLst>
          </p:cNvPr>
          <p:cNvSpPr txBox="1"/>
          <p:nvPr/>
        </p:nvSpPr>
        <p:spPr>
          <a:xfrm>
            <a:off x="488202" y="3383026"/>
            <a:ext cx="11382837" cy="2031325"/>
          </a:xfrm>
          <a:prstGeom prst="rect">
            <a:avLst/>
          </a:prstGeom>
          <a:noFill/>
        </p:spPr>
        <p:txBody>
          <a:bodyPr wrap="square">
            <a:spAutoFit/>
          </a:bodyPr>
          <a:lstStyle/>
          <a:p>
            <a:pPr algn="l"/>
            <a:r>
              <a:rPr lang="en-US" b="0" i="0" dirty="0">
                <a:solidFill>
                  <a:srgbClr val="374151"/>
                </a:solidFill>
                <a:effectLst/>
                <a:latin typeface="Söhne"/>
              </a:rPr>
              <a:t>Daniel Hershcovich is a Senior Research Scientist at the Allen Institute for AI (AI2) and an Affiliate Assistant Professor at the University of Washington. He completed his Ph.D. in Computer Science at the Hebrew University of Jerusalem, focusing on natural language processing and computational linguistics. His research interests include semantic parsing, syntactic parsing, and machine learning, with a particular emphasis on developing models for understanding the structure of sentences. Daniel has contributed to various projects and has published numerous papers in prestigious conferences and journals. His work aims to bridge the gap between linguistic theory and practical applications, leveraging technology to enhance human communication and understanding.</a:t>
            </a:r>
            <a:endParaRPr lang="da-DK" b="0" i="0" dirty="0">
              <a:solidFill>
                <a:srgbClr val="374151"/>
              </a:solidFill>
              <a:effectLst/>
              <a:latin typeface="Söhne"/>
            </a:endParaRPr>
          </a:p>
        </p:txBody>
      </p:sp>
      <p:pic>
        <p:nvPicPr>
          <p:cNvPr id="15" name="Picture 14" descr="Icon&#10;&#10;Description automatically generated">
            <a:extLst>
              <a:ext uri="{FF2B5EF4-FFF2-40B4-BE49-F238E27FC236}">
                <a16:creationId xmlns:a16="http://schemas.microsoft.com/office/drawing/2014/main" id="{45210F2E-27DA-58E7-9928-657B3A27740A}"/>
              </a:ext>
            </a:extLst>
          </p:cNvPr>
          <p:cNvPicPr>
            <a:picLocks noChangeAspect="1"/>
          </p:cNvPicPr>
          <p:nvPr/>
        </p:nvPicPr>
        <p:blipFill>
          <a:blip r:embed="rId4"/>
          <a:stretch>
            <a:fillRect/>
          </a:stretch>
        </p:blipFill>
        <p:spPr>
          <a:xfrm>
            <a:off x="2667661" y="6198079"/>
            <a:ext cx="593649" cy="587334"/>
          </a:xfrm>
          <a:prstGeom prst="rect">
            <a:avLst/>
          </a:prstGeom>
        </p:spPr>
      </p:pic>
      <p:sp>
        <p:nvSpPr>
          <p:cNvPr id="3" name="Rectangle 1">
            <a:extLst>
              <a:ext uri="{FF2B5EF4-FFF2-40B4-BE49-F238E27FC236}">
                <a16:creationId xmlns:a16="http://schemas.microsoft.com/office/drawing/2014/main" id="{488D81C2-02EB-E52A-06F1-E033FDF2CE36}"/>
              </a:ext>
            </a:extLst>
          </p:cNvPr>
          <p:cNvSpPr>
            <a:spLocks noChangeArrowheads="1"/>
          </p:cNvSpPr>
          <p:nvPr/>
        </p:nvSpPr>
        <p:spPr bwMode="auto">
          <a:xfrm>
            <a:off x="0" y="0"/>
            <a:ext cx="85153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1000" b="0" i="0" u="none" strike="noStrike" cap="none" normalizeH="0" baseline="0">
                <a:ln>
                  <a:noFill/>
                </a:ln>
                <a:solidFill>
                  <a:schemeClr val="tx1"/>
                </a:solidFill>
                <a:effectLst/>
                <a:latin typeface="Söhne"/>
              </a:rPr>
              <a:t>Write a one-paragraph bio for Daniel Hershcovich</a:t>
            </a:r>
          </a:p>
          <a:p>
            <a:pPr marL="0" marR="0" lvl="0" indent="0" algn="l" defTabSz="914400" rtl="0" eaLnBrk="0" fontAlgn="base" latinLnBrk="0" hangingPunct="0">
              <a:lnSpc>
                <a:spcPct val="100000"/>
              </a:lnSpc>
              <a:spcBef>
                <a:spcPct val="0"/>
              </a:spcBef>
              <a:spcAft>
                <a:spcPct val="0"/>
              </a:spcAft>
              <a:buClrTx/>
              <a:buSzTx/>
              <a:buFontTx/>
              <a:buNone/>
              <a:tabLst/>
            </a:pPr>
            <a:br>
              <a:rPr kumimoji="0" lang="da-DK" altLang="da-DK" sz="1000" b="0" i="0" u="none" strike="noStrike" cap="none" normalizeH="0" baseline="0">
                <a:ln>
                  <a:noFill/>
                </a:ln>
                <a:solidFill>
                  <a:schemeClr val="tx1"/>
                </a:solidFill>
                <a:effectLst/>
                <a:latin typeface="Söhne"/>
              </a:rPr>
            </a:br>
            <a:endParaRPr kumimoji="0" lang="da-DK" altLang="da-DK" sz="1800" b="0" i="0" u="none" strike="noStrike" cap="none" normalizeH="0" baseline="0">
              <a:ln>
                <a:noFill/>
              </a:ln>
              <a:solidFill>
                <a:schemeClr val="tx1"/>
              </a:solidFill>
              <a:effectLst/>
              <a:latin typeface="Arial" panose="020B0604020202020204" pitchFamily="34" charset="0"/>
            </a:endParaRPr>
          </a:p>
        </p:txBody>
      </p:sp>
      <p:pic>
        <p:nvPicPr>
          <p:cNvPr id="7" name="Picture 6">
            <a:extLst>
              <a:ext uri="{FF2B5EF4-FFF2-40B4-BE49-F238E27FC236}">
                <a16:creationId xmlns:a16="http://schemas.microsoft.com/office/drawing/2014/main" id="{B877FABB-5665-6DF1-FE95-CAC76C85B898}"/>
              </a:ext>
            </a:extLst>
          </p:cNvPr>
          <p:cNvPicPr>
            <a:picLocks noChangeAspect="1"/>
          </p:cNvPicPr>
          <p:nvPr/>
        </p:nvPicPr>
        <p:blipFill>
          <a:blip r:embed="rId5"/>
          <a:stretch>
            <a:fillRect/>
          </a:stretch>
        </p:blipFill>
        <p:spPr>
          <a:xfrm>
            <a:off x="588961" y="2415543"/>
            <a:ext cx="3296110" cy="828791"/>
          </a:xfrm>
          <a:prstGeom prst="rect">
            <a:avLst/>
          </a:prstGeom>
        </p:spPr>
      </p:pic>
      <p:sp>
        <p:nvSpPr>
          <p:cNvPr id="6" name="Rectangle 5">
            <a:extLst>
              <a:ext uri="{FF2B5EF4-FFF2-40B4-BE49-F238E27FC236}">
                <a16:creationId xmlns:a16="http://schemas.microsoft.com/office/drawing/2014/main" id="{971CC59F-1FC6-5BE0-39B2-E148394A3968}"/>
              </a:ext>
            </a:extLst>
          </p:cNvPr>
          <p:cNvSpPr/>
          <p:nvPr/>
        </p:nvSpPr>
        <p:spPr>
          <a:xfrm>
            <a:off x="2728837" y="3449636"/>
            <a:ext cx="5364198" cy="257750"/>
          </a:xfrm>
          <a:prstGeom prst="rect">
            <a:avLst/>
          </a:prstGeom>
          <a:noFill/>
          <a:ln w="19050">
            <a:solidFill>
              <a:srgbClr val="FF0000"/>
            </a:solidFill>
          </a:ln>
        </p:spPr>
        <p:txBody>
          <a:bodyPr wrap="square" rtlCol="0" anchor="ctr">
            <a:noAutofit/>
          </a:bodyPr>
          <a:lstStyle/>
          <a:p>
            <a:pPr algn="l"/>
            <a:endParaRPr lang="en-GB" sz="2400" dirty="0" err="1">
              <a:solidFill>
                <a:schemeClr val="bg1"/>
              </a:solidFill>
            </a:endParaRPr>
          </a:p>
        </p:txBody>
      </p:sp>
      <p:sp>
        <p:nvSpPr>
          <p:cNvPr id="9" name="Rectangle 8">
            <a:extLst>
              <a:ext uri="{FF2B5EF4-FFF2-40B4-BE49-F238E27FC236}">
                <a16:creationId xmlns:a16="http://schemas.microsoft.com/office/drawing/2014/main" id="{8AD70463-B8A1-1CBF-EBCC-B2F75FE2E164}"/>
              </a:ext>
            </a:extLst>
          </p:cNvPr>
          <p:cNvSpPr/>
          <p:nvPr/>
        </p:nvSpPr>
        <p:spPr>
          <a:xfrm>
            <a:off x="8787740" y="3449636"/>
            <a:ext cx="2569030" cy="257750"/>
          </a:xfrm>
          <a:prstGeom prst="rect">
            <a:avLst/>
          </a:prstGeom>
          <a:noFill/>
          <a:ln w="19050">
            <a:solidFill>
              <a:srgbClr val="FF0000"/>
            </a:solidFill>
          </a:ln>
        </p:spPr>
        <p:txBody>
          <a:bodyPr wrap="square" rtlCol="0" anchor="ctr">
            <a:noAutofit/>
          </a:bodyPr>
          <a:lstStyle/>
          <a:p>
            <a:pPr algn="l"/>
            <a:endParaRPr lang="en-GB" sz="2400" dirty="0" err="1">
              <a:solidFill>
                <a:schemeClr val="bg1"/>
              </a:solidFill>
            </a:endParaRPr>
          </a:p>
        </p:txBody>
      </p:sp>
      <p:sp>
        <p:nvSpPr>
          <p:cNvPr id="11" name="Rectangle 10">
            <a:extLst>
              <a:ext uri="{FF2B5EF4-FFF2-40B4-BE49-F238E27FC236}">
                <a16:creationId xmlns:a16="http://schemas.microsoft.com/office/drawing/2014/main" id="{FE6AEB27-06FD-E1E2-DD86-692610143D53}"/>
              </a:ext>
            </a:extLst>
          </p:cNvPr>
          <p:cNvSpPr/>
          <p:nvPr/>
        </p:nvSpPr>
        <p:spPr>
          <a:xfrm>
            <a:off x="908461" y="3723214"/>
            <a:ext cx="2417371" cy="257750"/>
          </a:xfrm>
          <a:prstGeom prst="rect">
            <a:avLst/>
          </a:prstGeom>
          <a:noFill/>
          <a:ln w="19050">
            <a:solidFill>
              <a:srgbClr val="FF0000"/>
            </a:solidFill>
          </a:ln>
        </p:spPr>
        <p:txBody>
          <a:bodyPr wrap="square" rtlCol="0" anchor="ctr">
            <a:noAutofit/>
          </a:bodyPr>
          <a:lstStyle/>
          <a:p>
            <a:pPr algn="l"/>
            <a:endParaRPr lang="en-GB" sz="2400" dirty="0" err="1">
              <a:solidFill>
                <a:schemeClr val="bg1"/>
              </a:solidFill>
            </a:endParaRPr>
          </a:p>
        </p:txBody>
      </p:sp>
      <p:pic>
        <p:nvPicPr>
          <p:cNvPr id="14" name="Picture 13" descr="Thumbs Down Handy">
            <a:extLst>
              <a:ext uri="{FF2B5EF4-FFF2-40B4-BE49-F238E27FC236}">
                <a16:creationId xmlns:a16="http://schemas.microsoft.com/office/drawing/2014/main" id="{184B46FF-5ABA-A3DC-22DA-A47C7DC1EB91}"/>
              </a:ext>
            </a:extLst>
          </p:cNvPr>
          <p:cNvPicPr>
            <a:picLocks noChangeAspect="1"/>
          </p:cNvPicPr>
          <p:nvPr/>
        </p:nvPicPr>
        <p:blipFill>
          <a:blip r:embed="rId6"/>
          <a:stretch>
            <a:fillRect/>
          </a:stretch>
        </p:blipFill>
        <p:spPr>
          <a:xfrm>
            <a:off x="7781654" y="5046720"/>
            <a:ext cx="1626614" cy="1626614"/>
          </a:xfrm>
          <a:prstGeom prst="rect">
            <a:avLst/>
          </a:prstGeom>
        </p:spPr>
      </p:pic>
    </p:spTree>
    <p:extLst>
      <p:ext uri="{BB962C8B-B14F-4D97-AF65-F5344CB8AC3E}">
        <p14:creationId xmlns:p14="http://schemas.microsoft.com/office/powerpoint/2010/main" val="326503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0DBEB-0D87-D713-4EAB-CFF1B754DE12}"/>
              </a:ext>
            </a:extLst>
          </p:cNvPr>
          <p:cNvSpPr>
            <a:spLocks noGrp="1"/>
          </p:cNvSpPr>
          <p:nvPr>
            <p:ph type="title"/>
          </p:nvPr>
        </p:nvSpPr>
        <p:spPr/>
        <p:txBody>
          <a:bodyPr/>
          <a:lstStyle/>
          <a:p>
            <a:r>
              <a:rPr lang="en-US" dirty="0"/>
              <a:t>Generated Misinformation</a:t>
            </a:r>
          </a:p>
        </p:txBody>
      </p:sp>
      <p:sp>
        <p:nvSpPr>
          <p:cNvPr id="4" name="Date Placeholder 3">
            <a:extLst>
              <a:ext uri="{FF2B5EF4-FFF2-40B4-BE49-F238E27FC236}">
                <a16:creationId xmlns:a16="http://schemas.microsoft.com/office/drawing/2014/main" id="{A0E89319-C5A3-CA2F-6FCF-85F8FD51E580}"/>
              </a:ext>
            </a:extLst>
          </p:cNvPr>
          <p:cNvSpPr>
            <a:spLocks noGrp="1"/>
          </p:cNvSpPr>
          <p:nvPr>
            <p:ph type="dt" sz="half" idx="10"/>
          </p:nvPr>
        </p:nvSpPr>
        <p:spPr/>
        <p:txBody>
          <a:bodyPr/>
          <a:lstStyle/>
          <a:p>
            <a:r>
              <a:rPr lang="da-DK"/>
              <a:t>08/09/2023</a:t>
            </a:r>
            <a:endParaRPr lang="en-GB"/>
          </a:p>
        </p:txBody>
      </p:sp>
      <p:sp>
        <p:nvSpPr>
          <p:cNvPr id="5" name="Slide Number Placeholder 4">
            <a:extLst>
              <a:ext uri="{FF2B5EF4-FFF2-40B4-BE49-F238E27FC236}">
                <a16:creationId xmlns:a16="http://schemas.microsoft.com/office/drawing/2014/main" id="{14C06E9A-DDEB-CBB0-EF51-CD26338DE25E}"/>
              </a:ext>
            </a:extLst>
          </p:cNvPr>
          <p:cNvSpPr>
            <a:spLocks noGrp="1"/>
          </p:cNvSpPr>
          <p:nvPr>
            <p:ph type="sldNum" sz="quarter" idx="12"/>
          </p:nvPr>
        </p:nvSpPr>
        <p:spPr/>
        <p:txBody>
          <a:bodyPr/>
          <a:lstStyle/>
          <a:p>
            <a:fld id="{091A926C-488A-4E3E-9C21-57CAA120E114}" type="slidenum">
              <a:rPr lang="en-GB" smtClean="0"/>
              <a:t>11</a:t>
            </a:fld>
            <a:endParaRPr lang="en-GB"/>
          </a:p>
        </p:txBody>
      </p:sp>
      <p:sp>
        <p:nvSpPr>
          <p:cNvPr id="8" name="Content Placeholder 7">
            <a:extLst>
              <a:ext uri="{FF2B5EF4-FFF2-40B4-BE49-F238E27FC236}">
                <a16:creationId xmlns:a16="http://schemas.microsoft.com/office/drawing/2014/main" id="{06A56680-7008-09D8-73BE-A3BB83803EA5}"/>
              </a:ext>
            </a:extLst>
          </p:cNvPr>
          <p:cNvSpPr>
            <a:spLocks noGrp="1"/>
          </p:cNvSpPr>
          <p:nvPr>
            <p:ph idx="1"/>
          </p:nvPr>
        </p:nvSpPr>
        <p:spPr>
          <a:xfrm>
            <a:off x="588962" y="1480891"/>
            <a:ext cx="11012488" cy="4673600"/>
          </a:xfrm>
        </p:spPr>
        <p:txBody>
          <a:bodyPr/>
          <a:lstStyle/>
          <a:p>
            <a:pPr marL="0" indent="0">
              <a:buNone/>
            </a:pPr>
            <a:r>
              <a:rPr lang="en-US" dirty="0">
                <a:latin typeface="Arial" panose="020B0604020202020204" pitchFamily="34" charset="0"/>
                <a:cs typeface="Arial" panose="020B0604020202020204" pitchFamily="34" charset="0"/>
              </a:rPr>
              <a:t>&gt; What does Daniel do at AI2 and UW?</a:t>
            </a:r>
            <a:endParaRPr lang="en-GB"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4D1A7200-334F-890E-E4C6-EFF7C9D0772D}"/>
              </a:ext>
            </a:extLst>
          </p:cNvPr>
          <p:cNvSpPr txBox="1"/>
          <p:nvPr/>
        </p:nvSpPr>
        <p:spPr>
          <a:xfrm>
            <a:off x="84611" y="6488668"/>
            <a:ext cx="6095010" cy="369332"/>
          </a:xfrm>
          <a:prstGeom prst="rect">
            <a:avLst/>
          </a:prstGeom>
          <a:noFill/>
        </p:spPr>
        <p:txBody>
          <a:bodyPr wrap="square">
            <a:spAutoFit/>
          </a:bodyPr>
          <a:lstStyle/>
          <a:p>
            <a:r>
              <a:rPr lang="da-DK" b="0" i="0" dirty="0" err="1">
                <a:effectLst/>
                <a:latin typeface="Söhne"/>
                <a:hlinkClick r:id="rId3"/>
              </a:rPr>
              <a:t>ChatGPT</a:t>
            </a:r>
            <a:r>
              <a:rPr lang="da-DK" b="0" i="0" dirty="0">
                <a:effectLst/>
                <a:latin typeface="Söhne"/>
                <a:hlinkClick r:id="rId3"/>
              </a:rPr>
              <a:t> August 3 Version</a:t>
            </a:r>
            <a:endParaRPr lang="en-GB" dirty="0"/>
          </a:p>
        </p:txBody>
      </p:sp>
      <p:sp>
        <p:nvSpPr>
          <p:cNvPr id="12" name="TextBox 11">
            <a:extLst>
              <a:ext uri="{FF2B5EF4-FFF2-40B4-BE49-F238E27FC236}">
                <a16:creationId xmlns:a16="http://schemas.microsoft.com/office/drawing/2014/main" id="{1BCD9558-2BF3-28E9-F2D9-9B0A69BCADB5}"/>
              </a:ext>
            </a:extLst>
          </p:cNvPr>
          <p:cNvSpPr txBox="1"/>
          <p:nvPr/>
        </p:nvSpPr>
        <p:spPr>
          <a:xfrm>
            <a:off x="488202" y="3383026"/>
            <a:ext cx="11382837" cy="1754326"/>
          </a:xfrm>
          <a:prstGeom prst="rect">
            <a:avLst/>
          </a:prstGeom>
          <a:noFill/>
        </p:spPr>
        <p:txBody>
          <a:bodyPr wrap="square">
            <a:spAutoFit/>
          </a:bodyPr>
          <a:lstStyle/>
          <a:p>
            <a:pPr algn="l"/>
            <a:r>
              <a:rPr lang="en-US" b="0" i="0" dirty="0">
                <a:solidFill>
                  <a:srgbClr val="374151"/>
                </a:solidFill>
                <a:effectLst/>
                <a:latin typeface="Söhne"/>
              </a:rPr>
              <a:t>Daniel Hershcovich is a Research Scientist at the Allen Institute for Artificial Intelligence (AI2) and an Affiliate Assistant Professor at the University of Washington (UW). At AI2, he works on natural language understanding, specifically focusing on semantic parsing and formal semantics. He is also involved in the development of the </a:t>
            </a:r>
            <a:r>
              <a:rPr lang="en-US" b="0" i="0" dirty="0" err="1">
                <a:solidFill>
                  <a:srgbClr val="374151"/>
                </a:solidFill>
                <a:effectLst/>
                <a:latin typeface="Söhne"/>
              </a:rPr>
              <a:t>AllenNLP</a:t>
            </a:r>
            <a:r>
              <a:rPr lang="en-US" b="0" i="0" dirty="0">
                <a:solidFill>
                  <a:srgbClr val="374151"/>
                </a:solidFill>
                <a:effectLst/>
                <a:latin typeface="Söhne"/>
              </a:rPr>
              <a:t> library.</a:t>
            </a:r>
          </a:p>
          <a:p>
            <a:pPr algn="l"/>
            <a:endParaRPr lang="en-US" b="0" i="0" dirty="0">
              <a:solidFill>
                <a:srgbClr val="374151"/>
              </a:solidFill>
              <a:effectLst/>
              <a:latin typeface="Söhne"/>
            </a:endParaRPr>
          </a:p>
          <a:p>
            <a:pPr algn="l"/>
            <a:r>
              <a:rPr lang="en-US" b="0" i="0" dirty="0">
                <a:solidFill>
                  <a:srgbClr val="374151"/>
                </a:solidFill>
                <a:effectLst/>
                <a:latin typeface="Söhne"/>
              </a:rPr>
              <a:t>At the University of Washington, his affiliation likely involves collaboration on research projects, teaching, or other academic activities, although the specific details of his role at UW are not explicitly mentioned on his personal website.</a:t>
            </a:r>
          </a:p>
        </p:txBody>
      </p:sp>
      <p:pic>
        <p:nvPicPr>
          <p:cNvPr id="15" name="Picture 14" descr="Icon&#10;&#10;Description automatically generated">
            <a:extLst>
              <a:ext uri="{FF2B5EF4-FFF2-40B4-BE49-F238E27FC236}">
                <a16:creationId xmlns:a16="http://schemas.microsoft.com/office/drawing/2014/main" id="{45210F2E-27DA-58E7-9928-657B3A27740A}"/>
              </a:ext>
            </a:extLst>
          </p:cNvPr>
          <p:cNvPicPr>
            <a:picLocks noChangeAspect="1"/>
          </p:cNvPicPr>
          <p:nvPr/>
        </p:nvPicPr>
        <p:blipFill>
          <a:blip r:embed="rId4"/>
          <a:stretch>
            <a:fillRect/>
          </a:stretch>
        </p:blipFill>
        <p:spPr>
          <a:xfrm>
            <a:off x="2667661" y="6198079"/>
            <a:ext cx="593649" cy="587334"/>
          </a:xfrm>
          <a:prstGeom prst="rect">
            <a:avLst/>
          </a:prstGeom>
        </p:spPr>
      </p:pic>
      <p:sp>
        <p:nvSpPr>
          <p:cNvPr id="3" name="Rectangle 1">
            <a:extLst>
              <a:ext uri="{FF2B5EF4-FFF2-40B4-BE49-F238E27FC236}">
                <a16:creationId xmlns:a16="http://schemas.microsoft.com/office/drawing/2014/main" id="{488D81C2-02EB-E52A-06F1-E033FDF2CE36}"/>
              </a:ext>
            </a:extLst>
          </p:cNvPr>
          <p:cNvSpPr>
            <a:spLocks noChangeArrowheads="1"/>
          </p:cNvSpPr>
          <p:nvPr/>
        </p:nvSpPr>
        <p:spPr bwMode="auto">
          <a:xfrm>
            <a:off x="0" y="0"/>
            <a:ext cx="85153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1000" b="0" i="0" u="none" strike="noStrike" cap="none" normalizeH="0" baseline="0">
                <a:ln>
                  <a:noFill/>
                </a:ln>
                <a:solidFill>
                  <a:schemeClr val="tx1"/>
                </a:solidFill>
                <a:effectLst/>
                <a:latin typeface="Söhne"/>
              </a:rPr>
              <a:t>Write a one-paragraph bio for Daniel Hershcovich</a:t>
            </a:r>
          </a:p>
          <a:p>
            <a:pPr marL="0" marR="0" lvl="0" indent="0" algn="l" defTabSz="914400" rtl="0" eaLnBrk="0" fontAlgn="base" latinLnBrk="0" hangingPunct="0">
              <a:lnSpc>
                <a:spcPct val="100000"/>
              </a:lnSpc>
              <a:spcBef>
                <a:spcPct val="0"/>
              </a:spcBef>
              <a:spcAft>
                <a:spcPct val="0"/>
              </a:spcAft>
              <a:buClrTx/>
              <a:buSzTx/>
              <a:buFontTx/>
              <a:buNone/>
              <a:tabLst/>
            </a:pPr>
            <a:br>
              <a:rPr kumimoji="0" lang="da-DK" altLang="da-DK" sz="1000" b="0" i="0" u="none" strike="noStrike" cap="none" normalizeH="0" baseline="0">
                <a:ln>
                  <a:noFill/>
                </a:ln>
                <a:solidFill>
                  <a:schemeClr val="tx1"/>
                </a:solidFill>
                <a:effectLst/>
                <a:latin typeface="Söhne"/>
              </a:rPr>
            </a:br>
            <a:endParaRPr kumimoji="0" lang="da-DK" altLang="da-DK" sz="1800" b="0" i="0" u="none" strike="noStrike" cap="none" normalizeH="0" baseline="0">
              <a:ln>
                <a:noFill/>
              </a:ln>
              <a:solidFill>
                <a:schemeClr val="tx1"/>
              </a:solidFill>
              <a:effectLst/>
              <a:latin typeface="Arial" panose="020B0604020202020204" pitchFamily="34" charset="0"/>
            </a:endParaRPr>
          </a:p>
        </p:txBody>
      </p:sp>
      <p:pic>
        <p:nvPicPr>
          <p:cNvPr id="7" name="Picture 6">
            <a:extLst>
              <a:ext uri="{FF2B5EF4-FFF2-40B4-BE49-F238E27FC236}">
                <a16:creationId xmlns:a16="http://schemas.microsoft.com/office/drawing/2014/main" id="{B877FABB-5665-6DF1-FE95-CAC76C85B898}"/>
              </a:ext>
            </a:extLst>
          </p:cNvPr>
          <p:cNvPicPr>
            <a:picLocks noChangeAspect="1"/>
          </p:cNvPicPr>
          <p:nvPr/>
        </p:nvPicPr>
        <p:blipFill>
          <a:blip r:embed="rId5"/>
          <a:stretch>
            <a:fillRect/>
          </a:stretch>
        </p:blipFill>
        <p:spPr>
          <a:xfrm>
            <a:off x="588961" y="2415543"/>
            <a:ext cx="3296110" cy="828791"/>
          </a:xfrm>
          <a:prstGeom prst="rect">
            <a:avLst/>
          </a:prstGeom>
        </p:spPr>
      </p:pic>
      <p:sp>
        <p:nvSpPr>
          <p:cNvPr id="6" name="Rectangle 5">
            <a:extLst>
              <a:ext uri="{FF2B5EF4-FFF2-40B4-BE49-F238E27FC236}">
                <a16:creationId xmlns:a16="http://schemas.microsoft.com/office/drawing/2014/main" id="{72478F47-208A-9CD0-15FD-888EA0EE7FCD}"/>
              </a:ext>
            </a:extLst>
          </p:cNvPr>
          <p:cNvSpPr/>
          <p:nvPr/>
        </p:nvSpPr>
        <p:spPr>
          <a:xfrm>
            <a:off x="541460" y="3443909"/>
            <a:ext cx="11162338" cy="1687716"/>
          </a:xfrm>
          <a:prstGeom prst="rect">
            <a:avLst/>
          </a:prstGeom>
          <a:noFill/>
          <a:ln w="19050">
            <a:solidFill>
              <a:srgbClr val="FF0000"/>
            </a:solidFill>
          </a:ln>
        </p:spPr>
        <p:txBody>
          <a:bodyPr wrap="square" rtlCol="0" anchor="ctr">
            <a:noAutofit/>
          </a:bodyPr>
          <a:lstStyle/>
          <a:p>
            <a:pPr algn="l"/>
            <a:endParaRPr lang="en-GB" sz="2400" dirty="0" err="1">
              <a:solidFill>
                <a:schemeClr val="bg1"/>
              </a:solidFill>
            </a:endParaRPr>
          </a:p>
        </p:txBody>
      </p:sp>
      <p:pic>
        <p:nvPicPr>
          <p:cNvPr id="11" name="Picture 10" descr="Thumbs Down Handy">
            <a:extLst>
              <a:ext uri="{FF2B5EF4-FFF2-40B4-BE49-F238E27FC236}">
                <a16:creationId xmlns:a16="http://schemas.microsoft.com/office/drawing/2014/main" id="{0D782C2A-BB2B-2F8A-9A0B-9465210DEF99}"/>
              </a:ext>
            </a:extLst>
          </p:cNvPr>
          <p:cNvPicPr>
            <a:picLocks noChangeAspect="1"/>
          </p:cNvPicPr>
          <p:nvPr/>
        </p:nvPicPr>
        <p:blipFill>
          <a:blip r:embed="rId6"/>
          <a:stretch>
            <a:fillRect/>
          </a:stretch>
        </p:blipFill>
        <p:spPr>
          <a:xfrm>
            <a:off x="7781654" y="5046720"/>
            <a:ext cx="1626614" cy="1626614"/>
          </a:xfrm>
          <a:prstGeom prst="rect">
            <a:avLst/>
          </a:prstGeom>
        </p:spPr>
      </p:pic>
      <p:graphicFrame>
        <p:nvGraphicFramePr>
          <p:cNvPr id="9" name="Content Placeholder 14">
            <a:extLst>
              <a:ext uri="{FF2B5EF4-FFF2-40B4-BE49-F238E27FC236}">
                <a16:creationId xmlns:a16="http://schemas.microsoft.com/office/drawing/2014/main" id="{C8F56DD7-69BF-E49D-5BB5-1E54B8587E66}"/>
              </a:ext>
            </a:extLst>
          </p:cNvPr>
          <p:cNvGraphicFramePr>
            <a:graphicFrameLocks/>
          </p:cNvGraphicFramePr>
          <p:nvPr>
            <p:extLst>
              <p:ext uri="{D42A27DB-BD31-4B8C-83A1-F6EECF244321}">
                <p14:modId xmlns:p14="http://schemas.microsoft.com/office/powerpoint/2010/main" val="1283186039"/>
              </p:ext>
            </p:extLst>
          </p:nvPr>
        </p:nvGraphicFramePr>
        <p:xfrm>
          <a:off x="6412675" y="508024"/>
          <a:ext cx="5415147" cy="29060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26535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5AC9-AE83-437C-937A-79298DC34CF9}"/>
              </a:ext>
            </a:extLst>
          </p:cNvPr>
          <p:cNvSpPr>
            <a:spLocks noGrp="1"/>
          </p:cNvSpPr>
          <p:nvPr>
            <p:ph type="title"/>
          </p:nvPr>
        </p:nvSpPr>
        <p:spPr/>
        <p:txBody>
          <a:bodyPr/>
          <a:lstStyle/>
          <a:p>
            <a:r>
              <a:rPr lang="en-GB" dirty="0"/>
              <a:t>LLM </a:t>
            </a:r>
            <a:r>
              <a:rPr lang="en-GB" i="1" dirty="0"/>
              <a:t>Word Choice </a:t>
            </a:r>
            <a:r>
              <a:rPr lang="en-GB" dirty="0"/>
              <a:t>is </a:t>
            </a:r>
            <a:r>
              <a:rPr lang="en-GB" i="1" dirty="0"/>
              <a:t>Socially</a:t>
            </a:r>
            <a:r>
              <a:rPr lang="en-GB" dirty="0"/>
              <a:t> Biased</a:t>
            </a:r>
            <a:endParaRPr lang="en-US" dirty="0"/>
          </a:p>
        </p:txBody>
      </p:sp>
      <p:sp>
        <p:nvSpPr>
          <p:cNvPr id="4" name="Date Placeholder 3">
            <a:extLst>
              <a:ext uri="{FF2B5EF4-FFF2-40B4-BE49-F238E27FC236}">
                <a16:creationId xmlns:a16="http://schemas.microsoft.com/office/drawing/2014/main" id="{33A81287-C704-43C3-9FC8-2F881F0C06B4}"/>
              </a:ext>
            </a:extLst>
          </p:cNvPr>
          <p:cNvSpPr>
            <a:spLocks noGrp="1"/>
          </p:cNvSpPr>
          <p:nvPr>
            <p:ph type="dt" sz="half" idx="10"/>
          </p:nvPr>
        </p:nvSpPr>
        <p:spPr/>
        <p:txBody>
          <a:bodyPr/>
          <a:lstStyle/>
          <a:p>
            <a:r>
              <a:rPr lang="da-DK"/>
              <a:t>08/09/2023</a:t>
            </a:r>
            <a:endParaRPr lang="en-GB" dirty="0"/>
          </a:p>
        </p:txBody>
      </p:sp>
      <p:sp>
        <p:nvSpPr>
          <p:cNvPr id="5" name="Slide Number Placeholder 4">
            <a:extLst>
              <a:ext uri="{FF2B5EF4-FFF2-40B4-BE49-F238E27FC236}">
                <a16:creationId xmlns:a16="http://schemas.microsoft.com/office/drawing/2014/main" id="{3BC92EE3-5021-4736-9752-51806BB68F11}"/>
              </a:ext>
            </a:extLst>
          </p:cNvPr>
          <p:cNvSpPr>
            <a:spLocks noGrp="1"/>
          </p:cNvSpPr>
          <p:nvPr>
            <p:ph type="sldNum" sz="quarter" idx="12"/>
          </p:nvPr>
        </p:nvSpPr>
        <p:spPr/>
        <p:txBody>
          <a:bodyPr/>
          <a:lstStyle/>
          <a:p>
            <a:fld id="{091A926C-488A-4E3E-9C21-57CAA120E114}" type="slidenum">
              <a:rPr lang="en-GB" dirty="0" smtClean="0"/>
              <a:t>12</a:t>
            </a:fld>
            <a:endParaRPr lang="en-GB" dirty="0"/>
          </a:p>
        </p:txBody>
      </p:sp>
      <p:sp>
        <p:nvSpPr>
          <p:cNvPr id="3" name="TextBox 2">
            <a:extLst>
              <a:ext uri="{FF2B5EF4-FFF2-40B4-BE49-F238E27FC236}">
                <a16:creationId xmlns:a16="http://schemas.microsoft.com/office/drawing/2014/main" id="{FF86B753-B783-C6A2-36F1-57AA47C3EBAF}"/>
              </a:ext>
            </a:extLst>
          </p:cNvPr>
          <p:cNvSpPr txBox="1"/>
          <p:nvPr/>
        </p:nvSpPr>
        <p:spPr>
          <a:xfrm>
            <a:off x="3136694" y="5959784"/>
            <a:ext cx="834934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hlinkClick r:id="rId3"/>
              </a:rPr>
              <a:t>Sociolectal Analysis of Pretrained Language Models</a:t>
            </a:r>
            <a:endParaRPr lang="en-US" dirty="0"/>
          </a:p>
          <a:p>
            <a:r>
              <a:rPr lang="en-US" dirty="0">
                <a:ea typeface="+mn-lt"/>
                <a:cs typeface="+mn-lt"/>
              </a:rPr>
              <a:t>(Zhang et al., EMNLP 2021)</a:t>
            </a:r>
            <a:endParaRPr lang="en-US" dirty="0"/>
          </a:p>
        </p:txBody>
      </p:sp>
      <p:pic>
        <p:nvPicPr>
          <p:cNvPr id="8" name="Picture 8" descr="A picture containing diagram&#10;&#10;Description automatically generated">
            <a:extLst>
              <a:ext uri="{FF2B5EF4-FFF2-40B4-BE49-F238E27FC236}">
                <a16:creationId xmlns:a16="http://schemas.microsoft.com/office/drawing/2014/main" id="{5630056D-D158-5FB8-F872-442B73A54AB3}"/>
              </a:ext>
            </a:extLst>
          </p:cNvPr>
          <p:cNvPicPr>
            <a:picLocks noChangeAspect="1"/>
          </p:cNvPicPr>
          <p:nvPr/>
        </p:nvPicPr>
        <p:blipFill rotWithShape="1">
          <a:blip r:embed="rId4"/>
          <a:srcRect r="-95" b="3141"/>
          <a:stretch/>
        </p:blipFill>
        <p:spPr>
          <a:xfrm>
            <a:off x="2910114" y="1374551"/>
            <a:ext cx="6365730" cy="4477727"/>
          </a:xfrm>
          <a:prstGeom prst="rect">
            <a:avLst/>
          </a:prstGeom>
        </p:spPr>
      </p:pic>
    </p:spTree>
    <p:extLst>
      <p:ext uri="{BB962C8B-B14F-4D97-AF65-F5344CB8AC3E}">
        <p14:creationId xmlns:p14="http://schemas.microsoft.com/office/powerpoint/2010/main" val="375608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B9D43-A7E9-46E6-89EB-7B38D8116445}"/>
              </a:ext>
            </a:extLst>
          </p:cNvPr>
          <p:cNvSpPr>
            <a:spLocks noGrp="1"/>
          </p:cNvSpPr>
          <p:nvPr>
            <p:ph type="title"/>
          </p:nvPr>
        </p:nvSpPr>
        <p:spPr/>
        <p:txBody>
          <a:bodyPr/>
          <a:lstStyle/>
          <a:p>
            <a:r>
              <a:rPr lang="en-GB" dirty="0"/>
              <a:t>LLM </a:t>
            </a:r>
            <a:r>
              <a:rPr lang="en-GB" i="1" dirty="0"/>
              <a:t>Word Choice </a:t>
            </a:r>
            <a:r>
              <a:rPr lang="en-GB" dirty="0"/>
              <a:t>is </a:t>
            </a:r>
            <a:r>
              <a:rPr lang="en-GB" i="1" dirty="0"/>
              <a:t>Culturally</a:t>
            </a:r>
            <a:r>
              <a:rPr lang="en-GB" dirty="0"/>
              <a:t> Biased</a:t>
            </a:r>
          </a:p>
        </p:txBody>
      </p:sp>
      <p:sp>
        <p:nvSpPr>
          <p:cNvPr id="4" name="Date Placeholder 3">
            <a:extLst>
              <a:ext uri="{FF2B5EF4-FFF2-40B4-BE49-F238E27FC236}">
                <a16:creationId xmlns:a16="http://schemas.microsoft.com/office/drawing/2014/main" id="{90CACBED-FE72-7E8C-6E8E-BDA8503C3C41}"/>
              </a:ext>
            </a:extLst>
          </p:cNvPr>
          <p:cNvSpPr>
            <a:spLocks noGrp="1"/>
          </p:cNvSpPr>
          <p:nvPr>
            <p:ph type="dt" sz="half" idx="10"/>
          </p:nvPr>
        </p:nvSpPr>
        <p:spPr/>
        <p:txBody>
          <a:bodyPr/>
          <a:lstStyle/>
          <a:p>
            <a:r>
              <a:rPr lang="da-DK"/>
              <a:t>08/09/2023</a:t>
            </a:r>
            <a:endParaRPr lang="en-GB" dirty="0"/>
          </a:p>
        </p:txBody>
      </p:sp>
      <p:sp>
        <p:nvSpPr>
          <p:cNvPr id="5" name="Slide Number Placeholder 4">
            <a:extLst>
              <a:ext uri="{FF2B5EF4-FFF2-40B4-BE49-F238E27FC236}">
                <a16:creationId xmlns:a16="http://schemas.microsoft.com/office/drawing/2014/main" id="{1471EC64-E34F-C036-65A2-7A84CC34BE30}"/>
              </a:ext>
            </a:extLst>
          </p:cNvPr>
          <p:cNvSpPr>
            <a:spLocks noGrp="1"/>
          </p:cNvSpPr>
          <p:nvPr>
            <p:ph type="sldNum" sz="quarter" idx="12"/>
          </p:nvPr>
        </p:nvSpPr>
        <p:spPr/>
        <p:txBody>
          <a:bodyPr/>
          <a:lstStyle/>
          <a:p>
            <a:fld id="{091A926C-488A-4E3E-9C21-57CAA120E114}" type="slidenum">
              <a:rPr lang="en-GB" smtClean="0"/>
              <a:t>13</a:t>
            </a:fld>
            <a:endParaRPr lang="en-GB" dirty="0"/>
          </a:p>
        </p:txBody>
      </p:sp>
      <p:sp>
        <p:nvSpPr>
          <p:cNvPr id="6" name="TextBox 5">
            <a:extLst>
              <a:ext uri="{FF2B5EF4-FFF2-40B4-BE49-F238E27FC236}">
                <a16:creationId xmlns:a16="http://schemas.microsoft.com/office/drawing/2014/main" id="{34F6E993-7D5C-7A37-F9F3-14BAA2D80A2D}"/>
              </a:ext>
            </a:extLst>
          </p:cNvPr>
          <p:cNvSpPr txBox="1"/>
          <p:nvPr/>
        </p:nvSpPr>
        <p:spPr>
          <a:xfrm>
            <a:off x="588963" y="6246782"/>
            <a:ext cx="1029010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212529"/>
                </a:solidFill>
                <a:latin typeface="-apple-system"/>
                <a:hlinkClick r:id="rId3"/>
              </a:rPr>
              <a:t>Having Beer after Prayer? Measuring Cultural Bias in Large Language Models</a:t>
            </a:r>
            <a:r>
              <a:rPr lang="en-US" sz="2000" dirty="0">
                <a:solidFill>
                  <a:srgbClr val="212529"/>
                </a:solidFill>
                <a:latin typeface="-apple-system"/>
              </a:rPr>
              <a:t> (</a:t>
            </a:r>
            <a:r>
              <a:rPr lang="en-US" sz="2000" dirty="0" err="1">
                <a:ea typeface="+mn-lt"/>
                <a:cs typeface="+mn-lt"/>
              </a:rPr>
              <a:t>Naous</a:t>
            </a:r>
            <a:r>
              <a:rPr lang="en-US" sz="2000" dirty="0">
                <a:ea typeface="+mn-lt"/>
                <a:cs typeface="+mn-lt"/>
              </a:rPr>
              <a:t> et</a:t>
            </a:r>
            <a:r>
              <a:rPr lang="en-US" sz="2000" dirty="0">
                <a:solidFill>
                  <a:srgbClr val="000000"/>
                </a:solidFill>
                <a:latin typeface="Microsoft New Tai Lue"/>
                <a:cs typeface="Microsoft New Tai Lue"/>
              </a:rPr>
              <a:t> al.</a:t>
            </a:r>
            <a:r>
              <a:rPr lang="en-US" sz="2000" dirty="0">
                <a:solidFill>
                  <a:srgbClr val="212529"/>
                </a:solidFill>
                <a:latin typeface="-apple-system"/>
              </a:rPr>
              <a:t>, 2023)</a:t>
            </a:r>
            <a:endParaRPr lang="en-US" sz="2000" dirty="0">
              <a:cs typeface="Microsoft New Tai Lue"/>
            </a:endParaRPr>
          </a:p>
        </p:txBody>
      </p:sp>
      <p:pic>
        <p:nvPicPr>
          <p:cNvPr id="8" name="Picture 7">
            <a:extLst>
              <a:ext uri="{FF2B5EF4-FFF2-40B4-BE49-F238E27FC236}">
                <a16:creationId xmlns:a16="http://schemas.microsoft.com/office/drawing/2014/main" id="{F24AEBEB-763C-F1FA-766C-E97F1481555C}"/>
              </a:ext>
            </a:extLst>
          </p:cNvPr>
          <p:cNvPicPr>
            <a:picLocks noChangeAspect="1"/>
          </p:cNvPicPr>
          <p:nvPr/>
        </p:nvPicPr>
        <p:blipFill>
          <a:blip r:embed="rId4"/>
          <a:stretch>
            <a:fillRect/>
          </a:stretch>
        </p:blipFill>
        <p:spPr>
          <a:xfrm>
            <a:off x="1123056" y="1484313"/>
            <a:ext cx="9015124" cy="4215440"/>
          </a:xfrm>
          <a:prstGeom prst="rect">
            <a:avLst/>
          </a:prstGeom>
        </p:spPr>
      </p:pic>
    </p:spTree>
    <p:extLst>
      <p:ext uri="{BB962C8B-B14F-4D97-AF65-F5344CB8AC3E}">
        <p14:creationId xmlns:p14="http://schemas.microsoft.com/office/powerpoint/2010/main" val="3712688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58C66-C4EC-7921-F03F-A03E00425035}"/>
              </a:ext>
            </a:extLst>
          </p:cNvPr>
          <p:cNvSpPr>
            <a:spLocks noGrp="1"/>
          </p:cNvSpPr>
          <p:nvPr>
            <p:ph type="title"/>
          </p:nvPr>
        </p:nvSpPr>
        <p:spPr/>
        <p:txBody>
          <a:bodyPr/>
          <a:lstStyle/>
          <a:p>
            <a:r>
              <a:rPr lang="en-GB" dirty="0"/>
              <a:t>Cultural Dimensions in NLP</a:t>
            </a:r>
          </a:p>
        </p:txBody>
      </p:sp>
      <p:sp>
        <p:nvSpPr>
          <p:cNvPr id="4" name="Date Placeholder 3">
            <a:extLst>
              <a:ext uri="{FF2B5EF4-FFF2-40B4-BE49-F238E27FC236}">
                <a16:creationId xmlns:a16="http://schemas.microsoft.com/office/drawing/2014/main" id="{5990E6D4-0C31-F667-F4DE-56736344E2A3}"/>
              </a:ext>
            </a:extLst>
          </p:cNvPr>
          <p:cNvSpPr>
            <a:spLocks noGrp="1"/>
          </p:cNvSpPr>
          <p:nvPr>
            <p:ph type="dt" sz="half" idx="10"/>
          </p:nvPr>
        </p:nvSpPr>
        <p:spPr/>
        <p:txBody>
          <a:bodyPr/>
          <a:lstStyle/>
          <a:p>
            <a:r>
              <a:rPr lang="da-DK"/>
              <a:t>08/09/2023</a:t>
            </a:r>
            <a:endParaRPr lang="en-GB" dirty="0"/>
          </a:p>
        </p:txBody>
      </p:sp>
      <p:sp>
        <p:nvSpPr>
          <p:cNvPr id="5" name="Slide Number Placeholder 4">
            <a:extLst>
              <a:ext uri="{FF2B5EF4-FFF2-40B4-BE49-F238E27FC236}">
                <a16:creationId xmlns:a16="http://schemas.microsoft.com/office/drawing/2014/main" id="{887D36F6-B462-B653-44F6-A9213ED2F063}"/>
              </a:ext>
            </a:extLst>
          </p:cNvPr>
          <p:cNvSpPr>
            <a:spLocks noGrp="1"/>
          </p:cNvSpPr>
          <p:nvPr>
            <p:ph type="sldNum" sz="quarter" idx="12"/>
          </p:nvPr>
        </p:nvSpPr>
        <p:spPr/>
        <p:txBody>
          <a:bodyPr/>
          <a:lstStyle/>
          <a:p>
            <a:fld id="{091A926C-488A-4E3E-9C21-57CAA120E114}" type="slidenum">
              <a:rPr lang="en-GB" smtClean="0"/>
              <a:t>14</a:t>
            </a:fld>
            <a:endParaRPr lang="en-GB" dirty="0"/>
          </a:p>
        </p:txBody>
      </p:sp>
      <p:sp>
        <p:nvSpPr>
          <p:cNvPr id="8" name="TextBox 7">
            <a:extLst>
              <a:ext uri="{FF2B5EF4-FFF2-40B4-BE49-F238E27FC236}">
                <a16:creationId xmlns:a16="http://schemas.microsoft.com/office/drawing/2014/main" id="{CDA6CFE8-659B-19DD-AD74-76BF49CD19AF}"/>
              </a:ext>
            </a:extLst>
          </p:cNvPr>
          <p:cNvSpPr txBox="1"/>
          <p:nvPr/>
        </p:nvSpPr>
        <p:spPr>
          <a:xfrm>
            <a:off x="1062318" y="6237286"/>
            <a:ext cx="943644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0" i="0" u="none" strike="noStrike" dirty="0">
                <a:solidFill>
                  <a:srgbClr val="446E9B"/>
                </a:solidFill>
                <a:effectLst/>
                <a:latin typeface="-apple-system"/>
                <a:hlinkClick r:id="rId3"/>
              </a:rPr>
              <a:t>Challenges and Strategies in Cross-Cultural NLP</a:t>
            </a:r>
            <a:r>
              <a:rPr lang="en-US" sz="2000" b="0" i="0" dirty="0">
                <a:solidFill>
                  <a:srgbClr val="212529"/>
                </a:solidFill>
                <a:effectLst/>
                <a:latin typeface="-apple-system"/>
              </a:rPr>
              <a:t> (Hershcovich et al., ACL 2022)</a:t>
            </a:r>
            <a:endParaRPr lang="en-US" sz="2000" dirty="0">
              <a:cs typeface="Microsoft New Tai Lue"/>
            </a:endParaRPr>
          </a:p>
        </p:txBody>
      </p:sp>
      <p:pic>
        <p:nvPicPr>
          <p:cNvPr id="17" name="Content Placeholder 16" descr="A picture containing text, screenshot, diagram, line&#10;&#10;Description automatically generated">
            <a:extLst>
              <a:ext uri="{FF2B5EF4-FFF2-40B4-BE49-F238E27FC236}">
                <a16:creationId xmlns:a16="http://schemas.microsoft.com/office/drawing/2014/main" id="{0875016E-EE25-46DE-AFB5-CEBF46D4AF0E}"/>
              </a:ext>
            </a:extLst>
          </p:cNvPr>
          <p:cNvPicPr>
            <a:picLocks noGrp="1" noChangeAspect="1"/>
          </p:cNvPicPr>
          <p:nvPr>
            <p:ph idx="1"/>
          </p:nvPr>
        </p:nvPicPr>
        <p:blipFill>
          <a:blip r:embed="rId4"/>
          <a:stretch>
            <a:fillRect/>
          </a:stretch>
        </p:blipFill>
        <p:spPr>
          <a:xfrm>
            <a:off x="588963" y="1433793"/>
            <a:ext cx="8308622" cy="4673600"/>
          </a:xfrm>
        </p:spPr>
      </p:pic>
      <p:graphicFrame>
        <p:nvGraphicFramePr>
          <p:cNvPr id="9" name="Content Placeholder 14">
            <a:extLst>
              <a:ext uri="{FF2B5EF4-FFF2-40B4-BE49-F238E27FC236}">
                <a16:creationId xmlns:a16="http://schemas.microsoft.com/office/drawing/2014/main" id="{732612EE-550A-A6AD-55BB-C56A419125E2}"/>
              </a:ext>
            </a:extLst>
          </p:cNvPr>
          <p:cNvGraphicFramePr>
            <a:graphicFrameLocks/>
          </p:cNvGraphicFramePr>
          <p:nvPr>
            <p:extLst>
              <p:ext uri="{D42A27DB-BD31-4B8C-83A1-F6EECF244321}">
                <p14:modId xmlns:p14="http://schemas.microsoft.com/office/powerpoint/2010/main" val="458240093"/>
              </p:ext>
            </p:extLst>
          </p:nvPr>
        </p:nvGraphicFramePr>
        <p:xfrm>
          <a:off x="7342909" y="750607"/>
          <a:ext cx="4648200" cy="362742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490199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9711E-3C4F-4D7C-F0F9-4AEB536B3093}"/>
              </a:ext>
            </a:extLst>
          </p:cNvPr>
          <p:cNvSpPr>
            <a:spLocks noGrp="1"/>
          </p:cNvSpPr>
          <p:nvPr>
            <p:ph type="title"/>
          </p:nvPr>
        </p:nvSpPr>
        <p:spPr>
          <a:xfrm>
            <a:off x="588964" y="620714"/>
            <a:ext cx="11012486" cy="865186"/>
          </a:xfrm>
        </p:spPr>
        <p:txBody>
          <a:bodyPr vert="horz" lIns="0" tIns="0" rIns="0" bIns="0" rtlCol="0" anchor="t" anchorCtr="0">
            <a:normAutofit/>
          </a:bodyPr>
          <a:lstStyle/>
          <a:p>
            <a:r>
              <a:rPr lang="en-GB" b="0" i="0" kern="1200" spc="60" baseline="0" dirty="0"/>
              <a:t>Moral Values</a:t>
            </a:r>
          </a:p>
        </p:txBody>
      </p:sp>
      <p:sp>
        <p:nvSpPr>
          <p:cNvPr id="4" name="Date Placeholder 3">
            <a:extLst>
              <a:ext uri="{FF2B5EF4-FFF2-40B4-BE49-F238E27FC236}">
                <a16:creationId xmlns:a16="http://schemas.microsoft.com/office/drawing/2014/main" id="{3FDD8440-51F6-0342-A648-85B651495C43}"/>
              </a:ext>
            </a:extLst>
          </p:cNvPr>
          <p:cNvSpPr>
            <a:spLocks noGrp="1"/>
          </p:cNvSpPr>
          <p:nvPr>
            <p:ph type="dt" sz="half" idx="10"/>
          </p:nvPr>
        </p:nvSpPr>
        <p:spPr>
          <a:xfrm>
            <a:off x="10329111" y="85745"/>
            <a:ext cx="814976" cy="176797"/>
          </a:xfrm>
        </p:spPr>
        <p:txBody>
          <a:bodyPr vert="horz" lIns="0" tIns="0" rIns="0" bIns="0" rtlCol="0" anchor="b" anchorCtr="0">
            <a:normAutofit/>
          </a:bodyPr>
          <a:lstStyle/>
          <a:p>
            <a:pPr>
              <a:spcAft>
                <a:spcPts val="600"/>
              </a:spcAft>
            </a:pPr>
            <a:r>
              <a:rPr lang="da-DK" kern="1200"/>
              <a:t>08/09/2023</a:t>
            </a:r>
            <a:endParaRPr lang="en-GB" kern="1200"/>
          </a:p>
        </p:txBody>
      </p:sp>
      <p:sp>
        <p:nvSpPr>
          <p:cNvPr id="5" name="Slide Number Placeholder 4">
            <a:extLst>
              <a:ext uri="{FF2B5EF4-FFF2-40B4-BE49-F238E27FC236}">
                <a16:creationId xmlns:a16="http://schemas.microsoft.com/office/drawing/2014/main" id="{5A79CE54-8EB2-925E-D8CC-5D13726CE342}"/>
              </a:ext>
            </a:extLst>
          </p:cNvPr>
          <p:cNvSpPr>
            <a:spLocks noGrp="1"/>
          </p:cNvSpPr>
          <p:nvPr>
            <p:ph type="sldNum" sz="quarter" idx="12"/>
          </p:nvPr>
        </p:nvSpPr>
        <p:spPr>
          <a:xfrm>
            <a:off x="11219691" y="85745"/>
            <a:ext cx="381759" cy="176797"/>
          </a:xfrm>
        </p:spPr>
        <p:txBody>
          <a:bodyPr vert="horz" lIns="0" tIns="0" rIns="0" bIns="0" rtlCol="0" anchor="b" anchorCtr="0">
            <a:normAutofit/>
          </a:bodyPr>
          <a:lstStyle/>
          <a:p>
            <a:pPr>
              <a:spcAft>
                <a:spcPts val="600"/>
              </a:spcAft>
            </a:pPr>
            <a:fld id="{091A926C-488A-4E3E-9C21-57CAA120E114}" type="slidenum">
              <a:rPr lang="en-GB" smtClean="0"/>
              <a:pPr>
                <a:spcAft>
                  <a:spcPts val="600"/>
                </a:spcAft>
              </a:pPr>
              <a:t>15</a:t>
            </a:fld>
            <a:endParaRPr lang="en-GB"/>
          </a:p>
        </p:txBody>
      </p:sp>
      <p:graphicFrame>
        <p:nvGraphicFramePr>
          <p:cNvPr id="10" name="Content Placeholder 2">
            <a:extLst>
              <a:ext uri="{FF2B5EF4-FFF2-40B4-BE49-F238E27FC236}">
                <a16:creationId xmlns:a16="http://schemas.microsoft.com/office/drawing/2014/main" id="{6EC01928-B99B-9B43-5725-5D2E5447B446}"/>
              </a:ext>
            </a:extLst>
          </p:cNvPr>
          <p:cNvGraphicFramePr>
            <a:graphicFrameLocks noGrp="1"/>
          </p:cNvGraphicFramePr>
          <p:nvPr>
            <p:ph idx="1"/>
          </p:nvPr>
        </p:nvGraphicFramePr>
        <p:xfrm>
          <a:off x="588963" y="1086234"/>
          <a:ext cx="11336077" cy="35134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0" name="Picture 59" descr="Diagram&#10;&#10;Description automatically generated">
            <a:extLst>
              <a:ext uri="{FF2B5EF4-FFF2-40B4-BE49-F238E27FC236}">
                <a16:creationId xmlns:a16="http://schemas.microsoft.com/office/drawing/2014/main" id="{17451977-3EA6-7CD1-0416-2AE3A8ADE665}"/>
              </a:ext>
            </a:extLst>
          </p:cNvPr>
          <p:cNvPicPr>
            <a:picLocks noChangeAspect="1"/>
          </p:cNvPicPr>
          <p:nvPr/>
        </p:nvPicPr>
        <p:blipFill>
          <a:blip r:embed="rId8"/>
          <a:stretch>
            <a:fillRect/>
          </a:stretch>
        </p:blipFill>
        <p:spPr>
          <a:xfrm>
            <a:off x="590977" y="4371016"/>
            <a:ext cx="2510574" cy="2486326"/>
          </a:xfrm>
          <a:prstGeom prst="rect">
            <a:avLst/>
          </a:prstGeom>
        </p:spPr>
      </p:pic>
      <p:sp>
        <p:nvSpPr>
          <p:cNvPr id="61" name="TextBox 2">
            <a:extLst>
              <a:ext uri="{FF2B5EF4-FFF2-40B4-BE49-F238E27FC236}">
                <a16:creationId xmlns:a16="http://schemas.microsoft.com/office/drawing/2014/main" id="{186DEB24-418E-AE61-0C6B-DAFB88AF42F1}"/>
              </a:ext>
            </a:extLst>
          </p:cNvPr>
          <p:cNvSpPr txBox="1"/>
          <p:nvPr/>
        </p:nvSpPr>
        <p:spPr>
          <a:xfrm>
            <a:off x="3046890" y="6211037"/>
            <a:ext cx="528941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ea typeface="+mn-lt"/>
                <a:cs typeface="+mn-lt"/>
              </a:rPr>
              <a:t>Cultures and Organizations: Software of the Mind</a:t>
            </a:r>
            <a:endParaRPr lang="en-US" dirty="0"/>
          </a:p>
          <a:p>
            <a:r>
              <a:rPr lang="en-US" dirty="0">
                <a:solidFill>
                  <a:srgbClr val="212529"/>
                </a:solidFill>
                <a:latin typeface="-apple-system"/>
              </a:rPr>
              <a:t>(</a:t>
            </a:r>
            <a:r>
              <a:rPr lang="en-US" dirty="0">
                <a:ea typeface="+mn-lt"/>
                <a:cs typeface="+mn-lt"/>
              </a:rPr>
              <a:t>Hofstede</a:t>
            </a:r>
            <a:r>
              <a:rPr lang="en-US" dirty="0">
                <a:solidFill>
                  <a:srgbClr val="000000"/>
                </a:solidFill>
                <a:latin typeface="Microsoft New Tai Lue"/>
                <a:cs typeface="Microsoft New Tai Lue"/>
              </a:rPr>
              <a:t>, 1991</a:t>
            </a:r>
            <a:r>
              <a:rPr lang="en-US" dirty="0">
                <a:solidFill>
                  <a:srgbClr val="212529"/>
                </a:solidFill>
                <a:latin typeface="-apple-system"/>
              </a:rPr>
              <a:t>)</a:t>
            </a:r>
            <a:endParaRPr lang="en-US" dirty="0">
              <a:cs typeface="Microsoft New Tai Lue"/>
            </a:endParaRPr>
          </a:p>
        </p:txBody>
      </p:sp>
      <p:pic>
        <p:nvPicPr>
          <p:cNvPr id="2050" name="Picture 2" descr="Hofstede's Cultural Dimensions EXPLAINED with EXAMPLES | B2U">
            <a:extLst>
              <a:ext uri="{FF2B5EF4-FFF2-40B4-BE49-F238E27FC236}">
                <a16:creationId xmlns:a16="http://schemas.microsoft.com/office/drawing/2014/main" id="{DC250EB9-BF9D-281A-6B2C-BDDD83AD655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26560" y="856404"/>
            <a:ext cx="8681664" cy="4872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91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749C0B3-37BD-30FD-CDC6-BF1AE55F39C0}"/>
              </a:ext>
            </a:extLst>
          </p:cNvPr>
          <p:cNvPicPr>
            <a:picLocks noChangeAspect="1"/>
          </p:cNvPicPr>
          <p:nvPr/>
        </p:nvPicPr>
        <p:blipFill>
          <a:blip r:embed="rId3"/>
          <a:stretch>
            <a:fillRect/>
          </a:stretch>
        </p:blipFill>
        <p:spPr>
          <a:xfrm>
            <a:off x="6779953" y="432131"/>
            <a:ext cx="5412047" cy="5372924"/>
          </a:xfrm>
          <a:prstGeom prst="rect">
            <a:avLst/>
          </a:prstGeom>
        </p:spPr>
      </p:pic>
      <p:sp>
        <p:nvSpPr>
          <p:cNvPr id="2" name="Title 1">
            <a:extLst>
              <a:ext uri="{FF2B5EF4-FFF2-40B4-BE49-F238E27FC236}">
                <a16:creationId xmlns:a16="http://schemas.microsoft.com/office/drawing/2014/main" id="{CA2A5AA7-9908-3728-E2AB-C460297759DD}"/>
              </a:ext>
            </a:extLst>
          </p:cNvPr>
          <p:cNvSpPr>
            <a:spLocks noGrp="1"/>
          </p:cNvSpPr>
          <p:nvPr>
            <p:ph type="title"/>
          </p:nvPr>
        </p:nvSpPr>
        <p:spPr/>
        <p:txBody>
          <a:bodyPr/>
          <a:lstStyle/>
          <a:p>
            <a:r>
              <a:rPr lang="en-GB" dirty="0"/>
              <a:t>Hofstede Cultural Survey</a:t>
            </a:r>
          </a:p>
        </p:txBody>
      </p:sp>
      <p:sp>
        <p:nvSpPr>
          <p:cNvPr id="4" name="Date Placeholder 3">
            <a:extLst>
              <a:ext uri="{FF2B5EF4-FFF2-40B4-BE49-F238E27FC236}">
                <a16:creationId xmlns:a16="http://schemas.microsoft.com/office/drawing/2014/main" id="{5A5FC466-BC9A-21DE-AA42-7BF294BB3402}"/>
              </a:ext>
            </a:extLst>
          </p:cNvPr>
          <p:cNvSpPr>
            <a:spLocks noGrp="1"/>
          </p:cNvSpPr>
          <p:nvPr>
            <p:ph type="dt" sz="half" idx="10"/>
          </p:nvPr>
        </p:nvSpPr>
        <p:spPr/>
        <p:txBody>
          <a:bodyPr/>
          <a:lstStyle/>
          <a:p>
            <a:r>
              <a:rPr lang="da-DK"/>
              <a:t>08/09/2023</a:t>
            </a:r>
            <a:endParaRPr lang="en-GB" dirty="0"/>
          </a:p>
        </p:txBody>
      </p:sp>
      <p:sp>
        <p:nvSpPr>
          <p:cNvPr id="5" name="Slide Number Placeholder 4">
            <a:extLst>
              <a:ext uri="{FF2B5EF4-FFF2-40B4-BE49-F238E27FC236}">
                <a16:creationId xmlns:a16="http://schemas.microsoft.com/office/drawing/2014/main" id="{8193D3CC-04D3-0025-443F-2A2564F21C50}"/>
              </a:ext>
            </a:extLst>
          </p:cNvPr>
          <p:cNvSpPr>
            <a:spLocks noGrp="1"/>
          </p:cNvSpPr>
          <p:nvPr>
            <p:ph type="sldNum" sz="quarter" idx="12"/>
          </p:nvPr>
        </p:nvSpPr>
        <p:spPr/>
        <p:txBody>
          <a:bodyPr/>
          <a:lstStyle/>
          <a:p>
            <a:fld id="{091A926C-488A-4E3E-9C21-57CAA120E114}" type="slidenum">
              <a:rPr lang="en-GB" smtClean="0"/>
              <a:t>16</a:t>
            </a:fld>
            <a:endParaRPr lang="en-GB" dirty="0"/>
          </a:p>
        </p:txBody>
      </p:sp>
      <p:sp>
        <p:nvSpPr>
          <p:cNvPr id="7" name="TextBox 6">
            <a:extLst>
              <a:ext uri="{FF2B5EF4-FFF2-40B4-BE49-F238E27FC236}">
                <a16:creationId xmlns:a16="http://schemas.microsoft.com/office/drawing/2014/main" id="{DD892EE1-EA2E-E5BC-5C63-A83F2E7CB92B}"/>
              </a:ext>
            </a:extLst>
          </p:cNvPr>
          <p:cNvSpPr txBox="1"/>
          <p:nvPr/>
        </p:nvSpPr>
        <p:spPr>
          <a:xfrm>
            <a:off x="533400" y="6446837"/>
            <a:ext cx="6096000" cy="369332"/>
          </a:xfrm>
          <a:prstGeom prst="rect">
            <a:avLst/>
          </a:prstGeom>
          <a:noFill/>
        </p:spPr>
        <p:txBody>
          <a:bodyPr wrap="square">
            <a:spAutoFit/>
          </a:bodyPr>
          <a:lstStyle/>
          <a:p>
            <a:r>
              <a:rPr lang="en-GB" dirty="0">
                <a:hlinkClick r:id="rId4"/>
              </a:rPr>
              <a:t>https://geerthofstede.com/research-and-vsm/vsm-2013/</a:t>
            </a:r>
            <a:r>
              <a:rPr lang="en-GB" dirty="0"/>
              <a:t> </a:t>
            </a:r>
          </a:p>
        </p:txBody>
      </p:sp>
      <p:pic>
        <p:nvPicPr>
          <p:cNvPr id="8" name="Picture 2" descr="Hofstede's Cultural Dimensions EXPLAINED with EXAMPLES | B2U">
            <a:extLst>
              <a:ext uri="{FF2B5EF4-FFF2-40B4-BE49-F238E27FC236}">
                <a16:creationId xmlns:a16="http://schemas.microsoft.com/office/drawing/2014/main" id="{1760FB5E-80B4-10DF-4B2A-D98BBE7B2B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1039" y="4613564"/>
            <a:ext cx="3166856" cy="177723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Content Placeholder 14">
            <a:extLst>
              <a:ext uri="{FF2B5EF4-FFF2-40B4-BE49-F238E27FC236}">
                <a16:creationId xmlns:a16="http://schemas.microsoft.com/office/drawing/2014/main" id="{AE097249-AB58-85F6-E5B4-C38D0B72BB7D}"/>
              </a:ext>
            </a:extLst>
          </p:cNvPr>
          <p:cNvGraphicFramePr>
            <a:graphicFrameLocks/>
          </p:cNvGraphicFramePr>
          <p:nvPr>
            <p:extLst>
              <p:ext uri="{D42A27DB-BD31-4B8C-83A1-F6EECF244321}">
                <p14:modId xmlns:p14="http://schemas.microsoft.com/office/powerpoint/2010/main" val="2623173342"/>
              </p:ext>
            </p:extLst>
          </p:nvPr>
        </p:nvGraphicFramePr>
        <p:xfrm>
          <a:off x="261487" y="1206292"/>
          <a:ext cx="6658858" cy="340727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54204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340EB1A-693F-6E93-C4FF-7BA16679AB1B}"/>
              </a:ext>
            </a:extLst>
          </p:cNvPr>
          <p:cNvSpPr>
            <a:spLocks noGrp="1"/>
          </p:cNvSpPr>
          <p:nvPr>
            <p:ph type="title"/>
          </p:nvPr>
        </p:nvSpPr>
        <p:spPr>
          <a:xfrm>
            <a:off x="588963" y="620714"/>
            <a:ext cx="11012488" cy="863599"/>
          </a:xfrm>
        </p:spPr>
        <p:txBody>
          <a:bodyPr/>
          <a:lstStyle/>
          <a:p>
            <a:r>
              <a:rPr lang="en-US" dirty="0"/>
              <a:t>The 24 Questions</a:t>
            </a:r>
          </a:p>
        </p:txBody>
      </p:sp>
      <p:sp>
        <p:nvSpPr>
          <p:cNvPr id="4" name="Date Placeholder 3">
            <a:extLst>
              <a:ext uri="{FF2B5EF4-FFF2-40B4-BE49-F238E27FC236}">
                <a16:creationId xmlns:a16="http://schemas.microsoft.com/office/drawing/2014/main" id="{A4651C43-FF2C-BC52-E963-CA22E99A45E8}"/>
              </a:ext>
            </a:extLst>
          </p:cNvPr>
          <p:cNvSpPr>
            <a:spLocks noGrp="1"/>
          </p:cNvSpPr>
          <p:nvPr>
            <p:ph type="dt" sz="half" idx="10"/>
          </p:nvPr>
        </p:nvSpPr>
        <p:spPr>
          <a:xfrm>
            <a:off x="10329111" y="85745"/>
            <a:ext cx="814976" cy="176797"/>
          </a:xfrm>
        </p:spPr>
        <p:txBody>
          <a:bodyPr anchor="b">
            <a:normAutofit/>
          </a:bodyPr>
          <a:lstStyle/>
          <a:p>
            <a:pPr>
              <a:spcAft>
                <a:spcPts val="600"/>
              </a:spcAft>
            </a:pPr>
            <a:r>
              <a:rPr lang="da-DK"/>
              <a:t>08/09/2023</a:t>
            </a:r>
            <a:endParaRPr lang="en-GB"/>
          </a:p>
        </p:txBody>
      </p:sp>
      <p:sp>
        <p:nvSpPr>
          <p:cNvPr id="5" name="Slide Number Placeholder 4">
            <a:extLst>
              <a:ext uri="{FF2B5EF4-FFF2-40B4-BE49-F238E27FC236}">
                <a16:creationId xmlns:a16="http://schemas.microsoft.com/office/drawing/2014/main" id="{877D9A27-1C7C-6AC9-A785-7F2B233EEEDF}"/>
              </a:ext>
            </a:extLst>
          </p:cNvPr>
          <p:cNvSpPr>
            <a:spLocks noGrp="1"/>
          </p:cNvSpPr>
          <p:nvPr>
            <p:ph type="sldNum" sz="quarter" idx="12"/>
          </p:nvPr>
        </p:nvSpPr>
        <p:spPr>
          <a:xfrm>
            <a:off x="11219691" y="85745"/>
            <a:ext cx="381759" cy="176797"/>
          </a:xfrm>
        </p:spPr>
        <p:txBody>
          <a:bodyPr anchor="b">
            <a:normAutofit/>
          </a:bodyPr>
          <a:lstStyle/>
          <a:p>
            <a:pPr>
              <a:spcAft>
                <a:spcPts val="600"/>
              </a:spcAft>
            </a:pPr>
            <a:fld id="{091A926C-488A-4E3E-9C21-57CAA120E114}" type="slidenum">
              <a:rPr lang="en-GB" smtClean="0"/>
              <a:pPr>
                <a:spcAft>
                  <a:spcPts val="600"/>
                </a:spcAft>
              </a:pPr>
              <a:t>17</a:t>
            </a:fld>
            <a:endParaRPr lang="en-GB"/>
          </a:p>
        </p:txBody>
      </p:sp>
      <p:graphicFrame>
        <p:nvGraphicFramePr>
          <p:cNvPr id="8" name="Content Placeholder 2">
            <a:extLst>
              <a:ext uri="{FF2B5EF4-FFF2-40B4-BE49-F238E27FC236}">
                <a16:creationId xmlns:a16="http://schemas.microsoft.com/office/drawing/2014/main" id="{5A6D1110-549F-32CE-A203-94F3B8B2C106}"/>
              </a:ext>
            </a:extLst>
          </p:cNvPr>
          <p:cNvGraphicFramePr>
            <a:graphicFrameLocks noGrp="1"/>
          </p:cNvGraphicFramePr>
          <p:nvPr>
            <p:ph idx="1"/>
            <p:extLst>
              <p:ext uri="{D42A27DB-BD31-4B8C-83A1-F6EECF244321}">
                <p14:modId xmlns:p14="http://schemas.microsoft.com/office/powerpoint/2010/main" val="3494020012"/>
              </p:ext>
            </p:extLst>
          </p:nvPr>
        </p:nvGraphicFramePr>
        <p:xfrm>
          <a:off x="588963" y="1628775"/>
          <a:ext cx="11012488" cy="467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6C6C2289-1E9C-61C1-DC8B-619976533435}"/>
              </a:ext>
            </a:extLst>
          </p:cNvPr>
          <p:cNvSpPr txBox="1"/>
          <p:nvPr/>
        </p:nvSpPr>
        <p:spPr>
          <a:xfrm>
            <a:off x="533400" y="6446837"/>
            <a:ext cx="6096000" cy="369332"/>
          </a:xfrm>
          <a:prstGeom prst="rect">
            <a:avLst/>
          </a:prstGeom>
          <a:noFill/>
        </p:spPr>
        <p:txBody>
          <a:bodyPr wrap="square">
            <a:spAutoFit/>
          </a:bodyPr>
          <a:lstStyle/>
          <a:p>
            <a:r>
              <a:rPr lang="en-GB" dirty="0">
                <a:hlinkClick r:id="rId8"/>
              </a:rPr>
              <a:t>https://geerthofstede.com/research-and-vsm/vsm-2013/</a:t>
            </a:r>
            <a:r>
              <a:rPr lang="en-GB" dirty="0"/>
              <a:t> </a:t>
            </a:r>
          </a:p>
        </p:txBody>
      </p:sp>
    </p:spTree>
    <p:extLst>
      <p:ext uri="{BB962C8B-B14F-4D97-AF65-F5344CB8AC3E}">
        <p14:creationId xmlns:p14="http://schemas.microsoft.com/office/powerpoint/2010/main" val="3740972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0DDB4-DE47-32A0-E4C8-DD78D4A636DB}"/>
              </a:ext>
            </a:extLst>
          </p:cNvPr>
          <p:cNvSpPr>
            <a:spLocks noGrp="1"/>
          </p:cNvSpPr>
          <p:nvPr>
            <p:ph type="title"/>
          </p:nvPr>
        </p:nvSpPr>
        <p:spPr/>
        <p:txBody>
          <a:bodyPr/>
          <a:lstStyle/>
          <a:p>
            <a:r>
              <a:rPr lang="en-GB" dirty="0"/>
              <a:t>The Six Dimensions</a:t>
            </a:r>
          </a:p>
        </p:txBody>
      </p:sp>
      <p:sp>
        <p:nvSpPr>
          <p:cNvPr id="4" name="Date Placeholder 3">
            <a:extLst>
              <a:ext uri="{FF2B5EF4-FFF2-40B4-BE49-F238E27FC236}">
                <a16:creationId xmlns:a16="http://schemas.microsoft.com/office/drawing/2014/main" id="{D07B5D97-9496-4D48-4FC5-74A84130ED4C}"/>
              </a:ext>
            </a:extLst>
          </p:cNvPr>
          <p:cNvSpPr>
            <a:spLocks noGrp="1"/>
          </p:cNvSpPr>
          <p:nvPr>
            <p:ph type="dt" sz="half" idx="10"/>
          </p:nvPr>
        </p:nvSpPr>
        <p:spPr/>
        <p:txBody>
          <a:bodyPr/>
          <a:lstStyle/>
          <a:p>
            <a:r>
              <a:rPr lang="da-DK"/>
              <a:t>08/09/2023</a:t>
            </a:r>
            <a:endParaRPr lang="en-GB" dirty="0"/>
          </a:p>
        </p:txBody>
      </p:sp>
      <p:sp>
        <p:nvSpPr>
          <p:cNvPr id="5" name="Slide Number Placeholder 4">
            <a:extLst>
              <a:ext uri="{FF2B5EF4-FFF2-40B4-BE49-F238E27FC236}">
                <a16:creationId xmlns:a16="http://schemas.microsoft.com/office/drawing/2014/main" id="{19277FB1-62BA-01A8-D456-7761D1283CB2}"/>
              </a:ext>
            </a:extLst>
          </p:cNvPr>
          <p:cNvSpPr>
            <a:spLocks noGrp="1"/>
          </p:cNvSpPr>
          <p:nvPr>
            <p:ph type="sldNum" sz="quarter" idx="12"/>
          </p:nvPr>
        </p:nvSpPr>
        <p:spPr/>
        <p:txBody>
          <a:bodyPr/>
          <a:lstStyle/>
          <a:p>
            <a:fld id="{091A926C-488A-4E3E-9C21-57CAA120E114}" type="slidenum">
              <a:rPr lang="en-GB" smtClean="0"/>
              <a:t>18</a:t>
            </a:fld>
            <a:endParaRPr lang="en-GB" dirty="0"/>
          </a:p>
        </p:txBody>
      </p:sp>
      <p:graphicFrame>
        <p:nvGraphicFramePr>
          <p:cNvPr id="14" name="Table 14">
            <a:extLst>
              <a:ext uri="{FF2B5EF4-FFF2-40B4-BE49-F238E27FC236}">
                <a16:creationId xmlns:a16="http://schemas.microsoft.com/office/drawing/2014/main" id="{85E85DE6-6255-5693-F8A6-46EA02DAA0D0}"/>
              </a:ext>
            </a:extLst>
          </p:cNvPr>
          <p:cNvGraphicFramePr>
            <a:graphicFrameLocks noGrp="1"/>
          </p:cNvGraphicFramePr>
          <p:nvPr>
            <p:ph idx="1"/>
            <p:extLst>
              <p:ext uri="{D42A27DB-BD31-4B8C-83A1-F6EECF244321}">
                <p14:modId xmlns:p14="http://schemas.microsoft.com/office/powerpoint/2010/main" val="165133841"/>
              </p:ext>
            </p:extLst>
          </p:nvPr>
        </p:nvGraphicFramePr>
        <p:xfrm>
          <a:off x="588963" y="1168400"/>
          <a:ext cx="10709418" cy="5071636"/>
        </p:xfrm>
        <a:graphic>
          <a:graphicData uri="http://schemas.openxmlformats.org/drawingml/2006/table">
            <a:tbl>
              <a:tblPr firstRow="1" bandRow="1">
                <a:tableStyleId>{5C22544A-7EE6-4342-B048-85BDC9FD1C3A}</a:tableStyleId>
              </a:tblPr>
              <a:tblGrid>
                <a:gridCol w="2673782">
                  <a:extLst>
                    <a:ext uri="{9D8B030D-6E8A-4147-A177-3AD203B41FA5}">
                      <a16:colId xmlns:a16="http://schemas.microsoft.com/office/drawing/2014/main" val="1049028981"/>
                    </a:ext>
                  </a:extLst>
                </a:gridCol>
                <a:gridCol w="4465830">
                  <a:extLst>
                    <a:ext uri="{9D8B030D-6E8A-4147-A177-3AD203B41FA5}">
                      <a16:colId xmlns:a16="http://schemas.microsoft.com/office/drawing/2014/main" val="4017058536"/>
                    </a:ext>
                  </a:extLst>
                </a:gridCol>
                <a:gridCol w="3569806">
                  <a:extLst>
                    <a:ext uri="{9D8B030D-6E8A-4147-A177-3AD203B41FA5}">
                      <a16:colId xmlns:a16="http://schemas.microsoft.com/office/drawing/2014/main" val="2583615889"/>
                    </a:ext>
                  </a:extLst>
                </a:gridCol>
              </a:tblGrid>
              <a:tr h="298946">
                <a:tc>
                  <a:txBody>
                    <a:bodyPr/>
                    <a:lstStyle/>
                    <a:p>
                      <a:pPr fontAlgn="b"/>
                      <a:r>
                        <a:rPr lang="da-DK" b="1" dirty="0">
                          <a:effectLst/>
                        </a:rPr>
                        <a:t>Dimension</a:t>
                      </a:r>
                    </a:p>
                  </a:txBody>
                  <a:tcPr anchor="b"/>
                </a:tc>
                <a:tc>
                  <a:txBody>
                    <a:bodyPr/>
                    <a:lstStyle/>
                    <a:p>
                      <a:pPr fontAlgn="b"/>
                      <a:r>
                        <a:rPr lang="da-DK" b="1" dirty="0">
                          <a:effectLst/>
                        </a:rPr>
                        <a:t>Definition</a:t>
                      </a:r>
                    </a:p>
                  </a:txBody>
                  <a:tcPr anchor="b"/>
                </a:tc>
                <a:tc>
                  <a:txBody>
                    <a:bodyPr/>
                    <a:lstStyle/>
                    <a:p>
                      <a:pPr fontAlgn="b"/>
                      <a:r>
                        <a:rPr lang="da-DK" b="1">
                          <a:effectLst/>
                        </a:rPr>
                        <a:t>Formula</a:t>
                      </a:r>
                    </a:p>
                  </a:txBody>
                  <a:tcPr anchor="b"/>
                </a:tc>
                <a:extLst>
                  <a:ext uri="{0D108BD9-81ED-4DB2-BD59-A6C34878D82A}">
                    <a16:rowId xmlns:a16="http://schemas.microsoft.com/office/drawing/2014/main" val="3754907744"/>
                  </a:ext>
                </a:extLst>
              </a:tr>
              <a:tr h="787849">
                <a:tc>
                  <a:txBody>
                    <a:bodyPr/>
                    <a:lstStyle/>
                    <a:p>
                      <a:pPr fontAlgn="base"/>
                      <a:r>
                        <a:rPr lang="da-DK" dirty="0">
                          <a:effectLst/>
                        </a:rPr>
                        <a:t>Power Distance</a:t>
                      </a:r>
                    </a:p>
                  </a:txBody>
                  <a:tcPr anchor="ctr"/>
                </a:tc>
                <a:tc>
                  <a:txBody>
                    <a:bodyPr/>
                    <a:lstStyle/>
                    <a:p>
                      <a:pPr fontAlgn="base"/>
                      <a:r>
                        <a:rPr lang="en-US" dirty="0">
                          <a:effectLst/>
                        </a:rPr>
                        <a:t>Measures how less powerful members expect and accept unequal power distribution.</a:t>
                      </a:r>
                    </a:p>
                  </a:txBody>
                  <a:tcPr anchor="ctr"/>
                </a:tc>
                <a:tc>
                  <a:txBody>
                    <a:bodyPr/>
                    <a:lstStyle/>
                    <a:p>
                      <a:pPr fontAlgn="base"/>
                      <a:r>
                        <a:rPr lang="it-IT" dirty="0">
                          <a:effectLst/>
                        </a:rPr>
                        <a:t>PDI = 35(m07 - m02) + 25(m20 - m23) + C(pd)</a:t>
                      </a:r>
                    </a:p>
                  </a:txBody>
                  <a:tcPr anchor="ctr"/>
                </a:tc>
                <a:extLst>
                  <a:ext uri="{0D108BD9-81ED-4DB2-BD59-A6C34878D82A}">
                    <a16:rowId xmlns:a16="http://schemas.microsoft.com/office/drawing/2014/main" val="251374330"/>
                  </a:ext>
                </a:extLst>
              </a:tr>
              <a:tr h="787849">
                <a:tc>
                  <a:txBody>
                    <a:bodyPr/>
                    <a:lstStyle/>
                    <a:p>
                      <a:pPr fontAlgn="base"/>
                      <a:r>
                        <a:rPr lang="da-DK">
                          <a:effectLst/>
                        </a:rPr>
                        <a:t>Individualism</a:t>
                      </a:r>
                    </a:p>
                  </a:txBody>
                  <a:tcPr anchor="ctr"/>
                </a:tc>
                <a:tc>
                  <a:txBody>
                    <a:bodyPr/>
                    <a:lstStyle/>
                    <a:p>
                      <a:pPr fontAlgn="base"/>
                      <a:r>
                        <a:rPr lang="en-US">
                          <a:effectLst/>
                        </a:rPr>
                        <a:t>Assesses the degree of individualism vs. collectivism in a society.</a:t>
                      </a:r>
                    </a:p>
                  </a:txBody>
                  <a:tcPr anchor="ctr"/>
                </a:tc>
                <a:tc>
                  <a:txBody>
                    <a:bodyPr/>
                    <a:lstStyle/>
                    <a:p>
                      <a:pPr fontAlgn="base"/>
                      <a:r>
                        <a:rPr lang="da-DK">
                          <a:effectLst/>
                        </a:rPr>
                        <a:t>IDV = 35(m04 - m01) + 35(m09 - m06) + C(ic)</a:t>
                      </a:r>
                    </a:p>
                  </a:txBody>
                  <a:tcPr anchor="ctr"/>
                </a:tc>
                <a:extLst>
                  <a:ext uri="{0D108BD9-81ED-4DB2-BD59-A6C34878D82A}">
                    <a16:rowId xmlns:a16="http://schemas.microsoft.com/office/drawing/2014/main" val="3590395087"/>
                  </a:ext>
                </a:extLst>
              </a:tr>
              <a:tr h="935570">
                <a:tc>
                  <a:txBody>
                    <a:bodyPr/>
                    <a:lstStyle/>
                    <a:p>
                      <a:pPr fontAlgn="base"/>
                      <a:r>
                        <a:rPr lang="da-DK">
                          <a:effectLst/>
                        </a:rPr>
                        <a:t>Masculinity</a:t>
                      </a:r>
                    </a:p>
                  </a:txBody>
                  <a:tcPr anchor="ctr"/>
                </a:tc>
                <a:tc>
                  <a:txBody>
                    <a:bodyPr/>
                    <a:lstStyle/>
                    <a:p>
                      <a:pPr fontAlgn="base"/>
                      <a:r>
                        <a:rPr lang="en-US">
                          <a:effectLst/>
                        </a:rPr>
                        <a:t>Measures societal preference for assertiveness and material success vs. modesty and quality of life.</a:t>
                      </a:r>
                    </a:p>
                  </a:txBody>
                  <a:tcPr anchor="ctr"/>
                </a:tc>
                <a:tc>
                  <a:txBody>
                    <a:bodyPr/>
                    <a:lstStyle/>
                    <a:p>
                      <a:pPr fontAlgn="base"/>
                      <a:r>
                        <a:rPr lang="pt-BR">
                          <a:effectLst/>
                        </a:rPr>
                        <a:t>MAS = 35(m05 - m03) + 35(m08 - m10) + C(mf)</a:t>
                      </a:r>
                    </a:p>
                  </a:txBody>
                  <a:tcPr anchor="ctr"/>
                </a:tc>
                <a:extLst>
                  <a:ext uri="{0D108BD9-81ED-4DB2-BD59-A6C34878D82A}">
                    <a16:rowId xmlns:a16="http://schemas.microsoft.com/office/drawing/2014/main" val="3401389400"/>
                  </a:ext>
                </a:extLst>
              </a:tr>
              <a:tr h="787849">
                <a:tc>
                  <a:txBody>
                    <a:bodyPr/>
                    <a:lstStyle/>
                    <a:p>
                      <a:pPr fontAlgn="base"/>
                      <a:r>
                        <a:rPr lang="da-DK">
                          <a:effectLst/>
                        </a:rPr>
                        <a:t>Uncertainty Avoidance</a:t>
                      </a:r>
                    </a:p>
                  </a:txBody>
                  <a:tcPr anchor="ctr"/>
                </a:tc>
                <a:tc>
                  <a:txBody>
                    <a:bodyPr/>
                    <a:lstStyle/>
                    <a:p>
                      <a:pPr fontAlgn="base"/>
                      <a:r>
                        <a:rPr lang="en-US" dirty="0">
                          <a:effectLst/>
                        </a:rPr>
                        <a:t>Indicates how comfortable a society is with uncertainty and ambiguity.</a:t>
                      </a:r>
                    </a:p>
                  </a:txBody>
                  <a:tcPr anchor="ctr"/>
                </a:tc>
                <a:tc>
                  <a:txBody>
                    <a:bodyPr/>
                    <a:lstStyle/>
                    <a:p>
                      <a:pPr fontAlgn="base"/>
                      <a:r>
                        <a:rPr lang="nn-NO">
                          <a:effectLst/>
                        </a:rPr>
                        <a:t>UAI = 40(m18 - m15) + 25(m21 - m24) + C(ua)</a:t>
                      </a:r>
                    </a:p>
                  </a:txBody>
                  <a:tcPr anchor="ctr"/>
                </a:tc>
                <a:extLst>
                  <a:ext uri="{0D108BD9-81ED-4DB2-BD59-A6C34878D82A}">
                    <a16:rowId xmlns:a16="http://schemas.microsoft.com/office/drawing/2014/main" val="1519635698"/>
                  </a:ext>
                </a:extLst>
              </a:tr>
              <a:tr h="640128">
                <a:tc>
                  <a:txBody>
                    <a:bodyPr/>
                    <a:lstStyle/>
                    <a:p>
                      <a:pPr fontAlgn="base"/>
                      <a:r>
                        <a:rPr lang="da-DK">
                          <a:effectLst/>
                        </a:rPr>
                        <a:t>Long Term Orientation</a:t>
                      </a:r>
                    </a:p>
                  </a:txBody>
                  <a:tcPr anchor="ctr"/>
                </a:tc>
                <a:tc>
                  <a:txBody>
                    <a:bodyPr/>
                    <a:lstStyle/>
                    <a:p>
                      <a:pPr fontAlgn="base"/>
                      <a:r>
                        <a:rPr lang="en-US">
                          <a:effectLst/>
                        </a:rPr>
                        <a:t>Evaluates focus on future rewards vs. past and present orientation.</a:t>
                      </a:r>
                    </a:p>
                  </a:txBody>
                  <a:tcPr anchor="ctr"/>
                </a:tc>
                <a:tc>
                  <a:txBody>
                    <a:bodyPr/>
                    <a:lstStyle/>
                    <a:p>
                      <a:pPr fontAlgn="base"/>
                      <a:r>
                        <a:rPr lang="it-IT">
                          <a:effectLst/>
                        </a:rPr>
                        <a:t>LTO = 40(m13 - m14) + 25(m19 - m22) + C(ls)</a:t>
                      </a:r>
                    </a:p>
                  </a:txBody>
                  <a:tcPr anchor="ctr"/>
                </a:tc>
                <a:extLst>
                  <a:ext uri="{0D108BD9-81ED-4DB2-BD59-A6C34878D82A}">
                    <a16:rowId xmlns:a16="http://schemas.microsoft.com/office/drawing/2014/main" val="1956079659"/>
                  </a:ext>
                </a:extLst>
              </a:tr>
              <a:tr h="523155">
                <a:tc>
                  <a:txBody>
                    <a:bodyPr/>
                    <a:lstStyle/>
                    <a:p>
                      <a:pPr fontAlgn="base"/>
                      <a:r>
                        <a:rPr lang="da-DK">
                          <a:effectLst/>
                        </a:rPr>
                        <a:t>Indulgence vs. Restraint</a:t>
                      </a:r>
                    </a:p>
                  </a:txBody>
                  <a:tcPr anchor="ctr"/>
                </a:tc>
                <a:tc>
                  <a:txBody>
                    <a:bodyPr/>
                    <a:lstStyle/>
                    <a:p>
                      <a:pPr fontAlgn="base"/>
                      <a:r>
                        <a:rPr lang="en-US">
                          <a:effectLst/>
                        </a:rPr>
                        <a:t>Measures extent of free gratification of desires vs. control.</a:t>
                      </a:r>
                    </a:p>
                  </a:txBody>
                  <a:tcPr anchor="ctr"/>
                </a:tc>
                <a:tc>
                  <a:txBody>
                    <a:bodyPr/>
                    <a:lstStyle/>
                    <a:p>
                      <a:pPr fontAlgn="base"/>
                      <a:r>
                        <a:rPr lang="pt-BR" dirty="0">
                          <a:effectLst/>
                        </a:rPr>
                        <a:t>IVR = 35(m12 - m11) + 40(m17 - m16) + C(ir)</a:t>
                      </a:r>
                    </a:p>
                  </a:txBody>
                  <a:tcPr anchor="ctr"/>
                </a:tc>
                <a:extLst>
                  <a:ext uri="{0D108BD9-81ED-4DB2-BD59-A6C34878D82A}">
                    <a16:rowId xmlns:a16="http://schemas.microsoft.com/office/drawing/2014/main" val="1232308116"/>
                  </a:ext>
                </a:extLst>
              </a:tr>
            </a:tbl>
          </a:graphicData>
        </a:graphic>
      </p:graphicFrame>
      <p:sp>
        <p:nvSpPr>
          <p:cNvPr id="15" name="TextBox 14">
            <a:extLst>
              <a:ext uri="{FF2B5EF4-FFF2-40B4-BE49-F238E27FC236}">
                <a16:creationId xmlns:a16="http://schemas.microsoft.com/office/drawing/2014/main" id="{ACD01429-3931-55E0-8DEF-40A19F1FF28D}"/>
              </a:ext>
            </a:extLst>
          </p:cNvPr>
          <p:cNvSpPr txBox="1"/>
          <p:nvPr/>
        </p:nvSpPr>
        <p:spPr>
          <a:xfrm>
            <a:off x="533400" y="6446837"/>
            <a:ext cx="6096000" cy="369332"/>
          </a:xfrm>
          <a:prstGeom prst="rect">
            <a:avLst/>
          </a:prstGeom>
          <a:noFill/>
        </p:spPr>
        <p:txBody>
          <a:bodyPr wrap="square">
            <a:spAutoFit/>
          </a:bodyPr>
          <a:lstStyle/>
          <a:p>
            <a:r>
              <a:rPr lang="en-GB" dirty="0">
                <a:hlinkClick r:id="rId3"/>
              </a:rPr>
              <a:t>https://geerthofstede.com/research-and-vsm/vsm-2013/</a:t>
            </a:r>
            <a:r>
              <a:rPr lang="en-GB" dirty="0"/>
              <a:t> </a:t>
            </a:r>
          </a:p>
        </p:txBody>
      </p:sp>
    </p:spTree>
    <p:extLst>
      <p:ext uri="{BB962C8B-B14F-4D97-AF65-F5344CB8AC3E}">
        <p14:creationId xmlns:p14="http://schemas.microsoft.com/office/powerpoint/2010/main" val="1143716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8FC76-D09D-5CB5-9AE8-478D457CD44A}"/>
              </a:ext>
            </a:extLst>
          </p:cNvPr>
          <p:cNvSpPr>
            <a:spLocks noGrp="1"/>
          </p:cNvSpPr>
          <p:nvPr>
            <p:ph type="title"/>
          </p:nvPr>
        </p:nvSpPr>
        <p:spPr/>
        <p:txBody>
          <a:bodyPr/>
          <a:lstStyle/>
          <a:p>
            <a:r>
              <a:rPr lang="en-GB" dirty="0"/>
              <a:t>The Data</a:t>
            </a:r>
          </a:p>
        </p:txBody>
      </p:sp>
      <p:pic>
        <p:nvPicPr>
          <p:cNvPr id="7" name="Content Placeholder 6" descr="A graph of different colored bars&#10;&#10;Description automatically generated">
            <a:extLst>
              <a:ext uri="{FF2B5EF4-FFF2-40B4-BE49-F238E27FC236}">
                <a16:creationId xmlns:a16="http://schemas.microsoft.com/office/drawing/2014/main" id="{825AE6BF-F030-4AA6-CE46-B3FE302A3421}"/>
              </a:ext>
            </a:extLst>
          </p:cNvPr>
          <p:cNvPicPr>
            <a:picLocks noGrp="1" noChangeAspect="1"/>
          </p:cNvPicPr>
          <p:nvPr>
            <p:ph idx="1"/>
          </p:nvPr>
        </p:nvPicPr>
        <p:blipFill>
          <a:blip r:embed="rId3"/>
          <a:stretch>
            <a:fillRect/>
          </a:stretch>
        </p:blipFill>
        <p:spPr>
          <a:xfrm>
            <a:off x="716507" y="1024102"/>
            <a:ext cx="10556544" cy="5278273"/>
          </a:xfrm>
        </p:spPr>
      </p:pic>
      <p:sp>
        <p:nvSpPr>
          <p:cNvPr id="4" name="Date Placeholder 3">
            <a:extLst>
              <a:ext uri="{FF2B5EF4-FFF2-40B4-BE49-F238E27FC236}">
                <a16:creationId xmlns:a16="http://schemas.microsoft.com/office/drawing/2014/main" id="{6B5BDE00-0EAF-AF9D-25D9-CF2FE8F3BA62}"/>
              </a:ext>
            </a:extLst>
          </p:cNvPr>
          <p:cNvSpPr>
            <a:spLocks noGrp="1"/>
          </p:cNvSpPr>
          <p:nvPr>
            <p:ph type="dt" sz="half" idx="10"/>
          </p:nvPr>
        </p:nvSpPr>
        <p:spPr/>
        <p:txBody>
          <a:bodyPr/>
          <a:lstStyle/>
          <a:p>
            <a:r>
              <a:rPr lang="da-DK"/>
              <a:t>08/09/2023</a:t>
            </a:r>
            <a:endParaRPr lang="en-GB" dirty="0"/>
          </a:p>
        </p:txBody>
      </p:sp>
      <p:sp>
        <p:nvSpPr>
          <p:cNvPr id="5" name="Slide Number Placeholder 4">
            <a:extLst>
              <a:ext uri="{FF2B5EF4-FFF2-40B4-BE49-F238E27FC236}">
                <a16:creationId xmlns:a16="http://schemas.microsoft.com/office/drawing/2014/main" id="{600ED70A-4CC0-037C-E8C2-DACA6D89C47C}"/>
              </a:ext>
            </a:extLst>
          </p:cNvPr>
          <p:cNvSpPr>
            <a:spLocks noGrp="1"/>
          </p:cNvSpPr>
          <p:nvPr>
            <p:ph type="sldNum" sz="quarter" idx="12"/>
          </p:nvPr>
        </p:nvSpPr>
        <p:spPr/>
        <p:txBody>
          <a:bodyPr/>
          <a:lstStyle/>
          <a:p>
            <a:fld id="{091A926C-488A-4E3E-9C21-57CAA120E114}" type="slidenum">
              <a:rPr lang="en-GB" smtClean="0"/>
              <a:t>19</a:t>
            </a:fld>
            <a:endParaRPr lang="en-GB" dirty="0"/>
          </a:p>
        </p:txBody>
      </p:sp>
      <p:sp>
        <p:nvSpPr>
          <p:cNvPr id="8" name="TextBox 7">
            <a:extLst>
              <a:ext uri="{FF2B5EF4-FFF2-40B4-BE49-F238E27FC236}">
                <a16:creationId xmlns:a16="http://schemas.microsoft.com/office/drawing/2014/main" id="{DF786D89-1D64-A195-3797-1427A485FDCF}"/>
              </a:ext>
            </a:extLst>
          </p:cNvPr>
          <p:cNvSpPr txBox="1"/>
          <p:nvPr/>
        </p:nvSpPr>
        <p:spPr>
          <a:xfrm>
            <a:off x="533400" y="6446837"/>
            <a:ext cx="6096000" cy="369332"/>
          </a:xfrm>
          <a:prstGeom prst="rect">
            <a:avLst/>
          </a:prstGeom>
          <a:noFill/>
        </p:spPr>
        <p:txBody>
          <a:bodyPr wrap="square">
            <a:spAutoFit/>
          </a:bodyPr>
          <a:lstStyle/>
          <a:p>
            <a:r>
              <a:rPr lang="en-GB" dirty="0">
                <a:hlinkClick r:id="rId4"/>
              </a:rPr>
              <a:t>https://geerthofstede.com/research-and-vsm/vsm-2013/</a:t>
            </a:r>
            <a:r>
              <a:rPr lang="en-GB" dirty="0"/>
              <a:t> </a:t>
            </a:r>
          </a:p>
        </p:txBody>
      </p:sp>
    </p:spTree>
    <p:extLst>
      <p:ext uri="{BB962C8B-B14F-4D97-AF65-F5344CB8AC3E}">
        <p14:creationId xmlns:p14="http://schemas.microsoft.com/office/powerpoint/2010/main" val="2298980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52BEA-D3FB-F7E0-3EB8-98B55E0268B4}"/>
              </a:ext>
            </a:extLst>
          </p:cNvPr>
          <p:cNvSpPr>
            <a:spLocks noGrp="1"/>
          </p:cNvSpPr>
          <p:nvPr>
            <p:ph type="title"/>
          </p:nvPr>
        </p:nvSpPr>
        <p:spPr>
          <a:xfrm>
            <a:off x="588963" y="620714"/>
            <a:ext cx="11012488" cy="863599"/>
          </a:xfrm>
        </p:spPr>
        <p:txBody>
          <a:bodyPr anchor="t">
            <a:normAutofit/>
          </a:bodyPr>
          <a:lstStyle/>
          <a:p>
            <a:r>
              <a:rPr lang="en-GB" dirty="0"/>
              <a:t>Who I am – Daniel Hershcovich</a:t>
            </a:r>
          </a:p>
        </p:txBody>
      </p:sp>
      <p:sp>
        <p:nvSpPr>
          <p:cNvPr id="4" name="Date Placeholder 3">
            <a:extLst>
              <a:ext uri="{FF2B5EF4-FFF2-40B4-BE49-F238E27FC236}">
                <a16:creationId xmlns:a16="http://schemas.microsoft.com/office/drawing/2014/main" id="{B2C82F71-2EE4-0020-6665-4E64C51096E0}"/>
              </a:ext>
            </a:extLst>
          </p:cNvPr>
          <p:cNvSpPr>
            <a:spLocks noGrp="1"/>
          </p:cNvSpPr>
          <p:nvPr>
            <p:ph type="dt" sz="half" idx="10"/>
          </p:nvPr>
        </p:nvSpPr>
        <p:spPr>
          <a:xfrm>
            <a:off x="10329111" y="85745"/>
            <a:ext cx="814976" cy="176797"/>
          </a:xfrm>
        </p:spPr>
        <p:txBody>
          <a:bodyPr anchor="b">
            <a:normAutofit/>
          </a:bodyPr>
          <a:lstStyle/>
          <a:p>
            <a:pPr>
              <a:spcAft>
                <a:spcPts val="600"/>
              </a:spcAft>
            </a:pPr>
            <a:r>
              <a:rPr lang="da-DK"/>
              <a:t>08/09/2023</a:t>
            </a:r>
            <a:endParaRPr lang="en-GB"/>
          </a:p>
        </p:txBody>
      </p:sp>
      <p:sp>
        <p:nvSpPr>
          <p:cNvPr id="5" name="Slide Number Placeholder 4">
            <a:extLst>
              <a:ext uri="{FF2B5EF4-FFF2-40B4-BE49-F238E27FC236}">
                <a16:creationId xmlns:a16="http://schemas.microsoft.com/office/drawing/2014/main" id="{8A86E4C2-062B-5FCE-8920-994CF7F07CB5}"/>
              </a:ext>
            </a:extLst>
          </p:cNvPr>
          <p:cNvSpPr>
            <a:spLocks noGrp="1"/>
          </p:cNvSpPr>
          <p:nvPr>
            <p:ph type="sldNum" sz="quarter" idx="12"/>
          </p:nvPr>
        </p:nvSpPr>
        <p:spPr>
          <a:xfrm>
            <a:off x="11219691" y="85745"/>
            <a:ext cx="381759" cy="176797"/>
          </a:xfrm>
        </p:spPr>
        <p:txBody>
          <a:bodyPr anchor="b">
            <a:normAutofit/>
          </a:bodyPr>
          <a:lstStyle/>
          <a:p>
            <a:pPr>
              <a:spcAft>
                <a:spcPts val="600"/>
              </a:spcAft>
            </a:pPr>
            <a:fld id="{091A926C-488A-4E3E-9C21-57CAA120E114}" type="slidenum">
              <a:rPr lang="en-GB" smtClean="0"/>
              <a:pPr>
                <a:spcAft>
                  <a:spcPts val="600"/>
                </a:spcAft>
              </a:pPr>
              <a:t>2</a:t>
            </a:fld>
            <a:endParaRPr lang="en-GB"/>
          </a:p>
        </p:txBody>
      </p:sp>
      <p:graphicFrame>
        <p:nvGraphicFramePr>
          <p:cNvPr id="17" name="Content Placeholder 2">
            <a:extLst>
              <a:ext uri="{FF2B5EF4-FFF2-40B4-BE49-F238E27FC236}">
                <a16:creationId xmlns:a16="http://schemas.microsoft.com/office/drawing/2014/main" id="{109F47CA-0400-A484-1BDF-0B8269C4ECCA}"/>
              </a:ext>
            </a:extLst>
          </p:cNvPr>
          <p:cNvGraphicFramePr>
            <a:graphicFrameLocks noGrp="1"/>
          </p:cNvGraphicFramePr>
          <p:nvPr>
            <p:ph idx="1"/>
            <p:extLst>
              <p:ext uri="{D42A27DB-BD31-4B8C-83A1-F6EECF244321}">
                <p14:modId xmlns:p14="http://schemas.microsoft.com/office/powerpoint/2010/main" val="2726083450"/>
              </p:ext>
            </p:extLst>
          </p:nvPr>
        </p:nvGraphicFramePr>
        <p:xfrm>
          <a:off x="588963" y="1628775"/>
          <a:ext cx="11012488" cy="467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bject 5">
            <a:extLst>
              <a:ext uri="{FF2B5EF4-FFF2-40B4-BE49-F238E27FC236}">
                <a16:creationId xmlns:a16="http://schemas.microsoft.com/office/drawing/2014/main" id="{D6799BC0-3551-9817-2BEB-D2F4A2C72D5C}"/>
              </a:ext>
            </a:extLst>
          </p:cNvPr>
          <p:cNvSpPr/>
          <p:nvPr/>
        </p:nvSpPr>
        <p:spPr>
          <a:xfrm>
            <a:off x="973353" y="3079441"/>
            <a:ext cx="913442" cy="862388"/>
          </a:xfrm>
          <a:prstGeom prst="rect">
            <a:avLst/>
          </a:prstGeom>
          <a:blipFill>
            <a:blip r:embed="rId8" cstate="print"/>
            <a:stretch>
              <a:fillRect/>
            </a:stretch>
          </a:blipFill>
        </p:spPr>
        <p:txBody>
          <a:bodyPr wrap="square" lIns="0" tIns="0" rIns="0" bIns="0" rtlCol="0"/>
          <a:lstStyle/>
          <a:p>
            <a:endParaRPr/>
          </a:p>
        </p:txBody>
      </p:sp>
      <p:sp>
        <p:nvSpPr>
          <p:cNvPr id="7" name="object 6">
            <a:extLst>
              <a:ext uri="{FF2B5EF4-FFF2-40B4-BE49-F238E27FC236}">
                <a16:creationId xmlns:a16="http://schemas.microsoft.com/office/drawing/2014/main" id="{81CB358C-7A53-10FF-E172-E3372D41CA6E}"/>
              </a:ext>
            </a:extLst>
          </p:cNvPr>
          <p:cNvSpPr/>
          <p:nvPr/>
        </p:nvSpPr>
        <p:spPr>
          <a:xfrm>
            <a:off x="3158093" y="4272559"/>
            <a:ext cx="1690383" cy="477986"/>
          </a:xfrm>
          <a:prstGeom prst="rect">
            <a:avLst/>
          </a:prstGeom>
          <a:blipFill>
            <a:blip r:embed="rId9" cstate="print"/>
            <a:stretch>
              <a:fillRect/>
            </a:stretch>
          </a:blipFill>
        </p:spPr>
        <p:txBody>
          <a:bodyPr wrap="square" lIns="0" tIns="0" rIns="0" bIns="0" rtlCol="0"/>
          <a:lstStyle/>
          <a:p>
            <a:endParaRPr/>
          </a:p>
        </p:txBody>
      </p:sp>
      <p:sp>
        <p:nvSpPr>
          <p:cNvPr id="8" name="object 7">
            <a:extLst>
              <a:ext uri="{FF2B5EF4-FFF2-40B4-BE49-F238E27FC236}">
                <a16:creationId xmlns:a16="http://schemas.microsoft.com/office/drawing/2014/main" id="{688D9F34-28F8-A98F-2EFE-2C77BE2E928E}"/>
              </a:ext>
            </a:extLst>
          </p:cNvPr>
          <p:cNvSpPr/>
          <p:nvPr/>
        </p:nvSpPr>
        <p:spPr>
          <a:xfrm>
            <a:off x="5387407" y="2924735"/>
            <a:ext cx="609981" cy="1017094"/>
          </a:xfrm>
          <a:prstGeom prst="rect">
            <a:avLst/>
          </a:prstGeom>
          <a:blipFill>
            <a:blip r:embed="rId10" cstate="print"/>
            <a:stretch>
              <a:fillRect/>
            </a:stretch>
          </a:blipFill>
        </p:spPr>
        <p:txBody>
          <a:bodyPr wrap="square" lIns="0" tIns="0" rIns="0" bIns="0" rtlCol="0"/>
          <a:lstStyle/>
          <a:p>
            <a:endParaRPr/>
          </a:p>
        </p:txBody>
      </p:sp>
      <p:sp>
        <p:nvSpPr>
          <p:cNvPr id="9" name="object 9">
            <a:extLst>
              <a:ext uri="{FF2B5EF4-FFF2-40B4-BE49-F238E27FC236}">
                <a16:creationId xmlns:a16="http://schemas.microsoft.com/office/drawing/2014/main" id="{4436B7BE-F1A5-9EC6-684C-823136F88CAE}"/>
              </a:ext>
            </a:extLst>
          </p:cNvPr>
          <p:cNvSpPr/>
          <p:nvPr/>
        </p:nvSpPr>
        <p:spPr>
          <a:xfrm>
            <a:off x="11219691" y="4162627"/>
            <a:ext cx="852705" cy="1175836"/>
          </a:xfrm>
          <a:prstGeom prst="rect">
            <a:avLst/>
          </a:prstGeom>
          <a:blipFill>
            <a:blip r:embed="rId11"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589053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80EB6-417D-43A3-44CD-EAA1ED4737EA}"/>
              </a:ext>
            </a:extLst>
          </p:cNvPr>
          <p:cNvSpPr>
            <a:spLocks noGrp="1"/>
          </p:cNvSpPr>
          <p:nvPr>
            <p:ph type="title"/>
          </p:nvPr>
        </p:nvSpPr>
        <p:spPr/>
        <p:txBody>
          <a:bodyPr/>
          <a:lstStyle/>
          <a:p>
            <a:r>
              <a:rPr lang="en-GB" dirty="0"/>
              <a:t>Surveying Humans, Interviewing LLMs</a:t>
            </a:r>
            <a:endParaRPr lang="en-GB" dirty="0">
              <a:ea typeface="Open Sans Extrabold"/>
              <a:cs typeface="Microsoft New Tai Lue"/>
            </a:endParaRPr>
          </a:p>
        </p:txBody>
      </p:sp>
      <p:sp>
        <p:nvSpPr>
          <p:cNvPr id="4" name="Date Placeholder 3">
            <a:extLst>
              <a:ext uri="{FF2B5EF4-FFF2-40B4-BE49-F238E27FC236}">
                <a16:creationId xmlns:a16="http://schemas.microsoft.com/office/drawing/2014/main" id="{44E006C6-F78E-7CC3-EA3D-EC4D45FC483E}"/>
              </a:ext>
            </a:extLst>
          </p:cNvPr>
          <p:cNvSpPr>
            <a:spLocks noGrp="1"/>
          </p:cNvSpPr>
          <p:nvPr>
            <p:ph type="dt" sz="half" idx="10"/>
          </p:nvPr>
        </p:nvSpPr>
        <p:spPr/>
        <p:txBody>
          <a:bodyPr/>
          <a:lstStyle/>
          <a:p>
            <a:r>
              <a:rPr lang="da-DK"/>
              <a:t>08/09/2023</a:t>
            </a:r>
            <a:endParaRPr lang="en-GB" dirty="0"/>
          </a:p>
        </p:txBody>
      </p:sp>
      <p:sp>
        <p:nvSpPr>
          <p:cNvPr id="5" name="Slide Number Placeholder 4">
            <a:extLst>
              <a:ext uri="{FF2B5EF4-FFF2-40B4-BE49-F238E27FC236}">
                <a16:creationId xmlns:a16="http://schemas.microsoft.com/office/drawing/2014/main" id="{104C46F7-58BB-6CAA-7EA3-473D3B8F2346}"/>
              </a:ext>
            </a:extLst>
          </p:cNvPr>
          <p:cNvSpPr>
            <a:spLocks noGrp="1"/>
          </p:cNvSpPr>
          <p:nvPr>
            <p:ph type="sldNum" sz="quarter" idx="12"/>
          </p:nvPr>
        </p:nvSpPr>
        <p:spPr/>
        <p:txBody>
          <a:bodyPr/>
          <a:lstStyle/>
          <a:p>
            <a:fld id="{091A926C-488A-4E3E-9C21-57CAA120E114}" type="slidenum">
              <a:rPr lang="en-GB" smtClean="0"/>
              <a:t>20</a:t>
            </a:fld>
            <a:endParaRPr lang="en-GB" dirty="0"/>
          </a:p>
        </p:txBody>
      </p:sp>
      <p:pic>
        <p:nvPicPr>
          <p:cNvPr id="7" name="Picture 6">
            <a:extLst>
              <a:ext uri="{FF2B5EF4-FFF2-40B4-BE49-F238E27FC236}">
                <a16:creationId xmlns:a16="http://schemas.microsoft.com/office/drawing/2014/main" id="{BF5F4CC6-9105-4CF5-DC4B-FCB2DD0E4EFC}"/>
              </a:ext>
            </a:extLst>
          </p:cNvPr>
          <p:cNvPicPr>
            <a:picLocks noChangeAspect="1"/>
          </p:cNvPicPr>
          <p:nvPr/>
        </p:nvPicPr>
        <p:blipFill>
          <a:blip r:embed="rId3"/>
          <a:stretch>
            <a:fillRect/>
          </a:stretch>
        </p:blipFill>
        <p:spPr>
          <a:xfrm>
            <a:off x="419634" y="1550190"/>
            <a:ext cx="10996241" cy="3163300"/>
          </a:xfrm>
          <a:prstGeom prst="rect">
            <a:avLst/>
          </a:prstGeom>
        </p:spPr>
      </p:pic>
      <p:sp>
        <p:nvSpPr>
          <p:cNvPr id="6" name="TextBox 5">
            <a:extLst>
              <a:ext uri="{FF2B5EF4-FFF2-40B4-BE49-F238E27FC236}">
                <a16:creationId xmlns:a16="http://schemas.microsoft.com/office/drawing/2014/main" id="{F3B2A98E-9A1E-E757-EA12-D29A016FC4B5}"/>
              </a:ext>
            </a:extLst>
          </p:cNvPr>
          <p:cNvSpPr txBox="1"/>
          <p:nvPr/>
        </p:nvSpPr>
        <p:spPr>
          <a:xfrm>
            <a:off x="147286" y="5300860"/>
            <a:ext cx="11682581" cy="1557140"/>
          </a:xfrm>
          <a:prstGeom prst="rect">
            <a:avLst/>
          </a:prstGeom>
        </p:spPr>
        <p:txBody>
          <a:bodyPr rot="0" spcFirstLastPara="0" vertOverflow="overflow" horzOverflow="overflow" vert="horz" lIns="0" tIns="0" rIns="0" bIns="0" numCol="1" spcCol="0" rtlCol="0" fromWordArt="0" anchor="t" anchorCtr="0" forceAA="0" compatLnSpc="1">
            <a:prstTxWarp prst="textNoShape">
              <a:avLst/>
            </a:prstTxWarp>
            <a:normAutofit/>
          </a:bodyPr>
          <a:lstStyle/>
          <a:p>
            <a:pPr>
              <a:lnSpc>
                <a:spcPct val="150000"/>
              </a:lnSpc>
              <a:spcAft>
                <a:spcPts val="600"/>
              </a:spcAft>
            </a:pPr>
            <a:r>
              <a:rPr lang="en-US" sz="1200" dirty="0">
                <a:cs typeface="Microsoft New Tai Lue"/>
                <a:hlinkClick r:id="rId4"/>
              </a:rPr>
              <a:t>Large Pre-trained Language Models Contain Human-like Biases of What is Right and Wrong to Do</a:t>
            </a:r>
            <a:r>
              <a:rPr lang="en-US" sz="1200" dirty="0">
                <a:cs typeface="Microsoft New Tai Lue"/>
              </a:rPr>
              <a:t> (</a:t>
            </a:r>
            <a:r>
              <a:rPr lang="en-US" sz="1200" dirty="0" err="1">
                <a:cs typeface="Microsoft New Tai Lue"/>
              </a:rPr>
              <a:t>Schramowski</a:t>
            </a:r>
            <a:r>
              <a:rPr lang="en-US" sz="1200" dirty="0">
                <a:cs typeface="Microsoft New Tai Lue"/>
              </a:rPr>
              <a:t> et al., Nature Machine Intelligence 2022)</a:t>
            </a:r>
          </a:p>
          <a:p>
            <a:pPr>
              <a:lnSpc>
                <a:spcPct val="150000"/>
              </a:lnSpc>
              <a:spcAft>
                <a:spcPts val="600"/>
              </a:spcAft>
            </a:pPr>
            <a:r>
              <a:rPr lang="en-US" sz="1200" b="0" i="0" u="none" strike="noStrike" dirty="0">
                <a:solidFill>
                  <a:srgbClr val="446E9B"/>
                </a:solidFill>
                <a:effectLst/>
                <a:hlinkClick r:id="rId5"/>
              </a:rPr>
              <a:t>Speaking Multiple Languages Affects the Moral Bias of Language Models</a:t>
            </a:r>
            <a:r>
              <a:rPr lang="en-US" sz="1200" b="0" i="0" dirty="0">
                <a:solidFill>
                  <a:srgbClr val="212529"/>
                </a:solidFill>
                <a:effectLst/>
              </a:rPr>
              <a:t> (</a:t>
            </a:r>
            <a:r>
              <a:rPr lang="en-US" sz="1200" b="0" i="0" dirty="0" err="1">
                <a:solidFill>
                  <a:srgbClr val="212529"/>
                </a:solidFill>
                <a:effectLst/>
              </a:rPr>
              <a:t>Haemmerl</a:t>
            </a:r>
            <a:r>
              <a:rPr lang="en-US" sz="1200" b="0" i="0" dirty="0">
                <a:solidFill>
                  <a:srgbClr val="212529"/>
                </a:solidFill>
                <a:effectLst/>
              </a:rPr>
              <a:t> et al., ACL Findings 2023)</a:t>
            </a:r>
          </a:p>
          <a:p>
            <a:pPr>
              <a:lnSpc>
                <a:spcPct val="150000"/>
              </a:lnSpc>
              <a:spcAft>
                <a:spcPts val="600"/>
              </a:spcAft>
            </a:pPr>
            <a:r>
              <a:rPr lang="en-US" sz="1200" b="0" i="0" u="none" strike="noStrike" dirty="0">
                <a:solidFill>
                  <a:srgbClr val="446E9B"/>
                </a:solidFill>
                <a:effectLst/>
                <a:hlinkClick r:id="rId6"/>
              </a:rPr>
              <a:t>Probing Pre-Trained Language Models for Cross-Cultural Differences in Values</a:t>
            </a:r>
            <a:r>
              <a:rPr lang="en-US" sz="1200" b="0" i="0" dirty="0">
                <a:solidFill>
                  <a:srgbClr val="212529"/>
                </a:solidFill>
                <a:effectLst/>
              </a:rPr>
              <a:t> (Arora et al., C3NLP 2023)</a:t>
            </a:r>
          </a:p>
          <a:p>
            <a:pPr>
              <a:lnSpc>
                <a:spcPct val="150000"/>
              </a:lnSpc>
              <a:spcAft>
                <a:spcPts val="600"/>
              </a:spcAft>
            </a:pPr>
            <a:r>
              <a:rPr lang="en-US" sz="1200" b="0" i="0" u="none" strike="noStrike" dirty="0">
                <a:solidFill>
                  <a:srgbClr val="446E9B"/>
                </a:solidFill>
                <a:effectLst/>
                <a:hlinkClick r:id="rId7"/>
              </a:rPr>
              <a:t>Assessing Cross-Cultural Alignment between ChatGPT and Human Societies: An Empirical Study</a:t>
            </a:r>
            <a:r>
              <a:rPr lang="en-US" sz="1200" b="0" i="0" dirty="0">
                <a:solidFill>
                  <a:srgbClr val="212529"/>
                </a:solidFill>
                <a:effectLst/>
              </a:rPr>
              <a:t> (Cao et al., C3NLP 2023)</a:t>
            </a:r>
            <a:endParaRPr lang="en-GB" sz="1200" dirty="0">
              <a:cs typeface="Microsoft New Tai Lue" panose="020B0502040204020203" pitchFamily="34" charset="0"/>
            </a:endParaRPr>
          </a:p>
          <a:p>
            <a:pPr>
              <a:lnSpc>
                <a:spcPct val="150000"/>
              </a:lnSpc>
              <a:spcAft>
                <a:spcPts val="600"/>
              </a:spcAft>
            </a:pPr>
            <a:endParaRPr lang="en-GB" sz="1200" dirty="0">
              <a:cs typeface="Microsoft New Tai Lue" panose="020B0502040204020203" pitchFamily="34" charset="0"/>
            </a:endParaRPr>
          </a:p>
          <a:p>
            <a:pPr>
              <a:lnSpc>
                <a:spcPct val="150000"/>
              </a:lnSpc>
              <a:spcAft>
                <a:spcPts val="600"/>
              </a:spcAft>
            </a:pPr>
            <a:endParaRPr lang="en-GB" sz="1200" dirty="0">
              <a:cs typeface="Microsoft New Tai Lue" panose="020B0502040204020203" pitchFamily="34" charset="0"/>
            </a:endParaRPr>
          </a:p>
        </p:txBody>
      </p:sp>
    </p:spTree>
    <p:extLst>
      <p:ext uri="{BB962C8B-B14F-4D97-AF65-F5344CB8AC3E}">
        <p14:creationId xmlns:p14="http://schemas.microsoft.com/office/powerpoint/2010/main" val="663499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14839B2-8CEC-D6F4-4EA8-F690BDF65463}"/>
              </a:ext>
            </a:extLst>
          </p:cNvPr>
          <p:cNvPicPr>
            <a:picLocks noChangeAspect="1"/>
          </p:cNvPicPr>
          <p:nvPr/>
        </p:nvPicPr>
        <p:blipFill>
          <a:blip r:embed="rId3"/>
          <a:stretch>
            <a:fillRect/>
          </a:stretch>
        </p:blipFill>
        <p:spPr>
          <a:xfrm>
            <a:off x="293167" y="1168831"/>
            <a:ext cx="5220941" cy="5183200"/>
          </a:xfrm>
          <a:prstGeom prst="rect">
            <a:avLst/>
          </a:prstGeom>
        </p:spPr>
      </p:pic>
      <p:sp>
        <p:nvSpPr>
          <p:cNvPr id="2" name="Title 1">
            <a:extLst>
              <a:ext uri="{FF2B5EF4-FFF2-40B4-BE49-F238E27FC236}">
                <a16:creationId xmlns:a16="http://schemas.microsoft.com/office/drawing/2014/main" id="{B96E68B9-F683-74E3-B847-64D19EE91670}"/>
              </a:ext>
            </a:extLst>
          </p:cNvPr>
          <p:cNvSpPr>
            <a:spLocks noGrp="1"/>
          </p:cNvSpPr>
          <p:nvPr>
            <p:ph type="title"/>
          </p:nvPr>
        </p:nvSpPr>
        <p:spPr/>
        <p:txBody>
          <a:bodyPr/>
          <a:lstStyle/>
          <a:p>
            <a:r>
              <a:rPr lang="en-GB" dirty="0"/>
              <a:t>How to Pose the Questions? Knowledge vs. Identity</a:t>
            </a:r>
          </a:p>
        </p:txBody>
      </p:sp>
      <p:sp>
        <p:nvSpPr>
          <p:cNvPr id="4" name="Date Placeholder 3">
            <a:extLst>
              <a:ext uri="{FF2B5EF4-FFF2-40B4-BE49-F238E27FC236}">
                <a16:creationId xmlns:a16="http://schemas.microsoft.com/office/drawing/2014/main" id="{B893CFCC-5C66-CDF3-4DF0-46F2D04E586B}"/>
              </a:ext>
            </a:extLst>
          </p:cNvPr>
          <p:cNvSpPr>
            <a:spLocks noGrp="1"/>
          </p:cNvSpPr>
          <p:nvPr>
            <p:ph type="dt" sz="half" idx="10"/>
          </p:nvPr>
        </p:nvSpPr>
        <p:spPr/>
        <p:txBody>
          <a:bodyPr/>
          <a:lstStyle/>
          <a:p>
            <a:r>
              <a:rPr lang="da-DK" dirty="0"/>
              <a:t>08/09/2023</a:t>
            </a:r>
            <a:endParaRPr lang="en-GB" dirty="0"/>
          </a:p>
        </p:txBody>
      </p:sp>
      <p:sp>
        <p:nvSpPr>
          <p:cNvPr id="5" name="Slide Number Placeholder 4">
            <a:extLst>
              <a:ext uri="{FF2B5EF4-FFF2-40B4-BE49-F238E27FC236}">
                <a16:creationId xmlns:a16="http://schemas.microsoft.com/office/drawing/2014/main" id="{C9B88DCF-F448-1551-7970-6DE98F5EE783}"/>
              </a:ext>
            </a:extLst>
          </p:cNvPr>
          <p:cNvSpPr>
            <a:spLocks noGrp="1"/>
          </p:cNvSpPr>
          <p:nvPr>
            <p:ph type="sldNum" sz="quarter" idx="12"/>
          </p:nvPr>
        </p:nvSpPr>
        <p:spPr/>
        <p:txBody>
          <a:bodyPr/>
          <a:lstStyle/>
          <a:p>
            <a:fld id="{091A926C-488A-4E3E-9C21-57CAA120E114}" type="slidenum">
              <a:rPr lang="en-GB" smtClean="0"/>
              <a:t>21</a:t>
            </a:fld>
            <a:endParaRPr lang="en-GB" dirty="0"/>
          </a:p>
        </p:txBody>
      </p:sp>
      <p:pic>
        <p:nvPicPr>
          <p:cNvPr id="6" name="Content Placeholder 5">
            <a:extLst>
              <a:ext uri="{FF2B5EF4-FFF2-40B4-BE49-F238E27FC236}">
                <a16:creationId xmlns:a16="http://schemas.microsoft.com/office/drawing/2014/main" id="{B4850DC2-B44B-5618-689B-B31C80A984F5}"/>
              </a:ext>
            </a:extLst>
          </p:cNvPr>
          <p:cNvPicPr>
            <a:picLocks noGrp="1" noChangeAspect="1"/>
          </p:cNvPicPr>
          <p:nvPr>
            <p:ph idx="1"/>
          </p:nvPr>
        </p:nvPicPr>
        <p:blipFill>
          <a:blip r:embed="rId4"/>
          <a:stretch>
            <a:fillRect/>
          </a:stretch>
        </p:blipFill>
        <p:spPr>
          <a:xfrm>
            <a:off x="5378850" y="2209800"/>
            <a:ext cx="6426182" cy="4095896"/>
          </a:xfrm>
          <a:prstGeom prst="rect">
            <a:avLst/>
          </a:prstGeom>
        </p:spPr>
      </p:pic>
      <p:sp>
        <p:nvSpPr>
          <p:cNvPr id="3" name="TextBox 2">
            <a:extLst>
              <a:ext uri="{FF2B5EF4-FFF2-40B4-BE49-F238E27FC236}">
                <a16:creationId xmlns:a16="http://schemas.microsoft.com/office/drawing/2014/main" id="{6F5A9469-D409-A995-B7A6-02D2CC267728}"/>
              </a:ext>
            </a:extLst>
          </p:cNvPr>
          <p:cNvSpPr txBox="1"/>
          <p:nvPr/>
        </p:nvSpPr>
        <p:spPr>
          <a:xfrm>
            <a:off x="588963" y="6356756"/>
            <a:ext cx="1138415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0" i="0" u="none" strike="noStrike" dirty="0">
                <a:solidFill>
                  <a:srgbClr val="446E9B"/>
                </a:solidFill>
                <a:effectLst/>
                <a:latin typeface="-apple-system"/>
                <a:hlinkClick r:id="rId5"/>
              </a:rPr>
              <a:t>Assessing Cross-Cultural Alignment between ChatGPT and Human Societies: An Empirical Study</a:t>
            </a:r>
            <a:r>
              <a:rPr lang="en-US" sz="1600" b="0" i="0" dirty="0">
                <a:solidFill>
                  <a:srgbClr val="212529"/>
                </a:solidFill>
                <a:effectLst/>
                <a:latin typeface="-apple-system"/>
              </a:rPr>
              <a:t> (Cao et al., C3NLP 2023)</a:t>
            </a:r>
            <a:endParaRPr lang="en-US" sz="1600" dirty="0">
              <a:cs typeface="Microsoft New Tai Lue"/>
            </a:endParaRPr>
          </a:p>
        </p:txBody>
      </p:sp>
      <p:sp>
        <p:nvSpPr>
          <p:cNvPr id="7" name="Rectangle: Rounded Corners 6">
            <a:extLst>
              <a:ext uri="{FF2B5EF4-FFF2-40B4-BE49-F238E27FC236}">
                <a16:creationId xmlns:a16="http://schemas.microsoft.com/office/drawing/2014/main" id="{4EC4D60E-2195-1D93-E3F2-82D156D346FA}"/>
              </a:ext>
            </a:extLst>
          </p:cNvPr>
          <p:cNvSpPr/>
          <p:nvPr/>
        </p:nvSpPr>
        <p:spPr>
          <a:xfrm>
            <a:off x="2486891" y="1686622"/>
            <a:ext cx="235528" cy="155863"/>
          </a:xfrm>
          <a:prstGeom prst="roundRect">
            <a:avLst/>
          </a:prstGeom>
          <a:noFill/>
          <a:ln w="28575">
            <a:solidFill>
              <a:srgbClr val="FF0000"/>
            </a:solidFill>
          </a:ln>
        </p:spPr>
        <p:txBody>
          <a:bodyPr wrap="square" rtlCol="0" anchor="ctr">
            <a:noAutofit/>
          </a:bodyPr>
          <a:lstStyle/>
          <a:p>
            <a:pPr algn="l"/>
            <a:endParaRPr lang="en-GB" sz="2400" dirty="0">
              <a:solidFill>
                <a:schemeClr val="bg1"/>
              </a:solidFill>
            </a:endParaRPr>
          </a:p>
        </p:txBody>
      </p:sp>
      <p:sp>
        <p:nvSpPr>
          <p:cNvPr id="9" name="Rectangle: Rounded Corners 8">
            <a:extLst>
              <a:ext uri="{FF2B5EF4-FFF2-40B4-BE49-F238E27FC236}">
                <a16:creationId xmlns:a16="http://schemas.microsoft.com/office/drawing/2014/main" id="{12C54BFB-74B7-D22B-1BB0-7B082A2F0E02}"/>
              </a:ext>
            </a:extLst>
          </p:cNvPr>
          <p:cNvSpPr/>
          <p:nvPr/>
        </p:nvSpPr>
        <p:spPr>
          <a:xfrm>
            <a:off x="3546763" y="1523662"/>
            <a:ext cx="221673" cy="162960"/>
          </a:xfrm>
          <a:prstGeom prst="roundRect">
            <a:avLst/>
          </a:prstGeom>
          <a:noFill/>
          <a:ln w="28575">
            <a:solidFill>
              <a:srgbClr val="FF0000"/>
            </a:solidFill>
          </a:ln>
        </p:spPr>
        <p:txBody>
          <a:bodyPr wrap="square" rtlCol="0" anchor="ctr">
            <a:noAutofit/>
          </a:bodyPr>
          <a:lstStyle/>
          <a:p>
            <a:pPr algn="l"/>
            <a:endParaRPr lang="en-GB" sz="2400" dirty="0">
              <a:solidFill>
                <a:schemeClr val="bg1"/>
              </a:solidFill>
            </a:endParaRPr>
          </a:p>
        </p:txBody>
      </p:sp>
      <p:grpSp>
        <p:nvGrpSpPr>
          <p:cNvPr id="10" name="Group 9">
            <a:extLst>
              <a:ext uri="{FF2B5EF4-FFF2-40B4-BE49-F238E27FC236}">
                <a16:creationId xmlns:a16="http://schemas.microsoft.com/office/drawing/2014/main" id="{4D263993-A4A6-9FD3-0D7B-982EF39B3EFA}"/>
              </a:ext>
            </a:extLst>
          </p:cNvPr>
          <p:cNvGrpSpPr/>
          <p:nvPr/>
        </p:nvGrpSpPr>
        <p:grpSpPr>
          <a:xfrm>
            <a:off x="5469084" y="1164106"/>
            <a:ext cx="6335948" cy="863599"/>
            <a:chOff x="0" y="11575"/>
            <a:chExt cx="4281055" cy="1221480"/>
          </a:xfrm>
        </p:grpSpPr>
        <p:sp>
          <p:nvSpPr>
            <p:cNvPr id="11" name="Rectangle: Rounded Corners 10">
              <a:extLst>
                <a:ext uri="{FF2B5EF4-FFF2-40B4-BE49-F238E27FC236}">
                  <a16:creationId xmlns:a16="http://schemas.microsoft.com/office/drawing/2014/main" id="{A16CD9CA-89B1-E8BD-094E-F4A924FD7A41}"/>
                </a:ext>
              </a:extLst>
            </p:cNvPr>
            <p:cNvSpPr/>
            <p:nvPr/>
          </p:nvSpPr>
          <p:spPr>
            <a:xfrm>
              <a:off x="0" y="11575"/>
              <a:ext cx="4281055" cy="12214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Rounded Corners 4">
              <a:extLst>
                <a:ext uri="{FF2B5EF4-FFF2-40B4-BE49-F238E27FC236}">
                  <a16:creationId xmlns:a16="http://schemas.microsoft.com/office/drawing/2014/main" id="{7CE543D7-0340-5D44-ADF0-39C59FF1759C}"/>
                </a:ext>
              </a:extLst>
            </p:cNvPr>
            <p:cNvSpPr txBox="1"/>
            <p:nvPr/>
          </p:nvSpPr>
          <p:spPr>
            <a:xfrm>
              <a:off x="59628" y="71203"/>
              <a:ext cx="4161799" cy="11022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dirty="0"/>
                <a:t>Avoid anthropomorphising ChatGPT</a:t>
              </a:r>
              <a:endParaRPr lang="en-US" sz="2900" kern="1200" dirty="0"/>
            </a:p>
          </p:txBody>
        </p:sp>
      </p:grpSp>
    </p:spTree>
    <p:extLst>
      <p:ext uri="{BB962C8B-B14F-4D97-AF65-F5344CB8AC3E}">
        <p14:creationId xmlns:p14="http://schemas.microsoft.com/office/powerpoint/2010/main" val="211216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DFBA2-EF26-CEAF-8AA3-A38A04B13871}"/>
              </a:ext>
            </a:extLst>
          </p:cNvPr>
          <p:cNvSpPr>
            <a:spLocks noGrp="1"/>
          </p:cNvSpPr>
          <p:nvPr>
            <p:ph type="title"/>
          </p:nvPr>
        </p:nvSpPr>
        <p:spPr/>
        <p:txBody>
          <a:bodyPr/>
          <a:lstStyle/>
          <a:p>
            <a:r>
              <a:rPr lang="en-GB" dirty="0"/>
              <a:t>Prompt Templates</a:t>
            </a:r>
          </a:p>
        </p:txBody>
      </p:sp>
      <p:graphicFrame>
        <p:nvGraphicFramePr>
          <p:cNvPr id="7" name="Table 7">
            <a:extLst>
              <a:ext uri="{FF2B5EF4-FFF2-40B4-BE49-F238E27FC236}">
                <a16:creationId xmlns:a16="http://schemas.microsoft.com/office/drawing/2014/main" id="{6607E2DD-9D07-2124-5F65-7A2347D4C344}"/>
              </a:ext>
            </a:extLst>
          </p:cNvPr>
          <p:cNvGraphicFramePr>
            <a:graphicFrameLocks noGrp="1"/>
          </p:cNvGraphicFramePr>
          <p:nvPr>
            <p:ph idx="1"/>
            <p:extLst>
              <p:ext uri="{D42A27DB-BD31-4B8C-83A1-F6EECF244321}">
                <p14:modId xmlns:p14="http://schemas.microsoft.com/office/powerpoint/2010/main" val="644131023"/>
              </p:ext>
            </p:extLst>
          </p:nvPr>
        </p:nvGraphicFramePr>
        <p:xfrm>
          <a:off x="588963" y="1294446"/>
          <a:ext cx="10630728" cy="4942840"/>
        </p:xfrm>
        <a:graphic>
          <a:graphicData uri="http://schemas.openxmlformats.org/drawingml/2006/table">
            <a:tbl>
              <a:tblPr firstRow="1" bandRow="1">
                <a:tableStyleId>{5C22544A-7EE6-4342-B048-85BDC9FD1C3A}</a:tableStyleId>
              </a:tblPr>
              <a:tblGrid>
                <a:gridCol w="1302182">
                  <a:extLst>
                    <a:ext uri="{9D8B030D-6E8A-4147-A177-3AD203B41FA5}">
                      <a16:colId xmlns:a16="http://schemas.microsoft.com/office/drawing/2014/main" val="2627823287"/>
                    </a:ext>
                  </a:extLst>
                </a:gridCol>
                <a:gridCol w="3144982">
                  <a:extLst>
                    <a:ext uri="{9D8B030D-6E8A-4147-A177-3AD203B41FA5}">
                      <a16:colId xmlns:a16="http://schemas.microsoft.com/office/drawing/2014/main" val="2334995987"/>
                    </a:ext>
                  </a:extLst>
                </a:gridCol>
                <a:gridCol w="2964873">
                  <a:extLst>
                    <a:ext uri="{9D8B030D-6E8A-4147-A177-3AD203B41FA5}">
                      <a16:colId xmlns:a16="http://schemas.microsoft.com/office/drawing/2014/main" val="443843942"/>
                    </a:ext>
                  </a:extLst>
                </a:gridCol>
                <a:gridCol w="3218691">
                  <a:extLst>
                    <a:ext uri="{9D8B030D-6E8A-4147-A177-3AD203B41FA5}">
                      <a16:colId xmlns:a16="http://schemas.microsoft.com/office/drawing/2014/main" val="738456056"/>
                    </a:ext>
                  </a:extLst>
                </a:gridCol>
              </a:tblGrid>
              <a:tr h="370840">
                <a:tc>
                  <a:txBody>
                    <a:bodyPr/>
                    <a:lstStyle/>
                    <a:p>
                      <a:r>
                        <a:rPr lang="en-GB" dirty="0"/>
                        <a:t>Country</a:t>
                      </a:r>
                    </a:p>
                  </a:txBody>
                  <a:tcPr/>
                </a:tc>
                <a:tc>
                  <a:txBody>
                    <a:bodyPr/>
                    <a:lstStyle/>
                    <a:p>
                      <a:r>
                        <a:rPr lang="en-GB" dirty="0"/>
                        <a:t>Prompt 1</a:t>
                      </a:r>
                    </a:p>
                  </a:txBody>
                  <a:tcPr/>
                </a:tc>
                <a:tc>
                  <a:txBody>
                    <a:bodyPr/>
                    <a:lstStyle/>
                    <a:p>
                      <a:r>
                        <a:rPr lang="en-GB" dirty="0"/>
                        <a:t>Prompt 2</a:t>
                      </a:r>
                    </a:p>
                  </a:txBody>
                  <a:tcPr/>
                </a:tc>
                <a:tc>
                  <a:txBody>
                    <a:bodyPr/>
                    <a:lstStyle/>
                    <a:p>
                      <a:r>
                        <a:rPr lang="en-GB" dirty="0"/>
                        <a:t>Prompt 3</a:t>
                      </a:r>
                    </a:p>
                  </a:txBody>
                  <a:tcPr/>
                </a:tc>
                <a:extLst>
                  <a:ext uri="{0D108BD9-81ED-4DB2-BD59-A6C34878D82A}">
                    <a16:rowId xmlns:a16="http://schemas.microsoft.com/office/drawing/2014/main" val="2048036596"/>
                  </a:ext>
                </a:extLst>
              </a:tr>
              <a:tr h="370840">
                <a:tc>
                  <a:txBody>
                    <a:bodyPr/>
                    <a:lstStyle/>
                    <a:p>
                      <a:r>
                        <a:rPr lang="en-GB" dirty="0"/>
                        <a:t>US</a:t>
                      </a:r>
                    </a:p>
                  </a:txBody>
                  <a:tcPr/>
                </a:tc>
                <a:tc>
                  <a:txBody>
                    <a:bodyPr/>
                    <a:lstStyle/>
                    <a:p>
                      <a:r>
                        <a:rPr lang="en-US" sz="1800" b="0" i="0" kern="1200" dirty="0">
                          <a:solidFill>
                            <a:schemeClr val="dk1"/>
                          </a:solidFill>
                          <a:effectLst/>
                          <a:latin typeface="+mn-lt"/>
                          <a:ea typeface="+mn-ea"/>
                          <a:cs typeface="+mn-cs"/>
                        </a:rPr>
                        <a:t>For an average American, [Question #] is [Options].</a:t>
                      </a:r>
                      <a:endParaRPr lang="en-GB" dirty="0"/>
                    </a:p>
                  </a:txBody>
                  <a:tcPr/>
                </a:tc>
                <a:tc>
                  <a:txBody>
                    <a:bodyPr/>
                    <a:lstStyle/>
                    <a:p>
                      <a:endParaRPr lang="en-GB" dirty="0"/>
                    </a:p>
                  </a:txBody>
                  <a:tcPr/>
                </a:tc>
                <a:tc>
                  <a:txBody>
                    <a:bodyPr/>
                    <a:lstStyle/>
                    <a:p>
                      <a:r>
                        <a:rPr lang="en-US" sz="1800" b="0" i="0" kern="1200" dirty="0">
                          <a:solidFill>
                            <a:schemeClr val="dk1"/>
                          </a:solidFill>
                          <a:effectLst/>
                          <a:latin typeface="+mn-lt"/>
                          <a:ea typeface="+mn-ea"/>
                          <a:cs typeface="+mn-cs"/>
                        </a:rPr>
                        <a:t>In the American cultural setting, [Question #] is [Options].</a:t>
                      </a:r>
                      <a:endParaRPr lang="en-GB" dirty="0"/>
                    </a:p>
                  </a:txBody>
                  <a:tcPr/>
                </a:tc>
                <a:extLst>
                  <a:ext uri="{0D108BD9-81ED-4DB2-BD59-A6C34878D82A}">
                    <a16:rowId xmlns:a16="http://schemas.microsoft.com/office/drawing/2014/main" val="2326641301"/>
                  </a:ext>
                </a:extLst>
              </a:tr>
              <a:tr h="370840">
                <a:tc>
                  <a:txBody>
                    <a:bodyPr/>
                    <a:lstStyle/>
                    <a:p>
                      <a:r>
                        <a:rPr lang="en-GB" dirty="0"/>
                        <a:t>China</a:t>
                      </a:r>
                    </a:p>
                  </a:txBody>
                  <a:tcPr/>
                </a:tc>
                <a:tc>
                  <a:txBody>
                    <a:bodyPr/>
                    <a:lstStyle/>
                    <a:p>
                      <a:r>
                        <a:rPr lang="en-US" sz="1800" b="0" i="0" kern="1200" dirty="0">
                          <a:solidFill>
                            <a:schemeClr val="dk1"/>
                          </a:solidFill>
                          <a:effectLst/>
                          <a:latin typeface="+mn-lt"/>
                          <a:ea typeface="+mn-ea"/>
                          <a:cs typeface="+mn-cs"/>
                        </a:rPr>
                        <a:t>For an average Chinese, [Question #] is [Options].</a:t>
                      </a:r>
                      <a:endParaRPr lang="en-GB" dirty="0"/>
                    </a:p>
                  </a:txBody>
                  <a:tcPr/>
                </a:tc>
                <a:tc>
                  <a:txBody>
                    <a:bodyPr/>
                    <a:lstStyle/>
                    <a:p>
                      <a:r>
                        <a:rPr lang="zh-CN" altLang="da-DK" sz="1800" b="0" i="0" kern="1200" dirty="0">
                          <a:solidFill>
                            <a:schemeClr val="dk1"/>
                          </a:solidFill>
                          <a:effectLst/>
                          <a:latin typeface="+mn-lt"/>
                          <a:ea typeface="+mn-ea"/>
                          <a:cs typeface="+mn-cs"/>
                        </a:rPr>
                        <a:t>对普通中国人来说，</a:t>
                      </a:r>
                      <a:r>
                        <a:rPr lang="da-DK" altLang="zh-CN" sz="1800" b="0" i="0" kern="1200" dirty="0">
                          <a:solidFill>
                            <a:schemeClr val="dk1"/>
                          </a:solidFill>
                          <a:effectLst/>
                          <a:latin typeface="+mn-lt"/>
                          <a:ea typeface="+mn-ea"/>
                          <a:cs typeface="+mn-cs"/>
                        </a:rPr>
                        <a:t>[</a:t>
                      </a:r>
                      <a:r>
                        <a:rPr lang="zh-CN" altLang="da-DK" sz="1800" b="0" i="0" kern="1200" dirty="0">
                          <a:solidFill>
                            <a:schemeClr val="dk1"/>
                          </a:solidFill>
                          <a:effectLst/>
                          <a:latin typeface="+mn-lt"/>
                          <a:ea typeface="+mn-ea"/>
                          <a:cs typeface="+mn-cs"/>
                        </a:rPr>
                        <a:t>问题 </a:t>
                      </a:r>
                      <a:r>
                        <a:rPr lang="da-DK" altLang="zh-CN" sz="1800" b="0" i="0" kern="1200" dirty="0">
                          <a:solidFill>
                            <a:schemeClr val="dk1"/>
                          </a:solidFill>
                          <a:effectLst/>
                          <a:latin typeface="+mn-lt"/>
                          <a:ea typeface="+mn-ea"/>
                          <a:cs typeface="+mn-cs"/>
                        </a:rPr>
                        <a:t>#] </a:t>
                      </a:r>
                      <a:r>
                        <a:rPr lang="zh-CN" altLang="da-DK" sz="1800" b="0" i="0" kern="1200" dirty="0">
                          <a:solidFill>
                            <a:schemeClr val="dk1"/>
                          </a:solidFill>
                          <a:effectLst/>
                          <a:latin typeface="+mn-lt"/>
                          <a:ea typeface="+mn-ea"/>
                          <a:cs typeface="+mn-cs"/>
                        </a:rPr>
                        <a:t>是 </a:t>
                      </a:r>
                      <a:r>
                        <a:rPr lang="da-DK" altLang="zh-CN" sz="1800" b="0" i="0" kern="1200" dirty="0">
                          <a:solidFill>
                            <a:schemeClr val="dk1"/>
                          </a:solidFill>
                          <a:effectLst/>
                          <a:latin typeface="+mn-lt"/>
                          <a:ea typeface="+mn-ea"/>
                          <a:cs typeface="+mn-cs"/>
                        </a:rPr>
                        <a:t>[</a:t>
                      </a:r>
                      <a:r>
                        <a:rPr lang="zh-CN" altLang="da-DK" sz="1800" b="0" i="0" kern="1200" dirty="0">
                          <a:solidFill>
                            <a:schemeClr val="dk1"/>
                          </a:solidFill>
                          <a:effectLst/>
                          <a:latin typeface="+mn-lt"/>
                          <a:ea typeface="+mn-ea"/>
                          <a:cs typeface="+mn-cs"/>
                        </a:rPr>
                        <a:t>选项</a:t>
                      </a:r>
                      <a:r>
                        <a:rPr lang="da-DK" altLang="zh-CN" sz="1800" b="0" i="0" kern="1200" dirty="0">
                          <a:solidFill>
                            <a:schemeClr val="dk1"/>
                          </a:solidFill>
                          <a:effectLst/>
                          <a:latin typeface="+mn-lt"/>
                          <a:ea typeface="+mn-ea"/>
                          <a:cs typeface="+mn-cs"/>
                        </a:rPr>
                        <a:t>]</a:t>
                      </a:r>
                      <a:r>
                        <a:rPr lang="zh-CN" altLang="da-DK" sz="1800" b="0" i="0" kern="1200" dirty="0">
                          <a:solidFill>
                            <a:schemeClr val="dk1"/>
                          </a:solidFill>
                          <a:effectLst/>
                          <a:latin typeface="+mn-lt"/>
                          <a:ea typeface="+mn-ea"/>
                          <a:cs typeface="+mn-cs"/>
                        </a:rPr>
                        <a:t>。</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In the Chinese cultural setting, [Question #] is [Options].</a:t>
                      </a:r>
                      <a:endParaRPr lang="en-GB" dirty="0"/>
                    </a:p>
                  </a:txBody>
                  <a:tcPr/>
                </a:tc>
                <a:extLst>
                  <a:ext uri="{0D108BD9-81ED-4DB2-BD59-A6C34878D82A}">
                    <a16:rowId xmlns:a16="http://schemas.microsoft.com/office/drawing/2014/main" val="624381578"/>
                  </a:ext>
                </a:extLst>
              </a:tr>
              <a:tr h="370840">
                <a:tc>
                  <a:txBody>
                    <a:bodyPr/>
                    <a:lstStyle/>
                    <a:p>
                      <a:r>
                        <a:rPr lang="en-GB" dirty="0"/>
                        <a:t>Germany</a:t>
                      </a:r>
                    </a:p>
                  </a:txBody>
                  <a:tcPr/>
                </a:tc>
                <a:tc>
                  <a:txBody>
                    <a:bodyPr/>
                    <a:lstStyle/>
                    <a:p>
                      <a:r>
                        <a:rPr lang="en-US" sz="1800" b="0" i="0" kern="1200" dirty="0">
                          <a:solidFill>
                            <a:schemeClr val="dk1"/>
                          </a:solidFill>
                          <a:effectLst/>
                          <a:latin typeface="+mn-lt"/>
                          <a:ea typeface="+mn-ea"/>
                          <a:cs typeface="+mn-cs"/>
                        </a:rPr>
                        <a:t>For an average German, [Question #] is [Options].</a:t>
                      </a:r>
                      <a:endParaRPr lang="en-GB" dirty="0"/>
                    </a:p>
                  </a:txBody>
                  <a:tcPr/>
                </a:tc>
                <a:tc>
                  <a:txBody>
                    <a:bodyPr/>
                    <a:lstStyle/>
                    <a:p>
                      <a:r>
                        <a:rPr lang="de-DE" sz="1800" b="0" i="0" kern="1200" dirty="0">
                          <a:solidFill>
                            <a:schemeClr val="dk1"/>
                          </a:solidFill>
                          <a:effectLst/>
                          <a:latin typeface="+mn-lt"/>
                          <a:ea typeface="+mn-ea"/>
                          <a:cs typeface="+mn-cs"/>
                        </a:rPr>
                        <a:t>[Frage] ist [Option] für den durchschnittlichen Deutschen.</a:t>
                      </a:r>
                      <a:endParaRPr lang="en-GB" dirty="0"/>
                    </a:p>
                  </a:txBody>
                  <a:tcPr/>
                </a:tc>
                <a:tc>
                  <a:txBody>
                    <a:bodyPr/>
                    <a:lstStyle/>
                    <a:p>
                      <a:r>
                        <a:rPr lang="en-US" sz="1800" b="0" i="0" kern="1200" dirty="0">
                          <a:solidFill>
                            <a:schemeClr val="dk1"/>
                          </a:solidFill>
                          <a:effectLst/>
                          <a:latin typeface="+mn-lt"/>
                          <a:ea typeface="+mn-ea"/>
                          <a:cs typeface="+mn-cs"/>
                        </a:rPr>
                        <a:t>In the German cultural setting, [Question #] is [Options].</a:t>
                      </a:r>
                      <a:endParaRPr lang="en-GB" dirty="0"/>
                    </a:p>
                  </a:txBody>
                  <a:tcPr/>
                </a:tc>
                <a:extLst>
                  <a:ext uri="{0D108BD9-81ED-4DB2-BD59-A6C34878D82A}">
                    <a16:rowId xmlns:a16="http://schemas.microsoft.com/office/drawing/2014/main" val="3832167862"/>
                  </a:ext>
                </a:extLst>
              </a:tr>
              <a:tr h="370840">
                <a:tc>
                  <a:txBody>
                    <a:bodyPr/>
                    <a:lstStyle/>
                    <a:p>
                      <a:r>
                        <a:rPr lang="en-GB" dirty="0"/>
                        <a:t>Japan</a:t>
                      </a:r>
                    </a:p>
                  </a:txBody>
                  <a:tcPr/>
                </a:tc>
                <a:tc>
                  <a:txBody>
                    <a:bodyPr/>
                    <a:lstStyle/>
                    <a:p>
                      <a:r>
                        <a:rPr lang="en-US" sz="1800" b="0" i="0" kern="1200" dirty="0">
                          <a:solidFill>
                            <a:schemeClr val="dk1"/>
                          </a:solidFill>
                          <a:effectLst/>
                          <a:latin typeface="+mn-lt"/>
                          <a:ea typeface="+mn-ea"/>
                          <a:cs typeface="+mn-cs"/>
                        </a:rPr>
                        <a:t>For an average Japanese, [Question #] is [Options].</a:t>
                      </a:r>
                      <a:endParaRPr lang="en-GB" dirty="0"/>
                    </a:p>
                  </a:txBody>
                  <a:tcPr/>
                </a:tc>
                <a:tc>
                  <a:txBody>
                    <a:bodyPr/>
                    <a:lstStyle/>
                    <a:p>
                      <a:r>
                        <a:rPr lang="ja-JP" altLang="da-DK" dirty="0"/>
                        <a:t>平均的な日本人の合、</a:t>
                      </a:r>
                      <a:r>
                        <a:rPr lang="da-DK" altLang="ja-JP" dirty="0"/>
                        <a:t>【 #】</a:t>
                      </a:r>
                      <a:r>
                        <a:rPr lang="ja-JP" altLang="da-DK" dirty="0"/>
                        <a:t>は</a:t>
                      </a:r>
                      <a:r>
                        <a:rPr lang="da-DK" altLang="ja-JP" dirty="0"/>
                        <a:t>【</a:t>
                      </a:r>
                      <a:r>
                        <a:rPr lang="ja-JP" altLang="da-DK" dirty="0"/>
                        <a:t>肢</a:t>
                      </a:r>
                      <a:r>
                        <a:rPr lang="da-DK" altLang="ja-JP" dirty="0"/>
                        <a:t>】</a:t>
                      </a:r>
                      <a:r>
                        <a:rPr lang="ja-JP" altLang="da-DK" dirty="0"/>
                        <a:t>です。</a:t>
                      </a:r>
                      <a:endParaRPr lang="en-GB" dirty="0"/>
                    </a:p>
                  </a:txBody>
                  <a:tcPr/>
                </a:tc>
                <a:tc>
                  <a:txBody>
                    <a:bodyPr/>
                    <a:lstStyle/>
                    <a:p>
                      <a:r>
                        <a:rPr lang="en-US" sz="1800" b="0" i="0" kern="1200" dirty="0">
                          <a:solidFill>
                            <a:schemeClr val="dk1"/>
                          </a:solidFill>
                          <a:effectLst/>
                          <a:latin typeface="+mn-lt"/>
                          <a:ea typeface="+mn-ea"/>
                          <a:cs typeface="+mn-cs"/>
                        </a:rPr>
                        <a:t>In the Japanese cultural setting, [Question #] is [Options].</a:t>
                      </a:r>
                      <a:endParaRPr lang="en-GB" dirty="0"/>
                    </a:p>
                  </a:txBody>
                  <a:tcPr/>
                </a:tc>
                <a:extLst>
                  <a:ext uri="{0D108BD9-81ED-4DB2-BD59-A6C34878D82A}">
                    <a16:rowId xmlns:a16="http://schemas.microsoft.com/office/drawing/2014/main" val="4212029577"/>
                  </a:ext>
                </a:extLst>
              </a:tr>
              <a:tr h="370840">
                <a:tc>
                  <a:txBody>
                    <a:bodyPr/>
                    <a:lstStyle/>
                    <a:p>
                      <a:r>
                        <a:rPr lang="en-GB" dirty="0"/>
                        <a:t>Spain</a:t>
                      </a:r>
                    </a:p>
                  </a:txBody>
                  <a:tcPr/>
                </a:tc>
                <a:tc>
                  <a:txBody>
                    <a:bodyPr/>
                    <a:lstStyle/>
                    <a:p>
                      <a:r>
                        <a:rPr lang="en-US" sz="1800" b="0" i="0" kern="1200" dirty="0">
                          <a:solidFill>
                            <a:schemeClr val="dk1"/>
                          </a:solidFill>
                          <a:effectLst/>
                          <a:latin typeface="+mn-lt"/>
                          <a:ea typeface="+mn-ea"/>
                          <a:cs typeface="+mn-cs"/>
                        </a:rPr>
                        <a:t>For an average Spanish, [Question #] is [Options].</a:t>
                      </a:r>
                    </a:p>
                    <a:p>
                      <a:endParaRPr lang="en-GB" dirty="0"/>
                    </a:p>
                  </a:txBody>
                  <a:tcPr/>
                </a:tc>
                <a:tc>
                  <a:txBody>
                    <a:bodyPr/>
                    <a:lstStyle/>
                    <a:p>
                      <a:r>
                        <a:rPr lang="es-ES" sz="1800" b="0" i="0" kern="1200" dirty="0">
                          <a:solidFill>
                            <a:schemeClr val="dk1"/>
                          </a:solidFill>
                          <a:effectLst/>
                          <a:latin typeface="+mn-lt"/>
                          <a:ea typeface="+mn-ea"/>
                          <a:cs typeface="+mn-cs"/>
                        </a:rPr>
                        <a:t>Para el español promedio, [Pregunta #] es [Opciones].</a:t>
                      </a:r>
                      <a:endParaRPr lang="en-GB" dirty="0"/>
                    </a:p>
                  </a:txBody>
                  <a:tcPr/>
                </a:tc>
                <a:tc>
                  <a:txBody>
                    <a:bodyPr/>
                    <a:lstStyle/>
                    <a:p>
                      <a:r>
                        <a:rPr lang="en-US" sz="1800" b="0" i="0" kern="1200" dirty="0">
                          <a:solidFill>
                            <a:schemeClr val="dk1"/>
                          </a:solidFill>
                          <a:effectLst/>
                          <a:latin typeface="+mn-lt"/>
                          <a:ea typeface="+mn-ea"/>
                          <a:cs typeface="+mn-cs"/>
                        </a:rPr>
                        <a:t>In the Spanish cultural setting, [Question #] is [Options].</a:t>
                      </a:r>
                      <a:endParaRPr lang="en-GB" dirty="0"/>
                    </a:p>
                  </a:txBody>
                  <a:tcPr/>
                </a:tc>
                <a:extLst>
                  <a:ext uri="{0D108BD9-81ED-4DB2-BD59-A6C34878D82A}">
                    <a16:rowId xmlns:a16="http://schemas.microsoft.com/office/drawing/2014/main" val="2010560340"/>
                  </a:ext>
                </a:extLst>
              </a:tr>
            </a:tbl>
          </a:graphicData>
        </a:graphic>
      </p:graphicFrame>
      <p:sp>
        <p:nvSpPr>
          <p:cNvPr id="4" name="Date Placeholder 3">
            <a:extLst>
              <a:ext uri="{FF2B5EF4-FFF2-40B4-BE49-F238E27FC236}">
                <a16:creationId xmlns:a16="http://schemas.microsoft.com/office/drawing/2014/main" id="{F15FEC21-B849-B658-D218-F7E6C5A9905D}"/>
              </a:ext>
            </a:extLst>
          </p:cNvPr>
          <p:cNvSpPr>
            <a:spLocks noGrp="1"/>
          </p:cNvSpPr>
          <p:nvPr>
            <p:ph type="dt" sz="half" idx="10"/>
          </p:nvPr>
        </p:nvSpPr>
        <p:spPr/>
        <p:txBody>
          <a:bodyPr/>
          <a:lstStyle/>
          <a:p>
            <a:r>
              <a:rPr lang="da-DK" dirty="0"/>
              <a:t>08/09/2023</a:t>
            </a:r>
            <a:endParaRPr lang="en-GB" dirty="0"/>
          </a:p>
        </p:txBody>
      </p:sp>
      <p:sp>
        <p:nvSpPr>
          <p:cNvPr id="5" name="Slide Number Placeholder 4">
            <a:extLst>
              <a:ext uri="{FF2B5EF4-FFF2-40B4-BE49-F238E27FC236}">
                <a16:creationId xmlns:a16="http://schemas.microsoft.com/office/drawing/2014/main" id="{7D751727-320B-5347-12D7-00081661F03B}"/>
              </a:ext>
            </a:extLst>
          </p:cNvPr>
          <p:cNvSpPr>
            <a:spLocks noGrp="1"/>
          </p:cNvSpPr>
          <p:nvPr>
            <p:ph type="sldNum" sz="quarter" idx="12"/>
          </p:nvPr>
        </p:nvSpPr>
        <p:spPr/>
        <p:txBody>
          <a:bodyPr/>
          <a:lstStyle/>
          <a:p>
            <a:fld id="{091A926C-488A-4E3E-9C21-57CAA120E114}" type="slidenum">
              <a:rPr lang="en-GB" smtClean="0"/>
              <a:t>22</a:t>
            </a:fld>
            <a:endParaRPr lang="en-GB" dirty="0"/>
          </a:p>
        </p:txBody>
      </p:sp>
      <p:sp>
        <p:nvSpPr>
          <p:cNvPr id="6" name="TextBox 5">
            <a:extLst>
              <a:ext uri="{FF2B5EF4-FFF2-40B4-BE49-F238E27FC236}">
                <a16:creationId xmlns:a16="http://schemas.microsoft.com/office/drawing/2014/main" id="{5A44005C-F2E0-2FF9-0DB5-3FE4189A3512}"/>
              </a:ext>
            </a:extLst>
          </p:cNvPr>
          <p:cNvSpPr txBox="1"/>
          <p:nvPr/>
        </p:nvSpPr>
        <p:spPr>
          <a:xfrm>
            <a:off x="588963" y="6356756"/>
            <a:ext cx="1138415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0" i="0" u="none" strike="noStrike" dirty="0">
                <a:solidFill>
                  <a:srgbClr val="446E9B"/>
                </a:solidFill>
                <a:effectLst/>
                <a:latin typeface="-apple-system"/>
                <a:hlinkClick r:id="rId3"/>
              </a:rPr>
              <a:t>Assessing Cross-Cultural Alignment between ChatGPT and Human Societies: An Empirical Study</a:t>
            </a:r>
            <a:r>
              <a:rPr lang="en-US" sz="1600" b="0" i="0" dirty="0">
                <a:solidFill>
                  <a:srgbClr val="212529"/>
                </a:solidFill>
                <a:effectLst/>
                <a:latin typeface="-apple-system"/>
              </a:rPr>
              <a:t> (Cao et al., C3NLP 2023)</a:t>
            </a:r>
            <a:endParaRPr lang="en-US" sz="1600" dirty="0">
              <a:cs typeface="Microsoft New Tai Lue"/>
            </a:endParaRPr>
          </a:p>
        </p:txBody>
      </p:sp>
      <p:pic>
        <p:nvPicPr>
          <p:cNvPr id="1026" name="Picture 2" descr="iOS 16.4">
            <a:extLst>
              <a:ext uri="{FF2B5EF4-FFF2-40B4-BE49-F238E27FC236}">
                <a16:creationId xmlns:a16="http://schemas.microsoft.com/office/drawing/2014/main" id="{E97201C0-0110-30B6-9FCC-4424D0C75B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842485"/>
            <a:ext cx="665018" cy="6650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OS 16.4">
            <a:extLst>
              <a:ext uri="{FF2B5EF4-FFF2-40B4-BE49-F238E27FC236}">
                <a16:creationId xmlns:a16="http://schemas.microsoft.com/office/drawing/2014/main" id="{862E24A8-6257-810D-0151-83F435279F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4648200"/>
            <a:ext cx="665019" cy="66501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OS 16.4">
            <a:extLst>
              <a:ext uri="{FF2B5EF4-FFF2-40B4-BE49-F238E27FC236}">
                <a16:creationId xmlns:a16="http://schemas.microsoft.com/office/drawing/2014/main" id="{804A1878-691A-4B4D-25B6-7FFF90A48B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2763982"/>
            <a:ext cx="665018" cy="66501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OS 16.4">
            <a:extLst>
              <a:ext uri="{FF2B5EF4-FFF2-40B4-BE49-F238E27FC236}">
                <a16:creationId xmlns:a16="http://schemas.microsoft.com/office/drawing/2014/main" id="{3B1F8417-E602-49FA-5668-70D307E2BD2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5572268"/>
            <a:ext cx="665018" cy="66501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OS 16.4">
            <a:extLst>
              <a:ext uri="{FF2B5EF4-FFF2-40B4-BE49-F238E27FC236}">
                <a16:creationId xmlns:a16="http://schemas.microsoft.com/office/drawing/2014/main" id="{65D83860-55A9-E0A3-8128-BE60FC1791D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199" y="3685479"/>
            <a:ext cx="703672" cy="703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348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D0F7AE7D-9074-BCFA-0AD8-FFCCBA88233C}"/>
              </a:ext>
            </a:extLst>
          </p:cNvPr>
          <p:cNvPicPr>
            <a:picLocks noGrp="1" noChangeAspect="1"/>
          </p:cNvPicPr>
          <p:nvPr>
            <p:ph idx="1"/>
          </p:nvPr>
        </p:nvPicPr>
        <p:blipFill rotWithShape="1">
          <a:blip r:embed="rId3"/>
          <a:srcRect l="15926" r="16230"/>
          <a:stretch/>
        </p:blipFill>
        <p:spPr>
          <a:xfrm>
            <a:off x="8218737" y="1127731"/>
            <a:ext cx="3890552" cy="2055073"/>
          </a:xfrm>
        </p:spPr>
      </p:pic>
      <p:sp>
        <p:nvSpPr>
          <p:cNvPr id="2" name="Title 1">
            <a:extLst>
              <a:ext uri="{FF2B5EF4-FFF2-40B4-BE49-F238E27FC236}">
                <a16:creationId xmlns:a16="http://schemas.microsoft.com/office/drawing/2014/main" id="{B96E68B9-F683-74E3-B847-64D19EE91670}"/>
              </a:ext>
            </a:extLst>
          </p:cNvPr>
          <p:cNvSpPr>
            <a:spLocks noGrp="1"/>
          </p:cNvSpPr>
          <p:nvPr>
            <p:ph type="title"/>
          </p:nvPr>
        </p:nvSpPr>
        <p:spPr/>
        <p:txBody>
          <a:bodyPr/>
          <a:lstStyle/>
          <a:p>
            <a:pPr lvl="0"/>
            <a:r>
              <a:rPr lang="en-GB" dirty="0"/>
              <a:t>ChatGPT Responses are Not Always Consistent</a:t>
            </a:r>
            <a:endParaRPr lang="en-US" dirty="0"/>
          </a:p>
        </p:txBody>
      </p:sp>
      <p:sp>
        <p:nvSpPr>
          <p:cNvPr id="4" name="Date Placeholder 3">
            <a:extLst>
              <a:ext uri="{FF2B5EF4-FFF2-40B4-BE49-F238E27FC236}">
                <a16:creationId xmlns:a16="http://schemas.microsoft.com/office/drawing/2014/main" id="{B893CFCC-5C66-CDF3-4DF0-46F2D04E586B}"/>
              </a:ext>
            </a:extLst>
          </p:cNvPr>
          <p:cNvSpPr>
            <a:spLocks noGrp="1"/>
          </p:cNvSpPr>
          <p:nvPr>
            <p:ph type="dt" sz="half" idx="10"/>
          </p:nvPr>
        </p:nvSpPr>
        <p:spPr/>
        <p:txBody>
          <a:bodyPr/>
          <a:lstStyle/>
          <a:p>
            <a:r>
              <a:rPr lang="da-DK" dirty="0"/>
              <a:t>08/09/2023</a:t>
            </a:r>
            <a:endParaRPr lang="en-GB" dirty="0"/>
          </a:p>
        </p:txBody>
      </p:sp>
      <p:sp>
        <p:nvSpPr>
          <p:cNvPr id="5" name="Slide Number Placeholder 4">
            <a:extLst>
              <a:ext uri="{FF2B5EF4-FFF2-40B4-BE49-F238E27FC236}">
                <a16:creationId xmlns:a16="http://schemas.microsoft.com/office/drawing/2014/main" id="{C9B88DCF-F448-1551-7970-6DE98F5EE783}"/>
              </a:ext>
            </a:extLst>
          </p:cNvPr>
          <p:cNvSpPr>
            <a:spLocks noGrp="1"/>
          </p:cNvSpPr>
          <p:nvPr>
            <p:ph type="sldNum" sz="quarter" idx="12"/>
          </p:nvPr>
        </p:nvSpPr>
        <p:spPr/>
        <p:txBody>
          <a:bodyPr/>
          <a:lstStyle/>
          <a:p>
            <a:fld id="{091A926C-488A-4E3E-9C21-57CAA120E114}" type="slidenum">
              <a:rPr lang="en-GB" smtClean="0"/>
              <a:t>23</a:t>
            </a:fld>
            <a:endParaRPr lang="en-GB" dirty="0"/>
          </a:p>
        </p:txBody>
      </p:sp>
      <p:sp>
        <p:nvSpPr>
          <p:cNvPr id="3" name="TextBox 2">
            <a:extLst>
              <a:ext uri="{FF2B5EF4-FFF2-40B4-BE49-F238E27FC236}">
                <a16:creationId xmlns:a16="http://schemas.microsoft.com/office/drawing/2014/main" id="{6F5A9469-D409-A995-B7A6-02D2CC267728}"/>
              </a:ext>
            </a:extLst>
          </p:cNvPr>
          <p:cNvSpPr txBox="1"/>
          <p:nvPr/>
        </p:nvSpPr>
        <p:spPr>
          <a:xfrm>
            <a:off x="588963" y="6356756"/>
            <a:ext cx="1138415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0" i="0" u="none" strike="noStrike" dirty="0">
                <a:solidFill>
                  <a:srgbClr val="446E9B"/>
                </a:solidFill>
                <a:effectLst/>
                <a:latin typeface="-apple-system"/>
                <a:hlinkClick r:id="rId4"/>
              </a:rPr>
              <a:t>Assessing Cross-Cultural Alignment between ChatGPT and Human Societies: An Empirical Study</a:t>
            </a:r>
            <a:r>
              <a:rPr lang="en-US" sz="1600" b="0" i="0" dirty="0">
                <a:solidFill>
                  <a:srgbClr val="212529"/>
                </a:solidFill>
                <a:effectLst/>
                <a:latin typeface="-apple-system"/>
              </a:rPr>
              <a:t> (Cao et al., C3NLP 2023)</a:t>
            </a:r>
            <a:endParaRPr lang="en-US" sz="1600" dirty="0">
              <a:cs typeface="Microsoft New Tai Lue"/>
            </a:endParaRPr>
          </a:p>
        </p:txBody>
      </p:sp>
      <p:sp>
        <p:nvSpPr>
          <p:cNvPr id="11" name="Content Placeholder 14">
            <a:extLst>
              <a:ext uri="{FF2B5EF4-FFF2-40B4-BE49-F238E27FC236}">
                <a16:creationId xmlns:a16="http://schemas.microsoft.com/office/drawing/2014/main" id="{5F7A48E1-D296-84F9-9D48-B41078516472}"/>
              </a:ext>
            </a:extLst>
          </p:cNvPr>
          <p:cNvSpPr txBox="1">
            <a:spLocks/>
          </p:cNvSpPr>
          <p:nvPr/>
        </p:nvSpPr>
        <p:spPr>
          <a:xfrm>
            <a:off x="413865" y="1484313"/>
            <a:ext cx="5194320" cy="1479775"/>
          </a:xfrm>
          <a:prstGeom prst="rect">
            <a:avLst/>
          </a:prstGeom>
        </p:spPr>
        <p:txBody>
          <a:bodyPr vert="horz" lIns="0" tIns="0" rIns="0" bIns="0" rtlCol="0">
            <a:noAutofit/>
          </a:bodyPr>
          <a:lstStyle>
            <a:lvl1pPr marL="360000" indent="-360000" algn="l" defTabSz="914400" rtl="0" eaLnBrk="1" latinLnBrk="0" hangingPunct="1">
              <a:lnSpc>
                <a:spcPct val="100000"/>
              </a:lnSpc>
              <a:spcBef>
                <a:spcPts val="1000"/>
              </a:spcBef>
              <a:buFont typeface="Arial" panose="020B0604020202020204" pitchFamily="34" charset="0"/>
              <a:buChar char="•"/>
              <a:defRPr lang="da-DK" sz="2400" b="0" i="0" kern="1200" spc="60" baseline="0" dirty="0" smtClean="0">
                <a:solidFill>
                  <a:schemeClr val="tx1"/>
                </a:solidFill>
                <a:latin typeface="+mn-lt"/>
                <a:ea typeface="+mn-ea"/>
                <a:cs typeface="Microsoft New Tai Lue" panose="020B0502040204020203" pitchFamily="34" charset="0"/>
              </a:defRPr>
            </a:lvl1pPr>
            <a:lvl2pPr marL="719138" marR="0" indent="-358775"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lang="da-DK" sz="2000" b="0" i="0" kern="1200" spc="60" baseline="0" dirty="0" smtClean="0">
                <a:solidFill>
                  <a:schemeClr val="tx1"/>
                </a:solidFill>
                <a:latin typeface="+mn-lt"/>
                <a:ea typeface="+mn-ea"/>
                <a:cs typeface="Microsoft New Tai Lue" panose="020B0502040204020203" pitchFamily="34" charset="0"/>
              </a:defRPr>
            </a:lvl2pPr>
            <a:lvl3pPr marL="1072800" indent="-352800" algn="l" defTabSz="914400" rtl="0" eaLnBrk="1" latinLnBrk="0" hangingPunct="1">
              <a:lnSpc>
                <a:spcPct val="90000"/>
              </a:lnSpc>
              <a:spcBef>
                <a:spcPts val="500"/>
              </a:spcBef>
              <a:buFont typeface="Arial" panose="020B0604020202020204" pitchFamily="34" charset="0"/>
              <a:buChar char="•"/>
              <a:defRPr lang="da-DK" sz="1800" b="0" i="0" kern="1200" baseline="0" dirty="0" smtClean="0">
                <a:solidFill>
                  <a:schemeClr val="tx1"/>
                </a:solidFill>
                <a:latin typeface="+mn-lt"/>
                <a:ea typeface="+mn-ea"/>
                <a:cs typeface="Microsoft New Tai Lue" panose="020B0502040204020203" pitchFamily="34" charset="0"/>
              </a:defRPr>
            </a:lvl3pPr>
            <a:lvl4pPr marL="719138" indent="0" algn="l" defTabSz="914400" rtl="0" eaLnBrk="1" latinLnBrk="0" hangingPunct="1">
              <a:lnSpc>
                <a:spcPct val="90000"/>
              </a:lnSpc>
              <a:spcBef>
                <a:spcPts val="500"/>
              </a:spcBef>
              <a:buFont typeface="Arial" panose="020B0604020202020204" pitchFamily="34" charset="0"/>
              <a:buNone/>
              <a:defRPr lang="da-DK" sz="1800" b="0" i="0" kern="1200">
                <a:solidFill>
                  <a:schemeClr val="tx1"/>
                </a:solidFill>
                <a:latin typeface="+mn-lt"/>
                <a:ea typeface="+mn-ea"/>
                <a:cs typeface="Microsoft New Tai Lue" panose="020B0502040204020203" pitchFamily="34" charset="0"/>
              </a:defRPr>
            </a:lvl4pPr>
            <a:lvl5pPr marL="1072800" indent="-352800" algn="l" defTabSz="914400" rtl="0" eaLnBrk="1" latinLnBrk="0" hangingPunct="1">
              <a:lnSpc>
                <a:spcPct val="90000"/>
              </a:lnSpc>
              <a:spcBef>
                <a:spcPts val="500"/>
              </a:spcBef>
              <a:buFont typeface="Arial" panose="020B0604020202020204" pitchFamily="34" charset="0"/>
              <a:buChar char="•"/>
              <a:defRPr lang="da-DK" sz="1800" b="0" i="0" kern="1200" spc="60" baseline="0" dirty="0" smtClean="0">
                <a:solidFill>
                  <a:schemeClr val="tx1"/>
                </a:solidFill>
                <a:latin typeface="+mn-lt"/>
                <a:ea typeface="+mn-ea"/>
                <a:cs typeface="Microsoft New Tai Lue" panose="020B0502040204020203" pitchFamily="34" charset="0"/>
              </a:defRPr>
            </a:lvl5pPr>
            <a:lvl6pPr marL="1072800" indent="-352800" algn="l" defTabSz="914400" rtl="0" eaLnBrk="1" latinLnBrk="0" hangingPunct="1">
              <a:lnSpc>
                <a:spcPct val="90000"/>
              </a:lnSpc>
              <a:spcBef>
                <a:spcPts val="500"/>
              </a:spcBef>
              <a:buFont typeface="Arial" panose="020B0604020202020204" pitchFamily="34" charset="0"/>
              <a:buChar char="•"/>
              <a:defRPr lang="da-DK" sz="1800" b="0" i="0" kern="1200" dirty="0" smtClean="0">
                <a:solidFill>
                  <a:schemeClr val="tx1"/>
                </a:solidFill>
                <a:latin typeface="+mn-lt"/>
                <a:ea typeface="+mn-ea"/>
                <a:cs typeface="Microsoft New Tai Lue" panose="020B0502040204020203" pitchFamily="34" charset="0"/>
              </a:defRPr>
            </a:lvl6pPr>
            <a:lvl7pPr marL="1072800" indent="-352800" algn="l" defTabSz="914400" rtl="0" eaLnBrk="1" latinLnBrk="0" hangingPunct="1">
              <a:lnSpc>
                <a:spcPct val="90000"/>
              </a:lnSpc>
              <a:spcBef>
                <a:spcPts val="500"/>
              </a:spcBef>
              <a:buFont typeface="Arial" panose="020B0604020202020204" pitchFamily="34" charset="0"/>
              <a:buChar char="•"/>
              <a:defRPr lang="da-DK" sz="1800" b="0" i="0" kern="1200" dirty="0" smtClean="0">
                <a:solidFill>
                  <a:schemeClr val="tx1"/>
                </a:solidFill>
                <a:latin typeface="+mn-lt"/>
                <a:ea typeface="+mn-ea"/>
                <a:cs typeface="Microsoft New Tai Lue" panose="020B0502040204020203" pitchFamily="34" charset="0"/>
              </a:defRPr>
            </a:lvl7pPr>
            <a:lvl8pPr marL="1072800" indent="-352800" algn="l" defTabSz="914400" rtl="0" eaLnBrk="1" latinLnBrk="0" hangingPunct="1">
              <a:lnSpc>
                <a:spcPct val="90000"/>
              </a:lnSpc>
              <a:spcBef>
                <a:spcPts val="500"/>
              </a:spcBef>
              <a:buFont typeface="Arial" panose="020B0604020202020204" pitchFamily="34" charset="0"/>
              <a:buChar char="•"/>
              <a:defRPr lang="da-DK" sz="1800" b="0" i="0" kern="1200" dirty="0" smtClean="0">
                <a:solidFill>
                  <a:schemeClr val="tx1"/>
                </a:solidFill>
                <a:latin typeface="+mn-lt"/>
                <a:ea typeface="+mn-ea"/>
                <a:cs typeface="Microsoft New Tai Lue" panose="020B0502040204020203" pitchFamily="34" charset="0"/>
              </a:defRPr>
            </a:lvl8pPr>
            <a:lvl9pPr marL="1072800" indent="-352800" algn="l" defTabSz="914400" rtl="0" eaLnBrk="1" latinLnBrk="0" hangingPunct="1">
              <a:lnSpc>
                <a:spcPct val="90000"/>
              </a:lnSpc>
              <a:spcBef>
                <a:spcPts val="500"/>
              </a:spcBef>
              <a:buFont typeface="Arial" panose="020B0604020202020204" pitchFamily="34" charset="0"/>
              <a:buChar char="•"/>
              <a:defRPr lang="da-DK" sz="1800" b="0" i="0" kern="1200" dirty="0" smtClean="0">
                <a:solidFill>
                  <a:schemeClr val="tx1"/>
                </a:solidFill>
                <a:latin typeface="+mn-lt"/>
                <a:ea typeface="+mn-ea"/>
                <a:cs typeface="Microsoft New Tai Lue" panose="020B0502040204020203" pitchFamily="34" charset="0"/>
              </a:defRPr>
            </a:lvl9pPr>
          </a:lstStyle>
          <a:p>
            <a:pPr marL="0" indent="0">
              <a:buFont typeface="Arial" panose="020B0604020202020204" pitchFamily="34" charset="0"/>
              <a:buNone/>
            </a:pPr>
            <a:endParaRPr lang="en-GB" sz="3200" dirty="0"/>
          </a:p>
        </p:txBody>
      </p:sp>
      <p:sp>
        <p:nvSpPr>
          <p:cNvPr id="8" name="TextBox 7">
            <a:extLst>
              <a:ext uri="{FF2B5EF4-FFF2-40B4-BE49-F238E27FC236}">
                <a16:creationId xmlns:a16="http://schemas.microsoft.com/office/drawing/2014/main" id="{3ADDB50E-93D6-CB9B-43A7-7BE9810BE348}"/>
              </a:ext>
            </a:extLst>
          </p:cNvPr>
          <p:cNvSpPr txBox="1"/>
          <p:nvPr/>
        </p:nvSpPr>
        <p:spPr>
          <a:xfrm>
            <a:off x="6917504" y="5356746"/>
            <a:ext cx="4124985" cy="615553"/>
          </a:xfrm>
          <a:prstGeom prst="rect">
            <a:avLst/>
          </a:prstGeom>
          <a:solidFill>
            <a:schemeClr val="bg1"/>
          </a:solidFill>
        </p:spPr>
        <p:txBody>
          <a:bodyPr vert="horz" wrap="square" lIns="0" tIns="0" rIns="0" bIns="0" rtlCol="0" anchor="t" anchorCtr="0">
            <a:spAutoFit/>
          </a:bodyPr>
          <a:lstStyle/>
          <a:p>
            <a:pPr marL="0" marR="0" indent="0" algn="l" defTabSz="914400" rtl="0" eaLnBrk="1" fontAlgn="auto" latinLnBrk="0" hangingPunct="1">
              <a:lnSpc>
                <a:spcPct val="100000"/>
              </a:lnSpc>
              <a:spcBef>
                <a:spcPct val="0"/>
              </a:spcBef>
              <a:spcAft>
                <a:spcPts val="0"/>
              </a:spcAft>
              <a:buClrTx/>
              <a:buSzTx/>
              <a:buFontTx/>
              <a:buNone/>
              <a:tabLst/>
            </a:pPr>
            <a:r>
              <a:rPr lang="en-GB" sz="2000" b="0" dirty="0">
                <a:solidFill>
                  <a:schemeClr val="tx1"/>
                </a:solidFill>
                <a:latin typeface="+mn-lt"/>
              </a:rPr>
              <a:t>Prompts 1 &amp; 3: English</a:t>
            </a:r>
          </a:p>
          <a:p>
            <a:pPr marL="0" marR="0" indent="0" algn="l" defTabSz="914400" rtl="0" eaLnBrk="1" fontAlgn="auto" latinLnBrk="0" hangingPunct="1">
              <a:lnSpc>
                <a:spcPct val="100000"/>
              </a:lnSpc>
              <a:spcBef>
                <a:spcPct val="0"/>
              </a:spcBef>
              <a:spcAft>
                <a:spcPts val="0"/>
              </a:spcAft>
              <a:buClrTx/>
              <a:buSzTx/>
              <a:buFontTx/>
              <a:buNone/>
              <a:tabLst/>
            </a:pPr>
            <a:r>
              <a:rPr lang="en-GB" sz="2000" dirty="0"/>
              <a:t>Prompt 2: Country’s language</a:t>
            </a:r>
            <a:endParaRPr lang="en-GB" sz="2000" b="0" dirty="0">
              <a:solidFill>
                <a:schemeClr val="tx1"/>
              </a:solidFill>
              <a:latin typeface="+mn-lt"/>
            </a:endParaRPr>
          </a:p>
        </p:txBody>
      </p:sp>
      <p:graphicFrame>
        <p:nvGraphicFramePr>
          <p:cNvPr id="6" name="Content Placeholder 14">
            <a:extLst>
              <a:ext uri="{FF2B5EF4-FFF2-40B4-BE49-F238E27FC236}">
                <a16:creationId xmlns:a16="http://schemas.microsoft.com/office/drawing/2014/main" id="{56C38EA2-28C6-609F-D4C4-0FEE4E09341D}"/>
              </a:ext>
            </a:extLst>
          </p:cNvPr>
          <p:cNvGraphicFramePr>
            <a:graphicFrameLocks/>
          </p:cNvGraphicFramePr>
          <p:nvPr>
            <p:extLst>
              <p:ext uri="{D42A27DB-BD31-4B8C-83A1-F6EECF244321}">
                <p14:modId xmlns:p14="http://schemas.microsoft.com/office/powerpoint/2010/main" val="3853661392"/>
              </p:ext>
            </p:extLst>
          </p:nvPr>
        </p:nvGraphicFramePr>
        <p:xfrm>
          <a:off x="817418" y="1246909"/>
          <a:ext cx="5514110" cy="123305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9" name="Content Placeholder 14">
            <a:extLst>
              <a:ext uri="{FF2B5EF4-FFF2-40B4-BE49-F238E27FC236}">
                <a16:creationId xmlns:a16="http://schemas.microsoft.com/office/drawing/2014/main" id="{62E7238D-D9FE-2740-4EA8-B00A89246CF2}"/>
              </a:ext>
            </a:extLst>
          </p:cNvPr>
          <p:cNvGraphicFramePr>
            <a:graphicFrameLocks/>
          </p:cNvGraphicFramePr>
          <p:nvPr>
            <p:extLst>
              <p:ext uri="{D42A27DB-BD31-4B8C-83A1-F6EECF244321}">
                <p14:modId xmlns:p14="http://schemas.microsoft.com/office/powerpoint/2010/main" val="23697273"/>
              </p:ext>
            </p:extLst>
          </p:nvPr>
        </p:nvGraphicFramePr>
        <p:xfrm>
          <a:off x="7412182" y="3325091"/>
          <a:ext cx="4576086" cy="189329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13" name="Picture 12" descr="A graph of different colored rectangles&#10;&#10;Description automatically generated">
            <a:extLst>
              <a:ext uri="{FF2B5EF4-FFF2-40B4-BE49-F238E27FC236}">
                <a16:creationId xmlns:a16="http://schemas.microsoft.com/office/drawing/2014/main" id="{47EA9EFD-AF0D-15C7-7B69-325A79500CFE}"/>
              </a:ext>
            </a:extLst>
          </p:cNvPr>
          <p:cNvPicPr>
            <a:picLocks noChangeAspect="1"/>
          </p:cNvPicPr>
          <p:nvPr/>
        </p:nvPicPr>
        <p:blipFill>
          <a:blip r:embed="rId15"/>
          <a:stretch>
            <a:fillRect/>
          </a:stretch>
        </p:blipFill>
        <p:spPr>
          <a:xfrm>
            <a:off x="659456" y="2622686"/>
            <a:ext cx="6088928" cy="3653357"/>
          </a:xfrm>
          <a:prstGeom prst="rect">
            <a:avLst/>
          </a:prstGeom>
        </p:spPr>
      </p:pic>
    </p:spTree>
    <p:extLst>
      <p:ext uri="{BB962C8B-B14F-4D97-AF65-F5344CB8AC3E}">
        <p14:creationId xmlns:p14="http://schemas.microsoft.com/office/powerpoint/2010/main" val="319286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9"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E68B9-F683-74E3-B847-64D19EE91670}"/>
              </a:ext>
            </a:extLst>
          </p:cNvPr>
          <p:cNvSpPr>
            <a:spLocks noGrp="1"/>
          </p:cNvSpPr>
          <p:nvPr>
            <p:ph type="title"/>
          </p:nvPr>
        </p:nvSpPr>
        <p:spPr/>
        <p:txBody>
          <a:bodyPr/>
          <a:lstStyle/>
          <a:p>
            <a:r>
              <a:rPr lang="en-GB" dirty="0"/>
              <a:t>Estimation of Cultural Dimensions</a:t>
            </a:r>
          </a:p>
        </p:txBody>
      </p:sp>
      <p:sp>
        <p:nvSpPr>
          <p:cNvPr id="4" name="Date Placeholder 3">
            <a:extLst>
              <a:ext uri="{FF2B5EF4-FFF2-40B4-BE49-F238E27FC236}">
                <a16:creationId xmlns:a16="http://schemas.microsoft.com/office/drawing/2014/main" id="{B893CFCC-5C66-CDF3-4DF0-46F2D04E586B}"/>
              </a:ext>
            </a:extLst>
          </p:cNvPr>
          <p:cNvSpPr>
            <a:spLocks noGrp="1"/>
          </p:cNvSpPr>
          <p:nvPr>
            <p:ph type="dt" sz="half" idx="10"/>
          </p:nvPr>
        </p:nvSpPr>
        <p:spPr/>
        <p:txBody>
          <a:bodyPr/>
          <a:lstStyle/>
          <a:p>
            <a:r>
              <a:rPr lang="da-DK" dirty="0"/>
              <a:t>08/09/2023</a:t>
            </a:r>
            <a:endParaRPr lang="en-GB" dirty="0"/>
          </a:p>
        </p:txBody>
      </p:sp>
      <p:sp>
        <p:nvSpPr>
          <p:cNvPr id="5" name="Slide Number Placeholder 4">
            <a:extLst>
              <a:ext uri="{FF2B5EF4-FFF2-40B4-BE49-F238E27FC236}">
                <a16:creationId xmlns:a16="http://schemas.microsoft.com/office/drawing/2014/main" id="{C9B88DCF-F448-1551-7970-6DE98F5EE783}"/>
              </a:ext>
            </a:extLst>
          </p:cNvPr>
          <p:cNvSpPr>
            <a:spLocks noGrp="1"/>
          </p:cNvSpPr>
          <p:nvPr>
            <p:ph type="sldNum" sz="quarter" idx="12"/>
          </p:nvPr>
        </p:nvSpPr>
        <p:spPr/>
        <p:txBody>
          <a:bodyPr/>
          <a:lstStyle/>
          <a:p>
            <a:fld id="{091A926C-488A-4E3E-9C21-57CAA120E114}" type="slidenum">
              <a:rPr lang="en-GB" smtClean="0"/>
              <a:t>24</a:t>
            </a:fld>
            <a:endParaRPr lang="en-GB" dirty="0"/>
          </a:p>
        </p:txBody>
      </p:sp>
      <p:sp>
        <p:nvSpPr>
          <p:cNvPr id="3" name="TextBox 2">
            <a:extLst>
              <a:ext uri="{FF2B5EF4-FFF2-40B4-BE49-F238E27FC236}">
                <a16:creationId xmlns:a16="http://schemas.microsoft.com/office/drawing/2014/main" id="{6F5A9469-D409-A995-B7A6-02D2CC267728}"/>
              </a:ext>
            </a:extLst>
          </p:cNvPr>
          <p:cNvSpPr txBox="1"/>
          <p:nvPr/>
        </p:nvSpPr>
        <p:spPr>
          <a:xfrm>
            <a:off x="588963" y="6356756"/>
            <a:ext cx="1138415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0" i="0" u="none" strike="noStrike" dirty="0">
                <a:solidFill>
                  <a:srgbClr val="446E9B"/>
                </a:solidFill>
                <a:effectLst/>
                <a:latin typeface="-apple-system"/>
                <a:hlinkClick r:id="rId3"/>
              </a:rPr>
              <a:t>Assessing Cross-Cultural Alignment between ChatGPT and Human Societies: An Empirical Study</a:t>
            </a:r>
            <a:r>
              <a:rPr lang="en-US" sz="1600" b="0" i="0" dirty="0">
                <a:solidFill>
                  <a:srgbClr val="212529"/>
                </a:solidFill>
                <a:effectLst/>
                <a:latin typeface="-apple-system"/>
              </a:rPr>
              <a:t> (Cao et al., C3NLP 2023)</a:t>
            </a:r>
            <a:endParaRPr lang="en-US" sz="1600" dirty="0">
              <a:cs typeface="Microsoft New Tai Lue"/>
            </a:endParaRPr>
          </a:p>
        </p:txBody>
      </p:sp>
      <p:pic>
        <p:nvPicPr>
          <p:cNvPr id="16" name="Content Placeholder 15" descr="A graph with different colored bars&#10;&#10;Description automatically generated">
            <a:extLst>
              <a:ext uri="{FF2B5EF4-FFF2-40B4-BE49-F238E27FC236}">
                <a16:creationId xmlns:a16="http://schemas.microsoft.com/office/drawing/2014/main" id="{87F25735-5FF3-2B9E-3744-6729F67F0514}"/>
              </a:ext>
            </a:extLst>
          </p:cNvPr>
          <p:cNvPicPr>
            <a:picLocks noGrp="1" noChangeAspect="1"/>
          </p:cNvPicPr>
          <p:nvPr>
            <p:ph idx="1"/>
          </p:nvPr>
        </p:nvPicPr>
        <p:blipFill>
          <a:blip r:embed="rId4"/>
          <a:stretch>
            <a:fillRect/>
          </a:stretch>
        </p:blipFill>
        <p:spPr>
          <a:xfrm>
            <a:off x="608796" y="3613551"/>
            <a:ext cx="10972822" cy="2743205"/>
          </a:xfrm>
        </p:spPr>
      </p:pic>
      <p:pic>
        <p:nvPicPr>
          <p:cNvPr id="19" name="Picture 18" descr="A graph with different colored bars&#10;&#10;Description automatically generated">
            <a:extLst>
              <a:ext uri="{FF2B5EF4-FFF2-40B4-BE49-F238E27FC236}">
                <a16:creationId xmlns:a16="http://schemas.microsoft.com/office/drawing/2014/main" id="{40E4507D-6FEA-C0B1-A996-D74F5536B594}"/>
              </a:ext>
            </a:extLst>
          </p:cNvPr>
          <p:cNvPicPr>
            <a:picLocks noChangeAspect="1"/>
          </p:cNvPicPr>
          <p:nvPr/>
        </p:nvPicPr>
        <p:blipFill rotWithShape="1">
          <a:blip r:embed="rId5"/>
          <a:srcRect b="23416"/>
          <a:stretch/>
        </p:blipFill>
        <p:spPr>
          <a:xfrm>
            <a:off x="608796" y="1328148"/>
            <a:ext cx="10972822" cy="2100852"/>
          </a:xfrm>
          <a:prstGeom prst="rect">
            <a:avLst/>
          </a:prstGeom>
        </p:spPr>
      </p:pic>
    </p:spTree>
    <p:extLst>
      <p:ext uri="{BB962C8B-B14F-4D97-AF65-F5344CB8AC3E}">
        <p14:creationId xmlns:p14="http://schemas.microsoft.com/office/powerpoint/2010/main" val="262502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E68B9-F683-74E3-B847-64D19EE91670}"/>
              </a:ext>
            </a:extLst>
          </p:cNvPr>
          <p:cNvSpPr>
            <a:spLocks noGrp="1"/>
          </p:cNvSpPr>
          <p:nvPr>
            <p:ph type="title"/>
          </p:nvPr>
        </p:nvSpPr>
        <p:spPr/>
        <p:txBody>
          <a:bodyPr/>
          <a:lstStyle/>
          <a:p>
            <a:r>
              <a:rPr lang="en-GB" dirty="0"/>
              <a:t>Comparison to Human Survey Responses</a:t>
            </a:r>
          </a:p>
        </p:txBody>
      </p:sp>
      <p:sp>
        <p:nvSpPr>
          <p:cNvPr id="4" name="Date Placeholder 3">
            <a:extLst>
              <a:ext uri="{FF2B5EF4-FFF2-40B4-BE49-F238E27FC236}">
                <a16:creationId xmlns:a16="http://schemas.microsoft.com/office/drawing/2014/main" id="{B893CFCC-5C66-CDF3-4DF0-46F2D04E586B}"/>
              </a:ext>
            </a:extLst>
          </p:cNvPr>
          <p:cNvSpPr>
            <a:spLocks noGrp="1"/>
          </p:cNvSpPr>
          <p:nvPr>
            <p:ph type="dt" sz="half" idx="10"/>
          </p:nvPr>
        </p:nvSpPr>
        <p:spPr/>
        <p:txBody>
          <a:bodyPr/>
          <a:lstStyle/>
          <a:p>
            <a:r>
              <a:rPr lang="da-DK" dirty="0"/>
              <a:t>08/09/2023</a:t>
            </a:r>
            <a:endParaRPr lang="en-GB" dirty="0"/>
          </a:p>
        </p:txBody>
      </p:sp>
      <p:sp>
        <p:nvSpPr>
          <p:cNvPr id="5" name="Slide Number Placeholder 4">
            <a:extLst>
              <a:ext uri="{FF2B5EF4-FFF2-40B4-BE49-F238E27FC236}">
                <a16:creationId xmlns:a16="http://schemas.microsoft.com/office/drawing/2014/main" id="{C9B88DCF-F448-1551-7970-6DE98F5EE783}"/>
              </a:ext>
            </a:extLst>
          </p:cNvPr>
          <p:cNvSpPr>
            <a:spLocks noGrp="1"/>
          </p:cNvSpPr>
          <p:nvPr>
            <p:ph type="sldNum" sz="quarter" idx="12"/>
          </p:nvPr>
        </p:nvSpPr>
        <p:spPr/>
        <p:txBody>
          <a:bodyPr/>
          <a:lstStyle/>
          <a:p>
            <a:fld id="{091A926C-488A-4E3E-9C21-57CAA120E114}" type="slidenum">
              <a:rPr lang="en-GB" smtClean="0"/>
              <a:t>25</a:t>
            </a:fld>
            <a:endParaRPr lang="en-GB" dirty="0"/>
          </a:p>
        </p:txBody>
      </p:sp>
      <p:sp>
        <p:nvSpPr>
          <p:cNvPr id="3" name="TextBox 2">
            <a:extLst>
              <a:ext uri="{FF2B5EF4-FFF2-40B4-BE49-F238E27FC236}">
                <a16:creationId xmlns:a16="http://schemas.microsoft.com/office/drawing/2014/main" id="{6F5A9469-D409-A995-B7A6-02D2CC267728}"/>
              </a:ext>
            </a:extLst>
          </p:cNvPr>
          <p:cNvSpPr txBox="1"/>
          <p:nvPr/>
        </p:nvSpPr>
        <p:spPr>
          <a:xfrm>
            <a:off x="588963" y="6356756"/>
            <a:ext cx="1138415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0" i="0" u="none" strike="noStrike" dirty="0">
                <a:solidFill>
                  <a:srgbClr val="446E9B"/>
                </a:solidFill>
                <a:effectLst/>
                <a:latin typeface="-apple-system"/>
                <a:hlinkClick r:id="rId3"/>
              </a:rPr>
              <a:t>Assessing Cross-Cultural Alignment between ChatGPT and Human Societies: An Empirical Study</a:t>
            </a:r>
            <a:r>
              <a:rPr lang="en-US" sz="1600" b="0" i="0" dirty="0">
                <a:solidFill>
                  <a:srgbClr val="212529"/>
                </a:solidFill>
                <a:effectLst/>
                <a:latin typeface="-apple-system"/>
              </a:rPr>
              <a:t> (Cao et al., C3NLP 2023)</a:t>
            </a:r>
            <a:endParaRPr lang="en-US" sz="1600" dirty="0">
              <a:cs typeface="Microsoft New Tai Lue"/>
            </a:endParaRPr>
          </a:p>
        </p:txBody>
      </p:sp>
      <p:pic>
        <p:nvPicPr>
          <p:cNvPr id="18" name="Picture 17" descr="A graph of different colored bars&#10;&#10;Description automatically generated with medium confidence">
            <a:extLst>
              <a:ext uri="{FF2B5EF4-FFF2-40B4-BE49-F238E27FC236}">
                <a16:creationId xmlns:a16="http://schemas.microsoft.com/office/drawing/2014/main" id="{2B852F99-65F4-A219-11FD-CC400579C10B}"/>
              </a:ext>
            </a:extLst>
          </p:cNvPr>
          <p:cNvPicPr>
            <a:picLocks noChangeAspect="1"/>
          </p:cNvPicPr>
          <p:nvPr/>
        </p:nvPicPr>
        <p:blipFill>
          <a:blip r:embed="rId4"/>
          <a:stretch>
            <a:fillRect/>
          </a:stretch>
        </p:blipFill>
        <p:spPr>
          <a:xfrm>
            <a:off x="720434" y="1653413"/>
            <a:ext cx="4281055" cy="1511414"/>
          </a:xfrm>
          <a:prstGeom prst="rect">
            <a:avLst/>
          </a:prstGeom>
        </p:spPr>
      </p:pic>
      <p:pic>
        <p:nvPicPr>
          <p:cNvPr id="19" name="Picture 6" descr="iOS 16.4">
            <a:extLst>
              <a:ext uri="{FF2B5EF4-FFF2-40B4-BE49-F238E27FC236}">
                <a16:creationId xmlns:a16="http://schemas.microsoft.com/office/drawing/2014/main" id="{63590B6F-DD4C-4110-AE56-956864BBF5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8453" y="3614218"/>
            <a:ext cx="665019" cy="66501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iOS 16.4">
            <a:extLst>
              <a:ext uri="{FF2B5EF4-FFF2-40B4-BE49-F238E27FC236}">
                <a16:creationId xmlns:a16="http://schemas.microsoft.com/office/drawing/2014/main" id="{400C7B55-7C8D-7FC0-3E8F-FF23816E23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4096" y="1074505"/>
            <a:ext cx="665018" cy="66501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2" descr="iOS 16.4">
            <a:extLst>
              <a:ext uri="{FF2B5EF4-FFF2-40B4-BE49-F238E27FC236}">
                <a16:creationId xmlns:a16="http://schemas.microsoft.com/office/drawing/2014/main" id="{9896EA5E-8B31-DC02-7B0C-72773C2F42A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08852" y="3618167"/>
            <a:ext cx="665018" cy="66501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4" descr="iOS 16.4">
            <a:extLst>
              <a:ext uri="{FF2B5EF4-FFF2-40B4-BE49-F238E27FC236}">
                <a16:creationId xmlns:a16="http://schemas.microsoft.com/office/drawing/2014/main" id="{BE0C05A6-5E73-0F19-6188-A5ED4D44037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51723" y="1049005"/>
            <a:ext cx="703672" cy="70367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A graph of different colored bars&#10;&#10;Description automatically generated with medium confidence">
            <a:extLst>
              <a:ext uri="{FF2B5EF4-FFF2-40B4-BE49-F238E27FC236}">
                <a16:creationId xmlns:a16="http://schemas.microsoft.com/office/drawing/2014/main" id="{73C50EDC-2867-A12A-3EBF-44D9692085BC}"/>
              </a:ext>
            </a:extLst>
          </p:cNvPr>
          <p:cNvPicPr>
            <a:picLocks noChangeAspect="1"/>
          </p:cNvPicPr>
          <p:nvPr/>
        </p:nvPicPr>
        <p:blipFill>
          <a:blip r:embed="rId9"/>
          <a:stretch>
            <a:fillRect/>
          </a:stretch>
        </p:blipFill>
        <p:spPr>
          <a:xfrm>
            <a:off x="6863032" y="1653413"/>
            <a:ext cx="4281055" cy="1511414"/>
          </a:xfrm>
          <a:prstGeom prst="rect">
            <a:avLst/>
          </a:prstGeom>
        </p:spPr>
      </p:pic>
      <p:pic>
        <p:nvPicPr>
          <p:cNvPr id="26" name="Picture 25" descr="A graph with different colored bars&#10;&#10;Description automatically generated">
            <a:extLst>
              <a:ext uri="{FF2B5EF4-FFF2-40B4-BE49-F238E27FC236}">
                <a16:creationId xmlns:a16="http://schemas.microsoft.com/office/drawing/2014/main" id="{5F606CA7-5EFD-DCFB-F3F5-7AC17557125A}"/>
              </a:ext>
            </a:extLst>
          </p:cNvPr>
          <p:cNvPicPr>
            <a:picLocks noChangeAspect="1"/>
          </p:cNvPicPr>
          <p:nvPr/>
        </p:nvPicPr>
        <p:blipFill>
          <a:blip r:embed="rId10"/>
          <a:stretch>
            <a:fillRect/>
          </a:stretch>
        </p:blipFill>
        <p:spPr>
          <a:xfrm>
            <a:off x="720435" y="4266434"/>
            <a:ext cx="4281056" cy="1511414"/>
          </a:xfrm>
          <a:prstGeom prst="rect">
            <a:avLst/>
          </a:prstGeom>
        </p:spPr>
      </p:pic>
      <p:pic>
        <p:nvPicPr>
          <p:cNvPr id="28" name="Picture 27" descr="A graph of different colored bars&#10;&#10;Description automatically generated with medium confidence">
            <a:extLst>
              <a:ext uri="{FF2B5EF4-FFF2-40B4-BE49-F238E27FC236}">
                <a16:creationId xmlns:a16="http://schemas.microsoft.com/office/drawing/2014/main" id="{DF88BADE-BA25-3ED6-B2BB-EFCE11DA5420}"/>
              </a:ext>
            </a:extLst>
          </p:cNvPr>
          <p:cNvPicPr>
            <a:picLocks noChangeAspect="1"/>
          </p:cNvPicPr>
          <p:nvPr/>
        </p:nvPicPr>
        <p:blipFill>
          <a:blip r:embed="rId11"/>
          <a:stretch>
            <a:fillRect/>
          </a:stretch>
        </p:blipFill>
        <p:spPr>
          <a:xfrm>
            <a:off x="6863032" y="4253088"/>
            <a:ext cx="4356659" cy="1538105"/>
          </a:xfrm>
          <a:prstGeom prst="rect">
            <a:avLst/>
          </a:prstGeom>
        </p:spPr>
      </p:pic>
      <p:pic>
        <p:nvPicPr>
          <p:cNvPr id="31" name="Picture 30" descr="A graph of different colored bars&#10;&#10;Description automatically generated with medium confidence">
            <a:extLst>
              <a:ext uri="{FF2B5EF4-FFF2-40B4-BE49-F238E27FC236}">
                <a16:creationId xmlns:a16="http://schemas.microsoft.com/office/drawing/2014/main" id="{DEF573E9-A30E-D614-6053-C12EF9E2DF3A}"/>
              </a:ext>
            </a:extLst>
          </p:cNvPr>
          <p:cNvPicPr>
            <a:picLocks noChangeAspect="1"/>
          </p:cNvPicPr>
          <p:nvPr/>
        </p:nvPicPr>
        <p:blipFill>
          <a:blip r:embed="rId12"/>
          <a:stretch>
            <a:fillRect/>
          </a:stretch>
        </p:blipFill>
        <p:spPr>
          <a:xfrm>
            <a:off x="544478" y="2035688"/>
            <a:ext cx="10599610" cy="3742160"/>
          </a:xfrm>
          <a:prstGeom prst="rect">
            <a:avLst/>
          </a:prstGeom>
        </p:spPr>
      </p:pic>
      <p:pic>
        <p:nvPicPr>
          <p:cNvPr id="32" name="Picture 2" descr="iOS 16.4">
            <a:extLst>
              <a:ext uri="{FF2B5EF4-FFF2-40B4-BE49-F238E27FC236}">
                <a16:creationId xmlns:a16="http://schemas.microsoft.com/office/drawing/2014/main" id="{B0C2AEFB-851D-6AD3-2246-BB9750073D6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94368" y="1187892"/>
            <a:ext cx="931042" cy="931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44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8"/>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9"/>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20"/>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21"/>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22"/>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24"/>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26"/>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28"/>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E68B9-F683-74E3-B847-64D19EE91670}"/>
              </a:ext>
            </a:extLst>
          </p:cNvPr>
          <p:cNvSpPr>
            <a:spLocks noGrp="1"/>
          </p:cNvSpPr>
          <p:nvPr>
            <p:ph type="title"/>
          </p:nvPr>
        </p:nvSpPr>
        <p:spPr/>
        <p:txBody>
          <a:bodyPr/>
          <a:lstStyle/>
          <a:p>
            <a:r>
              <a:rPr lang="en-GB" dirty="0"/>
              <a:t>Correlation to Human Survey Responses: English Prompt 1</a:t>
            </a:r>
          </a:p>
        </p:txBody>
      </p:sp>
      <p:sp>
        <p:nvSpPr>
          <p:cNvPr id="4" name="Date Placeholder 3">
            <a:extLst>
              <a:ext uri="{FF2B5EF4-FFF2-40B4-BE49-F238E27FC236}">
                <a16:creationId xmlns:a16="http://schemas.microsoft.com/office/drawing/2014/main" id="{B893CFCC-5C66-CDF3-4DF0-46F2D04E586B}"/>
              </a:ext>
            </a:extLst>
          </p:cNvPr>
          <p:cNvSpPr>
            <a:spLocks noGrp="1"/>
          </p:cNvSpPr>
          <p:nvPr>
            <p:ph type="dt" sz="half" idx="10"/>
          </p:nvPr>
        </p:nvSpPr>
        <p:spPr/>
        <p:txBody>
          <a:bodyPr/>
          <a:lstStyle/>
          <a:p>
            <a:r>
              <a:rPr lang="da-DK" dirty="0"/>
              <a:t>08/09/2023</a:t>
            </a:r>
            <a:endParaRPr lang="en-GB" dirty="0"/>
          </a:p>
        </p:txBody>
      </p:sp>
      <p:sp>
        <p:nvSpPr>
          <p:cNvPr id="5" name="Slide Number Placeholder 4">
            <a:extLst>
              <a:ext uri="{FF2B5EF4-FFF2-40B4-BE49-F238E27FC236}">
                <a16:creationId xmlns:a16="http://schemas.microsoft.com/office/drawing/2014/main" id="{C9B88DCF-F448-1551-7970-6DE98F5EE783}"/>
              </a:ext>
            </a:extLst>
          </p:cNvPr>
          <p:cNvSpPr>
            <a:spLocks noGrp="1"/>
          </p:cNvSpPr>
          <p:nvPr>
            <p:ph type="sldNum" sz="quarter" idx="12"/>
          </p:nvPr>
        </p:nvSpPr>
        <p:spPr/>
        <p:txBody>
          <a:bodyPr/>
          <a:lstStyle/>
          <a:p>
            <a:fld id="{091A926C-488A-4E3E-9C21-57CAA120E114}" type="slidenum">
              <a:rPr lang="en-GB" smtClean="0"/>
              <a:t>26</a:t>
            </a:fld>
            <a:endParaRPr lang="en-GB" dirty="0"/>
          </a:p>
        </p:txBody>
      </p:sp>
      <p:sp>
        <p:nvSpPr>
          <p:cNvPr id="3" name="TextBox 2">
            <a:extLst>
              <a:ext uri="{FF2B5EF4-FFF2-40B4-BE49-F238E27FC236}">
                <a16:creationId xmlns:a16="http://schemas.microsoft.com/office/drawing/2014/main" id="{6F5A9469-D409-A995-B7A6-02D2CC267728}"/>
              </a:ext>
            </a:extLst>
          </p:cNvPr>
          <p:cNvSpPr txBox="1"/>
          <p:nvPr/>
        </p:nvSpPr>
        <p:spPr>
          <a:xfrm>
            <a:off x="588963" y="6356756"/>
            <a:ext cx="1138415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0" i="0" u="none" strike="noStrike" dirty="0">
                <a:solidFill>
                  <a:srgbClr val="446E9B"/>
                </a:solidFill>
                <a:effectLst/>
                <a:latin typeface="-apple-system"/>
                <a:hlinkClick r:id="rId3"/>
              </a:rPr>
              <a:t>Assessing Cross-Cultural Alignment between ChatGPT and Human Societies: An Empirical Study</a:t>
            </a:r>
            <a:r>
              <a:rPr lang="en-US" sz="1600" b="0" i="0" dirty="0">
                <a:solidFill>
                  <a:srgbClr val="212529"/>
                </a:solidFill>
                <a:effectLst/>
                <a:latin typeface="-apple-system"/>
              </a:rPr>
              <a:t> (Cao et al., C3NLP 2023)</a:t>
            </a:r>
            <a:endParaRPr lang="en-US" sz="1600" dirty="0">
              <a:cs typeface="Microsoft New Tai Lue"/>
            </a:endParaRPr>
          </a:p>
        </p:txBody>
      </p:sp>
      <p:pic>
        <p:nvPicPr>
          <p:cNvPr id="9" name="Content Placeholder 8" descr="A graph of blue squares&#10;&#10;Description automatically generated with medium confidence">
            <a:extLst>
              <a:ext uri="{FF2B5EF4-FFF2-40B4-BE49-F238E27FC236}">
                <a16:creationId xmlns:a16="http://schemas.microsoft.com/office/drawing/2014/main" id="{7C0F24E8-9919-9E7A-CAB8-507A1B411321}"/>
              </a:ext>
            </a:extLst>
          </p:cNvPr>
          <p:cNvPicPr>
            <a:picLocks noGrp="1" noChangeAspect="1"/>
          </p:cNvPicPr>
          <p:nvPr>
            <p:ph idx="1"/>
          </p:nvPr>
        </p:nvPicPr>
        <p:blipFill>
          <a:blip r:embed="rId4"/>
          <a:stretch>
            <a:fillRect/>
          </a:stretch>
        </p:blipFill>
        <p:spPr>
          <a:xfrm>
            <a:off x="1421606" y="1628775"/>
            <a:ext cx="9347200" cy="4673600"/>
          </a:xfrm>
        </p:spPr>
      </p:pic>
      <p:grpSp>
        <p:nvGrpSpPr>
          <p:cNvPr id="10" name="Group 9">
            <a:extLst>
              <a:ext uri="{FF2B5EF4-FFF2-40B4-BE49-F238E27FC236}">
                <a16:creationId xmlns:a16="http://schemas.microsoft.com/office/drawing/2014/main" id="{88470F61-0415-FBF3-D22A-21109357E11A}"/>
              </a:ext>
            </a:extLst>
          </p:cNvPr>
          <p:cNvGrpSpPr/>
          <p:nvPr/>
        </p:nvGrpSpPr>
        <p:grpSpPr>
          <a:xfrm>
            <a:off x="8506691" y="4127514"/>
            <a:ext cx="3466427" cy="1642904"/>
            <a:chOff x="0" y="11575"/>
            <a:chExt cx="5514110" cy="1221480"/>
          </a:xfrm>
        </p:grpSpPr>
        <p:sp>
          <p:nvSpPr>
            <p:cNvPr id="11" name="Rectangle: Rounded Corners 10">
              <a:extLst>
                <a:ext uri="{FF2B5EF4-FFF2-40B4-BE49-F238E27FC236}">
                  <a16:creationId xmlns:a16="http://schemas.microsoft.com/office/drawing/2014/main" id="{01337931-D35F-8C0B-A0B2-27E2C0368B91}"/>
                </a:ext>
              </a:extLst>
            </p:cNvPr>
            <p:cNvSpPr/>
            <p:nvPr/>
          </p:nvSpPr>
          <p:spPr>
            <a:xfrm>
              <a:off x="0" y="11575"/>
              <a:ext cx="5514110" cy="12214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ectangle: Rounded Corners 4">
              <a:extLst>
                <a:ext uri="{FF2B5EF4-FFF2-40B4-BE49-F238E27FC236}">
                  <a16:creationId xmlns:a16="http://schemas.microsoft.com/office/drawing/2014/main" id="{A6FCA49E-D637-4E00-AA28-3D8DC6EDE4EE}"/>
                </a:ext>
              </a:extLst>
            </p:cNvPr>
            <p:cNvSpPr txBox="1"/>
            <p:nvPr/>
          </p:nvSpPr>
          <p:spPr>
            <a:xfrm>
              <a:off x="59628" y="71203"/>
              <a:ext cx="5394854" cy="11022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ChatGPT exhibits strong </a:t>
              </a:r>
              <a:r>
                <a:rPr lang="en-US" sz="2900" kern="1200"/>
                <a:t>US bias</a:t>
              </a:r>
              <a:endParaRPr lang="en-US" sz="2900" kern="1200" dirty="0"/>
            </a:p>
          </p:txBody>
        </p:sp>
      </p:grpSp>
    </p:spTree>
    <p:extLst>
      <p:ext uri="{BB962C8B-B14F-4D97-AF65-F5344CB8AC3E}">
        <p14:creationId xmlns:p14="http://schemas.microsoft.com/office/powerpoint/2010/main" val="2767067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E68B9-F683-74E3-B847-64D19EE91670}"/>
              </a:ext>
            </a:extLst>
          </p:cNvPr>
          <p:cNvSpPr>
            <a:spLocks noGrp="1"/>
          </p:cNvSpPr>
          <p:nvPr>
            <p:ph type="title"/>
          </p:nvPr>
        </p:nvSpPr>
        <p:spPr/>
        <p:txBody>
          <a:bodyPr/>
          <a:lstStyle/>
          <a:p>
            <a:r>
              <a:rPr lang="en-GB" dirty="0"/>
              <a:t>Correlation to Human Survey Responses: Multiple Languages</a:t>
            </a:r>
          </a:p>
        </p:txBody>
      </p:sp>
      <p:sp>
        <p:nvSpPr>
          <p:cNvPr id="4" name="Date Placeholder 3">
            <a:extLst>
              <a:ext uri="{FF2B5EF4-FFF2-40B4-BE49-F238E27FC236}">
                <a16:creationId xmlns:a16="http://schemas.microsoft.com/office/drawing/2014/main" id="{B893CFCC-5C66-CDF3-4DF0-46F2D04E586B}"/>
              </a:ext>
            </a:extLst>
          </p:cNvPr>
          <p:cNvSpPr>
            <a:spLocks noGrp="1"/>
          </p:cNvSpPr>
          <p:nvPr>
            <p:ph type="dt" sz="half" idx="10"/>
          </p:nvPr>
        </p:nvSpPr>
        <p:spPr/>
        <p:txBody>
          <a:bodyPr/>
          <a:lstStyle/>
          <a:p>
            <a:r>
              <a:rPr lang="da-DK" dirty="0"/>
              <a:t>08/09/2023</a:t>
            </a:r>
            <a:endParaRPr lang="en-GB" dirty="0"/>
          </a:p>
        </p:txBody>
      </p:sp>
      <p:sp>
        <p:nvSpPr>
          <p:cNvPr id="5" name="Slide Number Placeholder 4">
            <a:extLst>
              <a:ext uri="{FF2B5EF4-FFF2-40B4-BE49-F238E27FC236}">
                <a16:creationId xmlns:a16="http://schemas.microsoft.com/office/drawing/2014/main" id="{C9B88DCF-F448-1551-7970-6DE98F5EE783}"/>
              </a:ext>
            </a:extLst>
          </p:cNvPr>
          <p:cNvSpPr>
            <a:spLocks noGrp="1"/>
          </p:cNvSpPr>
          <p:nvPr>
            <p:ph type="sldNum" sz="quarter" idx="12"/>
          </p:nvPr>
        </p:nvSpPr>
        <p:spPr/>
        <p:txBody>
          <a:bodyPr/>
          <a:lstStyle/>
          <a:p>
            <a:fld id="{091A926C-488A-4E3E-9C21-57CAA120E114}" type="slidenum">
              <a:rPr lang="en-GB" smtClean="0"/>
              <a:t>27</a:t>
            </a:fld>
            <a:endParaRPr lang="en-GB" dirty="0"/>
          </a:p>
        </p:txBody>
      </p:sp>
      <p:sp>
        <p:nvSpPr>
          <p:cNvPr id="3" name="TextBox 2">
            <a:extLst>
              <a:ext uri="{FF2B5EF4-FFF2-40B4-BE49-F238E27FC236}">
                <a16:creationId xmlns:a16="http://schemas.microsoft.com/office/drawing/2014/main" id="{6F5A9469-D409-A995-B7A6-02D2CC267728}"/>
              </a:ext>
            </a:extLst>
          </p:cNvPr>
          <p:cNvSpPr txBox="1"/>
          <p:nvPr/>
        </p:nvSpPr>
        <p:spPr>
          <a:xfrm>
            <a:off x="588963" y="6356756"/>
            <a:ext cx="1138415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0" i="0" u="none" strike="noStrike" dirty="0">
                <a:solidFill>
                  <a:srgbClr val="446E9B"/>
                </a:solidFill>
                <a:effectLst/>
                <a:latin typeface="-apple-system"/>
                <a:hlinkClick r:id="rId3"/>
              </a:rPr>
              <a:t>Assessing Cross-Cultural Alignment between ChatGPT and Human Societies: An Empirical Study</a:t>
            </a:r>
            <a:r>
              <a:rPr lang="en-US" sz="1600" b="0" i="0" dirty="0">
                <a:solidFill>
                  <a:srgbClr val="212529"/>
                </a:solidFill>
                <a:effectLst/>
                <a:latin typeface="-apple-system"/>
              </a:rPr>
              <a:t> (Cao et al., C3NLP 2023)</a:t>
            </a:r>
            <a:endParaRPr lang="en-US" sz="1600" dirty="0">
              <a:cs typeface="Microsoft New Tai Lue"/>
            </a:endParaRPr>
          </a:p>
        </p:txBody>
      </p:sp>
      <p:pic>
        <p:nvPicPr>
          <p:cNvPr id="12" name="Content Placeholder 11" descr="A screenshot of a graph&#10;&#10;Description automatically generated">
            <a:extLst>
              <a:ext uri="{FF2B5EF4-FFF2-40B4-BE49-F238E27FC236}">
                <a16:creationId xmlns:a16="http://schemas.microsoft.com/office/drawing/2014/main" id="{6F8EBD4B-B491-15D5-E650-59DB1C1DE9D1}"/>
              </a:ext>
            </a:extLst>
          </p:cNvPr>
          <p:cNvPicPr>
            <a:picLocks noGrp="1" noChangeAspect="1"/>
          </p:cNvPicPr>
          <p:nvPr>
            <p:ph idx="1"/>
          </p:nvPr>
        </p:nvPicPr>
        <p:blipFill rotWithShape="1">
          <a:blip r:embed="rId4"/>
          <a:srcRect b="4992"/>
          <a:stretch/>
        </p:blipFill>
        <p:spPr>
          <a:xfrm>
            <a:off x="452237" y="1538946"/>
            <a:ext cx="9578454" cy="4550128"/>
          </a:xfrm>
        </p:spPr>
      </p:pic>
      <p:grpSp>
        <p:nvGrpSpPr>
          <p:cNvPr id="6" name="Group 5">
            <a:extLst>
              <a:ext uri="{FF2B5EF4-FFF2-40B4-BE49-F238E27FC236}">
                <a16:creationId xmlns:a16="http://schemas.microsoft.com/office/drawing/2014/main" id="{4E4F2A7B-919B-5AF0-0B5F-9F269449D1E7}"/>
              </a:ext>
            </a:extLst>
          </p:cNvPr>
          <p:cNvGrpSpPr/>
          <p:nvPr/>
        </p:nvGrpSpPr>
        <p:grpSpPr>
          <a:xfrm>
            <a:off x="8506691" y="4127514"/>
            <a:ext cx="3466427" cy="1642904"/>
            <a:chOff x="0" y="11575"/>
            <a:chExt cx="5514110" cy="1221480"/>
          </a:xfrm>
        </p:grpSpPr>
        <p:sp>
          <p:nvSpPr>
            <p:cNvPr id="7" name="Rectangle: Rounded Corners 6">
              <a:extLst>
                <a:ext uri="{FF2B5EF4-FFF2-40B4-BE49-F238E27FC236}">
                  <a16:creationId xmlns:a16="http://schemas.microsoft.com/office/drawing/2014/main" id="{8BDC2BC0-3C17-734B-0889-7493A621C66C}"/>
                </a:ext>
              </a:extLst>
            </p:cNvPr>
            <p:cNvSpPr/>
            <p:nvPr/>
          </p:nvSpPr>
          <p:spPr>
            <a:xfrm>
              <a:off x="0" y="11575"/>
              <a:ext cx="5514110" cy="12214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ectangle: Rounded Corners 4">
              <a:extLst>
                <a:ext uri="{FF2B5EF4-FFF2-40B4-BE49-F238E27FC236}">
                  <a16:creationId xmlns:a16="http://schemas.microsoft.com/office/drawing/2014/main" id="{882B1226-445F-4C7F-6735-D0B76258B897}"/>
                </a:ext>
              </a:extLst>
            </p:cNvPr>
            <p:cNvSpPr txBox="1"/>
            <p:nvPr/>
          </p:nvSpPr>
          <p:spPr>
            <a:xfrm>
              <a:off x="59628" y="71203"/>
              <a:ext cx="5394854" cy="11022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ChatGPT is often </a:t>
              </a:r>
              <a:r>
                <a:rPr lang="en-US" sz="2900" i="1" kern="1200" dirty="0"/>
                <a:t>less</a:t>
              </a:r>
              <a:r>
                <a:rPr lang="en-US" sz="2900" kern="1200" dirty="0"/>
                <a:t> knowledgeable in English</a:t>
              </a:r>
            </a:p>
          </p:txBody>
        </p:sp>
      </p:grpSp>
    </p:spTree>
    <p:extLst>
      <p:ext uri="{BB962C8B-B14F-4D97-AF65-F5344CB8AC3E}">
        <p14:creationId xmlns:p14="http://schemas.microsoft.com/office/powerpoint/2010/main" val="25524081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6880180E-BB56-1A0A-9D93-BAC9ECEAFC34}"/>
              </a:ext>
            </a:extLst>
          </p:cNvPr>
          <p:cNvSpPr>
            <a:spLocks noGrp="1"/>
          </p:cNvSpPr>
          <p:nvPr>
            <p:ph type="title"/>
          </p:nvPr>
        </p:nvSpPr>
        <p:spPr>
          <a:xfrm>
            <a:off x="588963" y="620714"/>
            <a:ext cx="11012488" cy="863599"/>
          </a:xfrm>
        </p:spPr>
        <p:txBody>
          <a:bodyPr/>
          <a:lstStyle/>
          <a:p>
            <a:r>
              <a:rPr lang="en-GB" b="0" dirty="0"/>
              <a:t>Caveat: Granularities of Variation</a:t>
            </a:r>
            <a:endParaRPr lang="en-US" b="0" dirty="0"/>
          </a:p>
        </p:txBody>
      </p:sp>
      <p:sp>
        <p:nvSpPr>
          <p:cNvPr id="4" name="Date Placeholder 3">
            <a:extLst>
              <a:ext uri="{FF2B5EF4-FFF2-40B4-BE49-F238E27FC236}">
                <a16:creationId xmlns:a16="http://schemas.microsoft.com/office/drawing/2014/main" id="{00457282-270E-A15A-25B0-CE6895890101}"/>
              </a:ext>
            </a:extLst>
          </p:cNvPr>
          <p:cNvSpPr>
            <a:spLocks noGrp="1"/>
          </p:cNvSpPr>
          <p:nvPr>
            <p:ph type="dt" sz="half" idx="10"/>
          </p:nvPr>
        </p:nvSpPr>
        <p:spPr>
          <a:xfrm>
            <a:off x="10329111" y="85745"/>
            <a:ext cx="814976" cy="176797"/>
          </a:xfrm>
        </p:spPr>
        <p:txBody>
          <a:bodyPr anchor="b">
            <a:normAutofit/>
          </a:bodyPr>
          <a:lstStyle/>
          <a:p>
            <a:pPr>
              <a:spcAft>
                <a:spcPts val="600"/>
              </a:spcAft>
            </a:pPr>
            <a:r>
              <a:rPr lang="da-DK"/>
              <a:t>08/09/2023</a:t>
            </a:r>
            <a:endParaRPr lang="en-GB"/>
          </a:p>
        </p:txBody>
      </p:sp>
      <p:sp>
        <p:nvSpPr>
          <p:cNvPr id="5" name="Slide Number Placeholder 4">
            <a:extLst>
              <a:ext uri="{FF2B5EF4-FFF2-40B4-BE49-F238E27FC236}">
                <a16:creationId xmlns:a16="http://schemas.microsoft.com/office/drawing/2014/main" id="{56B196A9-2A0B-CA5D-7136-69E1C8F8F543}"/>
              </a:ext>
            </a:extLst>
          </p:cNvPr>
          <p:cNvSpPr>
            <a:spLocks noGrp="1"/>
          </p:cNvSpPr>
          <p:nvPr>
            <p:ph type="sldNum" sz="quarter" idx="12"/>
          </p:nvPr>
        </p:nvSpPr>
        <p:spPr>
          <a:xfrm>
            <a:off x="11219691" y="85745"/>
            <a:ext cx="381759" cy="176797"/>
          </a:xfrm>
        </p:spPr>
        <p:txBody>
          <a:bodyPr anchor="b">
            <a:normAutofit/>
          </a:bodyPr>
          <a:lstStyle/>
          <a:p>
            <a:pPr>
              <a:spcAft>
                <a:spcPts val="600"/>
              </a:spcAft>
            </a:pPr>
            <a:fld id="{091A926C-488A-4E3E-9C21-57CAA120E114}" type="slidenum">
              <a:rPr lang="en-GB" smtClean="0"/>
              <a:pPr>
                <a:spcAft>
                  <a:spcPts val="600"/>
                </a:spcAft>
              </a:pPr>
              <a:t>28</a:t>
            </a:fld>
            <a:endParaRPr lang="en-GB"/>
          </a:p>
        </p:txBody>
      </p:sp>
      <p:graphicFrame>
        <p:nvGraphicFramePr>
          <p:cNvPr id="15" name="Content Placeholder 2">
            <a:extLst>
              <a:ext uri="{FF2B5EF4-FFF2-40B4-BE49-F238E27FC236}">
                <a16:creationId xmlns:a16="http://schemas.microsoft.com/office/drawing/2014/main" id="{9C6FD064-55B4-BCDA-6394-8FD00D2AE111}"/>
              </a:ext>
            </a:extLst>
          </p:cNvPr>
          <p:cNvGraphicFramePr>
            <a:graphicFrameLocks noGrp="1"/>
          </p:cNvGraphicFramePr>
          <p:nvPr>
            <p:ph idx="1"/>
          </p:nvPr>
        </p:nvGraphicFramePr>
        <p:xfrm>
          <a:off x="588963" y="1628775"/>
          <a:ext cx="11012488" cy="467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51769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CF1DF07-0843-0D6E-36C0-2A16633D8486}"/>
              </a:ext>
            </a:extLst>
          </p:cNvPr>
          <p:cNvSpPr>
            <a:spLocks noGrp="1"/>
          </p:cNvSpPr>
          <p:nvPr>
            <p:ph type="title"/>
          </p:nvPr>
        </p:nvSpPr>
        <p:spPr>
          <a:xfrm>
            <a:off x="588963" y="620714"/>
            <a:ext cx="11012488" cy="863599"/>
          </a:xfrm>
        </p:spPr>
        <p:txBody>
          <a:bodyPr anchor="t">
            <a:normAutofit/>
          </a:bodyPr>
          <a:lstStyle/>
          <a:p>
            <a:r>
              <a:rPr lang="en-US" dirty="0"/>
              <a:t>Conclusion</a:t>
            </a:r>
          </a:p>
        </p:txBody>
      </p:sp>
      <p:sp>
        <p:nvSpPr>
          <p:cNvPr id="4" name="Date Placeholder 3">
            <a:extLst>
              <a:ext uri="{FF2B5EF4-FFF2-40B4-BE49-F238E27FC236}">
                <a16:creationId xmlns:a16="http://schemas.microsoft.com/office/drawing/2014/main" id="{5EA20A3A-9EE4-697C-C24E-B6EAA2CE4B5F}"/>
              </a:ext>
            </a:extLst>
          </p:cNvPr>
          <p:cNvSpPr>
            <a:spLocks noGrp="1"/>
          </p:cNvSpPr>
          <p:nvPr>
            <p:ph type="dt" sz="half" idx="10"/>
          </p:nvPr>
        </p:nvSpPr>
        <p:spPr>
          <a:xfrm>
            <a:off x="10329111" y="85745"/>
            <a:ext cx="814976" cy="176797"/>
          </a:xfrm>
        </p:spPr>
        <p:txBody>
          <a:bodyPr anchor="b">
            <a:normAutofit/>
          </a:bodyPr>
          <a:lstStyle/>
          <a:p>
            <a:pPr>
              <a:spcAft>
                <a:spcPts val="600"/>
              </a:spcAft>
            </a:pPr>
            <a:r>
              <a:rPr lang="da-DK" dirty="0"/>
              <a:t>08/09/2023</a:t>
            </a:r>
            <a:endParaRPr lang="en-GB" dirty="0"/>
          </a:p>
        </p:txBody>
      </p:sp>
      <p:sp>
        <p:nvSpPr>
          <p:cNvPr id="5" name="Slide Number Placeholder 4">
            <a:extLst>
              <a:ext uri="{FF2B5EF4-FFF2-40B4-BE49-F238E27FC236}">
                <a16:creationId xmlns:a16="http://schemas.microsoft.com/office/drawing/2014/main" id="{FD7BC506-B5A0-CD01-2817-6476E4D89F45}"/>
              </a:ext>
            </a:extLst>
          </p:cNvPr>
          <p:cNvSpPr>
            <a:spLocks noGrp="1"/>
          </p:cNvSpPr>
          <p:nvPr>
            <p:ph type="sldNum" sz="quarter" idx="12"/>
          </p:nvPr>
        </p:nvSpPr>
        <p:spPr>
          <a:xfrm>
            <a:off x="11219691" y="85745"/>
            <a:ext cx="381759" cy="176797"/>
          </a:xfrm>
        </p:spPr>
        <p:txBody>
          <a:bodyPr anchor="b">
            <a:normAutofit/>
          </a:bodyPr>
          <a:lstStyle/>
          <a:p>
            <a:pPr>
              <a:spcAft>
                <a:spcPts val="600"/>
              </a:spcAft>
            </a:pPr>
            <a:fld id="{091A926C-488A-4E3E-9C21-57CAA120E114}" type="slidenum">
              <a:rPr lang="en-GB" smtClean="0"/>
              <a:pPr>
                <a:spcAft>
                  <a:spcPts val="600"/>
                </a:spcAft>
              </a:pPr>
              <a:t>29</a:t>
            </a:fld>
            <a:endParaRPr lang="en-GB" dirty="0"/>
          </a:p>
        </p:txBody>
      </p:sp>
      <p:graphicFrame>
        <p:nvGraphicFramePr>
          <p:cNvPr id="7" name="Content Placeholder 2">
            <a:extLst>
              <a:ext uri="{FF2B5EF4-FFF2-40B4-BE49-F238E27FC236}">
                <a16:creationId xmlns:a16="http://schemas.microsoft.com/office/drawing/2014/main" id="{F58EA062-5CD4-0A7E-0B8E-3B509F2E96B1}"/>
              </a:ext>
            </a:extLst>
          </p:cNvPr>
          <p:cNvGraphicFramePr>
            <a:graphicFrameLocks noGrp="1"/>
          </p:cNvGraphicFramePr>
          <p:nvPr>
            <p:ph sz="half" idx="1"/>
            <p:extLst>
              <p:ext uri="{D42A27DB-BD31-4B8C-83A1-F6EECF244321}">
                <p14:modId xmlns:p14="http://schemas.microsoft.com/office/powerpoint/2010/main" val="1932360278"/>
              </p:ext>
            </p:extLst>
          </p:nvPr>
        </p:nvGraphicFramePr>
        <p:xfrm>
          <a:off x="212447" y="1210234"/>
          <a:ext cx="7222282" cy="54729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hape 982">
            <a:extLst>
              <a:ext uri="{FF2B5EF4-FFF2-40B4-BE49-F238E27FC236}">
                <a16:creationId xmlns:a16="http://schemas.microsoft.com/office/drawing/2014/main" id="{A72E0BB2-620C-538A-07A1-93128A004DD6}"/>
              </a:ext>
            </a:extLst>
          </p:cNvPr>
          <p:cNvSpPr txBox="1">
            <a:spLocks/>
          </p:cNvSpPr>
          <p:nvPr/>
        </p:nvSpPr>
        <p:spPr>
          <a:xfrm>
            <a:off x="5867395" y="1778000"/>
            <a:ext cx="7967663" cy="4668837"/>
          </a:xfrm>
          <a:prstGeom prst="rect">
            <a:avLst/>
          </a:prstGeom>
          <a:noFill/>
          <a:ln>
            <a:noFill/>
          </a:ln>
        </p:spPr>
        <p:txBody>
          <a:bodyPr spcFirstLastPara="1" vert="horz" wrap="square" lIns="0" tIns="0" rIns="0" bIns="0" rtlCol="0" anchor="t" anchorCtr="0">
            <a:noAutofit/>
          </a:bodyPr>
          <a:lstStyle>
            <a:lvl1pPr algn="l" defTabSz="914400" rtl="0" eaLnBrk="1" latinLnBrk="0" hangingPunct="1">
              <a:lnSpc>
                <a:spcPct val="100000"/>
              </a:lnSpc>
              <a:spcBef>
                <a:spcPct val="0"/>
              </a:spcBef>
              <a:buNone/>
              <a:defRPr sz="3000" b="0" i="0" kern="1200" spc="60" baseline="0">
                <a:solidFill>
                  <a:schemeClr val="accent1"/>
                </a:solidFill>
                <a:latin typeface="+mj-lt"/>
                <a:ea typeface="Open Sans Extrabold" panose="020B0606030504020204" pitchFamily="34" charset="0"/>
                <a:cs typeface="Microsoft New Tai Lue" panose="020B0502040204020203" pitchFamily="34" charset="0"/>
              </a:defRPr>
            </a:lvl1pPr>
          </a:lstStyle>
          <a:p>
            <a:pPr algn="ctr">
              <a:lnSpc>
                <a:spcPct val="150000"/>
              </a:lnSpc>
            </a:pPr>
            <a:br>
              <a:rPr lang="en-GB" sz="3600" dirty="0">
                <a:solidFill>
                  <a:schemeClr val="tx1"/>
                </a:solidFill>
              </a:rPr>
            </a:br>
            <a:r>
              <a:rPr lang="en-GB" sz="4000" dirty="0"/>
              <a:t>danielhers.github.io</a:t>
            </a:r>
            <a:br>
              <a:rPr lang="en-GB" sz="4000" dirty="0"/>
            </a:br>
            <a:endParaRPr lang="en-GB" sz="4000" dirty="0"/>
          </a:p>
          <a:p>
            <a:pPr algn="ctr">
              <a:lnSpc>
                <a:spcPct val="150000"/>
              </a:lnSpc>
            </a:pPr>
            <a:r>
              <a:rPr lang="en-GB" sz="4000" dirty="0"/>
              <a:t>dh@di.ku.dk</a:t>
            </a:r>
            <a:br>
              <a:rPr lang="en-GB" sz="4000" dirty="0"/>
            </a:br>
            <a:endParaRPr lang="en-GB" sz="1600" dirty="0">
              <a:solidFill>
                <a:schemeClr val="tx1"/>
              </a:solidFill>
            </a:endParaRPr>
          </a:p>
        </p:txBody>
      </p:sp>
      <p:pic>
        <p:nvPicPr>
          <p:cNvPr id="8" name="Picture 6">
            <a:extLst>
              <a:ext uri="{FF2B5EF4-FFF2-40B4-BE49-F238E27FC236}">
                <a16:creationId xmlns:a16="http://schemas.microsoft.com/office/drawing/2014/main" id="{360E3D1C-E240-631C-8690-0F6101C2C9E5}"/>
              </a:ext>
            </a:extLst>
          </p:cNvPr>
          <p:cNvPicPr>
            <a:picLocks noChangeAspect="1"/>
          </p:cNvPicPr>
          <p:nvPr/>
        </p:nvPicPr>
        <p:blipFill>
          <a:blip r:embed="rId8"/>
          <a:stretch>
            <a:fillRect/>
          </a:stretch>
        </p:blipFill>
        <p:spPr>
          <a:xfrm>
            <a:off x="9428970" y="3884706"/>
            <a:ext cx="857405" cy="857405"/>
          </a:xfrm>
          <a:prstGeom prst="rect">
            <a:avLst/>
          </a:prstGeom>
        </p:spPr>
      </p:pic>
      <p:pic>
        <p:nvPicPr>
          <p:cNvPr id="9" name="Picture 7">
            <a:extLst>
              <a:ext uri="{FF2B5EF4-FFF2-40B4-BE49-F238E27FC236}">
                <a16:creationId xmlns:a16="http://schemas.microsoft.com/office/drawing/2014/main" id="{294FB177-B3C8-2EF9-5504-2D44D172277F}"/>
              </a:ext>
            </a:extLst>
          </p:cNvPr>
          <p:cNvPicPr>
            <a:picLocks noChangeAspect="1"/>
          </p:cNvPicPr>
          <p:nvPr/>
        </p:nvPicPr>
        <p:blipFill>
          <a:blip r:embed="rId9"/>
          <a:stretch>
            <a:fillRect/>
          </a:stretch>
        </p:blipFill>
        <p:spPr>
          <a:xfrm>
            <a:off x="9324668" y="1721554"/>
            <a:ext cx="1053115" cy="1053115"/>
          </a:xfrm>
          <a:prstGeom prst="rect">
            <a:avLst/>
          </a:prstGeom>
        </p:spPr>
      </p:pic>
    </p:spTree>
    <p:extLst>
      <p:ext uri="{BB962C8B-B14F-4D97-AF65-F5344CB8AC3E}">
        <p14:creationId xmlns:p14="http://schemas.microsoft.com/office/powerpoint/2010/main" val="4220578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45D791-CCB3-1E41-9275-846295D53DCF}"/>
              </a:ext>
            </a:extLst>
          </p:cNvPr>
          <p:cNvSpPr>
            <a:spLocks noGrp="1"/>
          </p:cNvSpPr>
          <p:nvPr>
            <p:ph type="title"/>
          </p:nvPr>
        </p:nvSpPr>
        <p:spPr>
          <a:xfrm>
            <a:off x="588963" y="620714"/>
            <a:ext cx="11012488" cy="863599"/>
          </a:xfrm>
        </p:spPr>
        <p:txBody>
          <a:bodyPr anchor="t">
            <a:normAutofit/>
          </a:bodyPr>
          <a:lstStyle/>
          <a:p>
            <a:r>
              <a:rPr lang="en-GB" dirty="0"/>
              <a:t>My Research Objectives</a:t>
            </a:r>
          </a:p>
        </p:txBody>
      </p:sp>
      <p:sp>
        <p:nvSpPr>
          <p:cNvPr id="2" name="Date Placeholder 1">
            <a:extLst>
              <a:ext uri="{FF2B5EF4-FFF2-40B4-BE49-F238E27FC236}">
                <a16:creationId xmlns:a16="http://schemas.microsoft.com/office/drawing/2014/main" id="{CB3716D6-12A9-6848-9732-186C35C727AC}"/>
              </a:ext>
            </a:extLst>
          </p:cNvPr>
          <p:cNvSpPr>
            <a:spLocks noGrp="1"/>
          </p:cNvSpPr>
          <p:nvPr>
            <p:ph type="dt" sz="half" idx="10"/>
          </p:nvPr>
        </p:nvSpPr>
        <p:spPr>
          <a:xfrm>
            <a:off x="10329111" y="85745"/>
            <a:ext cx="814976" cy="176797"/>
          </a:xfrm>
        </p:spPr>
        <p:txBody>
          <a:bodyPr anchor="b">
            <a:normAutofit/>
          </a:bodyPr>
          <a:lstStyle/>
          <a:p>
            <a:pPr>
              <a:spcAft>
                <a:spcPts val="600"/>
              </a:spcAft>
            </a:pPr>
            <a:r>
              <a:rPr lang="da-DK"/>
              <a:t>08/09/2023</a:t>
            </a:r>
            <a:endParaRPr lang="en-GB"/>
          </a:p>
        </p:txBody>
      </p:sp>
      <p:sp>
        <p:nvSpPr>
          <p:cNvPr id="3" name="Slide Number Placeholder 2">
            <a:extLst>
              <a:ext uri="{FF2B5EF4-FFF2-40B4-BE49-F238E27FC236}">
                <a16:creationId xmlns:a16="http://schemas.microsoft.com/office/drawing/2014/main" id="{2A59EDD3-1818-064E-95C1-FCEF1BC9CCB9}"/>
              </a:ext>
            </a:extLst>
          </p:cNvPr>
          <p:cNvSpPr>
            <a:spLocks noGrp="1"/>
          </p:cNvSpPr>
          <p:nvPr>
            <p:ph type="sldNum" sz="quarter" idx="12"/>
          </p:nvPr>
        </p:nvSpPr>
        <p:spPr>
          <a:xfrm>
            <a:off x="11219691" y="85745"/>
            <a:ext cx="381759" cy="176797"/>
          </a:xfrm>
        </p:spPr>
        <p:txBody>
          <a:bodyPr anchor="b">
            <a:normAutofit/>
          </a:bodyPr>
          <a:lstStyle/>
          <a:p>
            <a:pPr>
              <a:spcAft>
                <a:spcPts val="600"/>
              </a:spcAft>
            </a:pPr>
            <a:fld id="{091A926C-488A-4E3E-9C21-57CAA120E114}" type="slidenum">
              <a:rPr lang="en-GB" smtClean="0"/>
              <a:pPr>
                <a:spcAft>
                  <a:spcPts val="600"/>
                </a:spcAft>
              </a:pPr>
              <a:t>3</a:t>
            </a:fld>
            <a:endParaRPr lang="en-GB"/>
          </a:p>
        </p:txBody>
      </p:sp>
      <p:graphicFrame>
        <p:nvGraphicFramePr>
          <p:cNvPr id="7" name="Content Placeholder 4">
            <a:extLst>
              <a:ext uri="{FF2B5EF4-FFF2-40B4-BE49-F238E27FC236}">
                <a16:creationId xmlns:a16="http://schemas.microsoft.com/office/drawing/2014/main" id="{00FA624E-4CC4-C100-526F-7C4528D89EB9}"/>
              </a:ext>
            </a:extLst>
          </p:cNvPr>
          <p:cNvGraphicFramePr>
            <a:graphicFrameLocks noGrp="1"/>
          </p:cNvGraphicFramePr>
          <p:nvPr>
            <p:ph idx="1"/>
            <p:extLst>
              <p:ext uri="{D42A27DB-BD31-4B8C-83A1-F6EECF244321}">
                <p14:modId xmlns:p14="http://schemas.microsoft.com/office/powerpoint/2010/main" val="3109370513"/>
              </p:ext>
            </p:extLst>
          </p:nvPr>
        </p:nvGraphicFramePr>
        <p:xfrm>
          <a:off x="588963" y="1628775"/>
          <a:ext cx="11012488" cy="467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9576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8B56A-3AA3-1D59-E19F-D130D5BAC334}"/>
              </a:ext>
            </a:extLst>
          </p:cNvPr>
          <p:cNvSpPr>
            <a:spLocks noGrp="1"/>
          </p:cNvSpPr>
          <p:nvPr>
            <p:ph type="title"/>
          </p:nvPr>
        </p:nvSpPr>
        <p:spPr>
          <a:xfrm>
            <a:off x="588963" y="620714"/>
            <a:ext cx="11012488" cy="863599"/>
          </a:xfrm>
        </p:spPr>
        <p:txBody>
          <a:bodyPr anchor="t">
            <a:normAutofit/>
          </a:bodyPr>
          <a:lstStyle/>
          <a:p>
            <a:r>
              <a:rPr lang="en-US" dirty="0"/>
              <a:t>What ChatGPT Is(</a:t>
            </a:r>
            <a:r>
              <a:rPr lang="en-US" dirty="0" err="1"/>
              <a:t>n't</a:t>
            </a:r>
            <a:r>
              <a:rPr lang="en-US" dirty="0"/>
              <a:t>)</a:t>
            </a:r>
          </a:p>
        </p:txBody>
      </p:sp>
      <p:sp>
        <p:nvSpPr>
          <p:cNvPr id="4" name="Date Placeholder 3">
            <a:extLst>
              <a:ext uri="{FF2B5EF4-FFF2-40B4-BE49-F238E27FC236}">
                <a16:creationId xmlns:a16="http://schemas.microsoft.com/office/drawing/2014/main" id="{4896E4EA-AE2C-2A2F-EC6E-FD71963BBA70}"/>
              </a:ext>
            </a:extLst>
          </p:cNvPr>
          <p:cNvSpPr>
            <a:spLocks noGrp="1"/>
          </p:cNvSpPr>
          <p:nvPr>
            <p:ph type="dt" sz="half" idx="10"/>
          </p:nvPr>
        </p:nvSpPr>
        <p:spPr>
          <a:xfrm>
            <a:off x="10329111" y="85745"/>
            <a:ext cx="814976" cy="176797"/>
          </a:xfrm>
        </p:spPr>
        <p:txBody>
          <a:bodyPr anchor="b">
            <a:normAutofit/>
          </a:bodyPr>
          <a:lstStyle/>
          <a:p>
            <a:pPr>
              <a:spcAft>
                <a:spcPts val="600"/>
              </a:spcAft>
            </a:pPr>
            <a:r>
              <a:rPr lang="da-DK"/>
              <a:t>08/09/2023</a:t>
            </a:r>
            <a:endParaRPr lang="en-GB"/>
          </a:p>
        </p:txBody>
      </p:sp>
      <p:sp>
        <p:nvSpPr>
          <p:cNvPr id="5" name="Slide Number Placeholder 4">
            <a:extLst>
              <a:ext uri="{FF2B5EF4-FFF2-40B4-BE49-F238E27FC236}">
                <a16:creationId xmlns:a16="http://schemas.microsoft.com/office/drawing/2014/main" id="{9BC3F5BD-D960-9B26-5607-3D11A015F86F}"/>
              </a:ext>
            </a:extLst>
          </p:cNvPr>
          <p:cNvSpPr>
            <a:spLocks noGrp="1"/>
          </p:cNvSpPr>
          <p:nvPr>
            <p:ph type="sldNum" sz="quarter" idx="12"/>
          </p:nvPr>
        </p:nvSpPr>
        <p:spPr>
          <a:xfrm>
            <a:off x="11219691" y="85745"/>
            <a:ext cx="381759" cy="176797"/>
          </a:xfrm>
        </p:spPr>
        <p:txBody>
          <a:bodyPr anchor="b">
            <a:normAutofit/>
          </a:bodyPr>
          <a:lstStyle/>
          <a:p>
            <a:pPr>
              <a:spcAft>
                <a:spcPts val="600"/>
              </a:spcAft>
            </a:pPr>
            <a:fld id="{091A926C-488A-4E3E-9C21-57CAA120E114}" type="slidenum">
              <a:rPr lang="en-GB" dirty="0" smtClean="0"/>
              <a:pPr>
                <a:spcAft>
                  <a:spcPts val="600"/>
                </a:spcAft>
              </a:pPr>
              <a:t>4</a:t>
            </a:fld>
            <a:endParaRPr lang="en-GB"/>
          </a:p>
        </p:txBody>
      </p:sp>
      <p:graphicFrame>
        <p:nvGraphicFramePr>
          <p:cNvPr id="8" name="Content Placeholder 2">
            <a:extLst>
              <a:ext uri="{FF2B5EF4-FFF2-40B4-BE49-F238E27FC236}">
                <a16:creationId xmlns:a16="http://schemas.microsoft.com/office/drawing/2014/main" id="{8B7B01AA-592F-F9A9-6B09-7B7F56703B79}"/>
              </a:ext>
            </a:extLst>
          </p:cNvPr>
          <p:cNvGraphicFramePr>
            <a:graphicFrameLocks noGrp="1"/>
          </p:cNvGraphicFramePr>
          <p:nvPr>
            <p:ph idx="1"/>
            <p:extLst>
              <p:ext uri="{D42A27DB-BD31-4B8C-83A1-F6EECF244321}">
                <p14:modId xmlns:p14="http://schemas.microsoft.com/office/powerpoint/2010/main" val="3336203796"/>
              </p:ext>
            </p:extLst>
          </p:nvPr>
        </p:nvGraphicFramePr>
        <p:xfrm>
          <a:off x="588963" y="1628775"/>
          <a:ext cx="11012488" cy="467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4" descr="Icon&#10;&#10;Description automatically generated">
            <a:extLst>
              <a:ext uri="{FF2B5EF4-FFF2-40B4-BE49-F238E27FC236}">
                <a16:creationId xmlns:a16="http://schemas.microsoft.com/office/drawing/2014/main" id="{F4EEFEAC-1969-7149-C969-046A2503AC78}"/>
              </a:ext>
            </a:extLst>
          </p:cNvPr>
          <p:cNvPicPr>
            <a:picLocks noChangeAspect="1"/>
          </p:cNvPicPr>
          <p:nvPr/>
        </p:nvPicPr>
        <p:blipFill>
          <a:blip r:embed="rId8"/>
          <a:stretch>
            <a:fillRect/>
          </a:stretch>
        </p:blipFill>
        <p:spPr>
          <a:xfrm>
            <a:off x="10438409" y="481293"/>
            <a:ext cx="1159803" cy="1147465"/>
          </a:xfrm>
          <a:prstGeom prst="rect">
            <a:avLst/>
          </a:prstGeom>
        </p:spPr>
      </p:pic>
    </p:spTree>
    <p:extLst>
      <p:ext uri="{BB962C8B-B14F-4D97-AF65-F5344CB8AC3E}">
        <p14:creationId xmlns:p14="http://schemas.microsoft.com/office/powerpoint/2010/main" val="553190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8B56A-3AA3-1D59-E19F-D130D5BAC334}"/>
              </a:ext>
            </a:extLst>
          </p:cNvPr>
          <p:cNvSpPr>
            <a:spLocks noGrp="1"/>
          </p:cNvSpPr>
          <p:nvPr>
            <p:ph type="title"/>
          </p:nvPr>
        </p:nvSpPr>
        <p:spPr>
          <a:xfrm>
            <a:off x="588963" y="620714"/>
            <a:ext cx="11012488" cy="863599"/>
          </a:xfrm>
        </p:spPr>
        <p:txBody>
          <a:bodyPr anchor="t">
            <a:normAutofit/>
          </a:bodyPr>
          <a:lstStyle/>
          <a:p>
            <a:r>
              <a:rPr lang="en-US" dirty="0">
                <a:ea typeface="Open Sans Extrabold"/>
                <a:cs typeface="Microsoft New Tai Lue"/>
              </a:rPr>
              <a:t>Strengths and Weaknesses</a:t>
            </a:r>
            <a:endParaRPr lang="en-US" dirty="0"/>
          </a:p>
        </p:txBody>
      </p:sp>
      <p:sp>
        <p:nvSpPr>
          <p:cNvPr id="4" name="Date Placeholder 3">
            <a:extLst>
              <a:ext uri="{FF2B5EF4-FFF2-40B4-BE49-F238E27FC236}">
                <a16:creationId xmlns:a16="http://schemas.microsoft.com/office/drawing/2014/main" id="{4896E4EA-AE2C-2A2F-EC6E-FD71963BBA70}"/>
              </a:ext>
            </a:extLst>
          </p:cNvPr>
          <p:cNvSpPr>
            <a:spLocks noGrp="1"/>
          </p:cNvSpPr>
          <p:nvPr>
            <p:ph type="dt" sz="half" idx="10"/>
          </p:nvPr>
        </p:nvSpPr>
        <p:spPr>
          <a:xfrm>
            <a:off x="10329111" y="85745"/>
            <a:ext cx="814976" cy="176797"/>
          </a:xfrm>
        </p:spPr>
        <p:txBody>
          <a:bodyPr anchor="b">
            <a:normAutofit/>
          </a:bodyPr>
          <a:lstStyle/>
          <a:p>
            <a:pPr>
              <a:spcAft>
                <a:spcPts val="600"/>
              </a:spcAft>
            </a:pPr>
            <a:r>
              <a:rPr lang="da-DK"/>
              <a:t>08/09/2023</a:t>
            </a:r>
            <a:endParaRPr lang="en-GB"/>
          </a:p>
        </p:txBody>
      </p:sp>
      <p:sp>
        <p:nvSpPr>
          <p:cNvPr id="5" name="Slide Number Placeholder 4">
            <a:extLst>
              <a:ext uri="{FF2B5EF4-FFF2-40B4-BE49-F238E27FC236}">
                <a16:creationId xmlns:a16="http://schemas.microsoft.com/office/drawing/2014/main" id="{9BC3F5BD-D960-9B26-5607-3D11A015F86F}"/>
              </a:ext>
            </a:extLst>
          </p:cNvPr>
          <p:cNvSpPr>
            <a:spLocks noGrp="1"/>
          </p:cNvSpPr>
          <p:nvPr>
            <p:ph type="sldNum" sz="quarter" idx="12"/>
          </p:nvPr>
        </p:nvSpPr>
        <p:spPr>
          <a:xfrm>
            <a:off x="11219691" y="85745"/>
            <a:ext cx="381759" cy="176797"/>
          </a:xfrm>
        </p:spPr>
        <p:txBody>
          <a:bodyPr anchor="b">
            <a:normAutofit/>
          </a:bodyPr>
          <a:lstStyle/>
          <a:p>
            <a:pPr>
              <a:spcAft>
                <a:spcPts val="600"/>
              </a:spcAft>
            </a:pPr>
            <a:fld id="{091A926C-488A-4E3E-9C21-57CAA120E114}" type="slidenum">
              <a:rPr lang="en-GB" smtClean="0"/>
              <a:pPr>
                <a:spcAft>
                  <a:spcPts val="600"/>
                </a:spcAft>
              </a:pPr>
              <a:t>5</a:t>
            </a:fld>
            <a:endParaRPr lang="en-GB"/>
          </a:p>
        </p:txBody>
      </p:sp>
      <p:graphicFrame>
        <p:nvGraphicFramePr>
          <p:cNvPr id="8" name="Content Placeholder 2">
            <a:extLst>
              <a:ext uri="{FF2B5EF4-FFF2-40B4-BE49-F238E27FC236}">
                <a16:creationId xmlns:a16="http://schemas.microsoft.com/office/drawing/2014/main" id="{8B7B01AA-592F-F9A9-6B09-7B7F56703B79}"/>
              </a:ext>
            </a:extLst>
          </p:cNvPr>
          <p:cNvGraphicFramePr>
            <a:graphicFrameLocks noGrp="1"/>
          </p:cNvGraphicFramePr>
          <p:nvPr>
            <p:ph idx="1"/>
            <p:extLst>
              <p:ext uri="{D42A27DB-BD31-4B8C-83A1-F6EECF244321}">
                <p14:modId xmlns:p14="http://schemas.microsoft.com/office/powerpoint/2010/main" val="1148451414"/>
              </p:ext>
            </p:extLst>
          </p:nvPr>
        </p:nvGraphicFramePr>
        <p:xfrm>
          <a:off x="588963" y="1628775"/>
          <a:ext cx="11012488" cy="467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5E8B3543-11CE-0C69-57E6-C935EC0E2C45}"/>
              </a:ext>
            </a:extLst>
          </p:cNvPr>
          <p:cNvSpPr txBox="1"/>
          <p:nvPr/>
        </p:nvSpPr>
        <p:spPr>
          <a:xfrm>
            <a:off x="6548181" y="6402923"/>
            <a:ext cx="4595906" cy="369332"/>
          </a:xfrm>
          <a:prstGeom prst="rect">
            <a:avLst/>
          </a:prstGeom>
        </p:spPr>
        <p:txBody>
          <a:bodyPr vert="horz" wrap="square" lIns="0" tIns="0" rIns="0" bIns="0" rtlCol="0" anchor="t" anchorCtr="0">
            <a:spAutoFit/>
          </a:bodyPr>
          <a:lstStyle/>
          <a:p>
            <a:pPr marL="0" marR="0" indent="0" algn="l" defTabSz="914400" rtl="0" eaLnBrk="1" fontAlgn="auto" latinLnBrk="0" hangingPunct="1">
              <a:lnSpc>
                <a:spcPct val="100000"/>
              </a:lnSpc>
              <a:spcBef>
                <a:spcPct val="0"/>
              </a:spcBef>
              <a:spcAft>
                <a:spcPts val="0"/>
              </a:spcAft>
              <a:buClrTx/>
              <a:buSzTx/>
              <a:buFontTx/>
              <a:buNone/>
              <a:tabLst/>
            </a:pPr>
            <a:r>
              <a:rPr lang="en-GB" sz="2400" b="0" dirty="0">
                <a:solidFill>
                  <a:schemeClr val="tx1"/>
                </a:solidFill>
                <a:latin typeface="+mn-lt"/>
              </a:rPr>
              <a:t>*Can be improved with plugins</a:t>
            </a:r>
          </a:p>
        </p:txBody>
      </p:sp>
    </p:spTree>
    <p:extLst>
      <p:ext uri="{BB962C8B-B14F-4D97-AF65-F5344CB8AC3E}">
        <p14:creationId xmlns:p14="http://schemas.microsoft.com/office/powerpoint/2010/main" val="1844814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Diagram&#10;&#10;Description automatically generated">
            <a:extLst>
              <a:ext uri="{FF2B5EF4-FFF2-40B4-BE49-F238E27FC236}">
                <a16:creationId xmlns:a16="http://schemas.microsoft.com/office/drawing/2014/main" id="{72714C7F-A95C-5F7B-10F8-C43ECA08A0E9}"/>
              </a:ext>
            </a:extLst>
          </p:cNvPr>
          <p:cNvPicPr>
            <a:picLocks noGrp="1" noChangeAspect="1"/>
          </p:cNvPicPr>
          <p:nvPr>
            <p:ph idx="1"/>
          </p:nvPr>
        </p:nvPicPr>
        <p:blipFill>
          <a:blip r:embed="rId3"/>
          <a:stretch>
            <a:fillRect/>
          </a:stretch>
        </p:blipFill>
        <p:spPr>
          <a:xfrm>
            <a:off x="2176365" y="935181"/>
            <a:ext cx="9905480" cy="5367193"/>
          </a:xfrm>
        </p:spPr>
      </p:pic>
      <p:sp>
        <p:nvSpPr>
          <p:cNvPr id="2" name="Title 1">
            <a:extLst>
              <a:ext uri="{FF2B5EF4-FFF2-40B4-BE49-F238E27FC236}">
                <a16:creationId xmlns:a16="http://schemas.microsoft.com/office/drawing/2014/main" id="{CA73DC3B-AAD5-5F39-F8F8-9F61CCA4E19A}"/>
              </a:ext>
            </a:extLst>
          </p:cNvPr>
          <p:cNvSpPr>
            <a:spLocks noGrp="1"/>
          </p:cNvSpPr>
          <p:nvPr>
            <p:ph type="title"/>
          </p:nvPr>
        </p:nvSpPr>
        <p:spPr/>
        <p:txBody>
          <a:bodyPr/>
          <a:lstStyle/>
          <a:p>
            <a:r>
              <a:rPr lang="en-US" dirty="0">
                <a:ea typeface="Open Sans Extrabold"/>
                <a:cs typeface="Microsoft New Tai Lue"/>
              </a:rPr>
              <a:t>Where Does It Come From?</a:t>
            </a:r>
            <a:endParaRPr lang="en-US" dirty="0"/>
          </a:p>
        </p:txBody>
      </p:sp>
      <p:sp>
        <p:nvSpPr>
          <p:cNvPr id="4" name="Date Placeholder 3">
            <a:extLst>
              <a:ext uri="{FF2B5EF4-FFF2-40B4-BE49-F238E27FC236}">
                <a16:creationId xmlns:a16="http://schemas.microsoft.com/office/drawing/2014/main" id="{CA74447E-8530-41F2-59A4-FDFBF06B3448}"/>
              </a:ext>
            </a:extLst>
          </p:cNvPr>
          <p:cNvSpPr>
            <a:spLocks noGrp="1"/>
          </p:cNvSpPr>
          <p:nvPr>
            <p:ph type="dt" sz="half" idx="10"/>
          </p:nvPr>
        </p:nvSpPr>
        <p:spPr/>
        <p:txBody>
          <a:bodyPr/>
          <a:lstStyle/>
          <a:p>
            <a:r>
              <a:rPr lang="da-DK"/>
              <a:t>08/09/2023</a:t>
            </a:r>
            <a:endParaRPr lang="en-GB"/>
          </a:p>
        </p:txBody>
      </p:sp>
      <p:sp>
        <p:nvSpPr>
          <p:cNvPr id="5" name="Slide Number Placeholder 4">
            <a:extLst>
              <a:ext uri="{FF2B5EF4-FFF2-40B4-BE49-F238E27FC236}">
                <a16:creationId xmlns:a16="http://schemas.microsoft.com/office/drawing/2014/main" id="{DC2A4A6F-883C-5130-03B8-6BD8B432FD31}"/>
              </a:ext>
            </a:extLst>
          </p:cNvPr>
          <p:cNvSpPr>
            <a:spLocks noGrp="1"/>
          </p:cNvSpPr>
          <p:nvPr>
            <p:ph type="sldNum" sz="quarter" idx="12"/>
          </p:nvPr>
        </p:nvSpPr>
        <p:spPr/>
        <p:txBody>
          <a:bodyPr/>
          <a:lstStyle/>
          <a:p>
            <a:fld id="{091A926C-488A-4E3E-9C21-57CAA120E114}" type="slidenum">
              <a:rPr lang="en-GB" smtClean="0"/>
              <a:t>6</a:t>
            </a:fld>
            <a:endParaRPr lang="en-GB"/>
          </a:p>
        </p:txBody>
      </p:sp>
      <p:sp>
        <p:nvSpPr>
          <p:cNvPr id="7" name="TextBox 6">
            <a:extLst>
              <a:ext uri="{FF2B5EF4-FFF2-40B4-BE49-F238E27FC236}">
                <a16:creationId xmlns:a16="http://schemas.microsoft.com/office/drawing/2014/main" id="{99185333-7645-92B5-D59C-5D238E91702C}"/>
              </a:ext>
            </a:extLst>
          </p:cNvPr>
          <p:cNvSpPr txBox="1"/>
          <p:nvPr/>
        </p:nvSpPr>
        <p:spPr>
          <a:xfrm>
            <a:off x="5561108" y="6392831"/>
            <a:ext cx="8271434" cy="2769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ct val="0"/>
              </a:spcBef>
            </a:pPr>
            <a:r>
              <a:rPr lang="en-US">
                <a:hlinkClick r:id="rId4"/>
              </a:rPr>
              <a:t>Vered Shwartz, Everything you wanted to know about ChatGPT</a:t>
            </a:r>
            <a:r>
              <a:rPr lang="en-US"/>
              <a:t> </a:t>
            </a:r>
          </a:p>
        </p:txBody>
      </p:sp>
    </p:spTree>
    <p:extLst>
      <p:ext uri="{BB962C8B-B14F-4D97-AF65-F5344CB8AC3E}">
        <p14:creationId xmlns:p14="http://schemas.microsoft.com/office/powerpoint/2010/main" val="1604355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Chart, pie chart&#10;&#10;Description automatically generated">
            <a:extLst>
              <a:ext uri="{FF2B5EF4-FFF2-40B4-BE49-F238E27FC236}">
                <a16:creationId xmlns:a16="http://schemas.microsoft.com/office/drawing/2014/main" id="{A1BE4B8F-B758-5989-6137-9CBCB79465CB}"/>
              </a:ext>
            </a:extLst>
          </p:cNvPr>
          <p:cNvPicPr>
            <a:picLocks noGrp="1" noChangeAspect="1"/>
          </p:cNvPicPr>
          <p:nvPr>
            <p:ph sz="half" idx="1"/>
          </p:nvPr>
        </p:nvPicPr>
        <p:blipFill>
          <a:blip r:embed="rId3"/>
          <a:stretch>
            <a:fillRect/>
          </a:stretch>
        </p:blipFill>
        <p:spPr>
          <a:xfrm>
            <a:off x="292080" y="4562344"/>
            <a:ext cx="4553052" cy="2295656"/>
          </a:xfrm>
          <a:prstGeom prst="rect">
            <a:avLst/>
          </a:prstGeom>
        </p:spPr>
      </p:pic>
      <p:sp>
        <p:nvSpPr>
          <p:cNvPr id="2" name="Title 1">
            <a:extLst>
              <a:ext uri="{FF2B5EF4-FFF2-40B4-BE49-F238E27FC236}">
                <a16:creationId xmlns:a16="http://schemas.microsoft.com/office/drawing/2014/main" id="{E095B4A5-A121-D1BF-07D6-382AF6991771}"/>
              </a:ext>
            </a:extLst>
          </p:cNvPr>
          <p:cNvSpPr>
            <a:spLocks noGrp="1"/>
          </p:cNvSpPr>
          <p:nvPr>
            <p:ph type="title"/>
          </p:nvPr>
        </p:nvSpPr>
        <p:spPr>
          <a:xfrm>
            <a:off x="588964" y="620714"/>
            <a:ext cx="11012486" cy="865186"/>
          </a:xfrm>
        </p:spPr>
        <p:txBody>
          <a:bodyPr anchor="t">
            <a:normAutofit/>
          </a:bodyPr>
          <a:lstStyle/>
          <a:p>
            <a:r>
              <a:rPr lang="en-US" dirty="0"/>
              <a:t>Training Data Skewness</a:t>
            </a:r>
            <a:endParaRPr lang="en-GB" dirty="0"/>
          </a:p>
        </p:txBody>
      </p:sp>
      <p:sp>
        <p:nvSpPr>
          <p:cNvPr id="4" name="Date Placeholder 3">
            <a:extLst>
              <a:ext uri="{FF2B5EF4-FFF2-40B4-BE49-F238E27FC236}">
                <a16:creationId xmlns:a16="http://schemas.microsoft.com/office/drawing/2014/main" id="{30D44B89-0681-3AD4-3058-D8FD6F198284}"/>
              </a:ext>
            </a:extLst>
          </p:cNvPr>
          <p:cNvSpPr>
            <a:spLocks noGrp="1"/>
          </p:cNvSpPr>
          <p:nvPr>
            <p:ph type="dt" sz="half" idx="10"/>
          </p:nvPr>
        </p:nvSpPr>
        <p:spPr>
          <a:xfrm>
            <a:off x="10329111" y="85745"/>
            <a:ext cx="814976" cy="176797"/>
          </a:xfrm>
        </p:spPr>
        <p:txBody>
          <a:bodyPr anchor="b">
            <a:normAutofit/>
          </a:bodyPr>
          <a:lstStyle/>
          <a:p>
            <a:pPr>
              <a:spcAft>
                <a:spcPts val="600"/>
              </a:spcAft>
            </a:pPr>
            <a:r>
              <a:rPr lang="da-DK"/>
              <a:t>08/09/2023</a:t>
            </a:r>
            <a:endParaRPr lang="en-GB"/>
          </a:p>
        </p:txBody>
      </p:sp>
      <p:sp>
        <p:nvSpPr>
          <p:cNvPr id="5" name="Slide Number Placeholder 4">
            <a:extLst>
              <a:ext uri="{FF2B5EF4-FFF2-40B4-BE49-F238E27FC236}">
                <a16:creationId xmlns:a16="http://schemas.microsoft.com/office/drawing/2014/main" id="{815DDD55-7E2F-9CA3-142C-303C9C6BC425}"/>
              </a:ext>
            </a:extLst>
          </p:cNvPr>
          <p:cNvSpPr>
            <a:spLocks noGrp="1"/>
          </p:cNvSpPr>
          <p:nvPr>
            <p:ph type="sldNum" sz="quarter" idx="12"/>
          </p:nvPr>
        </p:nvSpPr>
        <p:spPr>
          <a:xfrm>
            <a:off x="11219691" y="85745"/>
            <a:ext cx="381759" cy="176797"/>
          </a:xfrm>
        </p:spPr>
        <p:txBody>
          <a:bodyPr anchor="b">
            <a:normAutofit/>
          </a:bodyPr>
          <a:lstStyle/>
          <a:p>
            <a:pPr>
              <a:spcAft>
                <a:spcPts val="600"/>
              </a:spcAft>
            </a:pPr>
            <a:fld id="{091A926C-488A-4E3E-9C21-57CAA120E114}" type="slidenum">
              <a:rPr lang="en-GB" smtClean="0"/>
              <a:pPr>
                <a:spcAft>
                  <a:spcPts val="600"/>
                </a:spcAft>
              </a:pPr>
              <a:t>7</a:t>
            </a:fld>
            <a:endParaRPr lang="en-GB"/>
          </a:p>
        </p:txBody>
      </p:sp>
      <p:graphicFrame>
        <p:nvGraphicFramePr>
          <p:cNvPr id="17" name="Content Placeholder 14">
            <a:extLst>
              <a:ext uri="{FF2B5EF4-FFF2-40B4-BE49-F238E27FC236}">
                <a16:creationId xmlns:a16="http://schemas.microsoft.com/office/drawing/2014/main" id="{B4A48553-6F8F-BE91-0905-FE9B795D7134}"/>
              </a:ext>
            </a:extLst>
          </p:cNvPr>
          <p:cNvGraphicFramePr>
            <a:graphicFrameLocks noGrp="1"/>
          </p:cNvGraphicFramePr>
          <p:nvPr>
            <p:ph sz="half" idx="2"/>
            <p:extLst>
              <p:ext uri="{D42A27DB-BD31-4B8C-83A1-F6EECF244321}">
                <p14:modId xmlns:p14="http://schemas.microsoft.com/office/powerpoint/2010/main" val="1687003568"/>
              </p:ext>
            </p:extLst>
          </p:nvPr>
        </p:nvGraphicFramePr>
        <p:xfrm>
          <a:off x="261487" y="1206292"/>
          <a:ext cx="5472707" cy="32766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5E448264-C932-FC40-0904-C99F7B3DA199}"/>
              </a:ext>
            </a:extLst>
          </p:cNvPr>
          <p:cNvPicPr>
            <a:picLocks noChangeAspect="1"/>
          </p:cNvPicPr>
          <p:nvPr/>
        </p:nvPicPr>
        <p:blipFill>
          <a:blip r:embed="rId9"/>
          <a:stretch>
            <a:fillRect/>
          </a:stretch>
        </p:blipFill>
        <p:spPr>
          <a:xfrm>
            <a:off x="6246421" y="423821"/>
            <a:ext cx="5867255" cy="6010358"/>
          </a:xfrm>
          <a:prstGeom prst="rect">
            <a:avLst/>
          </a:prstGeom>
        </p:spPr>
      </p:pic>
      <p:sp>
        <p:nvSpPr>
          <p:cNvPr id="9" name="TextBox 8">
            <a:extLst>
              <a:ext uri="{FF2B5EF4-FFF2-40B4-BE49-F238E27FC236}">
                <a16:creationId xmlns:a16="http://schemas.microsoft.com/office/drawing/2014/main" id="{BBA271D9-0FDB-28CD-E911-4491D41EEB00}"/>
              </a:ext>
            </a:extLst>
          </p:cNvPr>
          <p:cNvSpPr txBox="1"/>
          <p:nvPr/>
        </p:nvSpPr>
        <p:spPr>
          <a:xfrm>
            <a:off x="6630706" y="6451964"/>
            <a:ext cx="6095010" cy="369332"/>
          </a:xfrm>
          <a:prstGeom prst="rect">
            <a:avLst/>
          </a:prstGeom>
          <a:noFill/>
        </p:spPr>
        <p:txBody>
          <a:bodyPr wrap="square">
            <a:spAutoFit/>
          </a:bodyPr>
          <a:lstStyle/>
          <a:p>
            <a:pPr algn="l"/>
            <a:r>
              <a:rPr lang="da-DK" b="0" i="0" dirty="0">
                <a:solidFill>
                  <a:srgbClr val="222222"/>
                </a:solidFill>
                <a:effectLst/>
                <a:latin typeface="Arial" panose="020B0604020202020204" pitchFamily="34" charset="0"/>
                <a:hlinkClick r:id="rId10"/>
              </a:rPr>
              <a:t>GPT-4 </a:t>
            </a:r>
            <a:r>
              <a:rPr lang="da-DK" b="0" i="0" dirty="0" err="1">
                <a:solidFill>
                  <a:srgbClr val="222222"/>
                </a:solidFill>
                <a:effectLst/>
                <a:latin typeface="Arial" panose="020B0604020202020204" pitchFamily="34" charset="0"/>
                <a:hlinkClick r:id="rId10"/>
              </a:rPr>
              <a:t>technical</a:t>
            </a:r>
            <a:r>
              <a:rPr lang="da-DK" b="0" i="0" dirty="0">
                <a:solidFill>
                  <a:srgbClr val="222222"/>
                </a:solidFill>
                <a:effectLst/>
                <a:latin typeface="Arial" panose="020B0604020202020204" pitchFamily="34" charset="0"/>
                <a:hlinkClick r:id="rId10"/>
              </a:rPr>
              <a:t> </a:t>
            </a:r>
            <a:r>
              <a:rPr lang="da-DK" b="0" i="0" dirty="0" err="1">
                <a:solidFill>
                  <a:srgbClr val="222222"/>
                </a:solidFill>
                <a:effectLst/>
                <a:latin typeface="Arial" panose="020B0604020202020204" pitchFamily="34" charset="0"/>
                <a:hlinkClick r:id="rId10"/>
              </a:rPr>
              <a:t>report</a:t>
            </a:r>
            <a:r>
              <a:rPr lang="da-DK" b="0" i="0" dirty="0">
                <a:solidFill>
                  <a:srgbClr val="222222"/>
                </a:solidFill>
                <a:effectLst/>
                <a:latin typeface="Arial" panose="020B0604020202020204" pitchFamily="34" charset="0"/>
              </a:rPr>
              <a:t> (</a:t>
            </a:r>
            <a:r>
              <a:rPr lang="da-DK" b="0" i="0" dirty="0" err="1">
                <a:solidFill>
                  <a:srgbClr val="222222"/>
                </a:solidFill>
                <a:effectLst/>
                <a:latin typeface="Arial" panose="020B0604020202020204" pitchFamily="34" charset="0"/>
              </a:rPr>
              <a:t>OpenAI</a:t>
            </a:r>
            <a:r>
              <a:rPr lang="da-DK" b="0" i="0" dirty="0">
                <a:solidFill>
                  <a:srgbClr val="222222"/>
                </a:solidFill>
                <a:effectLst/>
                <a:latin typeface="Arial" panose="020B0604020202020204" pitchFamily="34" charset="0"/>
              </a:rPr>
              <a:t>, 2023)</a:t>
            </a:r>
          </a:p>
        </p:txBody>
      </p:sp>
    </p:spTree>
    <p:extLst>
      <p:ext uri="{BB962C8B-B14F-4D97-AF65-F5344CB8AC3E}">
        <p14:creationId xmlns:p14="http://schemas.microsoft.com/office/powerpoint/2010/main" val="533490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5BC08-D56A-0AA2-1BB9-24C20C19CE60}"/>
              </a:ext>
            </a:extLst>
          </p:cNvPr>
          <p:cNvSpPr>
            <a:spLocks noGrp="1"/>
          </p:cNvSpPr>
          <p:nvPr>
            <p:ph type="title"/>
          </p:nvPr>
        </p:nvSpPr>
        <p:spPr/>
        <p:txBody>
          <a:bodyPr/>
          <a:lstStyle/>
          <a:p>
            <a:r>
              <a:rPr lang="en-US" dirty="0">
                <a:ea typeface="+mj-lt"/>
                <a:cs typeface="+mj-lt"/>
              </a:rPr>
              <a:t>RHLF (Reinforcement Learning from Human Feedback) </a:t>
            </a:r>
            <a:endParaRPr lang="en-US" dirty="0"/>
          </a:p>
        </p:txBody>
      </p:sp>
      <p:sp>
        <p:nvSpPr>
          <p:cNvPr id="4" name="Date Placeholder 3">
            <a:extLst>
              <a:ext uri="{FF2B5EF4-FFF2-40B4-BE49-F238E27FC236}">
                <a16:creationId xmlns:a16="http://schemas.microsoft.com/office/drawing/2014/main" id="{06D75885-CBD8-8957-EFCA-FCDBE806ACBC}"/>
              </a:ext>
            </a:extLst>
          </p:cNvPr>
          <p:cNvSpPr>
            <a:spLocks noGrp="1"/>
          </p:cNvSpPr>
          <p:nvPr>
            <p:ph type="dt" sz="half" idx="10"/>
          </p:nvPr>
        </p:nvSpPr>
        <p:spPr/>
        <p:txBody>
          <a:bodyPr/>
          <a:lstStyle/>
          <a:p>
            <a:r>
              <a:rPr lang="da-DK"/>
              <a:t>08/09/2023</a:t>
            </a:r>
            <a:endParaRPr lang="en-GB"/>
          </a:p>
        </p:txBody>
      </p:sp>
      <p:sp>
        <p:nvSpPr>
          <p:cNvPr id="5" name="Slide Number Placeholder 4">
            <a:extLst>
              <a:ext uri="{FF2B5EF4-FFF2-40B4-BE49-F238E27FC236}">
                <a16:creationId xmlns:a16="http://schemas.microsoft.com/office/drawing/2014/main" id="{1D888AD8-5EE6-6F28-94EB-4C2C4D3B8DF4}"/>
              </a:ext>
            </a:extLst>
          </p:cNvPr>
          <p:cNvSpPr>
            <a:spLocks noGrp="1"/>
          </p:cNvSpPr>
          <p:nvPr>
            <p:ph type="sldNum" sz="quarter" idx="12"/>
          </p:nvPr>
        </p:nvSpPr>
        <p:spPr/>
        <p:txBody>
          <a:bodyPr/>
          <a:lstStyle/>
          <a:p>
            <a:fld id="{091A926C-488A-4E3E-9C21-57CAA120E114}" type="slidenum">
              <a:rPr lang="en-GB" smtClean="0"/>
              <a:t>8</a:t>
            </a:fld>
            <a:endParaRPr lang="en-GB"/>
          </a:p>
        </p:txBody>
      </p:sp>
      <p:pic>
        <p:nvPicPr>
          <p:cNvPr id="10" name="Picture 10">
            <a:extLst>
              <a:ext uri="{FF2B5EF4-FFF2-40B4-BE49-F238E27FC236}">
                <a16:creationId xmlns:a16="http://schemas.microsoft.com/office/drawing/2014/main" id="{2848E483-D521-13EE-4FAA-FABC4F1F8A4F}"/>
              </a:ext>
            </a:extLst>
          </p:cNvPr>
          <p:cNvPicPr>
            <a:picLocks noGrp="1" noChangeAspect="1"/>
          </p:cNvPicPr>
          <p:nvPr>
            <p:ph idx="1"/>
          </p:nvPr>
        </p:nvPicPr>
        <p:blipFill>
          <a:blip r:embed="rId3"/>
          <a:stretch>
            <a:fillRect/>
          </a:stretch>
        </p:blipFill>
        <p:spPr>
          <a:xfrm>
            <a:off x="352859" y="1023632"/>
            <a:ext cx="9869506" cy="5465036"/>
          </a:xfrm>
        </p:spPr>
      </p:pic>
      <p:pic>
        <p:nvPicPr>
          <p:cNvPr id="1026" name="Picture 2">
            <a:extLst>
              <a:ext uri="{FF2B5EF4-FFF2-40B4-BE49-F238E27FC236}">
                <a16:creationId xmlns:a16="http://schemas.microsoft.com/office/drawing/2014/main" id="{0586854E-CA11-4A69-3251-A179122D97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2794" y="1043317"/>
            <a:ext cx="8665742" cy="54650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8EBF520-9722-A69E-1056-84C72E675AFF}"/>
              </a:ext>
            </a:extLst>
          </p:cNvPr>
          <p:cNvSpPr txBox="1"/>
          <p:nvPr/>
        </p:nvSpPr>
        <p:spPr>
          <a:xfrm>
            <a:off x="0" y="6488668"/>
            <a:ext cx="11361513" cy="369332"/>
          </a:xfrm>
          <a:prstGeom prst="rect">
            <a:avLst/>
          </a:prstGeom>
          <a:noFill/>
        </p:spPr>
        <p:txBody>
          <a:bodyPr wrap="square">
            <a:spAutoFit/>
          </a:bodyPr>
          <a:lstStyle/>
          <a:p>
            <a:r>
              <a:rPr lang="en-US" dirty="0">
                <a:hlinkClick r:id="rId5"/>
              </a:rPr>
              <a:t>Training language models to follow instructions with human feedback</a:t>
            </a:r>
            <a:r>
              <a:rPr lang="en-US" dirty="0"/>
              <a:t> (Ouyang et al., </a:t>
            </a:r>
            <a:r>
              <a:rPr lang="en-US" dirty="0" err="1"/>
              <a:t>NeurIPS</a:t>
            </a:r>
            <a:r>
              <a:rPr lang="en-US" dirty="0"/>
              <a:t> 2022)</a:t>
            </a:r>
            <a:endParaRPr lang="en-GB" dirty="0"/>
          </a:p>
        </p:txBody>
      </p:sp>
      <p:pic>
        <p:nvPicPr>
          <p:cNvPr id="8" name="Picture 7">
            <a:extLst>
              <a:ext uri="{FF2B5EF4-FFF2-40B4-BE49-F238E27FC236}">
                <a16:creationId xmlns:a16="http://schemas.microsoft.com/office/drawing/2014/main" id="{05034BF4-F211-848B-BDF9-AAAC11402363}"/>
              </a:ext>
            </a:extLst>
          </p:cNvPr>
          <p:cNvPicPr>
            <a:picLocks noChangeAspect="1"/>
          </p:cNvPicPr>
          <p:nvPr/>
        </p:nvPicPr>
        <p:blipFill rotWithShape="1">
          <a:blip r:embed="rId6"/>
          <a:srcRect b="34992"/>
          <a:stretch/>
        </p:blipFill>
        <p:spPr>
          <a:xfrm>
            <a:off x="3319300" y="1043317"/>
            <a:ext cx="4653312" cy="5467709"/>
          </a:xfrm>
          <a:prstGeom prst="rect">
            <a:avLst/>
          </a:prstGeom>
        </p:spPr>
      </p:pic>
      <p:pic>
        <p:nvPicPr>
          <p:cNvPr id="11" name="Picture 10">
            <a:extLst>
              <a:ext uri="{FF2B5EF4-FFF2-40B4-BE49-F238E27FC236}">
                <a16:creationId xmlns:a16="http://schemas.microsoft.com/office/drawing/2014/main" id="{6BC3EA7B-8436-7E9C-E0A6-24FCADC7EBB4}"/>
              </a:ext>
            </a:extLst>
          </p:cNvPr>
          <p:cNvPicPr>
            <a:picLocks noChangeAspect="1"/>
          </p:cNvPicPr>
          <p:nvPr/>
        </p:nvPicPr>
        <p:blipFill rotWithShape="1">
          <a:blip r:embed="rId6"/>
          <a:srcRect t="65007"/>
          <a:stretch/>
        </p:blipFill>
        <p:spPr>
          <a:xfrm>
            <a:off x="7972612" y="3791974"/>
            <a:ext cx="4233462" cy="2677655"/>
          </a:xfrm>
          <a:prstGeom prst="rect">
            <a:avLst/>
          </a:prstGeom>
        </p:spPr>
      </p:pic>
      <p:sp>
        <p:nvSpPr>
          <p:cNvPr id="13" name="TextBox 12">
            <a:extLst>
              <a:ext uri="{FF2B5EF4-FFF2-40B4-BE49-F238E27FC236}">
                <a16:creationId xmlns:a16="http://schemas.microsoft.com/office/drawing/2014/main" id="{8D43FF97-8472-BAE0-F6C0-41D8458ECD8E}"/>
              </a:ext>
            </a:extLst>
          </p:cNvPr>
          <p:cNvSpPr txBox="1"/>
          <p:nvPr/>
        </p:nvSpPr>
        <p:spPr>
          <a:xfrm>
            <a:off x="7972612" y="1113198"/>
            <a:ext cx="3568293" cy="2677656"/>
          </a:xfrm>
          <a:prstGeom prst="rect">
            <a:avLst/>
          </a:prstGeom>
          <a:solidFill>
            <a:schemeClr val="bg1"/>
          </a:solidFill>
        </p:spPr>
        <p:txBody>
          <a:bodyPr wrap="square">
            <a:spAutoFit/>
          </a:bodyPr>
          <a:lstStyle/>
          <a:p>
            <a:r>
              <a:rPr lang="en-US" sz="2800" dirty="0"/>
              <a:t>”mostly English-speaking people living in the United States or Southeast Asia hired via Upwork or Scale AI” </a:t>
            </a:r>
            <a:endParaRPr lang="en-GB" sz="2800" dirty="0"/>
          </a:p>
        </p:txBody>
      </p:sp>
    </p:spTree>
    <p:extLst>
      <p:ext uri="{BB962C8B-B14F-4D97-AF65-F5344CB8AC3E}">
        <p14:creationId xmlns:p14="http://schemas.microsoft.com/office/powerpoint/2010/main" val="43572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2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0DBEB-0D87-D713-4EAB-CFF1B754DE12}"/>
              </a:ext>
            </a:extLst>
          </p:cNvPr>
          <p:cNvSpPr>
            <a:spLocks noGrp="1"/>
          </p:cNvSpPr>
          <p:nvPr>
            <p:ph type="title"/>
          </p:nvPr>
        </p:nvSpPr>
        <p:spPr/>
        <p:txBody>
          <a:bodyPr/>
          <a:lstStyle/>
          <a:p>
            <a:r>
              <a:rPr lang="en-GB" dirty="0"/>
              <a:t>Limited Knowledge</a:t>
            </a:r>
            <a:endParaRPr lang="en-US" dirty="0"/>
          </a:p>
        </p:txBody>
      </p:sp>
      <p:sp>
        <p:nvSpPr>
          <p:cNvPr id="4" name="Date Placeholder 3">
            <a:extLst>
              <a:ext uri="{FF2B5EF4-FFF2-40B4-BE49-F238E27FC236}">
                <a16:creationId xmlns:a16="http://schemas.microsoft.com/office/drawing/2014/main" id="{A0E89319-C5A3-CA2F-6FCF-85F8FD51E580}"/>
              </a:ext>
            </a:extLst>
          </p:cNvPr>
          <p:cNvSpPr>
            <a:spLocks noGrp="1"/>
          </p:cNvSpPr>
          <p:nvPr>
            <p:ph type="dt" sz="half" idx="10"/>
          </p:nvPr>
        </p:nvSpPr>
        <p:spPr/>
        <p:txBody>
          <a:bodyPr/>
          <a:lstStyle/>
          <a:p>
            <a:r>
              <a:rPr lang="da-DK"/>
              <a:t>08/09/2023</a:t>
            </a:r>
            <a:endParaRPr lang="en-GB"/>
          </a:p>
        </p:txBody>
      </p:sp>
      <p:sp>
        <p:nvSpPr>
          <p:cNvPr id="5" name="Slide Number Placeholder 4">
            <a:extLst>
              <a:ext uri="{FF2B5EF4-FFF2-40B4-BE49-F238E27FC236}">
                <a16:creationId xmlns:a16="http://schemas.microsoft.com/office/drawing/2014/main" id="{14C06E9A-DDEB-CBB0-EF51-CD26338DE25E}"/>
              </a:ext>
            </a:extLst>
          </p:cNvPr>
          <p:cNvSpPr>
            <a:spLocks noGrp="1"/>
          </p:cNvSpPr>
          <p:nvPr>
            <p:ph type="sldNum" sz="quarter" idx="12"/>
          </p:nvPr>
        </p:nvSpPr>
        <p:spPr/>
        <p:txBody>
          <a:bodyPr/>
          <a:lstStyle/>
          <a:p>
            <a:fld id="{091A926C-488A-4E3E-9C21-57CAA120E114}" type="slidenum">
              <a:rPr lang="en-GB" smtClean="0"/>
              <a:t>9</a:t>
            </a:fld>
            <a:endParaRPr lang="en-GB"/>
          </a:p>
        </p:txBody>
      </p:sp>
      <p:sp>
        <p:nvSpPr>
          <p:cNvPr id="8" name="Content Placeholder 7">
            <a:extLst>
              <a:ext uri="{FF2B5EF4-FFF2-40B4-BE49-F238E27FC236}">
                <a16:creationId xmlns:a16="http://schemas.microsoft.com/office/drawing/2014/main" id="{06A56680-7008-09D8-73BE-A3BB83803EA5}"/>
              </a:ext>
            </a:extLst>
          </p:cNvPr>
          <p:cNvSpPr>
            <a:spLocks noGrp="1"/>
          </p:cNvSpPr>
          <p:nvPr>
            <p:ph idx="1"/>
          </p:nvPr>
        </p:nvSpPr>
        <p:spPr>
          <a:xfrm>
            <a:off x="588962" y="1480891"/>
            <a:ext cx="11012488" cy="4673600"/>
          </a:xfrm>
        </p:spPr>
        <p:txBody>
          <a:bodyPr/>
          <a:lstStyle/>
          <a:p>
            <a:pPr marL="0" indent="0">
              <a:buNone/>
            </a:pPr>
            <a:r>
              <a:rPr lang="en-US" dirty="0">
                <a:latin typeface="Arial" panose="020B0604020202020204" pitchFamily="34" charset="0"/>
                <a:cs typeface="Arial" panose="020B0604020202020204" pitchFamily="34" charset="0"/>
              </a:rPr>
              <a:t>&gt; Write a one-paragraph bio for Daniel Hershcovich</a:t>
            </a:r>
            <a:endParaRPr lang="en-GB"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4D1A7200-334F-890E-E4C6-EFF7C9D0772D}"/>
              </a:ext>
            </a:extLst>
          </p:cNvPr>
          <p:cNvSpPr txBox="1"/>
          <p:nvPr/>
        </p:nvSpPr>
        <p:spPr>
          <a:xfrm>
            <a:off x="84611" y="6488668"/>
            <a:ext cx="6095010" cy="369332"/>
          </a:xfrm>
          <a:prstGeom prst="rect">
            <a:avLst/>
          </a:prstGeom>
          <a:noFill/>
        </p:spPr>
        <p:txBody>
          <a:bodyPr wrap="square">
            <a:spAutoFit/>
          </a:bodyPr>
          <a:lstStyle/>
          <a:p>
            <a:r>
              <a:rPr lang="da-DK" b="0" i="0" dirty="0" err="1">
                <a:effectLst/>
                <a:latin typeface="Söhne"/>
                <a:hlinkClick r:id="rId3"/>
              </a:rPr>
              <a:t>ChatGPT</a:t>
            </a:r>
            <a:r>
              <a:rPr lang="da-DK" b="0" i="0" dirty="0">
                <a:effectLst/>
                <a:latin typeface="Söhne"/>
                <a:hlinkClick r:id="rId3"/>
              </a:rPr>
              <a:t> August 3 Version</a:t>
            </a:r>
            <a:endParaRPr lang="en-GB" dirty="0"/>
          </a:p>
        </p:txBody>
      </p:sp>
      <p:sp>
        <p:nvSpPr>
          <p:cNvPr id="12" name="TextBox 11">
            <a:extLst>
              <a:ext uri="{FF2B5EF4-FFF2-40B4-BE49-F238E27FC236}">
                <a16:creationId xmlns:a16="http://schemas.microsoft.com/office/drawing/2014/main" id="{1BCD9558-2BF3-28E9-F2D9-9B0A69BCADB5}"/>
              </a:ext>
            </a:extLst>
          </p:cNvPr>
          <p:cNvSpPr txBox="1"/>
          <p:nvPr/>
        </p:nvSpPr>
        <p:spPr>
          <a:xfrm>
            <a:off x="488202" y="2332060"/>
            <a:ext cx="11382837" cy="1477328"/>
          </a:xfrm>
          <a:prstGeom prst="rect">
            <a:avLst/>
          </a:prstGeom>
          <a:noFill/>
        </p:spPr>
        <p:txBody>
          <a:bodyPr wrap="square">
            <a:spAutoFit/>
          </a:bodyPr>
          <a:lstStyle/>
          <a:p>
            <a:pPr algn="l"/>
            <a:r>
              <a:rPr lang="en-US" b="0" i="0" dirty="0">
                <a:solidFill>
                  <a:srgbClr val="374151"/>
                </a:solidFill>
                <a:effectLst/>
                <a:latin typeface="Söhne"/>
              </a:rPr>
              <a:t>As of my knowledge cut-off date in September 2021, there is limited publicly available information about Daniel Hershcovich. Therefore, I'm unable to provide a detailed biography for him. It's possible that he is a private individual or a professional in a field that hasn't received widespread media coverage. If you could provide more context or specific details about his field of expertise or accomplishments, I may be able to assist you further. Alternatively, if you'd like me to search the web for more information, please let me know!</a:t>
            </a:r>
            <a:endParaRPr lang="da-DK" b="0" i="0" dirty="0">
              <a:solidFill>
                <a:srgbClr val="374151"/>
              </a:solidFill>
              <a:effectLst/>
              <a:latin typeface="Söhne"/>
            </a:endParaRPr>
          </a:p>
        </p:txBody>
      </p:sp>
      <p:pic>
        <p:nvPicPr>
          <p:cNvPr id="15" name="Picture 14" descr="Icon&#10;&#10;Description automatically generated">
            <a:extLst>
              <a:ext uri="{FF2B5EF4-FFF2-40B4-BE49-F238E27FC236}">
                <a16:creationId xmlns:a16="http://schemas.microsoft.com/office/drawing/2014/main" id="{45210F2E-27DA-58E7-9928-657B3A27740A}"/>
              </a:ext>
            </a:extLst>
          </p:cNvPr>
          <p:cNvPicPr>
            <a:picLocks noChangeAspect="1"/>
          </p:cNvPicPr>
          <p:nvPr/>
        </p:nvPicPr>
        <p:blipFill>
          <a:blip r:embed="rId4"/>
          <a:stretch>
            <a:fillRect/>
          </a:stretch>
        </p:blipFill>
        <p:spPr>
          <a:xfrm>
            <a:off x="2667661" y="6198079"/>
            <a:ext cx="593649" cy="587334"/>
          </a:xfrm>
          <a:prstGeom prst="rect">
            <a:avLst/>
          </a:prstGeom>
        </p:spPr>
      </p:pic>
      <p:sp>
        <p:nvSpPr>
          <p:cNvPr id="3" name="Rectangle 1">
            <a:extLst>
              <a:ext uri="{FF2B5EF4-FFF2-40B4-BE49-F238E27FC236}">
                <a16:creationId xmlns:a16="http://schemas.microsoft.com/office/drawing/2014/main" id="{488D81C2-02EB-E52A-06F1-E033FDF2CE36}"/>
              </a:ext>
            </a:extLst>
          </p:cNvPr>
          <p:cNvSpPr>
            <a:spLocks noChangeArrowheads="1"/>
          </p:cNvSpPr>
          <p:nvPr/>
        </p:nvSpPr>
        <p:spPr bwMode="auto">
          <a:xfrm>
            <a:off x="0" y="0"/>
            <a:ext cx="85153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1000" b="0" i="0" u="none" strike="noStrike" cap="none" normalizeH="0" baseline="0">
                <a:ln>
                  <a:noFill/>
                </a:ln>
                <a:solidFill>
                  <a:schemeClr val="tx1"/>
                </a:solidFill>
                <a:effectLst/>
                <a:latin typeface="Söhne"/>
              </a:rPr>
              <a:t>Write a one-paragraph bio for Daniel Hershcovich</a:t>
            </a:r>
          </a:p>
          <a:p>
            <a:pPr marL="0" marR="0" lvl="0" indent="0" algn="l" defTabSz="914400" rtl="0" eaLnBrk="0" fontAlgn="base" latinLnBrk="0" hangingPunct="0">
              <a:lnSpc>
                <a:spcPct val="100000"/>
              </a:lnSpc>
              <a:spcBef>
                <a:spcPct val="0"/>
              </a:spcBef>
              <a:spcAft>
                <a:spcPct val="0"/>
              </a:spcAft>
              <a:buClrTx/>
              <a:buSzTx/>
              <a:buFontTx/>
              <a:buNone/>
              <a:tabLst/>
            </a:pPr>
            <a:br>
              <a:rPr kumimoji="0" lang="da-DK" altLang="da-DK" sz="1000" b="0" i="0" u="none" strike="noStrike" cap="none" normalizeH="0" baseline="0">
                <a:ln>
                  <a:noFill/>
                </a:ln>
                <a:solidFill>
                  <a:schemeClr val="tx1"/>
                </a:solidFill>
                <a:effectLst/>
                <a:latin typeface="Söhne"/>
              </a:rPr>
            </a:br>
            <a:endParaRPr kumimoji="0" lang="da-DK" altLang="da-DK" sz="1800" b="0" i="0" u="none" strike="noStrike" cap="none" normalizeH="0" baseline="0">
              <a:ln>
                <a:noFill/>
              </a:ln>
              <a:solidFill>
                <a:schemeClr val="tx1"/>
              </a:solidFill>
              <a:effectLst/>
              <a:latin typeface="Arial" panose="020B0604020202020204" pitchFamily="34" charset="0"/>
            </a:endParaRPr>
          </a:p>
        </p:txBody>
      </p:sp>
      <p:pic>
        <p:nvPicPr>
          <p:cNvPr id="7" name="Picture 6" descr="Thumbs Up Handy">
            <a:extLst>
              <a:ext uri="{FF2B5EF4-FFF2-40B4-BE49-F238E27FC236}">
                <a16:creationId xmlns:a16="http://schemas.microsoft.com/office/drawing/2014/main" id="{D8B3B301-95C9-E484-DD0A-94860C400E2C}"/>
              </a:ext>
            </a:extLst>
          </p:cNvPr>
          <p:cNvPicPr>
            <a:picLocks noChangeAspect="1"/>
          </p:cNvPicPr>
          <p:nvPr/>
        </p:nvPicPr>
        <p:blipFill>
          <a:blip r:embed="rId5"/>
          <a:stretch>
            <a:fillRect/>
          </a:stretch>
        </p:blipFill>
        <p:spPr>
          <a:xfrm>
            <a:off x="5845719" y="3359339"/>
            <a:ext cx="1706282" cy="1706282"/>
          </a:xfrm>
          <a:prstGeom prst="rect">
            <a:avLst/>
          </a:prstGeom>
        </p:spPr>
      </p:pic>
    </p:spTree>
    <p:extLst>
      <p:ext uri="{BB962C8B-B14F-4D97-AF65-F5344CB8AC3E}">
        <p14:creationId xmlns:p14="http://schemas.microsoft.com/office/powerpoint/2010/main" val="28121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rugerdefineret design">
  <a:themeElements>
    <a:clrScheme name="KU 2023">
      <a:dk1>
        <a:srgbClr val="000000"/>
      </a:dk1>
      <a:lt1>
        <a:srgbClr val="FFFFFF"/>
      </a:lt1>
      <a:dk2>
        <a:srgbClr val="6E6E6E"/>
      </a:dk2>
      <a:lt2>
        <a:srgbClr val="E7E6E6"/>
      </a:lt2>
      <a:accent1>
        <a:srgbClr val="A31D20"/>
      </a:accent1>
      <a:accent2>
        <a:srgbClr val="7B7B7B"/>
      </a:accent2>
      <a:accent3>
        <a:srgbClr val="C73028"/>
      </a:accent3>
      <a:accent4>
        <a:srgbClr val="415570"/>
      </a:accent4>
      <a:accent5>
        <a:srgbClr val="197F8E"/>
      </a:accent5>
      <a:accent6>
        <a:srgbClr val="4B8324"/>
      </a:accent6>
      <a:hlink>
        <a:srgbClr val="A31D20"/>
      </a:hlink>
      <a:folHlink>
        <a:srgbClr val="000000"/>
      </a:folHlink>
    </a:clrScheme>
    <a:fontScheme name="Københavns Universitet">
      <a:majorFont>
        <a:latin typeface="Microsoft New Tai Lue"/>
        <a:ea typeface=""/>
        <a:cs typeface=""/>
      </a:majorFont>
      <a:minorFont>
        <a:latin typeface="Microsoft New Tai Lue"/>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a:solidFill>
            <a:schemeClr val="accent1"/>
          </a:solidFill>
        </a:ln>
      </a:spPr>
      <a:bodyPr wrap="square" rtlCol="0" anchor="ctr">
        <a:noAutofit/>
      </a:bodyPr>
      <a:lstStyle>
        <a:defPPr algn="l">
          <a:defRPr sz="2400" dirty="0" err="1" smtClean="0">
            <a:solidFill>
              <a:schemeClr val="bg1"/>
            </a:solidFill>
          </a:defRPr>
        </a:defPPr>
      </a:lstStyle>
    </a:spDef>
    <a:txDef>
      <a:spPr/>
      <a:bodyPr vert="horz" wrap="square" lIns="0" tIns="0" rIns="0" bIns="0" rtlCol="0" anchor="t" anchorCtr="0">
        <a:spAutoFit/>
      </a:bodyPr>
      <a:lstStyle>
        <a:defPPr marL="0" marR="0" indent="0" algn="l" defTabSz="914400" rtl="0" eaLnBrk="1" fontAlgn="auto" latinLnBrk="0" hangingPunct="1">
          <a:lnSpc>
            <a:spcPct val="100000"/>
          </a:lnSpc>
          <a:spcBef>
            <a:spcPct val="0"/>
          </a:spcBef>
          <a:spcAft>
            <a:spcPts val="0"/>
          </a:spcAft>
          <a:buClrTx/>
          <a:buSzTx/>
          <a:buFontTx/>
          <a:buNone/>
          <a:tabLst/>
          <a:defRPr sz="2400" b="0" dirty="0" smtClean="0">
            <a:solidFill>
              <a:schemeClr val="tx1"/>
            </a:solidFill>
            <a:latin typeface="+mn-lt"/>
          </a:defRPr>
        </a:defPPr>
      </a:lstStyle>
    </a:txDef>
  </a:objectDefaults>
  <a:extraClrSchemeLst/>
  <a:extLst>
    <a:ext uri="{05A4C25C-085E-4340-85A3-A5531E510DB2}">
      <thm15:themeFamily xmlns:thm15="http://schemas.microsoft.com/office/thememl/2012/main" name="16x9_ENG_small.potx" id="{99867F95-DB95-42AF-BC41-C0EA50C90AE0}" vid="{9D006112-C23D-4E87-89BD-35E2C309A118}"/>
    </a:ext>
  </a:extLst>
</a:theme>
</file>

<file path=ppt/theme/theme2.xml><?xml version="1.0" encoding="utf-8"?>
<a:theme xmlns:a="http://schemas.openxmlformats.org/drawingml/2006/main" name="Office Theme">
  <a:themeElements>
    <a:clrScheme name="KU 2023">
      <a:dk1>
        <a:srgbClr val="000000"/>
      </a:dk1>
      <a:lt1>
        <a:srgbClr val="FFFFFF"/>
      </a:lt1>
      <a:dk2>
        <a:srgbClr val="6E6E6E"/>
      </a:dk2>
      <a:lt2>
        <a:srgbClr val="E7E6E6"/>
      </a:lt2>
      <a:accent1>
        <a:srgbClr val="A31D20"/>
      </a:accent1>
      <a:accent2>
        <a:srgbClr val="7B7B7B"/>
      </a:accent2>
      <a:accent3>
        <a:srgbClr val="C73028"/>
      </a:accent3>
      <a:accent4>
        <a:srgbClr val="415570"/>
      </a:accent4>
      <a:accent5>
        <a:srgbClr val="197F8E"/>
      </a:accent5>
      <a:accent6>
        <a:srgbClr val="4B8324"/>
      </a:accent6>
      <a:hlink>
        <a:srgbClr val="A31D20"/>
      </a:hlink>
      <a:folHlink>
        <a:srgbClr val="000000"/>
      </a:folHlink>
    </a:clrScheme>
    <a:fontScheme name="KU 2023">
      <a:majorFont>
        <a:latin typeface="Microsoft New Tai Lue"/>
        <a:ea typeface=""/>
        <a:cs typeface=""/>
      </a:majorFont>
      <a:minorFont>
        <a:latin typeface="Microsoft New Tai L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KU 2023">
      <a:dk1>
        <a:srgbClr val="000000"/>
      </a:dk1>
      <a:lt1>
        <a:srgbClr val="FFFFFF"/>
      </a:lt1>
      <a:dk2>
        <a:srgbClr val="6E6E6E"/>
      </a:dk2>
      <a:lt2>
        <a:srgbClr val="E7E6E6"/>
      </a:lt2>
      <a:accent1>
        <a:srgbClr val="A31D20"/>
      </a:accent1>
      <a:accent2>
        <a:srgbClr val="7B7B7B"/>
      </a:accent2>
      <a:accent3>
        <a:srgbClr val="C73028"/>
      </a:accent3>
      <a:accent4>
        <a:srgbClr val="415570"/>
      </a:accent4>
      <a:accent5>
        <a:srgbClr val="197F8E"/>
      </a:accent5>
      <a:accent6>
        <a:srgbClr val="4B8324"/>
      </a:accent6>
      <a:hlink>
        <a:srgbClr val="A31D20"/>
      </a:hlink>
      <a:folHlink>
        <a:srgbClr val="000000"/>
      </a:folHlink>
    </a:clrScheme>
    <a:fontScheme name="KU 2023">
      <a:majorFont>
        <a:latin typeface="Microsoft New Tai Lue"/>
        <a:ea typeface=""/>
        <a:cs typeface=""/>
      </a:majorFont>
      <a:minorFont>
        <a:latin typeface="Microsoft New Tai Lue"/>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16x9_ENG_small</Template>
  <TotalTime>14799</TotalTime>
  <Words>2114</Words>
  <Application>Microsoft Office PowerPoint</Application>
  <PresentationFormat>Widescreen</PresentationFormat>
  <Paragraphs>373</Paragraphs>
  <Slides>29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-apple-system</vt:lpstr>
      <vt:lpstr>Arial</vt:lpstr>
      <vt:lpstr>Calibri</vt:lpstr>
      <vt:lpstr>Microsoft New Tai Lue</vt:lpstr>
      <vt:lpstr>Söhne</vt:lpstr>
      <vt:lpstr>Brugerdefineret design</vt:lpstr>
      <vt:lpstr>PowerPoint Presentation</vt:lpstr>
      <vt:lpstr>Who I am – Daniel Hershcovich</vt:lpstr>
      <vt:lpstr>My Research Objectives</vt:lpstr>
      <vt:lpstr>What ChatGPT Is(n't)</vt:lpstr>
      <vt:lpstr>Strengths and Weaknesses</vt:lpstr>
      <vt:lpstr>Where Does It Come From?</vt:lpstr>
      <vt:lpstr>Training Data Skewness</vt:lpstr>
      <vt:lpstr>RHLF (Reinforcement Learning from Human Feedback) </vt:lpstr>
      <vt:lpstr>Limited Knowledge</vt:lpstr>
      <vt:lpstr>Unfaithful Summarization</vt:lpstr>
      <vt:lpstr>Generated Misinformation</vt:lpstr>
      <vt:lpstr>LLM Word Choice is Socially Biased</vt:lpstr>
      <vt:lpstr>LLM Word Choice is Culturally Biased</vt:lpstr>
      <vt:lpstr>Cultural Dimensions in NLP</vt:lpstr>
      <vt:lpstr>Moral Values</vt:lpstr>
      <vt:lpstr>Hofstede Cultural Survey</vt:lpstr>
      <vt:lpstr>The 24 Questions</vt:lpstr>
      <vt:lpstr>The Six Dimensions</vt:lpstr>
      <vt:lpstr>The Data</vt:lpstr>
      <vt:lpstr>Surveying Humans, Interviewing LLMs</vt:lpstr>
      <vt:lpstr>How to Pose the Questions? Knowledge vs. Identity</vt:lpstr>
      <vt:lpstr>Prompt Templates</vt:lpstr>
      <vt:lpstr>ChatGPT Responses are Not Always Consistent</vt:lpstr>
      <vt:lpstr>Estimation of Cultural Dimensions</vt:lpstr>
      <vt:lpstr>Comparison to Human Survey Responses</vt:lpstr>
      <vt:lpstr>Correlation to Human Survey Responses: English Prompt 1</vt:lpstr>
      <vt:lpstr>Correlation to Human Survey Responses: Multiple Languages</vt:lpstr>
      <vt:lpstr>Caveat: Granularities of Variation</vt:lpstr>
      <vt:lpstr>Conclusion</vt:lpstr>
    </vt:vector>
  </TitlesOfParts>
  <Company>University of Copenhagen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Hershcovich</dc:creator>
  <cp:lastModifiedBy>Daniel Hershcovich</cp:lastModifiedBy>
  <cp:revision>10</cp:revision>
  <dcterms:created xsi:type="dcterms:W3CDTF">2023-08-03T09:59:00Z</dcterms:created>
  <dcterms:modified xsi:type="dcterms:W3CDTF">2023-09-07T13:27:50Z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www.omnidocs.com</vt:lpwstr>
  </property>
  <property fmtid="{D5CDD505-2E9C-101B-9397-08002B2CF9AE}" pid="3" name="MSIP_Label_6a2630e2-1ac5-455e-8217-0156b1936a76_Enabled">
    <vt:lpwstr>true</vt:lpwstr>
  </property>
  <property fmtid="{D5CDD505-2E9C-101B-9397-08002B2CF9AE}" pid="4" name="MSIP_Label_6a2630e2-1ac5-455e-8217-0156b1936a76_SetDate">
    <vt:lpwstr>2023-08-03T10:01:07Z</vt:lpwstr>
  </property>
  <property fmtid="{D5CDD505-2E9C-101B-9397-08002B2CF9AE}" pid="5" name="MSIP_Label_6a2630e2-1ac5-455e-8217-0156b1936a76_Method">
    <vt:lpwstr>Standard</vt:lpwstr>
  </property>
  <property fmtid="{D5CDD505-2E9C-101B-9397-08002B2CF9AE}" pid="6" name="MSIP_Label_6a2630e2-1ac5-455e-8217-0156b1936a76_Name">
    <vt:lpwstr>Notclass</vt:lpwstr>
  </property>
  <property fmtid="{D5CDD505-2E9C-101B-9397-08002B2CF9AE}" pid="7" name="MSIP_Label_6a2630e2-1ac5-455e-8217-0156b1936a76_SiteId">
    <vt:lpwstr>a3927f91-cda1-4696-af89-8c9f1ceffa91</vt:lpwstr>
  </property>
  <property fmtid="{D5CDD505-2E9C-101B-9397-08002B2CF9AE}" pid="8" name="MSIP_Label_6a2630e2-1ac5-455e-8217-0156b1936a76_ActionId">
    <vt:lpwstr>141ba029-1ee1-4aca-a21d-592f14cd5cf3</vt:lpwstr>
  </property>
  <property fmtid="{D5CDD505-2E9C-101B-9397-08002B2CF9AE}" pid="9" name="MSIP_Label_6a2630e2-1ac5-455e-8217-0156b1936a76_ContentBits">
    <vt:lpwstr>0</vt:lpwstr>
  </property>
</Properties>
</file>