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1"/>
  </p:sldMasterIdLst>
  <p:notesMasterIdLst>
    <p:notesMasterId r:id="rId30"/>
  </p:notesMasterIdLst>
  <p:handoutMasterIdLst>
    <p:handoutMasterId r:id="rId31"/>
  </p:handoutMasterIdLst>
  <p:sldIdLst>
    <p:sldId id="441" r:id="rId2"/>
    <p:sldId id="456" r:id="rId3"/>
    <p:sldId id="466" r:id="rId4"/>
    <p:sldId id="452" r:id="rId5"/>
    <p:sldId id="470" r:id="rId6"/>
    <p:sldId id="468" r:id="rId7"/>
    <p:sldId id="460" r:id="rId8"/>
    <p:sldId id="461" r:id="rId9"/>
    <p:sldId id="469" r:id="rId10"/>
    <p:sldId id="464" r:id="rId11"/>
    <p:sldId id="478" r:id="rId12"/>
    <p:sldId id="459" r:id="rId13"/>
    <p:sldId id="462" r:id="rId14"/>
    <p:sldId id="479" r:id="rId15"/>
    <p:sldId id="463" r:id="rId16"/>
    <p:sldId id="471" r:id="rId17"/>
    <p:sldId id="480" r:id="rId18"/>
    <p:sldId id="457" r:id="rId19"/>
    <p:sldId id="458" r:id="rId20"/>
    <p:sldId id="481" r:id="rId21"/>
    <p:sldId id="482" r:id="rId22"/>
    <p:sldId id="453" r:id="rId23"/>
    <p:sldId id="473" r:id="rId24"/>
    <p:sldId id="474" r:id="rId25"/>
    <p:sldId id="477" r:id="rId26"/>
    <p:sldId id="476" r:id="rId27"/>
    <p:sldId id="475" r:id="rId28"/>
    <p:sldId id="4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83094B-8EBD-37BE-E840-FD069E9EBB0D}" v="788" dt="2023-05-15T09:59:55.685"/>
    <p1510:client id="{DA52D09F-8A90-4AB1-A22E-2247C276E803}" v="109" dt="2023-05-15T08:12:16.6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936"/>
        <p:guide orient="horz" pos="391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8988E3-650A-4AB3-81A7-57854394221B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69852A0-A7DB-4681-8CEB-20AE5090C524}">
      <dgm:prSet/>
      <dgm:spPr/>
      <dgm:t>
        <a:bodyPr/>
        <a:lstStyle/>
        <a:p>
          <a:r>
            <a:rPr lang="en-US" dirty="0"/>
            <a:t>It is a</a:t>
          </a:r>
        </a:p>
      </dgm:t>
    </dgm:pt>
    <dgm:pt modelId="{425E8FD2-C352-4AF0-8E17-7C753BB1AB51}" type="parTrans" cxnId="{601FC18A-150A-4B83-B2ED-53203FC9E449}">
      <dgm:prSet/>
      <dgm:spPr/>
      <dgm:t>
        <a:bodyPr/>
        <a:lstStyle/>
        <a:p>
          <a:endParaRPr lang="en-US"/>
        </a:p>
      </dgm:t>
    </dgm:pt>
    <dgm:pt modelId="{6E55F165-F34D-4236-9EC1-09404AE14F3C}" type="sibTrans" cxnId="{601FC18A-150A-4B83-B2ED-53203FC9E449}">
      <dgm:prSet/>
      <dgm:spPr/>
      <dgm:t>
        <a:bodyPr/>
        <a:lstStyle/>
        <a:p>
          <a:endParaRPr lang="en-US"/>
        </a:p>
      </dgm:t>
    </dgm:pt>
    <dgm:pt modelId="{49D96380-1AB9-4F86-8BB3-9ED7A2691011}">
      <dgm:prSet/>
      <dgm:spPr/>
      <dgm:t>
        <a:bodyPr/>
        <a:lstStyle/>
        <a:p>
          <a:r>
            <a:rPr lang="en-US" dirty="0"/>
            <a:t>LLM (large language model)</a:t>
          </a:r>
        </a:p>
      </dgm:t>
    </dgm:pt>
    <dgm:pt modelId="{10094232-847A-423A-A933-5BFB3DEFBBCF}" type="parTrans" cxnId="{65B24268-40E6-4CBA-B551-730C07CEC4E1}">
      <dgm:prSet/>
      <dgm:spPr/>
      <dgm:t>
        <a:bodyPr/>
        <a:lstStyle/>
        <a:p>
          <a:endParaRPr lang="en-US"/>
        </a:p>
      </dgm:t>
    </dgm:pt>
    <dgm:pt modelId="{918A073A-B3E0-4741-9619-8D7357E3BEDF}" type="sibTrans" cxnId="{65B24268-40E6-4CBA-B551-730C07CEC4E1}">
      <dgm:prSet/>
      <dgm:spPr/>
      <dgm:t>
        <a:bodyPr/>
        <a:lstStyle/>
        <a:p>
          <a:endParaRPr lang="en-US"/>
        </a:p>
      </dgm:t>
    </dgm:pt>
    <dgm:pt modelId="{C01461FD-68B7-489B-81FC-A06659E2E0D9}">
      <dgm:prSet/>
      <dgm:spPr/>
      <dgm:t>
        <a:bodyPr/>
        <a:lstStyle/>
        <a:p>
          <a:r>
            <a:rPr lang="en-US" dirty="0"/>
            <a:t>GPT (generative pre-trained transformer)</a:t>
          </a:r>
        </a:p>
      </dgm:t>
    </dgm:pt>
    <dgm:pt modelId="{062CB44B-066A-4556-A011-609DEF430229}" type="parTrans" cxnId="{6524E06A-38B2-49A7-8017-55959A4A2E44}">
      <dgm:prSet/>
      <dgm:spPr/>
      <dgm:t>
        <a:bodyPr/>
        <a:lstStyle/>
        <a:p>
          <a:endParaRPr lang="en-US"/>
        </a:p>
      </dgm:t>
    </dgm:pt>
    <dgm:pt modelId="{DF3B0B9C-9AB6-4514-8AE6-E39B11488156}" type="sibTrans" cxnId="{6524E06A-38B2-49A7-8017-55959A4A2E44}">
      <dgm:prSet/>
      <dgm:spPr/>
      <dgm:t>
        <a:bodyPr/>
        <a:lstStyle/>
        <a:p>
          <a:endParaRPr lang="en-US"/>
        </a:p>
      </dgm:t>
    </dgm:pt>
    <dgm:pt modelId="{99908CF2-2171-40DD-8DE8-1B5FA1D38EE9}">
      <dgm:prSet/>
      <dgm:spPr/>
      <dgm:t>
        <a:bodyPr/>
        <a:lstStyle/>
        <a:p>
          <a:pPr rtl="0"/>
          <a:r>
            <a:rPr lang="en-US" dirty="0">
              <a:latin typeface="Microsoft New Tai Lue"/>
            </a:rPr>
            <a:t>Dialogue model</a:t>
          </a:r>
          <a:endParaRPr lang="en-US" dirty="0"/>
        </a:p>
      </dgm:t>
    </dgm:pt>
    <dgm:pt modelId="{D10E1884-AB9B-44C7-9682-774159D1E782}" type="parTrans" cxnId="{49792DF9-CF03-466D-AF06-A25DED9B4D3F}">
      <dgm:prSet/>
      <dgm:spPr/>
      <dgm:t>
        <a:bodyPr/>
        <a:lstStyle/>
        <a:p>
          <a:endParaRPr lang="en-US"/>
        </a:p>
      </dgm:t>
    </dgm:pt>
    <dgm:pt modelId="{B1AAE7D2-991C-4BCA-A3BA-8B543FD63417}" type="sibTrans" cxnId="{49792DF9-CF03-466D-AF06-A25DED9B4D3F}">
      <dgm:prSet/>
      <dgm:spPr/>
      <dgm:t>
        <a:bodyPr/>
        <a:lstStyle/>
        <a:p>
          <a:endParaRPr lang="en-US"/>
        </a:p>
      </dgm:t>
    </dgm:pt>
    <dgm:pt modelId="{F844C649-9F99-478E-A15E-EE70C76EDD0A}">
      <dgm:prSet/>
      <dgm:spPr/>
      <dgm:t>
        <a:bodyPr/>
        <a:lstStyle/>
        <a:p>
          <a:pPr rtl="0"/>
          <a:r>
            <a:rPr lang="en-US" dirty="0">
              <a:latin typeface="Microsoft New Tai Lue"/>
            </a:rPr>
            <a:t>Service by</a:t>
          </a:r>
          <a:r>
            <a:rPr lang="en-US" dirty="0"/>
            <a:t> OpenAI</a:t>
          </a:r>
        </a:p>
      </dgm:t>
    </dgm:pt>
    <dgm:pt modelId="{D83A6149-9450-44CE-B074-BD6A0338F162}" type="parTrans" cxnId="{64C0599A-73A8-48D0-9200-A0763DB01737}">
      <dgm:prSet/>
      <dgm:spPr/>
      <dgm:t>
        <a:bodyPr/>
        <a:lstStyle/>
        <a:p>
          <a:endParaRPr lang="en-US"/>
        </a:p>
      </dgm:t>
    </dgm:pt>
    <dgm:pt modelId="{FF2547A5-233A-4DE4-AC61-BEF302A02069}" type="sibTrans" cxnId="{64C0599A-73A8-48D0-9200-A0763DB01737}">
      <dgm:prSet/>
      <dgm:spPr/>
      <dgm:t>
        <a:bodyPr/>
        <a:lstStyle/>
        <a:p>
          <a:endParaRPr lang="en-US"/>
        </a:p>
      </dgm:t>
    </dgm:pt>
    <dgm:pt modelId="{79D0BEA3-B3DC-48FE-A3F3-A277FE870BA0}">
      <dgm:prSet/>
      <dgm:spPr/>
      <dgm:t>
        <a:bodyPr/>
        <a:lstStyle/>
        <a:p>
          <a:r>
            <a:rPr lang="en-US" dirty="0"/>
            <a:t>It is </a:t>
          </a:r>
          <a:r>
            <a:rPr lang="en-US" dirty="0">
              <a:latin typeface="Microsoft New Tai Lue"/>
            </a:rPr>
            <a:t>NOT</a:t>
          </a:r>
          <a:endParaRPr lang="en-US" dirty="0"/>
        </a:p>
      </dgm:t>
    </dgm:pt>
    <dgm:pt modelId="{C102B416-F56F-499D-9172-106C5F59FCEE}" type="parTrans" cxnId="{161423A2-A123-429E-9ADC-0B29E9A27C13}">
      <dgm:prSet/>
      <dgm:spPr/>
      <dgm:t>
        <a:bodyPr/>
        <a:lstStyle/>
        <a:p>
          <a:endParaRPr lang="en-US"/>
        </a:p>
      </dgm:t>
    </dgm:pt>
    <dgm:pt modelId="{65244929-7CD4-4320-8E90-24A354159AD5}" type="sibTrans" cxnId="{161423A2-A123-429E-9ADC-0B29E9A27C13}">
      <dgm:prSet/>
      <dgm:spPr/>
      <dgm:t>
        <a:bodyPr/>
        <a:lstStyle/>
        <a:p>
          <a:endParaRPr lang="en-US"/>
        </a:p>
      </dgm:t>
    </dgm:pt>
    <dgm:pt modelId="{81CC71D1-782E-4699-872F-325D6D8E4D1D}">
      <dgm:prSet/>
      <dgm:spPr/>
      <dgm:t>
        <a:bodyPr/>
        <a:lstStyle/>
        <a:p>
          <a:pPr rtl="0"/>
          <a:r>
            <a:rPr lang="en-US" dirty="0">
              <a:latin typeface="Microsoft New Tai Lue"/>
            </a:rPr>
            <a:t>Full AGI</a:t>
          </a:r>
          <a:r>
            <a:rPr lang="en-US" dirty="0"/>
            <a:t> (artificial general intelligence)</a:t>
          </a:r>
        </a:p>
      </dgm:t>
    </dgm:pt>
    <dgm:pt modelId="{EE1FFD6B-B72E-4F8D-9DAC-8B97DE73F06A}" type="parTrans" cxnId="{A3441D4A-BD16-4B13-BFF7-5B4D3C79CBFF}">
      <dgm:prSet/>
      <dgm:spPr/>
      <dgm:t>
        <a:bodyPr/>
        <a:lstStyle/>
        <a:p>
          <a:endParaRPr lang="en-US"/>
        </a:p>
      </dgm:t>
    </dgm:pt>
    <dgm:pt modelId="{C424FB51-E481-4B8D-96E7-84EBFE8B6B06}" type="sibTrans" cxnId="{A3441D4A-BD16-4B13-BFF7-5B4D3C79CBFF}">
      <dgm:prSet/>
      <dgm:spPr/>
      <dgm:t>
        <a:bodyPr/>
        <a:lstStyle/>
        <a:p>
          <a:endParaRPr lang="en-US"/>
        </a:p>
      </dgm:t>
    </dgm:pt>
    <dgm:pt modelId="{45296DF9-2A61-4906-8416-343BFAAC2D38}">
      <dgm:prSet/>
      <dgm:spPr/>
      <dgm:t>
        <a:bodyPr/>
        <a:lstStyle/>
        <a:p>
          <a:r>
            <a:rPr lang="en-US" dirty="0"/>
            <a:t>The only LLM you should know about</a:t>
          </a:r>
        </a:p>
      </dgm:t>
    </dgm:pt>
    <dgm:pt modelId="{44815F25-73D9-46F3-AA11-C8E3CD173C71}" type="parTrans" cxnId="{9949CAA9-0077-4E2B-9E44-27DE647FF3D4}">
      <dgm:prSet/>
      <dgm:spPr/>
      <dgm:t>
        <a:bodyPr/>
        <a:lstStyle/>
        <a:p>
          <a:endParaRPr lang="en-US"/>
        </a:p>
      </dgm:t>
    </dgm:pt>
    <dgm:pt modelId="{84B9CC43-DFA4-419C-AD86-BE5BDF0AF980}" type="sibTrans" cxnId="{9949CAA9-0077-4E2B-9E44-27DE647FF3D4}">
      <dgm:prSet/>
      <dgm:spPr/>
      <dgm:t>
        <a:bodyPr/>
        <a:lstStyle/>
        <a:p>
          <a:endParaRPr lang="en-US"/>
        </a:p>
      </dgm:t>
    </dgm:pt>
    <dgm:pt modelId="{95732985-6C5F-4A01-AB45-F41799FE5AA8}">
      <dgm:prSet phldr="0"/>
      <dgm:spPr/>
      <dgm:t>
        <a:bodyPr/>
        <a:lstStyle/>
        <a:p>
          <a:r>
            <a:rPr lang="en-US" dirty="0">
              <a:latin typeface="Microsoft New Tai Lue"/>
            </a:rPr>
            <a:t>Open/transparent</a:t>
          </a:r>
        </a:p>
      </dgm:t>
    </dgm:pt>
    <dgm:pt modelId="{C45118E2-EC16-427C-86F6-7DA3FC9FFE5B}" type="parTrans" cxnId="{C3ECB8FA-C3D7-408D-972C-574F714F8609}">
      <dgm:prSet/>
      <dgm:spPr/>
    </dgm:pt>
    <dgm:pt modelId="{9480FDDC-4E74-44B6-96CB-550C392297E2}" type="sibTrans" cxnId="{C3ECB8FA-C3D7-408D-972C-574F714F8609}">
      <dgm:prSet/>
      <dgm:spPr/>
    </dgm:pt>
    <dgm:pt modelId="{8028EAF6-E7B2-4CED-8155-38431D8E394F}">
      <dgm:prSet phldr="0"/>
      <dgm:spPr/>
      <dgm:t>
        <a:bodyPr/>
        <a:lstStyle/>
        <a:p>
          <a:pPr rtl="0"/>
          <a:r>
            <a:rPr lang="en-US" dirty="0">
              <a:latin typeface="Microsoft New Tai Lue"/>
            </a:rPr>
            <a:t>A search engine</a:t>
          </a:r>
        </a:p>
      </dgm:t>
    </dgm:pt>
    <dgm:pt modelId="{1DAD0332-A370-43D1-BF8F-D2CC8BF79748}" type="parTrans" cxnId="{9DB40862-1D61-4E8F-921A-0DF90D3C3BEB}">
      <dgm:prSet/>
      <dgm:spPr/>
    </dgm:pt>
    <dgm:pt modelId="{4F328028-F111-4EA6-9563-12FAFC54A0F3}" type="sibTrans" cxnId="{9DB40862-1D61-4E8F-921A-0DF90D3C3BEB}">
      <dgm:prSet/>
      <dgm:spPr/>
    </dgm:pt>
    <dgm:pt modelId="{486F938C-2BCA-4EC9-B7C7-8201CFDA59EB}">
      <dgm:prSet phldr="0"/>
      <dgm:spPr/>
      <dgm:t>
        <a:bodyPr/>
        <a:lstStyle/>
        <a:p>
          <a:pPr rtl="0"/>
          <a:r>
            <a:rPr lang="en-US" dirty="0">
              <a:latin typeface="Microsoft New Tai Lue"/>
            </a:rPr>
            <a:t>A calculator</a:t>
          </a:r>
        </a:p>
      </dgm:t>
    </dgm:pt>
    <dgm:pt modelId="{4F39E318-C34B-46AF-8EE2-DF48582E7FD9}" type="parTrans" cxnId="{3213A140-446A-4D77-8BAA-91404C866744}">
      <dgm:prSet/>
      <dgm:spPr/>
    </dgm:pt>
    <dgm:pt modelId="{BF0E02F8-96EE-4383-99EC-41FF0F4297AA}" type="sibTrans" cxnId="{3213A140-446A-4D77-8BAA-91404C866744}">
      <dgm:prSet/>
      <dgm:spPr/>
    </dgm:pt>
    <dgm:pt modelId="{847255EE-EBFA-40FE-8A90-A80DDD6E9476}">
      <dgm:prSet phldr="0"/>
      <dgm:spPr/>
      <dgm:t>
        <a:bodyPr/>
        <a:lstStyle/>
        <a:p>
          <a:pPr rtl="0"/>
          <a:r>
            <a:rPr lang="en-US" dirty="0">
              <a:latin typeface="Microsoft New Tai Lue"/>
            </a:rPr>
            <a:t>Up-to-date (trained in 2021)</a:t>
          </a:r>
        </a:p>
      </dgm:t>
    </dgm:pt>
    <dgm:pt modelId="{6F3A2980-0F35-4B88-AD4E-516F565C64D4}" type="parTrans" cxnId="{9143DA12-A049-4E21-A84F-FBC570B028AD}">
      <dgm:prSet/>
      <dgm:spPr/>
    </dgm:pt>
    <dgm:pt modelId="{16271AE4-4F1C-4999-A832-C67259AF9A6F}" type="sibTrans" cxnId="{9143DA12-A049-4E21-A84F-FBC570B028AD}">
      <dgm:prSet/>
      <dgm:spPr/>
    </dgm:pt>
    <dgm:pt modelId="{82490753-2ECD-49FF-AC2F-C6D313F264B1}">
      <dgm:prSet/>
      <dgm:spPr/>
      <dgm:t>
        <a:bodyPr/>
        <a:lstStyle/>
        <a:p>
          <a:pPr rtl="0"/>
          <a:r>
            <a:rPr lang="en-US" dirty="0"/>
            <a:t>Outcome of collective effort</a:t>
          </a:r>
        </a:p>
      </dgm:t>
    </dgm:pt>
    <dgm:pt modelId="{AF5B6B39-BD9B-445C-A72B-5BE7FF0B5D37}" type="parTrans" cxnId="{74455D7A-3A44-4F4E-9CFC-3B90FEEFAF25}">
      <dgm:prSet/>
      <dgm:spPr/>
      <dgm:t>
        <a:bodyPr/>
        <a:lstStyle/>
        <a:p>
          <a:endParaRPr lang="en-GB"/>
        </a:p>
      </dgm:t>
    </dgm:pt>
    <dgm:pt modelId="{ECD790AF-4EF7-4FB6-9E8F-5C35ABDD4072}" type="sibTrans" cxnId="{74455D7A-3A44-4F4E-9CFC-3B90FEEFAF25}">
      <dgm:prSet/>
      <dgm:spPr/>
      <dgm:t>
        <a:bodyPr/>
        <a:lstStyle/>
        <a:p>
          <a:endParaRPr lang="en-GB"/>
        </a:p>
      </dgm:t>
    </dgm:pt>
    <dgm:pt modelId="{E8A0EF75-7DCF-4DD4-A96B-B5F3C797AEF9}" type="pres">
      <dgm:prSet presAssocID="{2C8988E3-650A-4AB3-81A7-57854394221B}" presName="Name0" presStyleCnt="0">
        <dgm:presLayoutVars>
          <dgm:dir/>
          <dgm:animLvl val="lvl"/>
          <dgm:resizeHandles val="exact"/>
        </dgm:presLayoutVars>
      </dgm:prSet>
      <dgm:spPr/>
    </dgm:pt>
    <dgm:pt modelId="{880F86B0-4675-4D5B-9AA1-65B74E9D004D}" type="pres">
      <dgm:prSet presAssocID="{B69852A0-A7DB-4681-8CEB-20AE5090C524}" presName="composite" presStyleCnt="0"/>
      <dgm:spPr/>
    </dgm:pt>
    <dgm:pt modelId="{DB8A65EA-5BEE-4421-8A08-9C6B1ED92B78}" type="pres">
      <dgm:prSet presAssocID="{B69852A0-A7DB-4681-8CEB-20AE5090C52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E615345-7F07-4E60-891A-F406E2CF7ECD}" type="pres">
      <dgm:prSet presAssocID="{B69852A0-A7DB-4681-8CEB-20AE5090C524}" presName="desTx" presStyleLbl="alignAccFollowNode1" presStyleIdx="0" presStyleCnt="2">
        <dgm:presLayoutVars>
          <dgm:bulletEnabled val="1"/>
        </dgm:presLayoutVars>
      </dgm:prSet>
      <dgm:spPr/>
    </dgm:pt>
    <dgm:pt modelId="{7C8994C6-E808-4335-B117-AB3C19A5ED28}" type="pres">
      <dgm:prSet presAssocID="{6E55F165-F34D-4236-9EC1-09404AE14F3C}" presName="space" presStyleCnt="0"/>
      <dgm:spPr/>
    </dgm:pt>
    <dgm:pt modelId="{5B023C3D-CBC9-4FC0-B22C-5A2D2C1B14F6}" type="pres">
      <dgm:prSet presAssocID="{79D0BEA3-B3DC-48FE-A3F3-A277FE870BA0}" presName="composite" presStyleCnt="0"/>
      <dgm:spPr/>
    </dgm:pt>
    <dgm:pt modelId="{FA47C952-5294-4FA7-A3CF-B8FEC09C920A}" type="pres">
      <dgm:prSet presAssocID="{79D0BEA3-B3DC-48FE-A3F3-A277FE870BA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E83534B-E4AC-446C-8451-3DE64D42C780}" type="pres">
      <dgm:prSet presAssocID="{79D0BEA3-B3DC-48FE-A3F3-A277FE870BA0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E06DB06-B16F-4EFB-A71F-27DDE72D5BDA}" type="presOf" srcId="{82490753-2ECD-49FF-AC2F-C6D313F264B1}" destId="{4E615345-7F07-4E60-891A-F406E2CF7ECD}" srcOrd="0" destOrd="4" presId="urn:microsoft.com/office/officeart/2005/8/layout/hList1"/>
    <dgm:cxn modelId="{9143DA12-A049-4E21-A84F-FBC570B028AD}" srcId="{79D0BEA3-B3DC-48FE-A3F3-A277FE870BA0}" destId="{847255EE-EBFA-40FE-8A90-A80DDD6E9476}" srcOrd="1" destOrd="0" parTransId="{6F3A2980-0F35-4B88-AD4E-516F565C64D4}" sibTransId="{16271AE4-4F1C-4999-A832-C67259AF9A6F}"/>
    <dgm:cxn modelId="{11AA5F3A-00C0-4E20-91E5-A89D36DE0F2F}" type="presOf" srcId="{B69852A0-A7DB-4681-8CEB-20AE5090C524}" destId="{DB8A65EA-5BEE-4421-8A08-9C6B1ED92B78}" srcOrd="0" destOrd="0" presId="urn:microsoft.com/office/officeart/2005/8/layout/hList1"/>
    <dgm:cxn modelId="{B3CF8A3F-9EF0-4438-809B-C90084C10234}" type="presOf" srcId="{2C8988E3-650A-4AB3-81A7-57854394221B}" destId="{E8A0EF75-7DCF-4DD4-A96B-B5F3C797AEF9}" srcOrd="0" destOrd="0" presId="urn:microsoft.com/office/officeart/2005/8/layout/hList1"/>
    <dgm:cxn modelId="{3213A140-446A-4D77-8BAA-91404C866744}" srcId="{79D0BEA3-B3DC-48FE-A3F3-A277FE870BA0}" destId="{486F938C-2BCA-4EC9-B7C7-8201CFDA59EB}" srcOrd="3" destOrd="0" parTransId="{4F39E318-C34B-46AF-8EE2-DF48582E7FD9}" sibTransId="{BF0E02F8-96EE-4383-99EC-41FF0F4297AA}"/>
    <dgm:cxn modelId="{0288045C-D095-48C5-9703-66FE4A686B16}" type="presOf" srcId="{81CC71D1-782E-4699-872F-325D6D8E4D1D}" destId="{3E83534B-E4AC-446C-8451-3DE64D42C780}" srcOrd="0" destOrd="0" presId="urn:microsoft.com/office/officeart/2005/8/layout/hList1"/>
    <dgm:cxn modelId="{457AE160-543B-4CBB-9381-4A53F354A61C}" type="presOf" srcId="{F844C649-9F99-478E-A15E-EE70C76EDD0A}" destId="{4E615345-7F07-4E60-891A-F406E2CF7ECD}" srcOrd="0" destOrd="3" presId="urn:microsoft.com/office/officeart/2005/8/layout/hList1"/>
    <dgm:cxn modelId="{9DB40862-1D61-4E8F-921A-0DF90D3C3BEB}" srcId="{79D0BEA3-B3DC-48FE-A3F3-A277FE870BA0}" destId="{8028EAF6-E7B2-4CED-8155-38431D8E394F}" srcOrd="2" destOrd="0" parTransId="{1DAD0332-A370-43D1-BF8F-D2CC8BF79748}" sibTransId="{4F328028-F111-4EA6-9563-12FAFC54A0F3}"/>
    <dgm:cxn modelId="{D95AEE46-0F20-4EBD-AF83-39113E849C5D}" type="presOf" srcId="{8028EAF6-E7B2-4CED-8155-38431D8E394F}" destId="{3E83534B-E4AC-446C-8451-3DE64D42C780}" srcOrd="0" destOrd="2" presId="urn:microsoft.com/office/officeart/2005/8/layout/hList1"/>
    <dgm:cxn modelId="{65B24268-40E6-4CBA-B551-730C07CEC4E1}" srcId="{B69852A0-A7DB-4681-8CEB-20AE5090C524}" destId="{49D96380-1AB9-4F86-8BB3-9ED7A2691011}" srcOrd="0" destOrd="0" parTransId="{10094232-847A-423A-A933-5BFB3DEFBBCF}" sibTransId="{918A073A-B3E0-4741-9619-8D7357E3BEDF}"/>
    <dgm:cxn modelId="{A3441D4A-BD16-4B13-BFF7-5B4D3C79CBFF}" srcId="{79D0BEA3-B3DC-48FE-A3F3-A277FE870BA0}" destId="{81CC71D1-782E-4699-872F-325D6D8E4D1D}" srcOrd="0" destOrd="0" parTransId="{EE1FFD6B-B72E-4F8D-9DAC-8B97DE73F06A}" sibTransId="{C424FB51-E481-4B8D-96E7-84EBFE8B6B06}"/>
    <dgm:cxn modelId="{6524E06A-38B2-49A7-8017-55959A4A2E44}" srcId="{B69852A0-A7DB-4681-8CEB-20AE5090C524}" destId="{C01461FD-68B7-489B-81FC-A06659E2E0D9}" srcOrd="1" destOrd="0" parTransId="{062CB44B-066A-4556-A011-609DEF430229}" sibTransId="{DF3B0B9C-9AB6-4514-8AE6-E39B11488156}"/>
    <dgm:cxn modelId="{58AD164F-5303-4AEF-8739-2C691B79F77D}" type="presOf" srcId="{486F938C-2BCA-4EC9-B7C7-8201CFDA59EB}" destId="{3E83534B-E4AC-446C-8451-3DE64D42C780}" srcOrd="0" destOrd="3" presId="urn:microsoft.com/office/officeart/2005/8/layout/hList1"/>
    <dgm:cxn modelId="{74455D7A-3A44-4F4E-9CFC-3B90FEEFAF25}" srcId="{B69852A0-A7DB-4681-8CEB-20AE5090C524}" destId="{82490753-2ECD-49FF-AC2F-C6D313F264B1}" srcOrd="4" destOrd="0" parTransId="{AF5B6B39-BD9B-445C-A72B-5BE7FF0B5D37}" sibTransId="{ECD790AF-4EF7-4FB6-9E8F-5C35ABDD4072}"/>
    <dgm:cxn modelId="{601FC18A-150A-4B83-B2ED-53203FC9E449}" srcId="{2C8988E3-650A-4AB3-81A7-57854394221B}" destId="{B69852A0-A7DB-4681-8CEB-20AE5090C524}" srcOrd="0" destOrd="0" parTransId="{425E8FD2-C352-4AF0-8E17-7C753BB1AB51}" sibTransId="{6E55F165-F34D-4236-9EC1-09404AE14F3C}"/>
    <dgm:cxn modelId="{2FA8188E-7CCB-41CF-8129-8CEA5C818627}" type="presOf" srcId="{45296DF9-2A61-4906-8416-343BFAAC2D38}" destId="{3E83534B-E4AC-446C-8451-3DE64D42C780}" srcOrd="0" destOrd="5" presId="urn:microsoft.com/office/officeart/2005/8/layout/hList1"/>
    <dgm:cxn modelId="{64C0599A-73A8-48D0-9200-A0763DB01737}" srcId="{B69852A0-A7DB-4681-8CEB-20AE5090C524}" destId="{F844C649-9F99-478E-A15E-EE70C76EDD0A}" srcOrd="3" destOrd="0" parTransId="{D83A6149-9450-44CE-B074-BD6A0338F162}" sibTransId="{FF2547A5-233A-4DE4-AC61-BEF302A02069}"/>
    <dgm:cxn modelId="{161423A2-A123-429E-9ADC-0B29E9A27C13}" srcId="{2C8988E3-650A-4AB3-81A7-57854394221B}" destId="{79D0BEA3-B3DC-48FE-A3F3-A277FE870BA0}" srcOrd="1" destOrd="0" parTransId="{C102B416-F56F-499D-9172-106C5F59FCEE}" sibTransId="{65244929-7CD4-4320-8E90-24A354159AD5}"/>
    <dgm:cxn modelId="{9949CAA9-0077-4E2B-9E44-27DE647FF3D4}" srcId="{79D0BEA3-B3DC-48FE-A3F3-A277FE870BA0}" destId="{45296DF9-2A61-4906-8416-343BFAAC2D38}" srcOrd="5" destOrd="0" parTransId="{44815F25-73D9-46F3-AA11-C8E3CD173C71}" sibTransId="{84B9CC43-DFA4-419C-AD86-BE5BDF0AF980}"/>
    <dgm:cxn modelId="{BF6FF1AA-F2B2-4BC6-9947-7BC1F5E02068}" type="presOf" srcId="{49D96380-1AB9-4F86-8BB3-9ED7A2691011}" destId="{4E615345-7F07-4E60-891A-F406E2CF7ECD}" srcOrd="0" destOrd="0" presId="urn:microsoft.com/office/officeart/2005/8/layout/hList1"/>
    <dgm:cxn modelId="{0A7B81D2-35E5-4A33-AE6E-D76351B3E49B}" type="presOf" srcId="{95732985-6C5F-4A01-AB45-F41799FE5AA8}" destId="{3E83534B-E4AC-446C-8451-3DE64D42C780}" srcOrd="0" destOrd="4" presId="urn:microsoft.com/office/officeart/2005/8/layout/hList1"/>
    <dgm:cxn modelId="{B24FD8D8-557F-499B-9694-D9155FFFDA4A}" type="presOf" srcId="{79D0BEA3-B3DC-48FE-A3F3-A277FE870BA0}" destId="{FA47C952-5294-4FA7-A3CF-B8FEC09C920A}" srcOrd="0" destOrd="0" presId="urn:microsoft.com/office/officeart/2005/8/layout/hList1"/>
    <dgm:cxn modelId="{E3CDFCDD-9941-4FAE-8755-CDB274D8A221}" type="presOf" srcId="{847255EE-EBFA-40FE-8A90-A80DDD6E9476}" destId="{3E83534B-E4AC-446C-8451-3DE64D42C780}" srcOrd="0" destOrd="1" presId="urn:microsoft.com/office/officeart/2005/8/layout/hList1"/>
    <dgm:cxn modelId="{6E6A42EC-593F-40F3-9374-DCD9D9F1CDF7}" type="presOf" srcId="{99908CF2-2171-40DD-8DE8-1B5FA1D38EE9}" destId="{4E615345-7F07-4E60-891A-F406E2CF7ECD}" srcOrd="0" destOrd="2" presId="urn:microsoft.com/office/officeart/2005/8/layout/hList1"/>
    <dgm:cxn modelId="{477D12F2-FA58-479C-9C95-0DCB11509B00}" type="presOf" srcId="{C01461FD-68B7-489B-81FC-A06659E2E0D9}" destId="{4E615345-7F07-4E60-891A-F406E2CF7ECD}" srcOrd="0" destOrd="1" presId="urn:microsoft.com/office/officeart/2005/8/layout/hList1"/>
    <dgm:cxn modelId="{49792DF9-CF03-466D-AF06-A25DED9B4D3F}" srcId="{B69852A0-A7DB-4681-8CEB-20AE5090C524}" destId="{99908CF2-2171-40DD-8DE8-1B5FA1D38EE9}" srcOrd="2" destOrd="0" parTransId="{D10E1884-AB9B-44C7-9682-774159D1E782}" sibTransId="{B1AAE7D2-991C-4BCA-A3BA-8B543FD63417}"/>
    <dgm:cxn modelId="{C3ECB8FA-C3D7-408D-972C-574F714F8609}" srcId="{79D0BEA3-B3DC-48FE-A3F3-A277FE870BA0}" destId="{95732985-6C5F-4A01-AB45-F41799FE5AA8}" srcOrd="4" destOrd="0" parTransId="{C45118E2-EC16-427C-86F6-7DA3FC9FFE5B}" sibTransId="{9480FDDC-4E74-44B6-96CB-550C392297E2}"/>
    <dgm:cxn modelId="{93BF9312-C944-4923-A5A1-9B298F8C3CD5}" type="presParOf" srcId="{E8A0EF75-7DCF-4DD4-A96B-B5F3C797AEF9}" destId="{880F86B0-4675-4D5B-9AA1-65B74E9D004D}" srcOrd="0" destOrd="0" presId="urn:microsoft.com/office/officeart/2005/8/layout/hList1"/>
    <dgm:cxn modelId="{9BACD322-31A5-475B-AD5B-F24C5A6A46AB}" type="presParOf" srcId="{880F86B0-4675-4D5B-9AA1-65B74E9D004D}" destId="{DB8A65EA-5BEE-4421-8A08-9C6B1ED92B78}" srcOrd="0" destOrd="0" presId="urn:microsoft.com/office/officeart/2005/8/layout/hList1"/>
    <dgm:cxn modelId="{FB5DE02A-50CB-4697-B5E7-219478BA3FA6}" type="presParOf" srcId="{880F86B0-4675-4D5B-9AA1-65B74E9D004D}" destId="{4E615345-7F07-4E60-891A-F406E2CF7ECD}" srcOrd="1" destOrd="0" presId="urn:microsoft.com/office/officeart/2005/8/layout/hList1"/>
    <dgm:cxn modelId="{1AC59D78-A480-44C6-88A7-8EB307E2638D}" type="presParOf" srcId="{E8A0EF75-7DCF-4DD4-A96B-B5F3C797AEF9}" destId="{7C8994C6-E808-4335-B117-AB3C19A5ED28}" srcOrd="1" destOrd="0" presId="urn:microsoft.com/office/officeart/2005/8/layout/hList1"/>
    <dgm:cxn modelId="{3F73D4F6-A2FD-4CE9-B863-3FDD429C8E18}" type="presParOf" srcId="{E8A0EF75-7DCF-4DD4-A96B-B5F3C797AEF9}" destId="{5B023C3D-CBC9-4FC0-B22C-5A2D2C1B14F6}" srcOrd="2" destOrd="0" presId="urn:microsoft.com/office/officeart/2005/8/layout/hList1"/>
    <dgm:cxn modelId="{798DF349-A81E-4A03-81E3-53323045ED00}" type="presParOf" srcId="{5B023C3D-CBC9-4FC0-B22C-5A2D2C1B14F6}" destId="{FA47C952-5294-4FA7-A3CF-B8FEC09C920A}" srcOrd="0" destOrd="0" presId="urn:microsoft.com/office/officeart/2005/8/layout/hList1"/>
    <dgm:cxn modelId="{A4893BAC-B745-49D1-8EAE-0618DB545119}" type="presParOf" srcId="{5B023C3D-CBC9-4FC0-B22C-5A2D2C1B14F6}" destId="{3E83534B-E4AC-446C-8451-3DE64D42C78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8988E3-650A-4AB3-81A7-57854394221B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69852A0-A7DB-4681-8CEB-20AE5090C524}">
      <dgm:prSet/>
      <dgm:spPr/>
      <dgm:t>
        <a:bodyPr/>
        <a:lstStyle/>
        <a:p>
          <a:pPr rtl="0"/>
          <a:r>
            <a:rPr lang="en-US">
              <a:latin typeface="Microsoft New Tai Lue"/>
            </a:rPr>
            <a:t>LLMs are</a:t>
          </a:r>
          <a:r>
            <a:rPr lang="en-US"/>
            <a:t> </a:t>
          </a:r>
          <a:r>
            <a:rPr lang="en-US">
              <a:latin typeface="Microsoft New Tai Lue"/>
            </a:rPr>
            <a:t>really good at</a:t>
          </a:r>
          <a:endParaRPr lang="en-US"/>
        </a:p>
      </dgm:t>
    </dgm:pt>
    <dgm:pt modelId="{425E8FD2-C352-4AF0-8E17-7C753BB1AB51}" type="parTrans" cxnId="{601FC18A-150A-4B83-B2ED-53203FC9E449}">
      <dgm:prSet/>
      <dgm:spPr/>
      <dgm:t>
        <a:bodyPr/>
        <a:lstStyle/>
        <a:p>
          <a:endParaRPr lang="en-US"/>
        </a:p>
      </dgm:t>
    </dgm:pt>
    <dgm:pt modelId="{6E55F165-F34D-4236-9EC1-09404AE14F3C}" type="sibTrans" cxnId="{601FC18A-150A-4B83-B2ED-53203FC9E449}">
      <dgm:prSet/>
      <dgm:spPr/>
      <dgm:t>
        <a:bodyPr/>
        <a:lstStyle/>
        <a:p>
          <a:endParaRPr lang="en-US"/>
        </a:p>
      </dgm:t>
    </dgm:pt>
    <dgm:pt modelId="{F844C649-9F99-478E-A15E-EE70C76EDD0A}">
      <dgm:prSet/>
      <dgm:spPr/>
      <dgm:t>
        <a:bodyPr/>
        <a:lstStyle/>
        <a:p>
          <a:pPr rtl="0"/>
          <a:r>
            <a:rPr lang="en-US" dirty="0">
              <a:latin typeface="Microsoft New Tai Lue"/>
            </a:rPr>
            <a:t>Writing fluent and well-formed language</a:t>
          </a:r>
          <a:endParaRPr lang="en-US" dirty="0"/>
        </a:p>
      </dgm:t>
    </dgm:pt>
    <dgm:pt modelId="{D83A6149-9450-44CE-B074-BD6A0338F162}" type="parTrans" cxnId="{64C0599A-73A8-48D0-9200-A0763DB01737}">
      <dgm:prSet/>
      <dgm:spPr/>
      <dgm:t>
        <a:bodyPr/>
        <a:lstStyle/>
        <a:p>
          <a:endParaRPr lang="en-US"/>
        </a:p>
      </dgm:t>
    </dgm:pt>
    <dgm:pt modelId="{FF2547A5-233A-4DE4-AC61-BEF302A02069}" type="sibTrans" cxnId="{64C0599A-73A8-48D0-9200-A0763DB01737}">
      <dgm:prSet/>
      <dgm:spPr/>
      <dgm:t>
        <a:bodyPr/>
        <a:lstStyle/>
        <a:p>
          <a:endParaRPr lang="en-US"/>
        </a:p>
      </dgm:t>
    </dgm:pt>
    <dgm:pt modelId="{79D0BEA3-B3DC-48FE-A3F3-A277FE870BA0}">
      <dgm:prSet/>
      <dgm:spPr/>
      <dgm:t>
        <a:bodyPr/>
        <a:lstStyle/>
        <a:p>
          <a:pPr rtl="0"/>
          <a:r>
            <a:rPr lang="en-US" dirty="0">
              <a:latin typeface="Microsoft New Tai Lue"/>
            </a:rPr>
            <a:t>They are</a:t>
          </a:r>
          <a:r>
            <a:rPr lang="en-US" dirty="0"/>
            <a:t> </a:t>
          </a:r>
          <a:r>
            <a:rPr lang="en-US" dirty="0">
              <a:latin typeface="Microsoft New Tai Lue"/>
            </a:rPr>
            <a:t>not so good at</a:t>
          </a:r>
          <a:endParaRPr lang="en-US" dirty="0"/>
        </a:p>
      </dgm:t>
    </dgm:pt>
    <dgm:pt modelId="{C102B416-F56F-499D-9172-106C5F59FCEE}" type="parTrans" cxnId="{161423A2-A123-429E-9ADC-0B29E9A27C13}">
      <dgm:prSet/>
      <dgm:spPr/>
      <dgm:t>
        <a:bodyPr/>
        <a:lstStyle/>
        <a:p>
          <a:endParaRPr lang="en-US"/>
        </a:p>
      </dgm:t>
    </dgm:pt>
    <dgm:pt modelId="{65244929-7CD4-4320-8E90-24A354159AD5}" type="sibTrans" cxnId="{161423A2-A123-429E-9ADC-0B29E9A27C13}">
      <dgm:prSet/>
      <dgm:spPr/>
      <dgm:t>
        <a:bodyPr/>
        <a:lstStyle/>
        <a:p>
          <a:endParaRPr lang="en-US"/>
        </a:p>
      </dgm:t>
    </dgm:pt>
    <dgm:pt modelId="{45296DF9-2A61-4906-8416-343BFAAC2D38}">
      <dgm:prSet phldr="0"/>
      <dgm:spPr/>
      <dgm:t>
        <a:bodyPr/>
        <a:lstStyle/>
        <a:p>
          <a:pPr rtl="0"/>
          <a:r>
            <a:rPr lang="en-US" dirty="0">
              <a:latin typeface="Microsoft New Tai Lue"/>
            </a:rPr>
            <a:t>Accessing up-to-date knowledge (but can search)</a:t>
          </a:r>
          <a:endParaRPr lang="en-US" dirty="0"/>
        </a:p>
      </dgm:t>
    </dgm:pt>
    <dgm:pt modelId="{44815F25-73D9-46F3-AA11-C8E3CD173C71}" type="parTrans" cxnId="{9949CAA9-0077-4E2B-9E44-27DE647FF3D4}">
      <dgm:prSet/>
      <dgm:spPr/>
      <dgm:t>
        <a:bodyPr/>
        <a:lstStyle/>
        <a:p>
          <a:endParaRPr lang="en-US"/>
        </a:p>
      </dgm:t>
    </dgm:pt>
    <dgm:pt modelId="{84B9CC43-DFA4-419C-AD86-BE5BDF0AF980}" type="sibTrans" cxnId="{9949CAA9-0077-4E2B-9E44-27DE647FF3D4}">
      <dgm:prSet/>
      <dgm:spPr/>
      <dgm:t>
        <a:bodyPr/>
        <a:lstStyle/>
        <a:p>
          <a:endParaRPr lang="en-US"/>
        </a:p>
      </dgm:t>
    </dgm:pt>
    <dgm:pt modelId="{C1F3CA47-ACD8-4EF2-AD11-BDCC9D67B7D3}">
      <dgm:prSet phldr="0"/>
      <dgm:spPr/>
      <dgm:t>
        <a:bodyPr/>
        <a:lstStyle/>
        <a:p>
          <a:pPr rtl="0"/>
          <a:r>
            <a:rPr lang="en-US" dirty="0">
              <a:latin typeface="Microsoft New Tai Lue"/>
            </a:rPr>
            <a:t>Pragmatics and implicature</a:t>
          </a:r>
        </a:p>
      </dgm:t>
    </dgm:pt>
    <dgm:pt modelId="{37D66A6F-A211-4E65-A89C-4D3DF3B29DCC}" type="parTrans" cxnId="{A4D6B934-F154-4C7F-BA6E-40280BFB86B3}">
      <dgm:prSet/>
      <dgm:spPr/>
    </dgm:pt>
    <dgm:pt modelId="{95781F35-D173-47B6-8843-90C0DBF56A6F}" type="sibTrans" cxnId="{A4D6B934-F154-4C7F-BA6E-40280BFB86B3}">
      <dgm:prSet/>
      <dgm:spPr/>
    </dgm:pt>
    <dgm:pt modelId="{C1EE40E0-5536-4906-AF35-64E38665BA19}">
      <dgm:prSet phldr="0"/>
      <dgm:spPr/>
      <dgm:t>
        <a:bodyPr/>
        <a:lstStyle/>
        <a:p>
          <a:pPr rtl="0"/>
          <a:r>
            <a:rPr lang="en-US" dirty="0">
              <a:latin typeface="Microsoft New Tai Lue"/>
            </a:rPr>
            <a:t>Explaining their answers</a:t>
          </a:r>
        </a:p>
      </dgm:t>
    </dgm:pt>
    <dgm:pt modelId="{77B52DC6-014A-4E8A-81E8-C629022F2354}" type="parTrans" cxnId="{5A1621DA-242E-4EA1-BB83-8B7187BF7B35}">
      <dgm:prSet/>
      <dgm:spPr/>
    </dgm:pt>
    <dgm:pt modelId="{52A5F883-FE85-41BC-B30C-97931DD3E883}" type="sibTrans" cxnId="{5A1621DA-242E-4EA1-BB83-8B7187BF7B35}">
      <dgm:prSet/>
      <dgm:spPr/>
    </dgm:pt>
    <dgm:pt modelId="{1A85A382-9413-44F4-8BD2-5431295A74D2}">
      <dgm:prSet phldr="0"/>
      <dgm:spPr/>
      <dgm:t>
        <a:bodyPr/>
        <a:lstStyle/>
        <a:p>
          <a:pPr rtl="0"/>
          <a:r>
            <a:rPr lang="en-US" dirty="0">
              <a:latin typeface="Microsoft New Tai Lue"/>
            </a:rPr>
            <a:t>Summarizing long documents</a:t>
          </a:r>
        </a:p>
      </dgm:t>
    </dgm:pt>
    <dgm:pt modelId="{93586913-459B-49E9-B91C-DE4C677BF99E}" type="parTrans" cxnId="{5A824125-C1D3-4F24-826A-C0BEBBEB9321}">
      <dgm:prSet/>
      <dgm:spPr/>
    </dgm:pt>
    <dgm:pt modelId="{85A8D736-A6EA-4E6A-9ED7-73599ABDA1B6}" type="sibTrans" cxnId="{5A824125-C1D3-4F24-826A-C0BEBBEB9321}">
      <dgm:prSet/>
      <dgm:spPr/>
    </dgm:pt>
    <dgm:pt modelId="{DC416F5E-983B-418D-83C9-D016DE449AF9}">
      <dgm:prSet phldr="0"/>
      <dgm:spPr/>
      <dgm:t>
        <a:bodyPr/>
        <a:lstStyle/>
        <a:p>
          <a:pPr rtl="0"/>
          <a:r>
            <a:rPr lang="en-US" dirty="0">
              <a:latin typeface="Microsoft New Tai Lue"/>
            </a:rPr>
            <a:t>Math (but can use plugins)</a:t>
          </a:r>
        </a:p>
      </dgm:t>
    </dgm:pt>
    <dgm:pt modelId="{D70D71D1-B50F-4B45-A425-826A05844BD2}" type="parTrans" cxnId="{74E536E7-B4E8-46AE-B416-07C8131AA50B}">
      <dgm:prSet/>
      <dgm:spPr/>
    </dgm:pt>
    <dgm:pt modelId="{D5445683-37C4-4DA4-9C03-CEBFB42571B1}" type="sibTrans" cxnId="{74E536E7-B4E8-46AE-B416-07C8131AA50B}">
      <dgm:prSet/>
      <dgm:spPr/>
    </dgm:pt>
    <dgm:pt modelId="{059BB3C9-1CCB-4A16-9466-5E0DAFB18412}">
      <dgm:prSet phldr="0"/>
      <dgm:spPr/>
      <dgm:t>
        <a:bodyPr/>
        <a:lstStyle/>
        <a:p>
          <a:pPr rtl="0"/>
          <a:r>
            <a:rPr lang="en-US">
              <a:solidFill>
                <a:srgbClr val="000000"/>
              </a:solidFill>
              <a:latin typeface="Calibri"/>
              <a:cs typeface="Calibri"/>
            </a:rPr>
            <a:t>Knowing what they </a:t>
          </a:r>
          <a:r>
            <a:rPr lang="en-US" b="1">
              <a:solidFill>
                <a:srgbClr val="000000"/>
              </a:solidFill>
              <a:latin typeface="Calibri"/>
              <a:cs typeface="Calibri"/>
            </a:rPr>
            <a:t>don't know</a:t>
          </a:r>
          <a:endParaRPr lang="en-US" b="1">
            <a:latin typeface="Microsoft New Tai Lue"/>
          </a:endParaRPr>
        </a:p>
      </dgm:t>
    </dgm:pt>
    <dgm:pt modelId="{57DCF1BC-17DD-4EEE-93A7-E1700ABB77B6}" type="parTrans" cxnId="{6E8B925E-81A6-4BDC-8B1C-B81CF882686B}">
      <dgm:prSet/>
      <dgm:spPr/>
    </dgm:pt>
    <dgm:pt modelId="{9B280468-4855-4E06-B14D-EA46BAA3410F}" type="sibTrans" cxnId="{6E8B925E-81A6-4BDC-8B1C-B81CF882686B}">
      <dgm:prSet/>
      <dgm:spPr/>
    </dgm:pt>
    <dgm:pt modelId="{7FD389C4-9AD4-4D0B-A5D2-6EC4C8B6DADD}">
      <dgm:prSet phldr="0"/>
      <dgm:spPr/>
      <dgm:t>
        <a:bodyPr/>
        <a:lstStyle/>
        <a:p>
          <a:pPr rtl="0"/>
          <a:r>
            <a:rPr lang="en-US" dirty="0">
              <a:latin typeface="Microsoft New Tai Lue"/>
            </a:rPr>
            <a:t>Writing programming code</a:t>
          </a:r>
          <a:endParaRPr lang="en-US" dirty="0"/>
        </a:p>
      </dgm:t>
    </dgm:pt>
    <dgm:pt modelId="{3AA1335C-4F4C-4B91-A00B-AB87EAD2B7DE}" type="parTrans" cxnId="{C3224C1F-2B4A-486F-86EA-E2905C7812FD}">
      <dgm:prSet/>
      <dgm:spPr/>
    </dgm:pt>
    <dgm:pt modelId="{C071202B-F419-46DD-8FE5-F5CBB3C285A6}" type="sibTrans" cxnId="{C3224C1F-2B4A-486F-86EA-E2905C7812FD}">
      <dgm:prSet/>
      <dgm:spPr/>
    </dgm:pt>
    <dgm:pt modelId="{E0A91BC0-8AB1-41AA-8E9B-785D370609A6}">
      <dgm:prSet phldr="0"/>
      <dgm:spPr/>
      <dgm:t>
        <a:bodyPr/>
        <a:lstStyle/>
        <a:p>
          <a:r>
            <a:rPr lang="en-US" dirty="0">
              <a:latin typeface="Microsoft New Tai Lue"/>
            </a:rPr>
            <a:t>...</a:t>
          </a:r>
        </a:p>
      </dgm:t>
    </dgm:pt>
    <dgm:pt modelId="{D4E6687A-07CA-4FDF-B906-49B59ECFAFA6}" type="parTrans" cxnId="{EEE12AE6-49A9-4FD2-B304-47E1C6F984F2}">
      <dgm:prSet/>
      <dgm:spPr/>
    </dgm:pt>
    <dgm:pt modelId="{48C96E81-CDE5-4390-A2B5-E4BFFED32521}" type="sibTrans" cxnId="{EEE12AE6-49A9-4FD2-B304-47E1C6F984F2}">
      <dgm:prSet/>
      <dgm:spPr/>
    </dgm:pt>
    <dgm:pt modelId="{25ED8205-44B3-453A-873C-6325F1DD9DC3}">
      <dgm:prSet phldr="0"/>
      <dgm:spPr/>
      <dgm:t>
        <a:bodyPr/>
        <a:lstStyle/>
        <a:p>
          <a:r>
            <a:rPr lang="en-US" dirty="0">
              <a:latin typeface="Microsoft New Tai Lue"/>
            </a:rPr>
            <a:t>...</a:t>
          </a:r>
        </a:p>
      </dgm:t>
    </dgm:pt>
    <dgm:pt modelId="{CEF6D3EF-0FB0-40E2-9CEE-1E635B1F4F8D}" type="parTrans" cxnId="{D0E2716A-B6A3-411B-B664-DAC9368889C9}">
      <dgm:prSet/>
      <dgm:spPr/>
    </dgm:pt>
    <dgm:pt modelId="{D5B0F6A1-58DF-4314-AB04-4BA3753587D2}" type="sibTrans" cxnId="{D0E2716A-B6A3-411B-B664-DAC9368889C9}">
      <dgm:prSet/>
      <dgm:spPr/>
    </dgm:pt>
    <dgm:pt modelId="{E8A0EF75-7DCF-4DD4-A96B-B5F3C797AEF9}" type="pres">
      <dgm:prSet presAssocID="{2C8988E3-650A-4AB3-81A7-57854394221B}" presName="Name0" presStyleCnt="0">
        <dgm:presLayoutVars>
          <dgm:dir/>
          <dgm:animLvl val="lvl"/>
          <dgm:resizeHandles val="exact"/>
        </dgm:presLayoutVars>
      </dgm:prSet>
      <dgm:spPr/>
    </dgm:pt>
    <dgm:pt modelId="{880F86B0-4675-4D5B-9AA1-65B74E9D004D}" type="pres">
      <dgm:prSet presAssocID="{B69852A0-A7DB-4681-8CEB-20AE5090C524}" presName="composite" presStyleCnt="0"/>
      <dgm:spPr/>
    </dgm:pt>
    <dgm:pt modelId="{DB8A65EA-5BEE-4421-8A08-9C6B1ED92B78}" type="pres">
      <dgm:prSet presAssocID="{B69852A0-A7DB-4681-8CEB-20AE5090C52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E615345-7F07-4E60-891A-F406E2CF7ECD}" type="pres">
      <dgm:prSet presAssocID="{B69852A0-A7DB-4681-8CEB-20AE5090C524}" presName="desTx" presStyleLbl="alignAccFollowNode1" presStyleIdx="0" presStyleCnt="2">
        <dgm:presLayoutVars>
          <dgm:bulletEnabled val="1"/>
        </dgm:presLayoutVars>
      </dgm:prSet>
      <dgm:spPr/>
    </dgm:pt>
    <dgm:pt modelId="{7C8994C6-E808-4335-B117-AB3C19A5ED28}" type="pres">
      <dgm:prSet presAssocID="{6E55F165-F34D-4236-9EC1-09404AE14F3C}" presName="space" presStyleCnt="0"/>
      <dgm:spPr/>
    </dgm:pt>
    <dgm:pt modelId="{5B023C3D-CBC9-4FC0-B22C-5A2D2C1B14F6}" type="pres">
      <dgm:prSet presAssocID="{79D0BEA3-B3DC-48FE-A3F3-A277FE870BA0}" presName="composite" presStyleCnt="0"/>
      <dgm:spPr/>
    </dgm:pt>
    <dgm:pt modelId="{FA47C952-5294-4FA7-A3CF-B8FEC09C920A}" type="pres">
      <dgm:prSet presAssocID="{79D0BEA3-B3DC-48FE-A3F3-A277FE870BA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E83534B-E4AC-446C-8451-3DE64D42C780}" type="pres">
      <dgm:prSet presAssocID="{79D0BEA3-B3DC-48FE-A3F3-A277FE870BA0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1093E12-B316-4EAB-AE88-99AFB3D5F44E}" type="presOf" srcId="{C1EE40E0-5536-4906-AF35-64E38665BA19}" destId="{4E615345-7F07-4E60-891A-F406E2CF7ECD}" srcOrd="0" destOrd="1" presId="urn:microsoft.com/office/officeart/2005/8/layout/hList1"/>
    <dgm:cxn modelId="{3A324316-7EBF-41A7-8E02-7C772AFF7462}" type="presOf" srcId="{7FD389C4-9AD4-4D0B-A5D2-6EC4C8B6DADD}" destId="{4E615345-7F07-4E60-891A-F406E2CF7ECD}" srcOrd="0" destOrd="3" presId="urn:microsoft.com/office/officeart/2005/8/layout/hList1"/>
    <dgm:cxn modelId="{C3224C1F-2B4A-486F-86EA-E2905C7812FD}" srcId="{B69852A0-A7DB-4681-8CEB-20AE5090C524}" destId="{7FD389C4-9AD4-4D0B-A5D2-6EC4C8B6DADD}" srcOrd="3" destOrd="0" parTransId="{3AA1335C-4F4C-4B91-A00B-AB87EAD2B7DE}" sibTransId="{C071202B-F419-46DD-8FE5-F5CBB3C285A6}"/>
    <dgm:cxn modelId="{993C6F20-07BC-4C0D-A5BD-9826C5C3D7B3}" type="presOf" srcId="{059BB3C9-1CCB-4A16-9466-5E0DAFB18412}" destId="{3E83534B-E4AC-446C-8451-3DE64D42C780}" srcOrd="0" destOrd="2" presId="urn:microsoft.com/office/officeart/2005/8/layout/hList1"/>
    <dgm:cxn modelId="{5A824125-C1D3-4F24-826A-C0BEBBEB9321}" srcId="{B69852A0-A7DB-4681-8CEB-20AE5090C524}" destId="{1A85A382-9413-44F4-8BD2-5431295A74D2}" srcOrd="2" destOrd="0" parTransId="{93586913-459B-49E9-B91C-DE4C677BF99E}" sibTransId="{85A8D736-A6EA-4E6A-9ED7-73599ABDA1B6}"/>
    <dgm:cxn modelId="{A4D6B934-F154-4C7F-BA6E-40280BFB86B3}" srcId="{79D0BEA3-B3DC-48FE-A3F3-A277FE870BA0}" destId="{C1F3CA47-ACD8-4EF2-AD11-BDCC9D67B7D3}" srcOrd="3" destOrd="0" parTransId="{37D66A6F-A211-4E65-A89C-4D3DF3B29DCC}" sibTransId="{95781F35-D173-47B6-8843-90C0DBF56A6F}"/>
    <dgm:cxn modelId="{4D4F673A-ED5E-46F8-824F-B8D6FA0172D4}" type="presOf" srcId="{79D0BEA3-B3DC-48FE-A3F3-A277FE870BA0}" destId="{FA47C952-5294-4FA7-A3CF-B8FEC09C920A}" srcOrd="0" destOrd="0" presId="urn:microsoft.com/office/officeart/2005/8/layout/hList1"/>
    <dgm:cxn modelId="{6920B93B-A840-4D26-A0CF-87EE2E2D9BB5}" type="presOf" srcId="{DC416F5E-983B-418D-83C9-D016DE449AF9}" destId="{3E83534B-E4AC-446C-8451-3DE64D42C780}" srcOrd="0" destOrd="1" presId="urn:microsoft.com/office/officeart/2005/8/layout/hList1"/>
    <dgm:cxn modelId="{B3CF8A3F-9EF0-4438-809B-C90084C10234}" type="presOf" srcId="{2C8988E3-650A-4AB3-81A7-57854394221B}" destId="{E8A0EF75-7DCF-4DD4-A96B-B5F3C797AEF9}" srcOrd="0" destOrd="0" presId="urn:microsoft.com/office/officeart/2005/8/layout/hList1"/>
    <dgm:cxn modelId="{6E8B925E-81A6-4BDC-8B1C-B81CF882686B}" srcId="{79D0BEA3-B3DC-48FE-A3F3-A277FE870BA0}" destId="{059BB3C9-1CCB-4A16-9466-5E0DAFB18412}" srcOrd="2" destOrd="0" parTransId="{57DCF1BC-17DD-4EEE-93A7-E1700ABB77B6}" sibTransId="{9B280468-4855-4E06-B14D-EA46BAA3410F}"/>
    <dgm:cxn modelId="{D0E2716A-B6A3-411B-B664-DAC9368889C9}" srcId="{79D0BEA3-B3DC-48FE-A3F3-A277FE870BA0}" destId="{25ED8205-44B3-453A-873C-6325F1DD9DC3}" srcOrd="4" destOrd="0" parTransId="{CEF6D3EF-0FB0-40E2-9CEE-1E635B1F4F8D}" sibTransId="{D5B0F6A1-58DF-4314-AB04-4BA3753587D2}"/>
    <dgm:cxn modelId="{601FC18A-150A-4B83-B2ED-53203FC9E449}" srcId="{2C8988E3-650A-4AB3-81A7-57854394221B}" destId="{B69852A0-A7DB-4681-8CEB-20AE5090C524}" srcOrd="0" destOrd="0" parTransId="{425E8FD2-C352-4AF0-8E17-7C753BB1AB51}" sibTransId="{6E55F165-F34D-4236-9EC1-09404AE14F3C}"/>
    <dgm:cxn modelId="{45672597-E825-443F-87A7-5C3103DCC97B}" type="presOf" srcId="{1A85A382-9413-44F4-8BD2-5431295A74D2}" destId="{4E615345-7F07-4E60-891A-F406E2CF7ECD}" srcOrd="0" destOrd="2" presId="urn:microsoft.com/office/officeart/2005/8/layout/hList1"/>
    <dgm:cxn modelId="{64C0599A-73A8-48D0-9200-A0763DB01737}" srcId="{B69852A0-A7DB-4681-8CEB-20AE5090C524}" destId="{F844C649-9F99-478E-A15E-EE70C76EDD0A}" srcOrd="0" destOrd="0" parTransId="{D83A6149-9450-44CE-B074-BD6A0338F162}" sibTransId="{FF2547A5-233A-4DE4-AC61-BEF302A02069}"/>
    <dgm:cxn modelId="{161423A2-A123-429E-9ADC-0B29E9A27C13}" srcId="{2C8988E3-650A-4AB3-81A7-57854394221B}" destId="{79D0BEA3-B3DC-48FE-A3F3-A277FE870BA0}" srcOrd="1" destOrd="0" parTransId="{C102B416-F56F-499D-9172-106C5F59FCEE}" sibTransId="{65244929-7CD4-4320-8E90-24A354159AD5}"/>
    <dgm:cxn modelId="{97AF59A2-723C-4585-9DCE-AF9CAC7C879F}" type="presOf" srcId="{25ED8205-44B3-453A-873C-6325F1DD9DC3}" destId="{3E83534B-E4AC-446C-8451-3DE64D42C780}" srcOrd="0" destOrd="4" presId="urn:microsoft.com/office/officeart/2005/8/layout/hList1"/>
    <dgm:cxn modelId="{9949CAA9-0077-4E2B-9E44-27DE647FF3D4}" srcId="{79D0BEA3-B3DC-48FE-A3F3-A277FE870BA0}" destId="{45296DF9-2A61-4906-8416-343BFAAC2D38}" srcOrd="0" destOrd="0" parTransId="{44815F25-73D9-46F3-AA11-C8E3CD173C71}" sibTransId="{84B9CC43-DFA4-419C-AD86-BE5BDF0AF980}"/>
    <dgm:cxn modelId="{C4466DB9-BD03-4EE4-972A-8051938416D6}" type="presOf" srcId="{F844C649-9F99-478E-A15E-EE70C76EDD0A}" destId="{4E615345-7F07-4E60-891A-F406E2CF7ECD}" srcOrd="0" destOrd="0" presId="urn:microsoft.com/office/officeart/2005/8/layout/hList1"/>
    <dgm:cxn modelId="{27039CC1-AC19-4550-8B37-0E628ED38E6C}" type="presOf" srcId="{E0A91BC0-8AB1-41AA-8E9B-785D370609A6}" destId="{4E615345-7F07-4E60-891A-F406E2CF7ECD}" srcOrd="0" destOrd="4" presId="urn:microsoft.com/office/officeart/2005/8/layout/hList1"/>
    <dgm:cxn modelId="{5A1621DA-242E-4EA1-BB83-8B7187BF7B35}" srcId="{B69852A0-A7DB-4681-8CEB-20AE5090C524}" destId="{C1EE40E0-5536-4906-AF35-64E38665BA19}" srcOrd="1" destOrd="0" parTransId="{77B52DC6-014A-4E8A-81E8-C629022F2354}" sibTransId="{52A5F883-FE85-41BC-B30C-97931DD3E883}"/>
    <dgm:cxn modelId="{0F608EE4-9C18-4213-8EAE-5B9CE17276D0}" type="presOf" srcId="{C1F3CA47-ACD8-4EF2-AD11-BDCC9D67B7D3}" destId="{3E83534B-E4AC-446C-8451-3DE64D42C780}" srcOrd="0" destOrd="3" presId="urn:microsoft.com/office/officeart/2005/8/layout/hList1"/>
    <dgm:cxn modelId="{C60028E6-C3D1-49ED-B8EB-55E3454970E9}" type="presOf" srcId="{45296DF9-2A61-4906-8416-343BFAAC2D38}" destId="{3E83534B-E4AC-446C-8451-3DE64D42C780}" srcOrd="0" destOrd="0" presId="urn:microsoft.com/office/officeart/2005/8/layout/hList1"/>
    <dgm:cxn modelId="{EEE12AE6-49A9-4FD2-B304-47E1C6F984F2}" srcId="{B69852A0-A7DB-4681-8CEB-20AE5090C524}" destId="{E0A91BC0-8AB1-41AA-8E9B-785D370609A6}" srcOrd="4" destOrd="0" parTransId="{D4E6687A-07CA-4FDF-B906-49B59ECFAFA6}" sibTransId="{48C96E81-CDE5-4390-A2B5-E4BFFED32521}"/>
    <dgm:cxn modelId="{74E536E7-B4E8-46AE-B416-07C8131AA50B}" srcId="{79D0BEA3-B3DC-48FE-A3F3-A277FE870BA0}" destId="{DC416F5E-983B-418D-83C9-D016DE449AF9}" srcOrd="1" destOrd="0" parTransId="{D70D71D1-B50F-4B45-A425-826A05844BD2}" sibTransId="{D5445683-37C4-4DA4-9C03-CEBFB42571B1}"/>
    <dgm:cxn modelId="{FCAD99F2-E78F-4280-BAD1-F9632F4D6785}" type="presOf" srcId="{B69852A0-A7DB-4681-8CEB-20AE5090C524}" destId="{DB8A65EA-5BEE-4421-8A08-9C6B1ED92B78}" srcOrd="0" destOrd="0" presId="urn:microsoft.com/office/officeart/2005/8/layout/hList1"/>
    <dgm:cxn modelId="{C1FDBCB5-E1C1-4F63-A026-7111FE1EF14D}" type="presParOf" srcId="{E8A0EF75-7DCF-4DD4-A96B-B5F3C797AEF9}" destId="{880F86B0-4675-4D5B-9AA1-65B74E9D004D}" srcOrd="0" destOrd="0" presId="urn:microsoft.com/office/officeart/2005/8/layout/hList1"/>
    <dgm:cxn modelId="{CAD7B104-2F60-4EEE-B51F-D85D8C4D50FB}" type="presParOf" srcId="{880F86B0-4675-4D5B-9AA1-65B74E9D004D}" destId="{DB8A65EA-5BEE-4421-8A08-9C6B1ED92B78}" srcOrd="0" destOrd="0" presId="urn:microsoft.com/office/officeart/2005/8/layout/hList1"/>
    <dgm:cxn modelId="{CE668ADF-B753-435A-8B46-76DA4BBA8DD4}" type="presParOf" srcId="{880F86B0-4675-4D5B-9AA1-65B74E9D004D}" destId="{4E615345-7F07-4E60-891A-F406E2CF7ECD}" srcOrd="1" destOrd="0" presId="urn:microsoft.com/office/officeart/2005/8/layout/hList1"/>
    <dgm:cxn modelId="{EA72F146-1E07-49E2-B65F-7CC21E9B9C7C}" type="presParOf" srcId="{E8A0EF75-7DCF-4DD4-A96B-B5F3C797AEF9}" destId="{7C8994C6-E808-4335-B117-AB3C19A5ED28}" srcOrd="1" destOrd="0" presId="urn:microsoft.com/office/officeart/2005/8/layout/hList1"/>
    <dgm:cxn modelId="{7C112A68-A448-499C-B13B-82AD73D3B962}" type="presParOf" srcId="{E8A0EF75-7DCF-4DD4-A96B-B5F3C797AEF9}" destId="{5B023C3D-CBC9-4FC0-B22C-5A2D2C1B14F6}" srcOrd="2" destOrd="0" presId="urn:microsoft.com/office/officeart/2005/8/layout/hList1"/>
    <dgm:cxn modelId="{47ED9CC7-90EB-4B6C-9EB9-328D0CF8F7C2}" type="presParOf" srcId="{5B023C3D-CBC9-4FC0-B22C-5A2D2C1B14F6}" destId="{FA47C952-5294-4FA7-A3CF-B8FEC09C920A}" srcOrd="0" destOrd="0" presId="urn:microsoft.com/office/officeart/2005/8/layout/hList1"/>
    <dgm:cxn modelId="{D8CD93FD-0201-421A-8E83-6560274A7D81}" type="presParOf" srcId="{5B023C3D-CBC9-4FC0-B22C-5A2D2C1B14F6}" destId="{3E83534B-E4AC-446C-8451-3DE64D42C78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5228B7-04A0-478F-9A57-24F8CBD243D4}" type="doc">
      <dgm:prSet loTypeId="urn:microsoft.com/office/officeart/2016/7/layout/VerticalSolidActionList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2E90E71-7A97-4671-A8B1-E27155172FAD}">
      <dgm:prSet/>
      <dgm:spPr/>
      <dgm:t>
        <a:bodyPr/>
        <a:lstStyle/>
        <a:p>
          <a:r>
            <a:rPr lang="en-US" dirty="0">
              <a:latin typeface="Microsoft New Tai Lue"/>
            </a:rPr>
            <a:t>Context</a:t>
          </a:r>
          <a:endParaRPr lang="en-US" dirty="0"/>
        </a:p>
      </dgm:t>
    </dgm:pt>
    <dgm:pt modelId="{1D9C1119-BA7D-455D-83C4-ACBA6EE075E1}" type="parTrans" cxnId="{DC2398EC-B045-4992-9758-8F6658F524F4}">
      <dgm:prSet/>
      <dgm:spPr/>
      <dgm:t>
        <a:bodyPr/>
        <a:lstStyle/>
        <a:p>
          <a:endParaRPr lang="en-US"/>
        </a:p>
      </dgm:t>
    </dgm:pt>
    <dgm:pt modelId="{51E8B840-FE4E-47DB-8567-E915D032745B}" type="sibTrans" cxnId="{DC2398EC-B045-4992-9758-8F6658F524F4}">
      <dgm:prSet/>
      <dgm:spPr/>
      <dgm:t>
        <a:bodyPr/>
        <a:lstStyle/>
        <a:p>
          <a:endParaRPr lang="en-US"/>
        </a:p>
      </dgm:t>
    </dgm:pt>
    <dgm:pt modelId="{9DEC35E8-8710-43F8-8A66-A3915B69F33B}">
      <dgm:prSet/>
      <dgm:spPr/>
      <dgm:t>
        <a:bodyPr/>
        <a:lstStyle/>
        <a:p>
          <a:r>
            <a:rPr lang="en-US" dirty="0"/>
            <a:t>Be specific and describe the whole context in the prompt</a:t>
          </a:r>
        </a:p>
      </dgm:t>
    </dgm:pt>
    <dgm:pt modelId="{38A6C5A3-1527-430A-B5F8-6F5DB1D6FA87}" type="parTrans" cxnId="{3E7C36E2-D58D-4FD2-9BE5-28CFC31333F9}">
      <dgm:prSet/>
      <dgm:spPr/>
      <dgm:t>
        <a:bodyPr/>
        <a:lstStyle/>
        <a:p>
          <a:endParaRPr lang="en-US"/>
        </a:p>
      </dgm:t>
    </dgm:pt>
    <dgm:pt modelId="{B7C2B5D0-CFDD-402F-803E-5CAEBC9DAA03}" type="sibTrans" cxnId="{3E7C36E2-D58D-4FD2-9BE5-28CFC31333F9}">
      <dgm:prSet/>
      <dgm:spPr/>
      <dgm:t>
        <a:bodyPr/>
        <a:lstStyle/>
        <a:p>
          <a:endParaRPr lang="en-US"/>
        </a:p>
      </dgm:t>
    </dgm:pt>
    <dgm:pt modelId="{14C6DE90-AF7C-4BDE-937A-86C58645CC44}">
      <dgm:prSet/>
      <dgm:spPr/>
      <dgm:t>
        <a:bodyPr/>
        <a:lstStyle/>
        <a:p>
          <a:r>
            <a:rPr lang="en-US" dirty="0">
              <a:latin typeface="Microsoft New Tai Lue"/>
            </a:rPr>
            <a:t>Hallucinations</a:t>
          </a:r>
          <a:endParaRPr lang="en-US" dirty="0"/>
        </a:p>
      </dgm:t>
    </dgm:pt>
    <dgm:pt modelId="{DAF8FE8D-0D27-4EFE-AA91-2975D73EDF8C}" type="parTrans" cxnId="{2F48189A-3073-4B57-8C12-0F19514BE7EB}">
      <dgm:prSet/>
      <dgm:spPr/>
      <dgm:t>
        <a:bodyPr/>
        <a:lstStyle/>
        <a:p>
          <a:endParaRPr lang="en-US"/>
        </a:p>
      </dgm:t>
    </dgm:pt>
    <dgm:pt modelId="{C560532A-F648-4590-B8B1-736D667D3784}" type="sibTrans" cxnId="{2F48189A-3073-4B57-8C12-0F19514BE7EB}">
      <dgm:prSet/>
      <dgm:spPr/>
      <dgm:t>
        <a:bodyPr/>
        <a:lstStyle/>
        <a:p>
          <a:endParaRPr lang="en-US"/>
        </a:p>
      </dgm:t>
    </dgm:pt>
    <dgm:pt modelId="{E579F6FD-E9B8-44A1-8264-9A5271280EE1}">
      <dgm:prSet/>
      <dgm:spPr/>
      <dgm:t>
        <a:bodyPr/>
        <a:lstStyle/>
        <a:p>
          <a:r>
            <a:rPr lang="en-US" dirty="0"/>
            <a:t>Verify all information in the response</a:t>
          </a:r>
        </a:p>
      </dgm:t>
    </dgm:pt>
    <dgm:pt modelId="{38336163-41F8-497B-8F3D-1174526422DB}" type="parTrans" cxnId="{6A422E86-5925-4B49-B2C0-7D7FC8BC73B8}">
      <dgm:prSet/>
      <dgm:spPr/>
      <dgm:t>
        <a:bodyPr/>
        <a:lstStyle/>
        <a:p>
          <a:endParaRPr lang="en-US"/>
        </a:p>
      </dgm:t>
    </dgm:pt>
    <dgm:pt modelId="{F5E31C30-19CA-4CD4-82AA-D1B2FFA8500B}" type="sibTrans" cxnId="{6A422E86-5925-4B49-B2C0-7D7FC8BC73B8}">
      <dgm:prSet/>
      <dgm:spPr/>
      <dgm:t>
        <a:bodyPr/>
        <a:lstStyle/>
        <a:p>
          <a:endParaRPr lang="en-US"/>
        </a:p>
      </dgm:t>
    </dgm:pt>
    <dgm:pt modelId="{B1C6CCA9-B83F-4843-808A-7E96FF67B785}">
      <dgm:prSet/>
      <dgm:spPr/>
      <dgm:t>
        <a:bodyPr/>
        <a:lstStyle/>
        <a:p>
          <a:r>
            <a:rPr lang="en-US" dirty="0">
              <a:latin typeface="Microsoft New Tai Lue"/>
            </a:rPr>
            <a:t>Bias</a:t>
          </a:r>
          <a:endParaRPr lang="en-US" dirty="0"/>
        </a:p>
      </dgm:t>
    </dgm:pt>
    <dgm:pt modelId="{67D03BB9-455F-40DD-919F-4B582F11A370}" type="parTrans" cxnId="{CEDE4836-4C78-43DE-A1A6-7A45FEBB008C}">
      <dgm:prSet/>
      <dgm:spPr/>
      <dgm:t>
        <a:bodyPr/>
        <a:lstStyle/>
        <a:p>
          <a:endParaRPr lang="en-US"/>
        </a:p>
      </dgm:t>
    </dgm:pt>
    <dgm:pt modelId="{FD1CD169-74BE-403F-B385-48A4A234E347}" type="sibTrans" cxnId="{CEDE4836-4C78-43DE-A1A6-7A45FEBB008C}">
      <dgm:prSet/>
      <dgm:spPr/>
      <dgm:t>
        <a:bodyPr/>
        <a:lstStyle/>
        <a:p>
          <a:endParaRPr lang="en-US"/>
        </a:p>
      </dgm:t>
    </dgm:pt>
    <dgm:pt modelId="{9B29D8F4-ED4E-4006-9111-3C354645C777}">
      <dgm:prSet/>
      <dgm:spPr/>
      <dgm:t>
        <a:bodyPr/>
        <a:lstStyle/>
        <a:p>
          <a:r>
            <a:rPr lang="en-US" dirty="0"/>
            <a:t>Check for consistency and bias</a:t>
          </a:r>
        </a:p>
      </dgm:t>
    </dgm:pt>
    <dgm:pt modelId="{DF686475-9264-4D02-8385-D64769A2D246}" type="parTrans" cxnId="{7DD95638-ED86-4132-90AE-8F6FFA210578}">
      <dgm:prSet/>
      <dgm:spPr/>
      <dgm:t>
        <a:bodyPr/>
        <a:lstStyle/>
        <a:p>
          <a:endParaRPr lang="en-US"/>
        </a:p>
      </dgm:t>
    </dgm:pt>
    <dgm:pt modelId="{EFA29C91-77C6-4241-BC1D-771A89323B2E}" type="sibTrans" cxnId="{7DD95638-ED86-4132-90AE-8F6FFA210578}">
      <dgm:prSet/>
      <dgm:spPr/>
      <dgm:t>
        <a:bodyPr/>
        <a:lstStyle/>
        <a:p>
          <a:endParaRPr lang="en-US"/>
        </a:p>
      </dgm:t>
    </dgm:pt>
    <dgm:pt modelId="{498A1099-8B88-4DB4-BA4F-BDBCA6009A84}" type="pres">
      <dgm:prSet presAssocID="{EA5228B7-04A0-478F-9A57-24F8CBD243D4}" presName="Name0" presStyleCnt="0">
        <dgm:presLayoutVars>
          <dgm:dir/>
          <dgm:animLvl val="lvl"/>
          <dgm:resizeHandles val="exact"/>
        </dgm:presLayoutVars>
      </dgm:prSet>
      <dgm:spPr/>
    </dgm:pt>
    <dgm:pt modelId="{EF42170D-D9AC-4445-8429-7EF7DD3E63E2}" type="pres">
      <dgm:prSet presAssocID="{92E90E71-7A97-4671-A8B1-E27155172FAD}" presName="linNode" presStyleCnt="0"/>
      <dgm:spPr/>
    </dgm:pt>
    <dgm:pt modelId="{7F83220C-044C-47CA-BC1D-D953DE58AAFE}" type="pres">
      <dgm:prSet presAssocID="{92E90E71-7A97-4671-A8B1-E27155172FAD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F01FC48F-57AC-4DDD-A897-A7E4E9260F53}" type="pres">
      <dgm:prSet presAssocID="{92E90E71-7A97-4671-A8B1-E27155172FAD}" presName="descendantText" presStyleLbl="alignAccFollowNode1" presStyleIdx="0" presStyleCnt="3">
        <dgm:presLayoutVars>
          <dgm:bulletEnabled/>
        </dgm:presLayoutVars>
      </dgm:prSet>
      <dgm:spPr/>
    </dgm:pt>
    <dgm:pt modelId="{E0F54D09-DDAB-4906-B370-09ABA8A8EE28}" type="pres">
      <dgm:prSet presAssocID="{51E8B840-FE4E-47DB-8567-E915D032745B}" presName="sp" presStyleCnt="0"/>
      <dgm:spPr/>
    </dgm:pt>
    <dgm:pt modelId="{A2A170FA-FFC7-4A70-B547-6AD946F4C319}" type="pres">
      <dgm:prSet presAssocID="{14C6DE90-AF7C-4BDE-937A-86C58645CC44}" presName="linNode" presStyleCnt="0"/>
      <dgm:spPr/>
    </dgm:pt>
    <dgm:pt modelId="{A6825EE2-6B35-41C3-B055-2DB3BE273915}" type="pres">
      <dgm:prSet presAssocID="{14C6DE90-AF7C-4BDE-937A-86C58645CC44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06B94539-118E-4C23-8117-47111E98A272}" type="pres">
      <dgm:prSet presAssocID="{14C6DE90-AF7C-4BDE-937A-86C58645CC44}" presName="descendantText" presStyleLbl="alignAccFollowNode1" presStyleIdx="1" presStyleCnt="3">
        <dgm:presLayoutVars>
          <dgm:bulletEnabled/>
        </dgm:presLayoutVars>
      </dgm:prSet>
      <dgm:spPr/>
    </dgm:pt>
    <dgm:pt modelId="{483529E5-1534-49C1-BE0A-96458D8F6118}" type="pres">
      <dgm:prSet presAssocID="{C560532A-F648-4590-B8B1-736D667D3784}" presName="sp" presStyleCnt="0"/>
      <dgm:spPr/>
    </dgm:pt>
    <dgm:pt modelId="{D2D560BE-66A9-4F3E-8A8D-6878A59EB305}" type="pres">
      <dgm:prSet presAssocID="{B1C6CCA9-B83F-4843-808A-7E96FF67B785}" presName="linNode" presStyleCnt="0"/>
      <dgm:spPr/>
    </dgm:pt>
    <dgm:pt modelId="{7DDD234C-9E94-40FC-811E-595464AAB3B7}" type="pres">
      <dgm:prSet presAssocID="{B1C6CCA9-B83F-4843-808A-7E96FF67B785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A00FDC6A-78AB-401E-8BA4-A2386E20D0CE}" type="pres">
      <dgm:prSet presAssocID="{B1C6CCA9-B83F-4843-808A-7E96FF67B785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74D9510B-B14F-40E8-8AD5-97AA953027BB}" type="presOf" srcId="{92E90E71-7A97-4671-A8B1-E27155172FAD}" destId="{7F83220C-044C-47CA-BC1D-D953DE58AAFE}" srcOrd="0" destOrd="0" presId="urn:microsoft.com/office/officeart/2016/7/layout/VerticalSolidActionList"/>
    <dgm:cxn modelId="{1FDC3224-2538-406D-99D2-D186D3271466}" type="presOf" srcId="{EA5228B7-04A0-478F-9A57-24F8CBD243D4}" destId="{498A1099-8B88-4DB4-BA4F-BDBCA6009A84}" srcOrd="0" destOrd="0" presId="urn:microsoft.com/office/officeart/2016/7/layout/VerticalSolidActionList"/>
    <dgm:cxn modelId="{B1705326-D654-4C55-A8B4-0614B8C521B2}" type="presOf" srcId="{14C6DE90-AF7C-4BDE-937A-86C58645CC44}" destId="{A6825EE2-6B35-41C3-B055-2DB3BE273915}" srcOrd="0" destOrd="0" presId="urn:microsoft.com/office/officeart/2016/7/layout/VerticalSolidActionList"/>
    <dgm:cxn modelId="{C7D76A35-397D-4AEF-8386-B9578490E419}" type="presOf" srcId="{9DEC35E8-8710-43F8-8A66-A3915B69F33B}" destId="{F01FC48F-57AC-4DDD-A897-A7E4E9260F53}" srcOrd="0" destOrd="0" presId="urn:microsoft.com/office/officeart/2016/7/layout/VerticalSolidActionList"/>
    <dgm:cxn modelId="{CEDE4836-4C78-43DE-A1A6-7A45FEBB008C}" srcId="{EA5228B7-04A0-478F-9A57-24F8CBD243D4}" destId="{B1C6CCA9-B83F-4843-808A-7E96FF67B785}" srcOrd="2" destOrd="0" parTransId="{67D03BB9-455F-40DD-919F-4B582F11A370}" sibTransId="{FD1CD169-74BE-403F-B385-48A4A234E347}"/>
    <dgm:cxn modelId="{7DD95638-ED86-4132-90AE-8F6FFA210578}" srcId="{B1C6CCA9-B83F-4843-808A-7E96FF67B785}" destId="{9B29D8F4-ED4E-4006-9111-3C354645C777}" srcOrd="0" destOrd="0" parTransId="{DF686475-9264-4D02-8385-D64769A2D246}" sibTransId="{EFA29C91-77C6-4241-BC1D-771A89323B2E}"/>
    <dgm:cxn modelId="{7DA5EE82-AFCE-42D4-9322-A15238F425F3}" type="presOf" srcId="{9B29D8F4-ED4E-4006-9111-3C354645C777}" destId="{A00FDC6A-78AB-401E-8BA4-A2386E20D0CE}" srcOrd="0" destOrd="0" presId="urn:microsoft.com/office/officeart/2016/7/layout/VerticalSolidActionList"/>
    <dgm:cxn modelId="{6A422E86-5925-4B49-B2C0-7D7FC8BC73B8}" srcId="{14C6DE90-AF7C-4BDE-937A-86C58645CC44}" destId="{E579F6FD-E9B8-44A1-8264-9A5271280EE1}" srcOrd="0" destOrd="0" parTransId="{38336163-41F8-497B-8F3D-1174526422DB}" sibTransId="{F5E31C30-19CA-4CD4-82AA-D1B2FFA8500B}"/>
    <dgm:cxn modelId="{B5653E91-417F-4DB7-B85B-0D455E64CD75}" type="presOf" srcId="{E579F6FD-E9B8-44A1-8264-9A5271280EE1}" destId="{06B94539-118E-4C23-8117-47111E98A272}" srcOrd="0" destOrd="0" presId="urn:microsoft.com/office/officeart/2016/7/layout/VerticalSolidActionList"/>
    <dgm:cxn modelId="{2F48189A-3073-4B57-8C12-0F19514BE7EB}" srcId="{EA5228B7-04A0-478F-9A57-24F8CBD243D4}" destId="{14C6DE90-AF7C-4BDE-937A-86C58645CC44}" srcOrd="1" destOrd="0" parTransId="{DAF8FE8D-0D27-4EFE-AA91-2975D73EDF8C}" sibTransId="{C560532A-F648-4590-B8B1-736D667D3784}"/>
    <dgm:cxn modelId="{3E7C36E2-D58D-4FD2-9BE5-28CFC31333F9}" srcId="{92E90E71-7A97-4671-A8B1-E27155172FAD}" destId="{9DEC35E8-8710-43F8-8A66-A3915B69F33B}" srcOrd="0" destOrd="0" parTransId="{38A6C5A3-1527-430A-B5F8-6F5DB1D6FA87}" sibTransId="{B7C2B5D0-CFDD-402F-803E-5CAEBC9DAA03}"/>
    <dgm:cxn modelId="{65FCF3E4-6090-4546-B927-09A3BDBED57B}" type="presOf" srcId="{B1C6CCA9-B83F-4843-808A-7E96FF67B785}" destId="{7DDD234C-9E94-40FC-811E-595464AAB3B7}" srcOrd="0" destOrd="0" presId="urn:microsoft.com/office/officeart/2016/7/layout/VerticalSolidActionList"/>
    <dgm:cxn modelId="{DC2398EC-B045-4992-9758-8F6658F524F4}" srcId="{EA5228B7-04A0-478F-9A57-24F8CBD243D4}" destId="{92E90E71-7A97-4671-A8B1-E27155172FAD}" srcOrd="0" destOrd="0" parTransId="{1D9C1119-BA7D-455D-83C4-ACBA6EE075E1}" sibTransId="{51E8B840-FE4E-47DB-8567-E915D032745B}"/>
    <dgm:cxn modelId="{33BEF586-D0C5-4983-AB37-036D29424FB0}" type="presParOf" srcId="{498A1099-8B88-4DB4-BA4F-BDBCA6009A84}" destId="{EF42170D-D9AC-4445-8429-7EF7DD3E63E2}" srcOrd="0" destOrd="0" presId="urn:microsoft.com/office/officeart/2016/7/layout/VerticalSolidActionList"/>
    <dgm:cxn modelId="{5772FB83-F7C5-47F3-8D01-C7172A464121}" type="presParOf" srcId="{EF42170D-D9AC-4445-8429-7EF7DD3E63E2}" destId="{7F83220C-044C-47CA-BC1D-D953DE58AAFE}" srcOrd="0" destOrd="0" presId="urn:microsoft.com/office/officeart/2016/7/layout/VerticalSolidActionList"/>
    <dgm:cxn modelId="{B81906D5-A52E-421F-86F4-51D275E1D0C0}" type="presParOf" srcId="{EF42170D-D9AC-4445-8429-7EF7DD3E63E2}" destId="{F01FC48F-57AC-4DDD-A897-A7E4E9260F53}" srcOrd="1" destOrd="0" presId="urn:microsoft.com/office/officeart/2016/7/layout/VerticalSolidActionList"/>
    <dgm:cxn modelId="{4FB12E7F-2CB6-4FA5-BBB6-44EA07F3A3CF}" type="presParOf" srcId="{498A1099-8B88-4DB4-BA4F-BDBCA6009A84}" destId="{E0F54D09-DDAB-4906-B370-09ABA8A8EE28}" srcOrd="1" destOrd="0" presId="urn:microsoft.com/office/officeart/2016/7/layout/VerticalSolidActionList"/>
    <dgm:cxn modelId="{4D89B84C-CDF9-4E20-AB9F-21EB404CBB98}" type="presParOf" srcId="{498A1099-8B88-4DB4-BA4F-BDBCA6009A84}" destId="{A2A170FA-FFC7-4A70-B547-6AD946F4C319}" srcOrd="2" destOrd="0" presId="urn:microsoft.com/office/officeart/2016/7/layout/VerticalSolidActionList"/>
    <dgm:cxn modelId="{549D9D57-4449-469C-8E64-37EC18DACC30}" type="presParOf" srcId="{A2A170FA-FFC7-4A70-B547-6AD946F4C319}" destId="{A6825EE2-6B35-41C3-B055-2DB3BE273915}" srcOrd="0" destOrd="0" presId="urn:microsoft.com/office/officeart/2016/7/layout/VerticalSolidActionList"/>
    <dgm:cxn modelId="{21380FA8-9E7B-46AE-9CBC-ABDBBBA3EE89}" type="presParOf" srcId="{A2A170FA-FFC7-4A70-B547-6AD946F4C319}" destId="{06B94539-118E-4C23-8117-47111E98A272}" srcOrd="1" destOrd="0" presId="urn:microsoft.com/office/officeart/2016/7/layout/VerticalSolidActionList"/>
    <dgm:cxn modelId="{30ABBB5D-9333-4ECE-926F-026CDB5D2D7C}" type="presParOf" srcId="{498A1099-8B88-4DB4-BA4F-BDBCA6009A84}" destId="{483529E5-1534-49C1-BE0A-96458D8F6118}" srcOrd="3" destOrd="0" presId="urn:microsoft.com/office/officeart/2016/7/layout/VerticalSolidActionList"/>
    <dgm:cxn modelId="{A818AC32-09E6-4B5C-BD5F-6BE456567212}" type="presParOf" srcId="{498A1099-8B88-4DB4-BA4F-BDBCA6009A84}" destId="{D2D560BE-66A9-4F3E-8A8D-6878A59EB305}" srcOrd="4" destOrd="0" presId="urn:microsoft.com/office/officeart/2016/7/layout/VerticalSolidActionList"/>
    <dgm:cxn modelId="{61609245-320C-48CA-9E12-A60C670DEABD}" type="presParOf" srcId="{D2D560BE-66A9-4F3E-8A8D-6878A59EB305}" destId="{7DDD234C-9E94-40FC-811E-595464AAB3B7}" srcOrd="0" destOrd="0" presId="urn:microsoft.com/office/officeart/2016/7/layout/VerticalSolidActionList"/>
    <dgm:cxn modelId="{111990F0-C56B-44FF-AD64-5AA175D0FB3D}" type="presParOf" srcId="{D2D560BE-66A9-4F3E-8A8D-6878A59EB305}" destId="{A00FDC6A-78AB-401E-8BA4-A2386E20D0CE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98D8D4-6758-429E-BA84-24F6BD1B722D}" type="doc">
      <dgm:prSet loTypeId="urn:microsoft.com/office/officeart/2017/3/layout/DropPin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8D55F2-88EC-4E1D-AE14-5C984F3F9287}">
      <dgm:prSet/>
      <dgm:spPr/>
      <dgm:t>
        <a:bodyPr/>
        <a:lstStyle/>
        <a:p>
          <a:pPr>
            <a:defRPr b="1"/>
          </a:pPr>
          <a:r>
            <a:rPr lang="en-US" dirty="0"/>
            <a:t>24 Feb.</a:t>
          </a:r>
        </a:p>
      </dgm:t>
    </dgm:pt>
    <dgm:pt modelId="{AE83574E-8D31-423A-8FDA-396D677B08E9}" type="parTrans" cxnId="{088E9A2F-4570-4BE0-B237-D018F2519969}">
      <dgm:prSet/>
      <dgm:spPr/>
      <dgm:t>
        <a:bodyPr/>
        <a:lstStyle/>
        <a:p>
          <a:endParaRPr lang="en-US"/>
        </a:p>
      </dgm:t>
    </dgm:pt>
    <dgm:pt modelId="{D46686A7-1CB9-4006-9F2A-5253BA09D790}" type="sibTrans" cxnId="{088E9A2F-4570-4BE0-B237-D018F2519969}">
      <dgm:prSet/>
      <dgm:spPr/>
      <dgm:t>
        <a:bodyPr/>
        <a:lstStyle/>
        <a:p>
          <a:endParaRPr lang="en-US"/>
        </a:p>
      </dgm:t>
    </dgm:pt>
    <dgm:pt modelId="{65F6A6C7-0450-4B79-AE42-F271B9E25FF1}">
      <dgm:prSet/>
      <dgm:spPr/>
      <dgm:t>
        <a:bodyPr/>
        <a:lstStyle/>
        <a:p>
          <a:r>
            <a:rPr lang="en-US" dirty="0"/>
            <a:t>Meta launches </a:t>
          </a:r>
          <a:r>
            <a:rPr lang="en-US" dirty="0" err="1"/>
            <a:t>LLaMA</a:t>
          </a:r>
        </a:p>
      </dgm:t>
    </dgm:pt>
    <dgm:pt modelId="{8B98F69F-1B19-4DB7-ABAE-08DE68A94CE9}" type="parTrans" cxnId="{1475C82F-0D6D-4A68-A018-876A15376223}">
      <dgm:prSet/>
      <dgm:spPr/>
      <dgm:t>
        <a:bodyPr/>
        <a:lstStyle/>
        <a:p>
          <a:endParaRPr lang="en-US"/>
        </a:p>
      </dgm:t>
    </dgm:pt>
    <dgm:pt modelId="{1ECDE6FE-A117-411C-B2E9-9A0F8CEBEC74}" type="sibTrans" cxnId="{1475C82F-0D6D-4A68-A018-876A15376223}">
      <dgm:prSet/>
      <dgm:spPr/>
      <dgm:t>
        <a:bodyPr/>
        <a:lstStyle/>
        <a:p>
          <a:endParaRPr lang="en-US"/>
        </a:p>
      </dgm:t>
    </dgm:pt>
    <dgm:pt modelId="{4B6D5ED6-8349-415C-B780-BA0C1F698083}">
      <dgm:prSet/>
      <dgm:spPr/>
      <dgm:t>
        <a:bodyPr/>
        <a:lstStyle/>
        <a:p>
          <a:pPr>
            <a:defRPr b="1"/>
          </a:pPr>
          <a:r>
            <a:rPr lang="en-US" dirty="0"/>
            <a:t>3 Mar.</a:t>
          </a:r>
        </a:p>
      </dgm:t>
    </dgm:pt>
    <dgm:pt modelId="{6E81D474-03D7-4860-9699-D824A88CE637}" type="parTrans" cxnId="{98613EC6-FD7B-47B9-AA71-96BC933B2B3A}">
      <dgm:prSet/>
      <dgm:spPr/>
      <dgm:t>
        <a:bodyPr/>
        <a:lstStyle/>
        <a:p>
          <a:endParaRPr lang="en-US"/>
        </a:p>
      </dgm:t>
    </dgm:pt>
    <dgm:pt modelId="{51D794A4-4D56-422D-BD69-326FFF83FD36}" type="sibTrans" cxnId="{98613EC6-FD7B-47B9-AA71-96BC933B2B3A}">
      <dgm:prSet/>
      <dgm:spPr/>
      <dgm:t>
        <a:bodyPr/>
        <a:lstStyle/>
        <a:p>
          <a:endParaRPr lang="en-US"/>
        </a:p>
      </dgm:t>
    </dgm:pt>
    <dgm:pt modelId="{8B5071AE-9F4D-488A-ABCA-82BB58182D95}">
      <dgm:prSet/>
      <dgm:spPr/>
      <dgm:t>
        <a:bodyPr/>
        <a:lstStyle/>
        <a:p>
          <a:r>
            <a:rPr lang="en-US" dirty="0" err="1"/>
            <a:t>LLaMA</a:t>
          </a:r>
          <a:r>
            <a:rPr lang="en-US" dirty="0"/>
            <a:t> is leaked</a:t>
          </a:r>
        </a:p>
      </dgm:t>
    </dgm:pt>
    <dgm:pt modelId="{8BF8C58A-D9F7-4C57-B6D7-32153A60545D}" type="parTrans" cxnId="{320ED17F-4E4E-4F73-868F-A906AB60B240}">
      <dgm:prSet/>
      <dgm:spPr/>
      <dgm:t>
        <a:bodyPr/>
        <a:lstStyle/>
        <a:p>
          <a:endParaRPr lang="en-US"/>
        </a:p>
      </dgm:t>
    </dgm:pt>
    <dgm:pt modelId="{553DC1DF-85C5-486F-A898-08C17EBA44CC}" type="sibTrans" cxnId="{320ED17F-4E4E-4F73-868F-A906AB60B240}">
      <dgm:prSet/>
      <dgm:spPr/>
      <dgm:t>
        <a:bodyPr/>
        <a:lstStyle/>
        <a:p>
          <a:endParaRPr lang="en-US"/>
        </a:p>
      </dgm:t>
    </dgm:pt>
    <dgm:pt modelId="{BD072C16-3A12-4035-90CC-3171AC4CA5BB}">
      <dgm:prSet/>
      <dgm:spPr/>
      <dgm:t>
        <a:bodyPr/>
        <a:lstStyle/>
        <a:p>
          <a:pPr>
            <a:defRPr b="1"/>
          </a:pPr>
          <a:r>
            <a:rPr lang="en-US" dirty="0"/>
            <a:t>13 Mar.</a:t>
          </a:r>
        </a:p>
      </dgm:t>
    </dgm:pt>
    <dgm:pt modelId="{C053194A-70C3-4D1A-A6BD-578DE7204869}" type="parTrans" cxnId="{7B22E10D-5C37-42E3-9295-C2B6A5BE6AA5}">
      <dgm:prSet/>
      <dgm:spPr/>
      <dgm:t>
        <a:bodyPr/>
        <a:lstStyle/>
        <a:p>
          <a:endParaRPr lang="en-US"/>
        </a:p>
      </dgm:t>
    </dgm:pt>
    <dgm:pt modelId="{3A9554AD-1C97-4E0C-9C30-D6862411A3A2}" type="sibTrans" cxnId="{7B22E10D-5C37-42E3-9295-C2B6A5BE6AA5}">
      <dgm:prSet/>
      <dgm:spPr/>
      <dgm:t>
        <a:bodyPr/>
        <a:lstStyle/>
        <a:p>
          <a:endParaRPr lang="en-US"/>
        </a:p>
      </dgm:t>
    </dgm:pt>
    <dgm:pt modelId="{43187626-53DB-47B3-AA92-E3AD2554CD66}">
      <dgm:prSet/>
      <dgm:spPr/>
      <dgm:t>
        <a:bodyPr/>
        <a:lstStyle/>
        <a:p>
          <a:r>
            <a:rPr lang="en-US" dirty="0"/>
            <a:t>Stanford released Alpaca</a:t>
          </a:r>
        </a:p>
      </dgm:t>
    </dgm:pt>
    <dgm:pt modelId="{275A65F5-CC58-43FF-894D-CAEC2FFA0DB9}" type="parTrans" cxnId="{6884B6E4-D021-49A7-9147-0EF23B0867C5}">
      <dgm:prSet/>
      <dgm:spPr/>
      <dgm:t>
        <a:bodyPr/>
        <a:lstStyle/>
        <a:p>
          <a:endParaRPr lang="en-US"/>
        </a:p>
      </dgm:t>
    </dgm:pt>
    <dgm:pt modelId="{88729977-BB08-4B79-989D-E1D13B23A1F1}" type="sibTrans" cxnId="{6884B6E4-D021-49A7-9147-0EF23B0867C5}">
      <dgm:prSet/>
      <dgm:spPr/>
      <dgm:t>
        <a:bodyPr/>
        <a:lstStyle/>
        <a:p>
          <a:endParaRPr lang="en-US"/>
        </a:p>
      </dgm:t>
    </dgm:pt>
    <dgm:pt modelId="{A08AEAE1-B1DC-4420-AADB-E2D0AC365031}">
      <dgm:prSet/>
      <dgm:spPr/>
      <dgm:t>
        <a:bodyPr/>
        <a:lstStyle/>
        <a:p>
          <a:pPr>
            <a:defRPr b="1"/>
          </a:pPr>
          <a:r>
            <a:rPr lang="en-US" dirty="0"/>
            <a:t>18 Mar.</a:t>
          </a:r>
        </a:p>
      </dgm:t>
    </dgm:pt>
    <dgm:pt modelId="{5A0CA2F0-47C7-4D23-8C8E-CD8ED0DBC23C}" type="parTrans" cxnId="{F6C9493F-7951-48C8-A40B-FA9D11EAD1AF}">
      <dgm:prSet/>
      <dgm:spPr/>
      <dgm:t>
        <a:bodyPr/>
        <a:lstStyle/>
        <a:p>
          <a:endParaRPr lang="en-US"/>
        </a:p>
      </dgm:t>
    </dgm:pt>
    <dgm:pt modelId="{27CD575F-5EDB-4902-8A79-41A71B860FCE}" type="sibTrans" cxnId="{F6C9493F-7951-48C8-A40B-FA9D11EAD1AF}">
      <dgm:prSet/>
      <dgm:spPr/>
      <dgm:t>
        <a:bodyPr/>
        <a:lstStyle/>
        <a:p>
          <a:endParaRPr lang="en-US"/>
        </a:p>
      </dgm:t>
    </dgm:pt>
    <dgm:pt modelId="{36EE2AB9-D98C-4964-998E-86399D585184}">
      <dgm:prSet/>
      <dgm:spPr/>
      <dgm:t>
        <a:bodyPr/>
        <a:lstStyle/>
        <a:p>
          <a:r>
            <a:rPr lang="en-US" dirty="0" err="1"/>
            <a:t>LLaMA</a:t>
          </a:r>
          <a:r>
            <a:rPr lang="en-US" dirty="0"/>
            <a:t> runs on laptop</a:t>
          </a:r>
        </a:p>
      </dgm:t>
    </dgm:pt>
    <dgm:pt modelId="{6D0012C8-601F-4FBC-8238-2B045713C897}" type="parTrans" cxnId="{8C6C0370-B9BD-4B5A-9705-A5D0BC403BA1}">
      <dgm:prSet/>
      <dgm:spPr/>
      <dgm:t>
        <a:bodyPr/>
        <a:lstStyle/>
        <a:p>
          <a:endParaRPr lang="en-US"/>
        </a:p>
      </dgm:t>
    </dgm:pt>
    <dgm:pt modelId="{73DEB29E-4916-46FA-AE52-1C99B1DC5E65}" type="sibTrans" cxnId="{8C6C0370-B9BD-4B5A-9705-A5D0BC403BA1}">
      <dgm:prSet/>
      <dgm:spPr/>
      <dgm:t>
        <a:bodyPr/>
        <a:lstStyle/>
        <a:p>
          <a:endParaRPr lang="en-US"/>
        </a:p>
      </dgm:t>
    </dgm:pt>
    <dgm:pt modelId="{E4369724-0C3C-4F04-8C68-82C90BAB6D5C}">
      <dgm:prSet/>
      <dgm:spPr/>
      <dgm:t>
        <a:bodyPr/>
        <a:lstStyle/>
        <a:p>
          <a:pPr>
            <a:defRPr b="1"/>
          </a:pPr>
          <a:r>
            <a:rPr lang="en-US" dirty="0"/>
            <a:t>25 Mar.</a:t>
          </a:r>
        </a:p>
      </dgm:t>
    </dgm:pt>
    <dgm:pt modelId="{9438C30A-AE84-4747-AB90-E732B0E3D6FA}" type="parTrans" cxnId="{50FBB558-6F01-4E3E-B600-61671DC9063B}">
      <dgm:prSet/>
      <dgm:spPr/>
      <dgm:t>
        <a:bodyPr/>
        <a:lstStyle/>
        <a:p>
          <a:endParaRPr lang="en-US"/>
        </a:p>
      </dgm:t>
    </dgm:pt>
    <dgm:pt modelId="{60969758-87E5-4065-9B33-23F873859209}" type="sibTrans" cxnId="{50FBB558-6F01-4E3E-B600-61671DC9063B}">
      <dgm:prSet/>
      <dgm:spPr/>
      <dgm:t>
        <a:bodyPr/>
        <a:lstStyle/>
        <a:p>
          <a:endParaRPr lang="en-US"/>
        </a:p>
      </dgm:t>
    </dgm:pt>
    <dgm:pt modelId="{96A30CA9-B4CA-46A9-B9D3-9D51A7D6136B}">
      <dgm:prSet/>
      <dgm:spPr/>
      <dgm:t>
        <a:bodyPr/>
        <a:lstStyle/>
        <a:p>
          <a:pPr rtl="0"/>
          <a:r>
            <a:rPr lang="en-US" dirty="0"/>
            <a:t>GPT4All, open ecosystem</a:t>
          </a:r>
          <a:r>
            <a:rPr lang="en-US" dirty="0">
              <a:latin typeface="Microsoft New Tai Lue"/>
            </a:rPr>
            <a:t> of LLMs</a:t>
          </a:r>
          <a:endParaRPr lang="en-US" dirty="0"/>
        </a:p>
      </dgm:t>
    </dgm:pt>
    <dgm:pt modelId="{CFEF2C77-754D-4353-A648-A07C6098220C}" type="parTrans" cxnId="{C3BCEF76-3F79-498B-B817-08FE7A105526}">
      <dgm:prSet/>
      <dgm:spPr/>
      <dgm:t>
        <a:bodyPr/>
        <a:lstStyle/>
        <a:p>
          <a:endParaRPr lang="en-US"/>
        </a:p>
      </dgm:t>
    </dgm:pt>
    <dgm:pt modelId="{36C03980-A3C6-4AA0-AD48-77BD75A5D793}" type="sibTrans" cxnId="{C3BCEF76-3F79-498B-B817-08FE7A105526}">
      <dgm:prSet/>
      <dgm:spPr/>
      <dgm:t>
        <a:bodyPr/>
        <a:lstStyle/>
        <a:p>
          <a:endParaRPr lang="en-US"/>
        </a:p>
      </dgm:t>
    </dgm:pt>
    <dgm:pt modelId="{45963E30-44DE-46E7-B9CB-A0E326163F64}">
      <dgm:prSet/>
      <dgm:spPr/>
      <dgm:t>
        <a:bodyPr/>
        <a:lstStyle/>
        <a:p>
          <a:pPr>
            <a:defRPr b="1"/>
          </a:pPr>
          <a:r>
            <a:rPr lang="en-US" dirty="0"/>
            <a:t>28 Mar.</a:t>
          </a:r>
        </a:p>
      </dgm:t>
    </dgm:pt>
    <dgm:pt modelId="{B03412C4-6578-4394-99A3-32087F40F508}" type="parTrans" cxnId="{549C6AD8-DCFD-4122-BCC8-D7AEAAA42DBE}">
      <dgm:prSet/>
      <dgm:spPr/>
      <dgm:t>
        <a:bodyPr/>
        <a:lstStyle/>
        <a:p>
          <a:endParaRPr lang="en-US"/>
        </a:p>
      </dgm:t>
    </dgm:pt>
    <dgm:pt modelId="{44626DE2-B373-4C31-9476-5D74920004BC}" type="sibTrans" cxnId="{549C6AD8-DCFD-4122-BCC8-D7AEAAA42DBE}">
      <dgm:prSet/>
      <dgm:spPr/>
      <dgm:t>
        <a:bodyPr/>
        <a:lstStyle/>
        <a:p>
          <a:endParaRPr lang="en-US"/>
        </a:p>
      </dgm:t>
    </dgm:pt>
    <dgm:pt modelId="{8BB69E23-62B9-42CC-BA38-1EBB2C59E4D4}">
      <dgm:prSet/>
      <dgm:spPr/>
      <dgm:t>
        <a:bodyPr/>
        <a:lstStyle/>
        <a:p>
          <a:r>
            <a:rPr lang="en-US" dirty="0"/>
            <a:t>PEFT, training in an hour</a:t>
          </a:r>
        </a:p>
      </dgm:t>
    </dgm:pt>
    <dgm:pt modelId="{1DDB6D40-861C-40D1-8CCE-199B0D573608}" type="parTrans" cxnId="{C5E4CA55-3070-445A-8BD2-86D0AF72F4E8}">
      <dgm:prSet/>
      <dgm:spPr/>
      <dgm:t>
        <a:bodyPr/>
        <a:lstStyle/>
        <a:p>
          <a:endParaRPr lang="en-US"/>
        </a:p>
      </dgm:t>
    </dgm:pt>
    <dgm:pt modelId="{1803B7C5-C0E6-4D7F-A01F-0B9DD59FAA15}" type="sibTrans" cxnId="{C5E4CA55-3070-445A-8BD2-86D0AF72F4E8}">
      <dgm:prSet/>
      <dgm:spPr/>
      <dgm:t>
        <a:bodyPr/>
        <a:lstStyle/>
        <a:p>
          <a:endParaRPr lang="en-US"/>
        </a:p>
      </dgm:t>
    </dgm:pt>
    <dgm:pt modelId="{BF434CA3-B6BA-461C-9F85-94DD6DACD823}">
      <dgm:prSet/>
      <dgm:spPr/>
      <dgm:t>
        <a:bodyPr/>
        <a:lstStyle/>
        <a:p>
          <a:pPr>
            <a:defRPr b="1"/>
          </a:pPr>
          <a:r>
            <a:rPr lang="en-US" dirty="0"/>
            <a:t>3 Apr.</a:t>
          </a:r>
        </a:p>
      </dgm:t>
    </dgm:pt>
    <dgm:pt modelId="{382519C5-FA5E-415A-A29C-26E262495CF1}" type="parTrans" cxnId="{CD9EA88A-C42D-406C-B2F3-41F5D49B929A}">
      <dgm:prSet/>
      <dgm:spPr/>
      <dgm:t>
        <a:bodyPr/>
        <a:lstStyle/>
        <a:p>
          <a:endParaRPr lang="en-US"/>
        </a:p>
      </dgm:t>
    </dgm:pt>
    <dgm:pt modelId="{FF5CFEE5-D4B7-42A5-BF47-2D4275A84EAE}" type="sibTrans" cxnId="{CD9EA88A-C42D-406C-B2F3-41F5D49B929A}">
      <dgm:prSet/>
      <dgm:spPr/>
      <dgm:t>
        <a:bodyPr/>
        <a:lstStyle/>
        <a:p>
          <a:endParaRPr lang="en-US"/>
        </a:p>
      </dgm:t>
    </dgm:pt>
    <dgm:pt modelId="{2C692577-999B-43AE-B06C-62AAC67E6468}">
      <dgm:prSet/>
      <dgm:spPr/>
      <dgm:t>
        <a:bodyPr/>
        <a:lstStyle/>
        <a:p>
          <a:r>
            <a:rPr lang="en-US" dirty="0"/>
            <a:t>Koala, open ChatGPT</a:t>
          </a:r>
        </a:p>
      </dgm:t>
    </dgm:pt>
    <dgm:pt modelId="{B18C8863-7E66-4C72-8E7B-E0FD03ECE6DF}" type="parTrans" cxnId="{D5FE1AE1-3B53-4B33-B61B-35D637890BF1}">
      <dgm:prSet/>
      <dgm:spPr/>
      <dgm:t>
        <a:bodyPr/>
        <a:lstStyle/>
        <a:p>
          <a:endParaRPr lang="en-US"/>
        </a:p>
      </dgm:t>
    </dgm:pt>
    <dgm:pt modelId="{D4A7568E-20ED-4613-BD7C-0D3D683084D5}" type="sibTrans" cxnId="{D5FE1AE1-3B53-4B33-B61B-35D637890BF1}">
      <dgm:prSet/>
      <dgm:spPr/>
      <dgm:t>
        <a:bodyPr/>
        <a:lstStyle/>
        <a:p>
          <a:endParaRPr lang="en-US"/>
        </a:p>
      </dgm:t>
    </dgm:pt>
    <dgm:pt modelId="{E7C78314-223A-4E1F-9125-0341130F0F48}">
      <dgm:prSet/>
      <dgm:spPr/>
      <dgm:t>
        <a:bodyPr/>
        <a:lstStyle/>
        <a:p>
          <a:pPr>
            <a:defRPr b="1"/>
          </a:pPr>
          <a:r>
            <a:rPr lang="en-US" dirty="0"/>
            <a:t>15 Apr.</a:t>
          </a:r>
        </a:p>
      </dgm:t>
    </dgm:pt>
    <dgm:pt modelId="{159C77FA-3BE1-4EAB-B638-59D7F1DE0587}" type="parTrans" cxnId="{CECB90F3-6814-4526-8638-54730EE03C02}">
      <dgm:prSet/>
      <dgm:spPr/>
      <dgm:t>
        <a:bodyPr/>
        <a:lstStyle/>
        <a:p>
          <a:endParaRPr lang="en-US"/>
        </a:p>
      </dgm:t>
    </dgm:pt>
    <dgm:pt modelId="{DC02EA78-978D-440E-8257-434C112E3AC7}" type="sibTrans" cxnId="{CECB90F3-6814-4526-8638-54730EE03C02}">
      <dgm:prSet/>
      <dgm:spPr/>
      <dgm:t>
        <a:bodyPr/>
        <a:lstStyle/>
        <a:p>
          <a:endParaRPr lang="en-US"/>
        </a:p>
      </dgm:t>
    </dgm:pt>
    <dgm:pt modelId="{CA1ECBD6-F4A6-4FB7-8BA9-CB8780D45299}">
      <dgm:prSet/>
      <dgm:spPr/>
      <dgm:t>
        <a:bodyPr/>
        <a:lstStyle/>
        <a:p>
          <a:r>
            <a:rPr lang="en-US" dirty="0"/>
            <a:t>Open Assistant, cheap RHLF</a:t>
          </a:r>
        </a:p>
      </dgm:t>
    </dgm:pt>
    <dgm:pt modelId="{A21ED169-95DC-4637-B83F-AC5F2E1C57B9}" type="parTrans" cxnId="{88FBC0DA-5BA0-4D69-8776-16C2FC5933BC}">
      <dgm:prSet/>
      <dgm:spPr/>
      <dgm:t>
        <a:bodyPr/>
        <a:lstStyle/>
        <a:p>
          <a:endParaRPr lang="en-US"/>
        </a:p>
      </dgm:t>
    </dgm:pt>
    <dgm:pt modelId="{FF9C5D9E-1C12-4A18-9D24-33C62BACBBA6}" type="sibTrans" cxnId="{88FBC0DA-5BA0-4D69-8776-16C2FC5933BC}">
      <dgm:prSet/>
      <dgm:spPr/>
      <dgm:t>
        <a:bodyPr/>
        <a:lstStyle/>
        <a:p>
          <a:endParaRPr lang="en-US"/>
        </a:p>
      </dgm:t>
    </dgm:pt>
    <dgm:pt modelId="{506B697D-C104-4E74-A148-369F7FF240AB}" type="pres">
      <dgm:prSet presAssocID="{9498D8D4-6758-429E-BA84-24F6BD1B722D}" presName="root" presStyleCnt="0">
        <dgm:presLayoutVars>
          <dgm:chMax/>
          <dgm:chPref/>
          <dgm:animLvl val="lvl"/>
        </dgm:presLayoutVars>
      </dgm:prSet>
      <dgm:spPr/>
    </dgm:pt>
    <dgm:pt modelId="{7F6B4D18-42F2-4826-B0B6-663B363DC4F3}" type="pres">
      <dgm:prSet presAssocID="{9498D8D4-6758-429E-BA84-24F6BD1B722D}" presName="divider" presStyleLbl="fgAcc1" presStyleIdx="0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7D7087BF-FFFA-4706-A0F2-3A5E9EB79379}" type="pres">
      <dgm:prSet presAssocID="{9498D8D4-6758-429E-BA84-24F6BD1B722D}" presName="nodes" presStyleCnt="0">
        <dgm:presLayoutVars>
          <dgm:chMax/>
          <dgm:chPref/>
          <dgm:animLvl val="lvl"/>
        </dgm:presLayoutVars>
      </dgm:prSet>
      <dgm:spPr/>
    </dgm:pt>
    <dgm:pt modelId="{42987548-95A9-46A0-9BFE-8F4F7DDBC566}" type="pres">
      <dgm:prSet presAssocID="{C98D55F2-88EC-4E1D-AE14-5C984F3F9287}" presName="composite" presStyleCnt="0"/>
      <dgm:spPr/>
    </dgm:pt>
    <dgm:pt modelId="{12CC6E92-D476-4BFF-8ACA-2EC05A04198B}" type="pres">
      <dgm:prSet presAssocID="{C98D55F2-88EC-4E1D-AE14-5C984F3F9287}" presName="ConnectorPoint" presStyleLbl="lnNode1" presStyleIdx="0" presStyleCnt="8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DA6E35B-4833-4AF1-87A1-E9521C73B542}" type="pres">
      <dgm:prSet presAssocID="{C98D55F2-88EC-4E1D-AE14-5C984F3F9287}" presName="DropPinPlaceHolder" presStyleCnt="0"/>
      <dgm:spPr/>
    </dgm:pt>
    <dgm:pt modelId="{8B387C58-8075-4218-A179-09BCC83D94B7}" type="pres">
      <dgm:prSet presAssocID="{C98D55F2-88EC-4E1D-AE14-5C984F3F9287}" presName="DropPin" presStyleLbl="alignNode1" presStyleIdx="0" presStyleCnt="8"/>
      <dgm:spPr/>
    </dgm:pt>
    <dgm:pt modelId="{F116EB0C-893A-4186-887F-C07BBC0D3CCB}" type="pres">
      <dgm:prSet presAssocID="{C98D55F2-88EC-4E1D-AE14-5C984F3F9287}" presName="Ellipse" presStyleLbl="fgAcc1" presStyleIdx="1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34143935-1E49-4020-8F49-EC66F67587FE}" type="pres">
      <dgm:prSet presAssocID="{C98D55F2-88EC-4E1D-AE14-5C984F3F9287}" presName="L2TextContainer" presStyleLbl="revTx" presStyleIdx="0" presStyleCnt="16">
        <dgm:presLayoutVars>
          <dgm:bulletEnabled val="1"/>
        </dgm:presLayoutVars>
      </dgm:prSet>
      <dgm:spPr/>
    </dgm:pt>
    <dgm:pt modelId="{122D77FF-8C6A-44F2-A9D4-466834C0B03C}" type="pres">
      <dgm:prSet presAssocID="{C98D55F2-88EC-4E1D-AE14-5C984F3F9287}" presName="L1TextContainer" presStyleLbl="revTx" presStyleIdx="1" presStyleCnt="16">
        <dgm:presLayoutVars>
          <dgm:chMax val="1"/>
          <dgm:chPref val="1"/>
          <dgm:bulletEnabled val="1"/>
        </dgm:presLayoutVars>
      </dgm:prSet>
      <dgm:spPr/>
    </dgm:pt>
    <dgm:pt modelId="{6B0A7990-A506-43E5-A6A7-F43B0FE14CE5}" type="pres">
      <dgm:prSet presAssocID="{C98D55F2-88EC-4E1D-AE14-5C984F3F9287}" presName="ConnectLine" presStyleLbl="sibTrans1D1" presStyleIdx="0" presStyleCnt="8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405CCE0A-8E9F-44E4-9A1A-5B764BD3FA20}" type="pres">
      <dgm:prSet presAssocID="{C98D55F2-88EC-4E1D-AE14-5C984F3F9287}" presName="EmptyPlaceHolder" presStyleCnt="0"/>
      <dgm:spPr/>
    </dgm:pt>
    <dgm:pt modelId="{A85F2DD0-6E79-43D3-BBDD-06E4BF0566F6}" type="pres">
      <dgm:prSet presAssocID="{D46686A7-1CB9-4006-9F2A-5253BA09D790}" presName="spaceBetweenRectangles" presStyleCnt="0"/>
      <dgm:spPr/>
    </dgm:pt>
    <dgm:pt modelId="{C7B7414F-10D1-4B55-9369-7B3289794272}" type="pres">
      <dgm:prSet presAssocID="{4B6D5ED6-8349-415C-B780-BA0C1F698083}" presName="composite" presStyleCnt="0"/>
      <dgm:spPr/>
    </dgm:pt>
    <dgm:pt modelId="{01925DF3-7750-4421-BE80-8686D0C594C1}" type="pres">
      <dgm:prSet presAssocID="{4B6D5ED6-8349-415C-B780-BA0C1F698083}" presName="ConnectorPoint" presStyleLbl="lnNode1" presStyleIdx="1" presStyleCnt="8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1D8755D-4F55-482B-91F6-18F92D6234F9}" type="pres">
      <dgm:prSet presAssocID="{4B6D5ED6-8349-415C-B780-BA0C1F698083}" presName="DropPinPlaceHolder" presStyleCnt="0"/>
      <dgm:spPr/>
    </dgm:pt>
    <dgm:pt modelId="{DEE44E07-93C5-4B82-9E3F-CDC5417BA845}" type="pres">
      <dgm:prSet presAssocID="{4B6D5ED6-8349-415C-B780-BA0C1F698083}" presName="DropPin" presStyleLbl="alignNode1" presStyleIdx="1" presStyleCnt="8"/>
      <dgm:spPr/>
    </dgm:pt>
    <dgm:pt modelId="{B7F0CF1E-8C8D-4608-BCDD-D38FC7F0AFD4}" type="pres">
      <dgm:prSet presAssocID="{4B6D5ED6-8349-415C-B780-BA0C1F698083}" presName="Ellipse" presStyleLbl="fgAcc1" presStyleIdx="2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80CD6F1-1C80-4E79-AE35-82FB43C39D79}" type="pres">
      <dgm:prSet presAssocID="{4B6D5ED6-8349-415C-B780-BA0C1F698083}" presName="L2TextContainer" presStyleLbl="revTx" presStyleIdx="2" presStyleCnt="16">
        <dgm:presLayoutVars>
          <dgm:bulletEnabled val="1"/>
        </dgm:presLayoutVars>
      </dgm:prSet>
      <dgm:spPr/>
    </dgm:pt>
    <dgm:pt modelId="{AC2E4FD3-7C08-492C-BB7A-9A888C29BBEE}" type="pres">
      <dgm:prSet presAssocID="{4B6D5ED6-8349-415C-B780-BA0C1F698083}" presName="L1TextContainer" presStyleLbl="revTx" presStyleIdx="3" presStyleCnt="16">
        <dgm:presLayoutVars>
          <dgm:chMax val="1"/>
          <dgm:chPref val="1"/>
          <dgm:bulletEnabled val="1"/>
        </dgm:presLayoutVars>
      </dgm:prSet>
      <dgm:spPr/>
    </dgm:pt>
    <dgm:pt modelId="{7AC41308-6077-4945-A51D-EB0FAF3A099D}" type="pres">
      <dgm:prSet presAssocID="{4B6D5ED6-8349-415C-B780-BA0C1F698083}" presName="ConnectLine" presStyleLbl="sibTrans1D1" presStyleIdx="1" presStyleCnt="8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2B71B01C-D808-4B96-AE2B-7ADB486C7227}" type="pres">
      <dgm:prSet presAssocID="{4B6D5ED6-8349-415C-B780-BA0C1F698083}" presName="EmptyPlaceHolder" presStyleCnt="0"/>
      <dgm:spPr/>
    </dgm:pt>
    <dgm:pt modelId="{79FFE24E-9BFA-451A-AD36-46BD78539E09}" type="pres">
      <dgm:prSet presAssocID="{51D794A4-4D56-422D-BD69-326FFF83FD36}" presName="spaceBetweenRectangles" presStyleCnt="0"/>
      <dgm:spPr/>
    </dgm:pt>
    <dgm:pt modelId="{2A5B1ACC-4B57-4E43-B361-4D91202518A4}" type="pres">
      <dgm:prSet presAssocID="{BD072C16-3A12-4035-90CC-3171AC4CA5BB}" presName="composite" presStyleCnt="0"/>
      <dgm:spPr/>
    </dgm:pt>
    <dgm:pt modelId="{398EF061-4410-434A-B40B-AC0966D8831C}" type="pres">
      <dgm:prSet presAssocID="{BD072C16-3A12-4035-90CC-3171AC4CA5BB}" presName="ConnectorPoint" presStyleLbl="lnNode1" presStyleIdx="2" presStyleCnt="8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A2F330A-5023-4F0F-969B-20D51516A14B}" type="pres">
      <dgm:prSet presAssocID="{BD072C16-3A12-4035-90CC-3171AC4CA5BB}" presName="DropPinPlaceHolder" presStyleCnt="0"/>
      <dgm:spPr/>
    </dgm:pt>
    <dgm:pt modelId="{C19D1A4A-C078-4EAB-9ADE-985B918607BB}" type="pres">
      <dgm:prSet presAssocID="{BD072C16-3A12-4035-90CC-3171AC4CA5BB}" presName="DropPin" presStyleLbl="alignNode1" presStyleIdx="2" presStyleCnt="8"/>
      <dgm:spPr/>
    </dgm:pt>
    <dgm:pt modelId="{712F42A3-16AD-42E6-8102-E08C467C5306}" type="pres">
      <dgm:prSet presAssocID="{BD072C16-3A12-4035-90CC-3171AC4CA5BB}" presName="Ellipse" presStyleLbl="fgAcc1" presStyleIdx="3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9DE2AE8-489C-4B9F-AC77-F602F6F8FA9C}" type="pres">
      <dgm:prSet presAssocID="{BD072C16-3A12-4035-90CC-3171AC4CA5BB}" presName="L2TextContainer" presStyleLbl="revTx" presStyleIdx="4" presStyleCnt="16">
        <dgm:presLayoutVars>
          <dgm:bulletEnabled val="1"/>
        </dgm:presLayoutVars>
      </dgm:prSet>
      <dgm:spPr/>
    </dgm:pt>
    <dgm:pt modelId="{F4011A2A-FB31-45FE-B298-21C64DDC1ECA}" type="pres">
      <dgm:prSet presAssocID="{BD072C16-3A12-4035-90CC-3171AC4CA5BB}" presName="L1TextContainer" presStyleLbl="revTx" presStyleIdx="5" presStyleCnt="16">
        <dgm:presLayoutVars>
          <dgm:chMax val="1"/>
          <dgm:chPref val="1"/>
          <dgm:bulletEnabled val="1"/>
        </dgm:presLayoutVars>
      </dgm:prSet>
      <dgm:spPr/>
    </dgm:pt>
    <dgm:pt modelId="{4CB76C3C-10F2-4574-BDC4-CAC648C40E18}" type="pres">
      <dgm:prSet presAssocID="{BD072C16-3A12-4035-90CC-3171AC4CA5BB}" presName="ConnectLine" presStyleLbl="sibTrans1D1" presStyleIdx="2" presStyleCnt="8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729CED2C-B962-4115-8F68-B1344F2E6578}" type="pres">
      <dgm:prSet presAssocID="{BD072C16-3A12-4035-90CC-3171AC4CA5BB}" presName="EmptyPlaceHolder" presStyleCnt="0"/>
      <dgm:spPr/>
    </dgm:pt>
    <dgm:pt modelId="{F154101A-00D4-48B0-9534-E9FE6D085584}" type="pres">
      <dgm:prSet presAssocID="{3A9554AD-1C97-4E0C-9C30-D6862411A3A2}" presName="spaceBetweenRectangles" presStyleCnt="0"/>
      <dgm:spPr/>
    </dgm:pt>
    <dgm:pt modelId="{C9A0F28E-95DF-41C6-8637-936177680089}" type="pres">
      <dgm:prSet presAssocID="{A08AEAE1-B1DC-4420-AADB-E2D0AC365031}" presName="composite" presStyleCnt="0"/>
      <dgm:spPr/>
    </dgm:pt>
    <dgm:pt modelId="{9DB24D35-A5C5-4986-9A7B-1109913F1509}" type="pres">
      <dgm:prSet presAssocID="{A08AEAE1-B1DC-4420-AADB-E2D0AC365031}" presName="ConnectorPoint" presStyleLbl="lnNode1" presStyleIdx="3" presStyleCnt="8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27F3BEE4-59A1-4275-B25D-389B5F947D94}" type="pres">
      <dgm:prSet presAssocID="{A08AEAE1-B1DC-4420-AADB-E2D0AC365031}" presName="DropPinPlaceHolder" presStyleCnt="0"/>
      <dgm:spPr/>
    </dgm:pt>
    <dgm:pt modelId="{E75AB98D-1A16-4245-A65E-2613C73D7A68}" type="pres">
      <dgm:prSet presAssocID="{A08AEAE1-B1DC-4420-AADB-E2D0AC365031}" presName="DropPin" presStyleLbl="alignNode1" presStyleIdx="3" presStyleCnt="8"/>
      <dgm:spPr/>
    </dgm:pt>
    <dgm:pt modelId="{8525D334-FB27-486C-B4E3-92A3597FFCCA}" type="pres">
      <dgm:prSet presAssocID="{A08AEAE1-B1DC-4420-AADB-E2D0AC365031}" presName="Ellipse" presStyleLbl="fgAcc1" presStyleIdx="4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FFC6DF99-3F86-4FF4-97F2-214EBAB579BD}" type="pres">
      <dgm:prSet presAssocID="{A08AEAE1-B1DC-4420-AADB-E2D0AC365031}" presName="L2TextContainer" presStyleLbl="revTx" presStyleIdx="6" presStyleCnt="16">
        <dgm:presLayoutVars>
          <dgm:bulletEnabled val="1"/>
        </dgm:presLayoutVars>
      </dgm:prSet>
      <dgm:spPr/>
    </dgm:pt>
    <dgm:pt modelId="{9E3F5A49-762B-4C69-BE04-77BA56DB319B}" type="pres">
      <dgm:prSet presAssocID="{A08AEAE1-B1DC-4420-AADB-E2D0AC365031}" presName="L1TextContainer" presStyleLbl="revTx" presStyleIdx="7" presStyleCnt="16">
        <dgm:presLayoutVars>
          <dgm:chMax val="1"/>
          <dgm:chPref val="1"/>
          <dgm:bulletEnabled val="1"/>
        </dgm:presLayoutVars>
      </dgm:prSet>
      <dgm:spPr/>
    </dgm:pt>
    <dgm:pt modelId="{29A6F845-AD76-4BF9-BEB1-80E771779969}" type="pres">
      <dgm:prSet presAssocID="{A08AEAE1-B1DC-4420-AADB-E2D0AC365031}" presName="ConnectLine" presStyleLbl="sibTrans1D1" presStyleIdx="3" presStyleCnt="8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6B45B892-46DB-406B-8A60-2D2080E0A16F}" type="pres">
      <dgm:prSet presAssocID="{A08AEAE1-B1DC-4420-AADB-E2D0AC365031}" presName="EmptyPlaceHolder" presStyleCnt="0"/>
      <dgm:spPr/>
    </dgm:pt>
    <dgm:pt modelId="{F4ED47E3-4425-4C2C-8CED-213D419C8B70}" type="pres">
      <dgm:prSet presAssocID="{27CD575F-5EDB-4902-8A79-41A71B860FCE}" presName="spaceBetweenRectangles" presStyleCnt="0"/>
      <dgm:spPr/>
    </dgm:pt>
    <dgm:pt modelId="{96DE38F2-40E8-4A88-BAC6-A5BA67FBFB6A}" type="pres">
      <dgm:prSet presAssocID="{E4369724-0C3C-4F04-8C68-82C90BAB6D5C}" presName="composite" presStyleCnt="0"/>
      <dgm:spPr/>
    </dgm:pt>
    <dgm:pt modelId="{13D6642A-6FE2-435C-B849-D3D3007BCEAD}" type="pres">
      <dgm:prSet presAssocID="{E4369724-0C3C-4F04-8C68-82C90BAB6D5C}" presName="ConnectorPoint" presStyleLbl="lnNode1" presStyleIdx="4" presStyleCnt="8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22314EBA-55D4-469F-B456-0155E59B1FB2}" type="pres">
      <dgm:prSet presAssocID="{E4369724-0C3C-4F04-8C68-82C90BAB6D5C}" presName="DropPinPlaceHolder" presStyleCnt="0"/>
      <dgm:spPr/>
    </dgm:pt>
    <dgm:pt modelId="{1F9E36FC-9C08-4870-B73B-30F24BDF61ED}" type="pres">
      <dgm:prSet presAssocID="{E4369724-0C3C-4F04-8C68-82C90BAB6D5C}" presName="DropPin" presStyleLbl="alignNode1" presStyleIdx="4" presStyleCnt="8"/>
      <dgm:spPr/>
    </dgm:pt>
    <dgm:pt modelId="{0F1C2F06-BCD5-4B9C-A660-8A6150474BE8}" type="pres">
      <dgm:prSet presAssocID="{E4369724-0C3C-4F04-8C68-82C90BAB6D5C}" presName="Ellipse" presStyleLbl="fgAcc1" presStyleIdx="5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3C34CABC-0BA6-4081-92EF-D92F3208552D}" type="pres">
      <dgm:prSet presAssocID="{E4369724-0C3C-4F04-8C68-82C90BAB6D5C}" presName="L2TextContainer" presStyleLbl="revTx" presStyleIdx="8" presStyleCnt="16">
        <dgm:presLayoutVars>
          <dgm:bulletEnabled val="1"/>
        </dgm:presLayoutVars>
      </dgm:prSet>
      <dgm:spPr/>
    </dgm:pt>
    <dgm:pt modelId="{F629C107-9191-47AF-BFED-EB4EAE9F2F2D}" type="pres">
      <dgm:prSet presAssocID="{E4369724-0C3C-4F04-8C68-82C90BAB6D5C}" presName="L1TextContainer" presStyleLbl="revTx" presStyleIdx="9" presStyleCnt="16">
        <dgm:presLayoutVars>
          <dgm:chMax val="1"/>
          <dgm:chPref val="1"/>
          <dgm:bulletEnabled val="1"/>
        </dgm:presLayoutVars>
      </dgm:prSet>
      <dgm:spPr/>
    </dgm:pt>
    <dgm:pt modelId="{4FDA1454-E805-46D9-BA1B-B218B60280F3}" type="pres">
      <dgm:prSet presAssocID="{E4369724-0C3C-4F04-8C68-82C90BAB6D5C}" presName="ConnectLine" presStyleLbl="sibTrans1D1" presStyleIdx="4" presStyleCnt="8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D7BC4671-3250-422C-B67C-C77E85338ADF}" type="pres">
      <dgm:prSet presAssocID="{E4369724-0C3C-4F04-8C68-82C90BAB6D5C}" presName="EmptyPlaceHolder" presStyleCnt="0"/>
      <dgm:spPr/>
    </dgm:pt>
    <dgm:pt modelId="{965B99EE-14AB-47B0-B921-8195FB90286D}" type="pres">
      <dgm:prSet presAssocID="{60969758-87E5-4065-9B33-23F873859209}" presName="spaceBetweenRectangles" presStyleCnt="0"/>
      <dgm:spPr/>
    </dgm:pt>
    <dgm:pt modelId="{139114B3-83FF-4F88-9DCB-12984D43FF69}" type="pres">
      <dgm:prSet presAssocID="{45963E30-44DE-46E7-B9CB-A0E326163F64}" presName="composite" presStyleCnt="0"/>
      <dgm:spPr/>
    </dgm:pt>
    <dgm:pt modelId="{00B357ED-4FA5-484C-A99A-3C098EBBAF77}" type="pres">
      <dgm:prSet presAssocID="{45963E30-44DE-46E7-B9CB-A0E326163F64}" presName="ConnectorPoint" presStyleLbl="lnNode1" presStyleIdx="5" presStyleCnt="8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C4B25AA-D81C-486C-9C59-286F90C60BCE}" type="pres">
      <dgm:prSet presAssocID="{45963E30-44DE-46E7-B9CB-A0E326163F64}" presName="DropPinPlaceHolder" presStyleCnt="0"/>
      <dgm:spPr/>
    </dgm:pt>
    <dgm:pt modelId="{2DFF6638-3E4E-463B-A494-A7E4CB102166}" type="pres">
      <dgm:prSet presAssocID="{45963E30-44DE-46E7-B9CB-A0E326163F64}" presName="DropPin" presStyleLbl="alignNode1" presStyleIdx="5" presStyleCnt="8"/>
      <dgm:spPr/>
    </dgm:pt>
    <dgm:pt modelId="{D6C1DC37-CC24-406E-8E2D-0F8F777E7C76}" type="pres">
      <dgm:prSet presAssocID="{45963E30-44DE-46E7-B9CB-A0E326163F64}" presName="Ellipse" presStyleLbl="fgAcc1" presStyleIdx="6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319B4E12-D5C8-437A-A26C-2C3CE4DF675F}" type="pres">
      <dgm:prSet presAssocID="{45963E30-44DE-46E7-B9CB-A0E326163F64}" presName="L2TextContainer" presStyleLbl="revTx" presStyleIdx="10" presStyleCnt="16">
        <dgm:presLayoutVars>
          <dgm:bulletEnabled val="1"/>
        </dgm:presLayoutVars>
      </dgm:prSet>
      <dgm:spPr/>
    </dgm:pt>
    <dgm:pt modelId="{CECE4ED8-ED4B-472C-97B1-0B6836D6B8D7}" type="pres">
      <dgm:prSet presAssocID="{45963E30-44DE-46E7-B9CB-A0E326163F64}" presName="L1TextContainer" presStyleLbl="revTx" presStyleIdx="11" presStyleCnt="16">
        <dgm:presLayoutVars>
          <dgm:chMax val="1"/>
          <dgm:chPref val="1"/>
          <dgm:bulletEnabled val="1"/>
        </dgm:presLayoutVars>
      </dgm:prSet>
      <dgm:spPr/>
    </dgm:pt>
    <dgm:pt modelId="{01BA7B69-A793-4B70-B28F-39D951BAB5C2}" type="pres">
      <dgm:prSet presAssocID="{45963E30-44DE-46E7-B9CB-A0E326163F64}" presName="ConnectLine" presStyleLbl="sibTrans1D1" presStyleIdx="5" presStyleCnt="8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10485CBB-2D22-4AF8-A77A-EE22C9D6AA8A}" type="pres">
      <dgm:prSet presAssocID="{45963E30-44DE-46E7-B9CB-A0E326163F64}" presName="EmptyPlaceHolder" presStyleCnt="0"/>
      <dgm:spPr/>
    </dgm:pt>
    <dgm:pt modelId="{692D187F-47F8-49D9-9219-47F701FED17C}" type="pres">
      <dgm:prSet presAssocID="{44626DE2-B373-4C31-9476-5D74920004BC}" presName="spaceBetweenRectangles" presStyleCnt="0"/>
      <dgm:spPr/>
    </dgm:pt>
    <dgm:pt modelId="{7EE3A7C8-24AC-44EE-BC94-D92D1FFCF1D7}" type="pres">
      <dgm:prSet presAssocID="{BF434CA3-B6BA-461C-9F85-94DD6DACD823}" presName="composite" presStyleCnt="0"/>
      <dgm:spPr/>
    </dgm:pt>
    <dgm:pt modelId="{3AD1A042-9E01-45CB-9848-F9CAC5FB64A8}" type="pres">
      <dgm:prSet presAssocID="{BF434CA3-B6BA-461C-9F85-94DD6DACD823}" presName="ConnectorPoint" presStyleLbl="lnNode1" presStyleIdx="6" presStyleCnt="8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1AEEBEC-D2BB-4D39-BE25-B0287616937E}" type="pres">
      <dgm:prSet presAssocID="{BF434CA3-B6BA-461C-9F85-94DD6DACD823}" presName="DropPinPlaceHolder" presStyleCnt="0"/>
      <dgm:spPr/>
    </dgm:pt>
    <dgm:pt modelId="{A12F4CB4-43E0-4C18-AFE4-3AD42F067756}" type="pres">
      <dgm:prSet presAssocID="{BF434CA3-B6BA-461C-9F85-94DD6DACD823}" presName="DropPin" presStyleLbl="alignNode1" presStyleIdx="6" presStyleCnt="8"/>
      <dgm:spPr/>
    </dgm:pt>
    <dgm:pt modelId="{0F0AA3FF-F831-449E-B93C-F8637ACAE594}" type="pres">
      <dgm:prSet presAssocID="{BF434CA3-B6BA-461C-9F85-94DD6DACD823}" presName="Ellipse" presStyleLbl="fgAcc1" presStyleIdx="7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E1D4D1EA-1BB1-4C73-8B3B-6BBF1BA2D81C}" type="pres">
      <dgm:prSet presAssocID="{BF434CA3-B6BA-461C-9F85-94DD6DACD823}" presName="L2TextContainer" presStyleLbl="revTx" presStyleIdx="12" presStyleCnt="16">
        <dgm:presLayoutVars>
          <dgm:bulletEnabled val="1"/>
        </dgm:presLayoutVars>
      </dgm:prSet>
      <dgm:spPr/>
    </dgm:pt>
    <dgm:pt modelId="{F8DFC562-D820-4E27-A8EF-4972074214AC}" type="pres">
      <dgm:prSet presAssocID="{BF434CA3-B6BA-461C-9F85-94DD6DACD823}" presName="L1TextContainer" presStyleLbl="revTx" presStyleIdx="13" presStyleCnt="16">
        <dgm:presLayoutVars>
          <dgm:chMax val="1"/>
          <dgm:chPref val="1"/>
          <dgm:bulletEnabled val="1"/>
        </dgm:presLayoutVars>
      </dgm:prSet>
      <dgm:spPr/>
    </dgm:pt>
    <dgm:pt modelId="{8D15EE79-91CD-4CAC-81F2-301F835890B0}" type="pres">
      <dgm:prSet presAssocID="{BF434CA3-B6BA-461C-9F85-94DD6DACD823}" presName="ConnectLine" presStyleLbl="sibTrans1D1" presStyleIdx="6" presStyleCnt="8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FEB3C028-F66C-476D-A47E-DAF545D986C7}" type="pres">
      <dgm:prSet presAssocID="{BF434CA3-B6BA-461C-9F85-94DD6DACD823}" presName="EmptyPlaceHolder" presStyleCnt="0"/>
      <dgm:spPr/>
    </dgm:pt>
    <dgm:pt modelId="{EB983926-94EF-4F49-B59C-1E151D962F3C}" type="pres">
      <dgm:prSet presAssocID="{FF5CFEE5-D4B7-42A5-BF47-2D4275A84EAE}" presName="spaceBetweenRectangles" presStyleCnt="0"/>
      <dgm:spPr/>
    </dgm:pt>
    <dgm:pt modelId="{D7957958-4D32-4146-A120-47E3AB666A04}" type="pres">
      <dgm:prSet presAssocID="{E7C78314-223A-4E1F-9125-0341130F0F48}" presName="composite" presStyleCnt="0"/>
      <dgm:spPr/>
    </dgm:pt>
    <dgm:pt modelId="{80A8A1E0-1CAA-4E5A-B86E-DFF07C17D214}" type="pres">
      <dgm:prSet presAssocID="{E7C78314-223A-4E1F-9125-0341130F0F48}" presName="ConnectorPoint" presStyleLbl="lnNode1" presStyleIdx="7" presStyleCnt="8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6D4CE53-3CB9-4C16-89B7-06CC1940BB93}" type="pres">
      <dgm:prSet presAssocID="{E7C78314-223A-4E1F-9125-0341130F0F48}" presName="DropPinPlaceHolder" presStyleCnt="0"/>
      <dgm:spPr/>
    </dgm:pt>
    <dgm:pt modelId="{E58D67B4-11C1-4774-8A10-2B51056FED13}" type="pres">
      <dgm:prSet presAssocID="{E7C78314-223A-4E1F-9125-0341130F0F48}" presName="DropPin" presStyleLbl="alignNode1" presStyleIdx="7" presStyleCnt="8"/>
      <dgm:spPr/>
    </dgm:pt>
    <dgm:pt modelId="{06695A5C-7DDE-423F-9C12-B099B1CE08BD}" type="pres">
      <dgm:prSet presAssocID="{E7C78314-223A-4E1F-9125-0341130F0F48}" presName="Ellipse" presStyleLbl="fgAcc1" presStyleIdx="8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676350F8-44D1-46B4-A075-3173EBD48841}" type="pres">
      <dgm:prSet presAssocID="{E7C78314-223A-4E1F-9125-0341130F0F48}" presName="L2TextContainer" presStyleLbl="revTx" presStyleIdx="14" presStyleCnt="16">
        <dgm:presLayoutVars>
          <dgm:bulletEnabled val="1"/>
        </dgm:presLayoutVars>
      </dgm:prSet>
      <dgm:spPr/>
    </dgm:pt>
    <dgm:pt modelId="{60DCB202-EF82-4B7E-B65C-F53ABBAA1082}" type="pres">
      <dgm:prSet presAssocID="{E7C78314-223A-4E1F-9125-0341130F0F48}" presName="L1TextContainer" presStyleLbl="revTx" presStyleIdx="15" presStyleCnt="16">
        <dgm:presLayoutVars>
          <dgm:chMax val="1"/>
          <dgm:chPref val="1"/>
          <dgm:bulletEnabled val="1"/>
        </dgm:presLayoutVars>
      </dgm:prSet>
      <dgm:spPr/>
    </dgm:pt>
    <dgm:pt modelId="{B44D9232-E0C3-472A-BA43-3B0306372C1D}" type="pres">
      <dgm:prSet presAssocID="{E7C78314-223A-4E1F-9125-0341130F0F48}" presName="ConnectLine" presStyleLbl="sibTrans1D1" presStyleIdx="7" presStyleCnt="8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170E128A-0940-4CAF-8DBA-696797F0B371}" type="pres">
      <dgm:prSet presAssocID="{E7C78314-223A-4E1F-9125-0341130F0F48}" presName="EmptyPlaceHolder" presStyleCnt="0"/>
      <dgm:spPr/>
    </dgm:pt>
  </dgm:ptLst>
  <dgm:cxnLst>
    <dgm:cxn modelId="{4066E507-DFB1-4A93-8D2D-A308EC0AF054}" type="presOf" srcId="{4B6D5ED6-8349-415C-B780-BA0C1F698083}" destId="{AC2E4FD3-7C08-492C-BB7A-9A888C29BBEE}" srcOrd="0" destOrd="0" presId="urn:microsoft.com/office/officeart/2017/3/layout/DropPinTimeline"/>
    <dgm:cxn modelId="{329B900B-7B2D-4B97-AF03-73297BA36245}" type="presOf" srcId="{8B5071AE-9F4D-488A-ABCA-82BB58182D95}" destId="{D80CD6F1-1C80-4E79-AE35-82FB43C39D79}" srcOrd="0" destOrd="0" presId="urn:microsoft.com/office/officeart/2017/3/layout/DropPinTimeline"/>
    <dgm:cxn modelId="{7B22E10D-5C37-42E3-9295-C2B6A5BE6AA5}" srcId="{9498D8D4-6758-429E-BA84-24F6BD1B722D}" destId="{BD072C16-3A12-4035-90CC-3171AC4CA5BB}" srcOrd="2" destOrd="0" parTransId="{C053194A-70C3-4D1A-A6BD-578DE7204869}" sibTransId="{3A9554AD-1C97-4E0C-9C30-D6862411A3A2}"/>
    <dgm:cxn modelId="{6555510F-26DF-45CB-86C7-AD29BF7D3412}" type="presOf" srcId="{C98D55F2-88EC-4E1D-AE14-5C984F3F9287}" destId="{122D77FF-8C6A-44F2-A9D4-466834C0B03C}" srcOrd="0" destOrd="0" presId="urn:microsoft.com/office/officeart/2017/3/layout/DropPinTimeline"/>
    <dgm:cxn modelId="{027A3710-2C2B-44F7-B660-0424BF3A579D}" type="presOf" srcId="{43187626-53DB-47B3-AA92-E3AD2554CD66}" destId="{D9DE2AE8-489C-4B9F-AC77-F602F6F8FA9C}" srcOrd="0" destOrd="0" presId="urn:microsoft.com/office/officeart/2017/3/layout/DropPinTimeline"/>
    <dgm:cxn modelId="{3D0F7918-8C8A-466E-B991-DE65223B411B}" type="presOf" srcId="{9498D8D4-6758-429E-BA84-24F6BD1B722D}" destId="{506B697D-C104-4E74-A148-369F7FF240AB}" srcOrd="0" destOrd="0" presId="urn:microsoft.com/office/officeart/2017/3/layout/DropPinTimeline"/>
    <dgm:cxn modelId="{088E9A2F-4570-4BE0-B237-D018F2519969}" srcId="{9498D8D4-6758-429E-BA84-24F6BD1B722D}" destId="{C98D55F2-88EC-4E1D-AE14-5C984F3F9287}" srcOrd="0" destOrd="0" parTransId="{AE83574E-8D31-423A-8FDA-396D677B08E9}" sibTransId="{D46686A7-1CB9-4006-9F2A-5253BA09D790}"/>
    <dgm:cxn modelId="{1475C82F-0D6D-4A68-A018-876A15376223}" srcId="{C98D55F2-88EC-4E1D-AE14-5C984F3F9287}" destId="{65F6A6C7-0450-4B79-AE42-F271B9E25FF1}" srcOrd="0" destOrd="0" parTransId="{8B98F69F-1B19-4DB7-ABAE-08DE68A94CE9}" sibTransId="{1ECDE6FE-A117-411C-B2E9-9A0F8CEBEC74}"/>
    <dgm:cxn modelId="{01BFD936-1BCF-4793-941B-8A56129B10FD}" type="presOf" srcId="{96A30CA9-B4CA-46A9-B9D3-9D51A7D6136B}" destId="{3C34CABC-0BA6-4081-92EF-D92F3208552D}" srcOrd="0" destOrd="0" presId="urn:microsoft.com/office/officeart/2017/3/layout/DropPinTimeline"/>
    <dgm:cxn modelId="{C0C81D3A-738D-495C-8A5E-D075E3A1255D}" type="presOf" srcId="{36EE2AB9-D98C-4964-998E-86399D585184}" destId="{FFC6DF99-3F86-4FF4-97F2-214EBAB579BD}" srcOrd="0" destOrd="0" presId="urn:microsoft.com/office/officeart/2017/3/layout/DropPinTimeline"/>
    <dgm:cxn modelId="{F6C9493F-7951-48C8-A40B-FA9D11EAD1AF}" srcId="{9498D8D4-6758-429E-BA84-24F6BD1B722D}" destId="{A08AEAE1-B1DC-4420-AADB-E2D0AC365031}" srcOrd="3" destOrd="0" parTransId="{5A0CA2F0-47C7-4D23-8C8E-CD8ED0DBC23C}" sibTransId="{27CD575F-5EDB-4902-8A79-41A71B860FCE}"/>
    <dgm:cxn modelId="{FFB8895F-54F7-457E-9B03-78A8503FA3F6}" type="presOf" srcId="{8BB69E23-62B9-42CC-BA38-1EBB2C59E4D4}" destId="{319B4E12-D5C8-437A-A26C-2C3CE4DF675F}" srcOrd="0" destOrd="0" presId="urn:microsoft.com/office/officeart/2017/3/layout/DropPinTimeline"/>
    <dgm:cxn modelId="{8C6C0370-B9BD-4B5A-9705-A5D0BC403BA1}" srcId="{A08AEAE1-B1DC-4420-AADB-E2D0AC365031}" destId="{36EE2AB9-D98C-4964-998E-86399D585184}" srcOrd="0" destOrd="0" parTransId="{6D0012C8-601F-4FBC-8238-2B045713C897}" sibTransId="{73DEB29E-4916-46FA-AE52-1C99B1DC5E65}"/>
    <dgm:cxn modelId="{C7821D71-C155-4966-BD92-7666BED35335}" type="presOf" srcId="{65F6A6C7-0450-4B79-AE42-F271B9E25FF1}" destId="{34143935-1E49-4020-8F49-EC66F67587FE}" srcOrd="0" destOrd="0" presId="urn:microsoft.com/office/officeart/2017/3/layout/DropPinTimeline"/>
    <dgm:cxn modelId="{61AC7B54-A0AF-4949-AAC7-979417B6C677}" type="presOf" srcId="{2C692577-999B-43AE-B06C-62AAC67E6468}" destId="{E1D4D1EA-1BB1-4C73-8B3B-6BBF1BA2D81C}" srcOrd="0" destOrd="0" presId="urn:microsoft.com/office/officeart/2017/3/layout/DropPinTimeline"/>
    <dgm:cxn modelId="{14ECA775-0949-4265-8151-5E6179418F5D}" type="presOf" srcId="{BD072C16-3A12-4035-90CC-3171AC4CA5BB}" destId="{F4011A2A-FB31-45FE-B298-21C64DDC1ECA}" srcOrd="0" destOrd="0" presId="urn:microsoft.com/office/officeart/2017/3/layout/DropPinTimeline"/>
    <dgm:cxn modelId="{C5E4CA55-3070-445A-8BD2-86D0AF72F4E8}" srcId="{45963E30-44DE-46E7-B9CB-A0E326163F64}" destId="{8BB69E23-62B9-42CC-BA38-1EBB2C59E4D4}" srcOrd="0" destOrd="0" parTransId="{1DDB6D40-861C-40D1-8CCE-199B0D573608}" sibTransId="{1803B7C5-C0E6-4D7F-A01F-0B9DD59FAA15}"/>
    <dgm:cxn modelId="{C3BCEF76-3F79-498B-B817-08FE7A105526}" srcId="{E4369724-0C3C-4F04-8C68-82C90BAB6D5C}" destId="{96A30CA9-B4CA-46A9-B9D3-9D51A7D6136B}" srcOrd="0" destOrd="0" parTransId="{CFEF2C77-754D-4353-A648-A07C6098220C}" sibTransId="{36C03980-A3C6-4AA0-AD48-77BD75A5D793}"/>
    <dgm:cxn modelId="{50FBB558-6F01-4E3E-B600-61671DC9063B}" srcId="{9498D8D4-6758-429E-BA84-24F6BD1B722D}" destId="{E4369724-0C3C-4F04-8C68-82C90BAB6D5C}" srcOrd="4" destOrd="0" parTransId="{9438C30A-AE84-4747-AB90-E732B0E3D6FA}" sibTransId="{60969758-87E5-4065-9B33-23F873859209}"/>
    <dgm:cxn modelId="{320ED17F-4E4E-4F73-868F-A906AB60B240}" srcId="{4B6D5ED6-8349-415C-B780-BA0C1F698083}" destId="{8B5071AE-9F4D-488A-ABCA-82BB58182D95}" srcOrd="0" destOrd="0" parTransId="{8BF8C58A-D9F7-4C57-B6D7-32153A60545D}" sibTransId="{553DC1DF-85C5-486F-A898-08C17EBA44CC}"/>
    <dgm:cxn modelId="{CD9EA88A-C42D-406C-B2F3-41F5D49B929A}" srcId="{9498D8D4-6758-429E-BA84-24F6BD1B722D}" destId="{BF434CA3-B6BA-461C-9F85-94DD6DACD823}" srcOrd="6" destOrd="0" parTransId="{382519C5-FA5E-415A-A29C-26E262495CF1}" sibTransId="{FF5CFEE5-D4B7-42A5-BF47-2D4275A84EAE}"/>
    <dgm:cxn modelId="{F7276A90-4323-43E8-852B-6157C89CCDA9}" type="presOf" srcId="{A08AEAE1-B1DC-4420-AADB-E2D0AC365031}" destId="{9E3F5A49-762B-4C69-BE04-77BA56DB319B}" srcOrd="0" destOrd="0" presId="urn:microsoft.com/office/officeart/2017/3/layout/DropPinTimeline"/>
    <dgm:cxn modelId="{98613EC6-FD7B-47B9-AA71-96BC933B2B3A}" srcId="{9498D8D4-6758-429E-BA84-24F6BD1B722D}" destId="{4B6D5ED6-8349-415C-B780-BA0C1F698083}" srcOrd="1" destOrd="0" parTransId="{6E81D474-03D7-4860-9699-D824A88CE637}" sibTransId="{51D794A4-4D56-422D-BD69-326FFF83FD36}"/>
    <dgm:cxn modelId="{77B9B3CF-F19F-48F0-B106-44183EDA7FA3}" type="presOf" srcId="{CA1ECBD6-F4A6-4FB7-8BA9-CB8780D45299}" destId="{676350F8-44D1-46B4-A075-3173EBD48841}" srcOrd="0" destOrd="0" presId="urn:microsoft.com/office/officeart/2017/3/layout/DropPinTimeline"/>
    <dgm:cxn modelId="{C404CCD4-6211-41ED-9130-91E0FFC2145B}" type="presOf" srcId="{45963E30-44DE-46E7-B9CB-A0E326163F64}" destId="{CECE4ED8-ED4B-472C-97B1-0B6836D6B8D7}" srcOrd="0" destOrd="0" presId="urn:microsoft.com/office/officeart/2017/3/layout/DropPinTimeline"/>
    <dgm:cxn modelId="{549C6AD8-DCFD-4122-BCC8-D7AEAAA42DBE}" srcId="{9498D8D4-6758-429E-BA84-24F6BD1B722D}" destId="{45963E30-44DE-46E7-B9CB-A0E326163F64}" srcOrd="5" destOrd="0" parTransId="{B03412C4-6578-4394-99A3-32087F40F508}" sibTransId="{44626DE2-B373-4C31-9476-5D74920004BC}"/>
    <dgm:cxn modelId="{88FBC0DA-5BA0-4D69-8776-16C2FC5933BC}" srcId="{E7C78314-223A-4E1F-9125-0341130F0F48}" destId="{CA1ECBD6-F4A6-4FB7-8BA9-CB8780D45299}" srcOrd="0" destOrd="0" parTransId="{A21ED169-95DC-4637-B83F-AC5F2E1C57B9}" sibTransId="{FF9C5D9E-1C12-4A18-9D24-33C62BACBBA6}"/>
    <dgm:cxn modelId="{269B58DE-A7D8-4AFE-B8D7-4BE56B5B7396}" type="presOf" srcId="{BF434CA3-B6BA-461C-9F85-94DD6DACD823}" destId="{F8DFC562-D820-4E27-A8EF-4972074214AC}" srcOrd="0" destOrd="0" presId="urn:microsoft.com/office/officeart/2017/3/layout/DropPinTimeline"/>
    <dgm:cxn modelId="{D5FE1AE1-3B53-4B33-B61B-35D637890BF1}" srcId="{BF434CA3-B6BA-461C-9F85-94DD6DACD823}" destId="{2C692577-999B-43AE-B06C-62AAC67E6468}" srcOrd="0" destOrd="0" parTransId="{B18C8863-7E66-4C72-8E7B-E0FD03ECE6DF}" sibTransId="{D4A7568E-20ED-4613-BD7C-0D3D683084D5}"/>
    <dgm:cxn modelId="{6884B6E4-D021-49A7-9147-0EF23B0867C5}" srcId="{BD072C16-3A12-4035-90CC-3171AC4CA5BB}" destId="{43187626-53DB-47B3-AA92-E3AD2554CD66}" srcOrd="0" destOrd="0" parTransId="{275A65F5-CC58-43FF-894D-CAEC2FFA0DB9}" sibTransId="{88729977-BB08-4B79-989D-E1D13B23A1F1}"/>
    <dgm:cxn modelId="{9F61E7E5-95F1-4E78-9D6F-38DC175D2F5B}" type="presOf" srcId="{E4369724-0C3C-4F04-8C68-82C90BAB6D5C}" destId="{F629C107-9191-47AF-BFED-EB4EAE9F2F2D}" srcOrd="0" destOrd="0" presId="urn:microsoft.com/office/officeart/2017/3/layout/DropPinTimeline"/>
    <dgm:cxn modelId="{0519A4F2-C641-49DA-8197-F8A7BEDE3C99}" type="presOf" srcId="{E7C78314-223A-4E1F-9125-0341130F0F48}" destId="{60DCB202-EF82-4B7E-B65C-F53ABBAA1082}" srcOrd="0" destOrd="0" presId="urn:microsoft.com/office/officeart/2017/3/layout/DropPinTimeline"/>
    <dgm:cxn modelId="{CECB90F3-6814-4526-8638-54730EE03C02}" srcId="{9498D8D4-6758-429E-BA84-24F6BD1B722D}" destId="{E7C78314-223A-4E1F-9125-0341130F0F48}" srcOrd="7" destOrd="0" parTransId="{159C77FA-3BE1-4EAB-B638-59D7F1DE0587}" sibTransId="{DC02EA78-978D-440E-8257-434C112E3AC7}"/>
    <dgm:cxn modelId="{D93532A6-6ADB-4572-AA18-23015A6E3E9D}" type="presParOf" srcId="{506B697D-C104-4E74-A148-369F7FF240AB}" destId="{7F6B4D18-42F2-4826-B0B6-663B363DC4F3}" srcOrd="0" destOrd="0" presId="urn:microsoft.com/office/officeart/2017/3/layout/DropPinTimeline"/>
    <dgm:cxn modelId="{511A9477-40B6-4C0A-AAD6-E0823BD72155}" type="presParOf" srcId="{506B697D-C104-4E74-A148-369F7FF240AB}" destId="{7D7087BF-FFFA-4706-A0F2-3A5E9EB79379}" srcOrd="1" destOrd="0" presId="urn:microsoft.com/office/officeart/2017/3/layout/DropPinTimeline"/>
    <dgm:cxn modelId="{929F6A14-60F9-4E81-9973-3A3D83D7DAAA}" type="presParOf" srcId="{7D7087BF-FFFA-4706-A0F2-3A5E9EB79379}" destId="{42987548-95A9-46A0-9BFE-8F4F7DDBC566}" srcOrd="0" destOrd="0" presId="urn:microsoft.com/office/officeart/2017/3/layout/DropPinTimeline"/>
    <dgm:cxn modelId="{31C9ABA5-120B-4770-95EB-D806582430CD}" type="presParOf" srcId="{42987548-95A9-46A0-9BFE-8F4F7DDBC566}" destId="{12CC6E92-D476-4BFF-8ACA-2EC05A04198B}" srcOrd="0" destOrd="0" presId="urn:microsoft.com/office/officeart/2017/3/layout/DropPinTimeline"/>
    <dgm:cxn modelId="{60448D8D-1786-4A72-BE7D-899D244814B1}" type="presParOf" srcId="{42987548-95A9-46A0-9BFE-8F4F7DDBC566}" destId="{8DA6E35B-4833-4AF1-87A1-E9521C73B542}" srcOrd="1" destOrd="0" presId="urn:microsoft.com/office/officeart/2017/3/layout/DropPinTimeline"/>
    <dgm:cxn modelId="{C04C71D9-9754-42D3-9A15-93ED13638F2A}" type="presParOf" srcId="{8DA6E35B-4833-4AF1-87A1-E9521C73B542}" destId="{8B387C58-8075-4218-A179-09BCC83D94B7}" srcOrd="0" destOrd="0" presId="urn:microsoft.com/office/officeart/2017/3/layout/DropPinTimeline"/>
    <dgm:cxn modelId="{32DC56A1-AD05-44D3-9861-4BAEF29227A1}" type="presParOf" srcId="{8DA6E35B-4833-4AF1-87A1-E9521C73B542}" destId="{F116EB0C-893A-4186-887F-C07BBC0D3CCB}" srcOrd="1" destOrd="0" presId="urn:microsoft.com/office/officeart/2017/3/layout/DropPinTimeline"/>
    <dgm:cxn modelId="{19F4A7B4-2619-4229-8380-57C8E8FE4867}" type="presParOf" srcId="{42987548-95A9-46A0-9BFE-8F4F7DDBC566}" destId="{34143935-1E49-4020-8F49-EC66F67587FE}" srcOrd="2" destOrd="0" presId="urn:microsoft.com/office/officeart/2017/3/layout/DropPinTimeline"/>
    <dgm:cxn modelId="{15A84313-11E9-416F-8A35-5B95919F31FF}" type="presParOf" srcId="{42987548-95A9-46A0-9BFE-8F4F7DDBC566}" destId="{122D77FF-8C6A-44F2-A9D4-466834C0B03C}" srcOrd="3" destOrd="0" presId="urn:microsoft.com/office/officeart/2017/3/layout/DropPinTimeline"/>
    <dgm:cxn modelId="{1A324A74-4B99-4C67-928D-84C0953E407A}" type="presParOf" srcId="{42987548-95A9-46A0-9BFE-8F4F7DDBC566}" destId="{6B0A7990-A506-43E5-A6A7-F43B0FE14CE5}" srcOrd="4" destOrd="0" presId="urn:microsoft.com/office/officeart/2017/3/layout/DropPinTimeline"/>
    <dgm:cxn modelId="{EBE9B21D-2F10-4790-B78C-0F5CF0D0B22C}" type="presParOf" srcId="{42987548-95A9-46A0-9BFE-8F4F7DDBC566}" destId="{405CCE0A-8E9F-44E4-9A1A-5B764BD3FA20}" srcOrd="5" destOrd="0" presId="urn:microsoft.com/office/officeart/2017/3/layout/DropPinTimeline"/>
    <dgm:cxn modelId="{CA023524-D67B-408E-90A2-4472FD72AA94}" type="presParOf" srcId="{7D7087BF-FFFA-4706-A0F2-3A5E9EB79379}" destId="{A85F2DD0-6E79-43D3-BBDD-06E4BF0566F6}" srcOrd="1" destOrd="0" presId="urn:microsoft.com/office/officeart/2017/3/layout/DropPinTimeline"/>
    <dgm:cxn modelId="{112EC21B-733F-4450-94B8-A26705E42ED1}" type="presParOf" srcId="{7D7087BF-FFFA-4706-A0F2-3A5E9EB79379}" destId="{C7B7414F-10D1-4B55-9369-7B3289794272}" srcOrd="2" destOrd="0" presId="urn:microsoft.com/office/officeart/2017/3/layout/DropPinTimeline"/>
    <dgm:cxn modelId="{EE019BBD-DB98-42E5-87FB-07C9A03C18F9}" type="presParOf" srcId="{C7B7414F-10D1-4B55-9369-7B3289794272}" destId="{01925DF3-7750-4421-BE80-8686D0C594C1}" srcOrd="0" destOrd="0" presId="urn:microsoft.com/office/officeart/2017/3/layout/DropPinTimeline"/>
    <dgm:cxn modelId="{BFB65C38-2BD7-4C95-9A29-38A267CEB7BD}" type="presParOf" srcId="{C7B7414F-10D1-4B55-9369-7B3289794272}" destId="{A1D8755D-4F55-482B-91F6-18F92D6234F9}" srcOrd="1" destOrd="0" presId="urn:microsoft.com/office/officeart/2017/3/layout/DropPinTimeline"/>
    <dgm:cxn modelId="{18CFB745-C867-4C53-B936-4DFC256331E1}" type="presParOf" srcId="{A1D8755D-4F55-482B-91F6-18F92D6234F9}" destId="{DEE44E07-93C5-4B82-9E3F-CDC5417BA845}" srcOrd="0" destOrd="0" presId="urn:microsoft.com/office/officeart/2017/3/layout/DropPinTimeline"/>
    <dgm:cxn modelId="{7477BC2F-E7C5-4A37-AEF4-6536DD702F32}" type="presParOf" srcId="{A1D8755D-4F55-482B-91F6-18F92D6234F9}" destId="{B7F0CF1E-8C8D-4608-BCDD-D38FC7F0AFD4}" srcOrd="1" destOrd="0" presId="urn:microsoft.com/office/officeart/2017/3/layout/DropPinTimeline"/>
    <dgm:cxn modelId="{A349FF51-C712-4991-94DB-8B5A4E76E952}" type="presParOf" srcId="{C7B7414F-10D1-4B55-9369-7B3289794272}" destId="{D80CD6F1-1C80-4E79-AE35-82FB43C39D79}" srcOrd="2" destOrd="0" presId="urn:microsoft.com/office/officeart/2017/3/layout/DropPinTimeline"/>
    <dgm:cxn modelId="{C9B94B51-DB32-44DB-BCE9-F6C422D9FFDC}" type="presParOf" srcId="{C7B7414F-10D1-4B55-9369-7B3289794272}" destId="{AC2E4FD3-7C08-492C-BB7A-9A888C29BBEE}" srcOrd="3" destOrd="0" presId="urn:microsoft.com/office/officeart/2017/3/layout/DropPinTimeline"/>
    <dgm:cxn modelId="{C1396E14-F0BB-4765-A804-DFFBE8E978F6}" type="presParOf" srcId="{C7B7414F-10D1-4B55-9369-7B3289794272}" destId="{7AC41308-6077-4945-A51D-EB0FAF3A099D}" srcOrd="4" destOrd="0" presId="urn:microsoft.com/office/officeart/2017/3/layout/DropPinTimeline"/>
    <dgm:cxn modelId="{D9EB8315-E668-4C67-9693-EDE825C5213E}" type="presParOf" srcId="{C7B7414F-10D1-4B55-9369-7B3289794272}" destId="{2B71B01C-D808-4B96-AE2B-7ADB486C7227}" srcOrd="5" destOrd="0" presId="urn:microsoft.com/office/officeart/2017/3/layout/DropPinTimeline"/>
    <dgm:cxn modelId="{FBDB5847-D2A0-41F2-A201-77234FB311EA}" type="presParOf" srcId="{7D7087BF-FFFA-4706-A0F2-3A5E9EB79379}" destId="{79FFE24E-9BFA-451A-AD36-46BD78539E09}" srcOrd="3" destOrd="0" presId="urn:microsoft.com/office/officeart/2017/3/layout/DropPinTimeline"/>
    <dgm:cxn modelId="{C0CDEE39-AEB4-4F6E-B9FA-571D5227AAB3}" type="presParOf" srcId="{7D7087BF-FFFA-4706-A0F2-3A5E9EB79379}" destId="{2A5B1ACC-4B57-4E43-B361-4D91202518A4}" srcOrd="4" destOrd="0" presId="urn:microsoft.com/office/officeart/2017/3/layout/DropPinTimeline"/>
    <dgm:cxn modelId="{416DAC6C-6639-4216-9AED-7A8AAEA0900B}" type="presParOf" srcId="{2A5B1ACC-4B57-4E43-B361-4D91202518A4}" destId="{398EF061-4410-434A-B40B-AC0966D8831C}" srcOrd="0" destOrd="0" presId="urn:microsoft.com/office/officeart/2017/3/layout/DropPinTimeline"/>
    <dgm:cxn modelId="{6E274F7B-FF20-4B83-B919-C577C64C547F}" type="presParOf" srcId="{2A5B1ACC-4B57-4E43-B361-4D91202518A4}" destId="{6A2F330A-5023-4F0F-969B-20D51516A14B}" srcOrd="1" destOrd="0" presId="urn:microsoft.com/office/officeart/2017/3/layout/DropPinTimeline"/>
    <dgm:cxn modelId="{0E32C291-AE04-4D3F-A883-3575A37A6B74}" type="presParOf" srcId="{6A2F330A-5023-4F0F-969B-20D51516A14B}" destId="{C19D1A4A-C078-4EAB-9ADE-985B918607BB}" srcOrd="0" destOrd="0" presId="urn:microsoft.com/office/officeart/2017/3/layout/DropPinTimeline"/>
    <dgm:cxn modelId="{B126F460-F2B6-46F9-B2D0-3D06D9C0E7F0}" type="presParOf" srcId="{6A2F330A-5023-4F0F-969B-20D51516A14B}" destId="{712F42A3-16AD-42E6-8102-E08C467C5306}" srcOrd="1" destOrd="0" presId="urn:microsoft.com/office/officeart/2017/3/layout/DropPinTimeline"/>
    <dgm:cxn modelId="{F2D941F6-8FEC-4F8D-8F06-F300AA3B1980}" type="presParOf" srcId="{2A5B1ACC-4B57-4E43-B361-4D91202518A4}" destId="{D9DE2AE8-489C-4B9F-AC77-F602F6F8FA9C}" srcOrd="2" destOrd="0" presId="urn:microsoft.com/office/officeart/2017/3/layout/DropPinTimeline"/>
    <dgm:cxn modelId="{2F0D129E-03F0-4A85-9D9F-F8F5C00F2585}" type="presParOf" srcId="{2A5B1ACC-4B57-4E43-B361-4D91202518A4}" destId="{F4011A2A-FB31-45FE-B298-21C64DDC1ECA}" srcOrd="3" destOrd="0" presId="urn:microsoft.com/office/officeart/2017/3/layout/DropPinTimeline"/>
    <dgm:cxn modelId="{EA195DBC-7B8A-4A0D-ACCC-7F63241467A3}" type="presParOf" srcId="{2A5B1ACC-4B57-4E43-B361-4D91202518A4}" destId="{4CB76C3C-10F2-4574-BDC4-CAC648C40E18}" srcOrd="4" destOrd="0" presId="urn:microsoft.com/office/officeart/2017/3/layout/DropPinTimeline"/>
    <dgm:cxn modelId="{B8EDFA5B-5676-4986-8EE3-94FD8BFE175B}" type="presParOf" srcId="{2A5B1ACC-4B57-4E43-B361-4D91202518A4}" destId="{729CED2C-B962-4115-8F68-B1344F2E6578}" srcOrd="5" destOrd="0" presId="urn:microsoft.com/office/officeart/2017/3/layout/DropPinTimeline"/>
    <dgm:cxn modelId="{86ACE999-4D3B-43DB-99D6-7BFD360F3DCC}" type="presParOf" srcId="{7D7087BF-FFFA-4706-A0F2-3A5E9EB79379}" destId="{F154101A-00D4-48B0-9534-E9FE6D085584}" srcOrd="5" destOrd="0" presId="urn:microsoft.com/office/officeart/2017/3/layout/DropPinTimeline"/>
    <dgm:cxn modelId="{B313C478-7F9C-4995-9E30-1F01DF0D9FEE}" type="presParOf" srcId="{7D7087BF-FFFA-4706-A0F2-3A5E9EB79379}" destId="{C9A0F28E-95DF-41C6-8637-936177680089}" srcOrd="6" destOrd="0" presId="urn:microsoft.com/office/officeart/2017/3/layout/DropPinTimeline"/>
    <dgm:cxn modelId="{54EF0745-9DAD-4889-85D6-8B17C5659442}" type="presParOf" srcId="{C9A0F28E-95DF-41C6-8637-936177680089}" destId="{9DB24D35-A5C5-4986-9A7B-1109913F1509}" srcOrd="0" destOrd="0" presId="urn:microsoft.com/office/officeart/2017/3/layout/DropPinTimeline"/>
    <dgm:cxn modelId="{F02E2D6E-6A1F-4446-8FA4-0B40F59364DE}" type="presParOf" srcId="{C9A0F28E-95DF-41C6-8637-936177680089}" destId="{27F3BEE4-59A1-4275-B25D-389B5F947D94}" srcOrd="1" destOrd="0" presId="urn:microsoft.com/office/officeart/2017/3/layout/DropPinTimeline"/>
    <dgm:cxn modelId="{49FA4E43-7E44-46CD-AFC0-78CA4EACA3AC}" type="presParOf" srcId="{27F3BEE4-59A1-4275-B25D-389B5F947D94}" destId="{E75AB98D-1A16-4245-A65E-2613C73D7A68}" srcOrd="0" destOrd="0" presId="urn:microsoft.com/office/officeart/2017/3/layout/DropPinTimeline"/>
    <dgm:cxn modelId="{8EF92C02-161C-4B4C-B6E2-B7FB26F2B787}" type="presParOf" srcId="{27F3BEE4-59A1-4275-B25D-389B5F947D94}" destId="{8525D334-FB27-486C-B4E3-92A3597FFCCA}" srcOrd="1" destOrd="0" presId="urn:microsoft.com/office/officeart/2017/3/layout/DropPinTimeline"/>
    <dgm:cxn modelId="{BE05C8BD-FD9F-40D2-9F5E-09D1A5098588}" type="presParOf" srcId="{C9A0F28E-95DF-41C6-8637-936177680089}" destId="{FFC6DF99-3F86-4FF4-97F2-214EBAB579BD}" srcOrd="2" destOrd="0" presId="urn:microsoft.com/office/officeart/2017/3/layout/DropPinTimeline"/>
    <dgm:cxn modelId="{73C53F0D-C44F-43FF-9EDE-704115419C3C}" type="presParOf" srcId="{C9A0F28E-95DF-41C6-8637-936177680089}" destId="{9E3F5A49-762B-4C69-BE04-77BA56DB319B}" srcOrd="3" destOrd="0" presId="urn:microsoft.com/office/officeart/2017/3/layout/DropPinTimeline"/>
    <dgm:cxn modelId="{255CE494-C93F-4C89-814B-1EC5CC4A6B03}" type="presParOf" srcId="{C9A0F28E-95DF-41C6-8637-936177680089}" destId="{29A6F845-AD76-4BF9-BEB1-80E771779969}" srcOrd="4" destOrd="0" presId="urn:microsoft.com/office/officeart/2017/3/layout/DropPinTimeline"/>
    <dgm:cxn modelId="{315D75AD-1E36-4092-A775-E4A7A906AF92}" type="presParOf" srcId="{C9A0F28E-95DF-41C6-8637-936177680089}" destId="{6B45B892-46DB-406B-8A60-2D2080E0A16F}" srcOrd="5" destOrd="0" presId="urn:microsoft.com/office/officeart/2017/3/layout/DropPinTimeline"/>
    <dgm:cxn modelId="{94BA712E-58EE-4488-A606-454134517AAF}" type="presParOf" srcId="{7D7087BF-FFFA-4706-A0F2-3A5E9EB79379}" destId="{F4ED47E3-4425-4C2C-8CED-213D419C8B70}" srcOrd="7" destOrd="0" presId="urn:microsoft.com/office/officeart/2017/3/layout/DropPinTimeline"/>
    <dgm:cxn modelId="{1961B8FD-B086-47AB-A147-4C0B93A7F2DF}" type="presParOf" srcId="{7D7087BF-FFFA-4706-A0F2-3A5E9EB79379}" destId="{96DE38F2-40E8-4A88-BAC6-A5BA67FBFB6A}" srcOrd="8" destOrd="0" presId="urn:microsoft.com/office/officeart/2017/3/layout/DropPinTimeline"/>
    <dgm:cxn modelId="{E83BE111-A1F0-4394-A3A3-541DBCE776A8}" type="presParOf" srcId="{96DE38F2-40E8-4A88-BAC6-A5BA67FBFB6A}" destId="{13D6642A-6FE2-435C-B849-D3D3007BCEAD}" srcOrd="0" destOrd="0" presId="urn:microsoft.com/office/officeart/2017/3/layout/DropPinTimeline"/>
    <dgm:cxn modelId="{A882AFF6-0C9D-4F54-A2E3-0D3D349F3286}" type="presParOf" srcId="{96DE38F2-40E8-4A88-BAC6-A5BA67FBFB6A}" destId="{22314EBA-55D4-469F-B456-0155E59B1FB2}" srcOrd="1" destOrd="0" presId="urn:microsoft.com/office/officeart/2017/3/layout/DropPinTimeline"/>
    <dgm:cxn modelId="{ED94F6AF-DF9C-45C3-B7B4-AB1A891AAF0C}" type="presParOf" srcId="{22314EBA-55D4-469F-B456-0155E59B1FB2}" destId="{1F9E36FC-9C08-4870-B73B-30F24BDF61ED}" srcOrd="0" destOrd="0" presId="urn:microsoft.com/office/officeart/2017/3/layout/DropPinTimeline"/>
    <dgm:cxn modelId="{3D9DFB8B-6BF2-442D-B229-AD2D10D19DF5}" type="presParOf" srcId="{22314EBA-55D4-469F-B456-0155E59B1FB2}" destId="{0F1C2F06-BCD5-4B9C-A660-8A6150474BE8}" srcOrd="1" destOrd="0" presId="urn:microsoft.com/office/officeart/2017/3/layout/DropPinTimeline"/>
    <dgm:cxn modelId="{6B2BFE54-C05E-4307-ACB5-3A613CA66C71}" type="presParOf" srcId="{96DE38F2-40E8-4A88-BAC6-A5BA67FBFB6A}" destId="{3C34CABC-0BA6-4081-92EF-D92F3208552D}" srcOrd="2" destOrd="0" presId="urn:microsoft.com/office/officeart/2017/3/layout/DropPinTimeline"/>
    <dgm:cxn modelId="{2F24B928-858F-49A5-96B9-A6ED594E694B}" type="presParOf" srcId="{96DE38F2-40E8-4A88-BAC6-A5BA67FBFB6A}" destId="{F629C107-9191-47AF-BFED-EB4EAE9F2F2D}" srcOrd="3" destOrd="0" presId="urn:microsoft.com/office/officeart/2017/3/layout/DropPinTimeline"/>
    <dgm:cxn modelId="{B2A8C4B4-1477-4A1C-ABD3-2CAB70DAB4C1}" type="presParOf" srcId="{96DE38F2-40E8-4A88-BAC6-A5BA67FBFB6A}" destId="{4FDA1454-E805-46D9-BA1B-B218B60280F3}" srcOrd="4" destOrd="0" presId="urn:microsoft.com/office/officeart/2017/3/layout/DropPinTimeline"/>
    <dgm:cxn modelId="{12A9D636-7232-40F9-9FCF-6D79EB4E9326}" type="presParOf" srcId="{96DE38F2-40E8-4A88-BAC6-A5BA67FBFB6A}" destId="{D7BC4671-3250-422C-B67C-C77E85338ADF}" srcOrd="5" destOrd="0" presId="urn:microsoft.com/office/officeart/2017/3/layout/DropPinTimeline"/>
    <dgm:cxn modelId="{312EB371-0D9A-4502-8037-F68F79A1A58E}" type="presParOf" srcId="{7D7087BF-FFFA-4706-A0F2-3A5E9EB79379}" destId="{965B99EE-14AB-47B0-B921-8195FB90286D}" srcOrd="9" destOrd="0" presId="urn:microsoft.com/office/officeart/2017/3/layout/DropPinTimeline"/>
    <dgm:cxn modelId="{CF93E2B1-D605-4F4E-BD79-ABAD48F9CD83}" type="presParOf" srcId="{7D7087BF-FFFA-4706-A0F2-3A5E9EB79379}" destId="{139114B3-83FF-4F88-9DCB-12984D43FF69}" srcOrd="10" destOrd="0" presId="urn:microsoft.com/office/officeart/2017/3/layout/DropPinTimeline"/>
    <dgm:cxn modelId="{62A4EAEA-1B6C-4E4A-A9F8-D774D1781E0B}" type="presParOf" srcId="{139114B3-83FF-4F88-9DCB-12984D43FF69}" destId="{00B357ED-4FA5-484C-A99A-3C098EBBAF77}" srcOrd="0" destOrd="0" presId="urn:microsoft.com/office/officeart/2017/3/layout/DropPinTimeline"/>
    <dgm:cxn modelId="{4D47E024-2867-40A0-B501-3194B2841EE4}" type="presParOf" srcId="{139114B3-83FF-4F88-9DCB-12984D43FF69}" destId="{EC4B25AA-D81C-486C-9C59-286F90C60BCE}" srcOrd="1" destOrd="0" presId="urn:microsoft.com/office/officeart/2017/3/layout/DropPinTimeline"/>
    <dgm:cxn modelId="{D7D15F60-AE2E-49CE-9093-AD3BE61E6A84}" type="presParOf" srcId="{EC4B25AA-D81C-486C-9C59-286F90C60BCE}" destId="{2DFF6638-3E4E-463B-A494-A7E4CB102166}" srcOrd="0" destOrd="0" presId="urn:microsoft.com/office/officeart/2017/3/layout/DropPinTimeline"/>
    <dgm:cxn modelId="{AF0AE49D-EB72-4EF0-9896-96E2A26857ED}" type="presParOf" srcId="{EC4B25AA-D81C-486C-9C59-286F90C60BCE}" destId="{D6C1DC37-CC24-406E-8E2D-0F8F777E7C76}" srcOrd="1" destOrd="0" presId="urn:microsoft.com/office/officeart/2017/3/layout/DropPinTimeline"/>
    <dgm:cxn modelId="{E26DC312-21C1-4651-84D0-34A8F9AD2A18}" type="presParOf" srcId="{139114B3-83FF-4F88-9DCB-12984D43FF69}" destId="{319B4E12-D5C8-437A-A26C-2C3CE4DF675F}" srcOrd="2" destOrd="0" presId="urn:microsoft.com/office/officeart/2017/3/layout/DropPinTimeline"/>
    <dgm:cxn modelId="{3F38E068-627A-4580-BAB5-B4F958054E14}" type="presParOf" srcId="{139114B3-83FF-4F88-9DCB-12984D43FF69}" destId="{CECE4ED8-ED4B-472C-97B1-0B6836D6B8D7}" srcOrd="3" destOrd="0" presId="urn:microsoft.com/office/officeart/2017/3/layout/DropPinTimeline"/>
    <dgm:cxn modelId="{D905A0E9-8724-4781-87E5-D56BE351FF29}" type="presParOf" srcId="{139114B3-83FF-4F88-9DCB-12984D43FF69}" destId="{01BA7B69-A793-4B70-B28F-39D951BAB5C2}" srcOrd="4" destOrd="0" presId="urn:microsoft.com/office/officeart/2017/3/layout/DropPinTimeline"/>
    <dgm:cxn modelId="{849EB14F-C952-47B2-A776-6D52A35D0DDB}" type="presParOf" srcId="{139114B3-83FF-4F88-9DCB-12984D43FF69}" destId="{10485CBB-2D22-4AF8-A77A-EE22C9D6AA8A}" srcOrd="5" destOrd="0" presId="urn:microsoft.com/office/officeart/2017/3/layout/DropPinTimeline"/>
    <dgm:cxn modelId="{113BAF36-8FA8-498A-9C31-5212E991A360}" type="presParOf" srcId="{7D7087BF-FFFA-4706-A0F2-3A5E9EB79379}" destId="{692D187F-47F8-49D9-9219-47F701FED17C}" srcOrd="11" destOrd="0" presId="urn:microsoft.com/office/officeart/2017/3/layout/DropPinTimeline"/>
    <dgm:cxn modelId="{83D93F9E-E257-4F24-983A-F49F7C65063E}" type="presParOf" srcId="{7D7087BF-FFFA-4706-A0F2-3A5E9EB79379}" destId="{7EE3A7C8-24AC-44EE-BC94-D92D1FFCF1D7}" srcOrd="12" destOrd="0" presId="urn:microsoft.com/office/officeart/2017/3/layout/DropPinTimeline"/>
    <dgm:cxn modelId="{549626A4-7ABE-4E5B-8B25-7F8F9F550BB0}" type="presParOf" srcId="{7EE3A7C8-24AC-44EE-BC94-D92D1FFCF1D7}" destId="{3AD1A042-9E01-45CB-9848-F9CAC5FB64A8}" srcOrd="0" destOrd="0" presId="urn:microsoft.com/office/officeart/2017/3/layout/DropPinTimeline"/>
    <dgm:cxn modelId="{B7ABBEE5-B363-44F4-B29A-C053A1CBEC96}" type="presParOf" srcId="{7EE3A7C8-24AC-44EE-BC94-D92D1FFCF1D7}" destId="{F1AEEBEC-D2BB-4D39-BE25-B0287616937E}" srcOrd="1" destOrd="0" presId="urn:microsoft.com/office/officeart/2017/3/layout/DropPinTimeline"/>
    <dgm:cxn modelId="{AFE49D73-945D-43DA-9608-7525DE505E53}" type="presParOf" srcId="{F1AEEBEC-D2BB-4D39-BE25-B0287616937E}" destId="{A12F4CB4-43E0-4C18-AFE4-3AD42F067756}" srcOrd="0" destOrd="0" presId="urn:microsoft.com/office/officeart/2017/3/layout/DropPinTimeline"/>
    <dgm:cxn modelId="{7D0771AA-C949-45A1-8D45-D15DC58F2CEB}" type="presParOf" srcId="{F1AEEBEC-D2BB-4D39-BE25-B0287616937E}" destId="{0F0AA3FF-F831-449E-B93C-F8637ACAE594}" srcOrd="1" destOrd="0" presId="urn:microsoft.com/office/officeart/2017/3/layout/DropPinTimeline"/>
    <dgm:cxn modelId="{A076E79C-1B80-43BD-AA16-A1AFD0877DB1}" type="presParOf" srcId="{7EE3A7C8-24AC-44EE-BC94-D92D1FFCF1D7}" destId="{E1D4D1EA-1BB1-4C73-8B3B-6BBF1BA2D81C}" srcOrd="2" destOrd="0" presId="urn:microsoft.com/office/officeart/2017/3/layout/DropPinTimeline"/>
    <dgm:cxn modelId="{2EC7387B-7F5E-436B-89C9-077A1320B66A}" type="presParOf" srcId="{7EE3A7C8-24AC-44EE-BC94-D92D1FFCF1D7}" destId="{F8DFC562-D820-4E27-A8EF-4972074214AC}" srcOrd="3" destOrd="0" presId="urn:microsoft.com/office/officeart/2017/3/layout/DropPinTimeline"/>
    <dgm:cxn modelId="{2EE8141C-2A3B-4929-B71B-3FB2292CC6BE}" type="presParOf" srcId="{7EE3A7C8-24AC-44EE-BC94-D92D1FFCF1D7}" destId="{8D15EE79-91CD-4CAC-81F2-301F835890B0}" srcOrd="4" destOrd="0" presId="urn:microsoft.com/office/officeart/2017/3/layout/DropPinTimeline"/>
    <dgm:cxn modelId="{1A197483-6BF3-4C7D-A161-FC6608D653F2}" type="presParOf" srcId="{7EE3A7C8-24AC-44EE-BC94-D92D1FFCF1D7}" destId="{FEB3C028-F66C-476D-A47E-DAF545D986C7}" srcOrd="5" destOrd="0" presId="urn:microsoft.com/office/officeart/2017/3/layout/DropPinTimeline"/>
    <dgm:cxn modelId="{D842A046-D24C-466B-A80F-FEBD58023F24}" type="presParOf" srcId="{7D7087BF-FFFA-4706-A0F2-3A5E9EB79379}" destId="{EB983926-94EF-4F49-B59C-1E151D962F3C}" srcOrd="13" destOrd="0" presId="urn:microsoft.com/office/officeart/2017/3/layout/DropPinTimeline"/>
    <dgm:cxn modelId="{C727AEA3-7558-4DC7-97E2-305C5DAA19F7}" type="presParOf" srcId="{7D7087BF-FFFA-4706-A0F2-3A5E9EB79379}" destId="{D7957958-4D32-4146-A120-47E3AB666A04}" srcOrd="14" destOrd="0" presId="urn:microsoft.com/office/officeart/2017/3/layout/DropPinTimeline"/>
    <dgm:cxn modelId="{D7050223-24D4-4A15-8F15-333860A1B48A}" type="presParOf" srcId="{D7957958-4D32-4146-A120-47E3AB666A04}" destId="{80A8A1E0-1CAA-4E5A-B86E-DFF07C17D214}" srcOrd="0" destOrd="0" presId="urn:microsoft.com/office/officeart/2017/3/layout/DropPinTimeline"/>
    <dgm:cxn modelId="{F83412E5-B0FA-473C-AD04-DDE9747270DD}" type="presParOf" srcId="{D7957958-4D32-4146-A120-47E3AB666A04}" destId="{F6D4CE53-3CB9-4C16-89B7-06CC1940BB93}" srcOrd="1" destOrd="0" presId="urn:microsoft.com/office/officeart/2017/3/layout/DropPinTimeline"/>
    <dgm:cxn modelId="{A7A59C8D-DA23-4E43-B000-D57625858AE7}" type="presParOf" srcId="{F6D4CE53-3CB9-4C16-89B7-06CC1940BB93}" destId="{E58D67B4-11C1-4774-8A10-2B51056FED13}" srcOrd="0" destOrd="0" presId="urn:microsoft.com/office/officeart/2017/3/layout/DropPinTimeline"/>
    <dgm:cxn modelId="{DB72F674-6FAB-4A48-8819-C6E7389A3BE5}" type="presParOf" srcId="{F6D4CE53-3CB9-4C16-89B7-06CC1940BB93}" destId="{06695A5C-7DDE-423F-9C12-B099B1CE08BD}" srcOrd="1" destOrd="0" presId="urn:microsoft.com/office/officeart/2017/3/layout/DropPinTimeline"/>
    <dgm:cxn modelId="{D0381D38-1331-4C51-8D4B-055B4901291C}" type="presParOf" srcId="{D7957958-4D32-4146-A120-47E3AB666A04}" destId="{676350F8-44D1-46B4-A075-3173EBD48841}" srcOrd="2" destOrd="0" presId="urn:microsoft.com/office/officeart/2017/3/layout/DropPinTimeline"/>
    <dgm:cxn modelId="{E3ABA1C0-2B15-4E07-83A9-EA01635FE27E}" type="presParOf" srcId="{D7957958-4D32-4146-A120-47E3AB666A04}" destId="{60DCB202-EF82-4B7E-B65C-F53ABBAA1082}" srcOrd="3" destOrd="0" presId="urn:microsoft.com/office/officeart/2017/3/layout/DropPinTimeline"/>
    <dgm:cxn modelId="{0BA963AE-9DAD-40AC-9D72-3B2246FD84C3}" type="presParOf" srcId="{D7957958-4D32-4146-A120-47E3AB666A04}" destId="{B44D9232-E0C3-472A-BA43-3B0306372C1D}" srcOrd="4" destOrd="0" presId="urn:microsoft.com/office/officeart/2017/3/layout/DropPinTimeline"/>
    <dgm:cxn modelId="{1C4924A8-A3E0-473E-8062-E4AF7C48DD4C}" type="presParOf" srcId="{D7957958-4D32-4146-A120-47E3AB666A04}" destId="{170E128A-0940-4CAF-8DBA-696797F0B371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A8E3AB-8E55-4E4E-AC19-CC83BFD40D1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789E1E6-4F59-4C70-81E2-67ECB5ADCF5A}">
      <dgm:prSet/>
      <dgm:spPr/>
      <dgm:t>
        <a:bodyPr/>
        <a:lstStyle/>
        <a:p>
          <a:r>
            <a:rPr lang="en-US" dirty="0"/>
            <a:t>LLMs are "just" text completion machines</a:t>
          </a:r>
        </a:p>
      </dgm:t>
    </dgm:pt>
    <dgm:pt modelId="{4C6D11B0-E49F-4074-ADCA-662F529E25B9}" type="parTrans" cxnId="{66BFCD0A-A62A-4C45-AA23-F9C3D47C0013}">
      <dgm:prSet/>
      <dgm:spPr/>
      <dgm:t>
        <a:bodyPr/>
        <a:lstStyle/>
        <a:p>
          <a:endParaRPr lang="en-US"/>
        </a:p>
      </dgm:t>
    </dgm:pt>
    <dgm:pt modelId="{EB016091-F007-4ECA-A8AD-76CB17172023}" type="sibTrans" cxnId="{66BFCD0A-A62A-4C45-AA23-F9C3D47C0013}">
      <dgm:prSet/>
      <dgm:spPr/>
      <dgm:t>
        <a:bodyPr/>
        <a:lstStyle/>
        <a:p>
          <a:endParaRPr lang="en-US"/>
        </a:p>
      </dgm:t>
    </dgm:pt>
    <dgm:pt modelId="{523B6133-7FB4-4969-BDA5-76F6344E0AFA}">
      <dgm:prSet/>
      <dgm:spPr/>
      <dgm:t>
        <a:bodyPr/>
        <a:lstStyle/>
        <a:p>
          <a:r>
            <a:rPr lang="en-US" dirty="0"/>
            <a:t>They simulate humans very well, and keep getting better</a:t>
          </a:r>
        </a:p>
      </dgm:t>
    </dgm:pt>
    <dgm:pt modelId="{65FA5436-EF8C-4BC5-B495-68C0697743C6}" type="parTrans" cxnId="{B32E4508-502F-4447-BE05-E0E5285CDB1C}">
      <dgm:prSet/>
      <dgm:spPr/>
      <dgm:t>
        <a:bodyPr/>
        <a:lstStyle/>
        <a:p>
          <a:endParaRPr lang="en-US"/>
        </a:p>
      </dgm:t>
    </dgm:pt>
    <dgm:pt modelId="{FD821CE2-585A-4A4B-854C-AA70896D893C}" type="sibTrans" cxnId="{B32E4508-502F-4447-BE05-E0E5285CDB1C}">
      <dgm:prSet/>
      <dgm:spPr/>
      <dgm:t>
        <a:bodyPr/>
        <a:lstStyle/>
        <a:p>
          <a:endParaRPr lang="en-US"/>
        </a:p>
      </dgm:t>
    </dgm:pt>
    <dgm:pt modelId="{4EBD8C82-3093-47B0-938C-4B4D4D2CC98A}">
      <dgm:prSet/>
      <dgm:spPr/>
      <dgm:t>
        <a:bodyPr/>
        <a:lstStyle/>
        <a:p>
          <a:pPr rtl="0"/>
          <a:r>
            <a:rPr lang="en-US" dirty="0"/>
            <a:t>Limited multilingual capabilities for now</a:t>
          </a:r>
          <a:r>
            <a:rPr lang="en-US" dirty="0">
              <a:latin typeface="Microsoft New Tai Lue"/>
            </a:rPr>
            <a:t>, culturally biased</a:t>
          </a:r>
          <a:endParaRPr lang="en-US" dirty="0"/>
        </a:p>
      </dgm:t>
    </dgm:pt>
    <dgm:pt modelId="{CEC93723-09CC-4821-92FB-BBFED09E433C}" type="parTrans" cxnId="{D05D5F38-0A0B-4E98-9D40-847F4660DBE3}">
      <dgm:prSet/>
      <dgm:spPr/>
      <dgm:t>
        <a:bodyPr/>
        <a:lstStyle/>
        <a:p>
          <a:endParaRPr lang="en-US"/>
        </a:p>
      </dgm:t>
    </dgm:pt>
    <dgm:pt modelId="{5CD780E9-7759-4CF6-B9AA-7897FDADCD7C}" type="sibTrans" cxnId="{D05D5F38-0A0B-4E98-9D40-847F4660DBE3}">
      <dgm:prSet/>
      <dgm:spPr/>
      <dgm:t>
        <a:bodyPr/>
        <a:lstStyle/>
        <a:p>
          <a:endParaRPr lang="en-US"/>
        </a:p>
      </dgm:t>
    </dgm:pt>
    <dgm:pt modelId="{14D90370-3327-49B3-B081-E3480B1BBFA7}">
      <dgm:prSet/>
      <dgm:spPr/>
      <dgm:t>
        <a:bodyPr/>
        <a:lstStyle/>
        <a:p>
          <a:r>
            <a:rPr lang="en-US" dirty="0"/>
            <a:t>No guarantees about free hosted services, but open source is booming</a:t>
          </a:r>
        </a:p>
      </dgm:t>
    </dgm:pt>
    <dgm:pt modelId="{232247B5-336C-46EB-AFF4-833AAF24016B}" type="parTrans" cxnId="{A75FA620-C48A-45ED-98C3-AC21AC4A202E}">
      <dgm:prSet/>
      <dgm:spPr/>
      <dgm:t>
        <a:bodyPr/>
        <a:lstStyle/>
        <a:p>
          <a:endParaRPr lang="en-US"/>
        </a:p>
      </dgm:t>
    </dgm:pt>
    <dgm:pt modelId="{9A087883-C206-4396-BF27-06F891E7575B}" type="sibTrans" cxnId="{A75FA620-C48A-45ED-98C3-AC21AC4A202E}">
      <dgm:prSet/>
      <dgm:spPr/>
      <dgm:t>
        <a:bodyPr/>
        <a:lstStyle/>
        <a:p>
          <a:endParaRPr lang="en-US"/>
        </a:p>
      </dgm:t>
    </dgm:pt>
    <dgm:pt modelId="{22739208-1504-4998-A205-BFED6BA523AB}" type="pres">
      <dgm:prSet presAssocID="{9FA8E3AB-8E55-4E4E-AC19-CC83BFD40D1D}" presName="root" presStyleCnt="0">
        <dgm:presLayoutVars>
          <dgm:dir/>
          <dgm:resizeHandles val="exact"/>
        </dgm:presLayoutVars>
      </dgm:prSet>
      <dgm:spPr/>
    </dgm:pt>
    <dgm:pt modelId="{2C738304-9E8F-4D34-AAD8-4B4F0A742A1E}" type="pres">
      <dgm:prSet presAssocID="{E789E1E6-4F59-4C70-81E2-67ECB5ADCF5A}" presName="compNode" presStyleCnt="0"/>
      <dgm:spPr/>
    </dgm:pt>
    <dgm:pt modelId="{6A8C60B2-44EE-429F-97DF-7094802612EA}" type="pres">
      <dgm:prSet presAssocID="{E789E1E6-4F59-4C70-81E2-67ECB5ADCF5A}" presName="bgRect" presStyleLbl="bgShp" presStyleIdx="0" presStyleCnt="4"/>
      <dgm:spPr/>
    </dgm:pt>
    <dgm:pt modelId="{5ED2E5A6-7650-44F3-8512-6F4350F0A9FA}" type="pres">
      <dgm:prSet presAssocID="{E789E1E6-4F59-4C70-81E2-67ECB5ADCF5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F4EC8EA-928F-4742-B1B8-8197613CD8A9}" type="pres">
      <dgm:prSet presAssocID="{E789E1E6-4F59-4C70-81E2-67ECB5ADCF5A}" presName="spaceRect" presStyleCnt="0"/>
      <dgm:spPr/>
    </dgm:pt>
    <dgm:pt modelId="{B8A5BC39-92F3-42CC-95FD-BD411D3F4E49}" type="pres">
      <dgm:prSet presAssocID="{E789E1E6-4F59-4C70-81E2-67ECB5ADCF5A}" presName="parTx" presStyleLbl="revTx" presStyleIdx="0" presStyleCnt="4">
        <dgm:presLayoutVars>
          <dgm:chMax val="0"/>
          <dgm:chPref val="0"/>
        </dgm:presLayoutVars>
      </dgm:prSet>
      <dgm:spPr/>
    </dgm:pt>
    <dgm:pt modelId="{5420F669-E0E7-493D-AC37-1D48393A3845}" type="pres">
      <dgm:prSet presAssocID="{EB016091-F007-4ECA-A8AD-76CB17172023}" presName="sibTrans" presStyleCnt="0"/>
      <dgm:spPr/>
    </dgm:pt>
    <dgm:pt modelId="{AD5C8EB8-F449-4AEE-8EDC-01242A377D04}" type="pres">
      <dgm:prSet presAssocID="{523B6133-7FB4-4969-BDA5-76F6344E0AFA}" presName="compNode" presStyleCnt="0"/>
      <dgm:spPr/>
    </dgm:pt>
    <dgm:pt modelId="{114CE186-D2AC-454A-A454-92C76FFE09F2}" type="pres">
      <dgm:prSet presAssocID="{523B6133-7FB4-4969-BDA5-76F6344E0AFA}" presName="bgRect" presStyleLbl="bgShp" presStyleIdx="1" presStyleCnt="4"/>
      <dgm:spPr/>
    </dgm:pt>
    <dgm:pt modelId="{23470BFE-7D24-4F97-96FF-22C4549E65AD}" type="pres">
      <dgm:prSet presAssocID="{523B6133-7FB4-4969-BDA5-76F6344E0AF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2C72EFF6-BBC6-49B2-B2F2-6822CA4D92A9}" type="pres">
      <dgm:prSet presAssocID="{523B6133-7FB4-4969-BDA5-76F6344E0AFA}" presName="spaceRect" presStyleCnt="0"/>
      <dgm:spPr/>
    </dgm:pt>
    <dgm:pt modelId="{A52FC84F-8429-418E-8946-39D18D74677E}" type="pres">
      <dgm:prSet presAssocID="{523B6133-7FB4-4969-BDA5-76F6344E0AFA}" presName="parTx" presStyleLbl="revTx" presStyleIdx="1" presStyleCnt="4">
        <dgm:presLayoutVars>
          <dgm:chMax val="0"/>
          <dgm:chPref val="0"/>
        </dgm:presLayoutVars>
      </dgm:prSet>
      <dgm:spPr/>
    </dgm:pt>
    <dgm:pt modelId="{9050A1A9-D02C-4E41-87E8-A1EA718ACA82}" type="pres">
      <dgm:prSet presAssocID="{FD821CE2-585A-4A4B-854C-AA70896D893C}" presName="sibTrans" presStyleCnt="0"/>
      <dgm:spPr/>
    </dgm:pt>
    <dgm:pt modelId="{E48AD5F7-8FC2-4236-AEC2-8D3D84D73F26}" type="pres">
      <dgm:prSet presAssocID="{4EBD8C82-3093-47B0-938C-4B4D4D2CC98A}" presName="compNode" presStyleCnt="0"/>
      <dgm:spPr/>
    </dgm:pt>
    <dgm:pt modelId="{985EF797-546F-439A-9827-7F063D8F522E}" type="pres">
      <dgm:prSet presAssocID="{4EBD8C82-3093-47B0-938C-4B4D4D2CC98A}" presName="bgRect" presStyleLbl="bgShp" presStyleIdx="2" presStyleCnt="4"/>
      <dgm:spPr/>
    </dgm:pt>
    <dgm:pt modelId="{FABBA8A8-C0BA-4163-9BA2-96D9EDE59DF4}" type="pres">
      <dgm:prSet presAssocID="{4EBD8C82-3093-47B0-938C-4B4D4D2CC98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795C1C1-291B-4AC3-A549-8ED6A59FF7A8}" type="pres">
      <dgm:prSet presAssocID="{4EBD8C82-3093-47B0-938C-4B4D4D2CC98A}" presName="spaceRect" presStyleCnt="0"/>
      <dgm:spPr/>
    </dgm:pt>
    <dgm:pt modelId="{E54BA52F-820E-479F-8A3A-D698AC849D56}" type="pres">
      <dgm:prSet presAssocID="{4EBD8C82-3093-47B0-938C-4B4D4D2CC98A}" presName="parTx" presStyleLbl="revTx" presStyleIdx="2" presStyleCnt="4">
        <dgm:presLayoutVars>
          <dgm:chMax val="0"/>
          <dgm:chPref val="0"/>
        </dgm:presLayoutVars>
      </dgm:prSet>
      <dgm:spPr/>
    </dgm:pt>
    <dgm:pt modelId="{16D7C585-308D-47E5-9E07-223215B2FF97}" type="pres">
      <dgm:prSet presAssocID="{5CD780E9-7759-4CF6-B9AA-7897FDADCD7C}" presName="sibTrans" presStyleCnt="0"/>
      <dgm:spPr/>
    </dgm:pt>
    <dgm:pt modelId="{BF3653BD-76B9-4BA5-8A12-7EA74A5B1D87}" type="pres">
      <dgm:prSet presAssocID="{14D90370-3327-49B3-B081-E3480B1BBFA7}" presName="compNode" presStyleCnt="0"/>
      <dgm:spPr/>
    </dgm:pt>
    <dgm:pt modelId="{434109AA-33AF-49A1-8860-C2DA7E181D69}" type="pres">
      <dgm:prSet presAssocID="{14D90370-3327-49B3-B081-E3480B1BBFA7}" presName="bgRect" presStyleLbl="bgShp" presStyleIdx="3" presStyleCnt="4"/>
      <dgm:spPr/>
    </dgm:pt>
    <dgm:pt modelId="{C231BF4E-9C2A-4C18-8C28-8D70E807EAFD}" type="pres">
      <dgm:prSet presAssocID="{14D90370-3327-49B3-B081-E3480B1BBFA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70F358F4-7C76-4E1F-B0FD-8701D96748D0}" type="pres">
      <dgm:prSet presAssocID="{14D90370-3327-49B3-B081-E3480B1BBFA7}" presName="spaceRect" presStyleCnt="0"/>
      <dgm:spPr/>
    </dgm:pt>
    <dgm:pt modelId="{75A42987-5E4B-46BC-A648-2B0EA59299B3}" type="pres">
      <dgm:prSet presAssocID="{14D90370-3327-49B3-B081-E3480B1BBFA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32E4508-502F-4447-BE05-E0E5285CDB1C}" srcId="{9FA8E3AB-8E55-4E4E-AC19-CC83BFD40D1D}" destId="{523B6133-7FB4-4969-BDA5-76F6344E0AFA}" srcOrd="1" destOrd="0" parTransId="{65FA5436-EF8C-4BC5-B495-68C0697743C6}" sibTransId="{FD821CE2-585A-4A4B-854C-AA70896D893C}"/>
    <dgm:cxn modelId="{66BFCD0A-A62A-4C45-AA23-F9C3D47C0013}" srcId="{9FA8E3AB-8E55-4E4E-AC19-CC83BFD40D1D}" destId="{E789E1E6-4F59-4C70-81E2-67ECB5ADCF5A}" srcOrd="0" destOrd="0" parTransId="{4C6D11B0-E49F-4074-ADCA-662F529E25B9}" sibTransId="{EB016091-F007-4ECA-A8AD-76CB17172023}"/>
    <dgm:cxn modelId="{A75FA620-C48A-45ED-98C3-AC21AC4A202E}" srcId="{9FA8E3AB-8E55-4E4E-AC19-CC83BFD40D1D}" destId="{14D90370-3327-49B3-B081-E3480B1BBFA7}" srcOrd="3" destOrd="0" parTransId="{232247B5-336C-46EB-AFF4-833AAF24016B}" sibTransId="{9A087883-C206-4396-BF27-06F891E7575B}"/>
    <dgm:cxn modelId="{D05D5F38-0A0B-4E98-9D40-847F4660DBE3}" srcId="{9FA8E3AB-8E55-4E4E-AC19-CC83BFD40D1D}" destId="{4EBD8C82-3093-47B0-938C-4B4D4D2CC98A}" srcOrd="2" destOrd="0" parTransId="{CEC93723-09CC-4821-92FB-BBFED09E433C}" sibTransId="{5CD780E9-7759-4CF6-B9AA-7897FDADCD7C}"/>
    <dgm:cxn modelId="{1C4A215E-1118-47E2-A20E-30254C9A761A}" type="presOf" srcId="{9FA8E3AB-8E55-4E4E-AC19-CC83BFD40D1D}" destId="{22739208-1504-4998-A205-BFED6BA523AB}" srcOrd="0" destOrd="0" presId="urn:microsoft.com/office/officeart/2018/2/layout/IconVerticalSolidList"/>
    <dgm:cxn modelId="{A2D89778-4E80-4BDC-95B2-D2860FE716AA}" type="presOf" srcId="{4EBD8C82-3093-47B0-938C-4B4D4D2CC98A}" destId="{E54BA52F-820E-479F-8A3A-D698AC849D56}" srcOrd="0" destOrd="0" presId="urn:microsoft.com/office/officeart/2018/2/layout/IconVerticalSolidList"/>
    <dgm:cxn modelId="{28D59EA7-9421-4586-AD54-8E442DF2CCE6}" type="presOf" srcId="{E789E1E6-4F59-4C70-81E2-67ECB5ADCF5A}" destId="{B8A5BC39-92F3-42CC-95FD-BD411D3F4E49}" srcOrd="0" destOrd="0" presId="urn:microsoft.com/office/officeart/2018/2/layout/IconVerticalSolidList"/>
    <dgm:cxn modelId="{D7DFAADD-492A-4A99-9052-FCEB9BBE6B15}" type="presOf" srcId="{523B6133-7FB4-4969-BDA5-76F6344E0AFA}" destId="{A52FC84F-8429-418E-8946-39D18D74677E}" srcOrd="0" destOrd="0" presId="urn:microsoft.com/office/officeart/2018/2/layout/IconVerticalSolidList"/>
    <dgm:cxn modelId="{165B70E2-30A2-457C-9436-B0220D1F1DE2}" type="presOf" srcId="{14D90370-3327-49B3-B081-E3480B1BBFA7}" destId="{75A42987-5E4B-46BC-A648-2B0EA59299B3}" srcOrd="0" destOrd="0" presId="urn:microsoft.com/office/officeart/2018/2/layout/IconVerticalSolidList"/>
    <dgm:cxn modelId="{07B333D6-3F21-4CAA-B43D-5770FD0C663A}" type="presParOf" srcId="{22739208-1504-4998-A205-BFED6BA523AB}" destId="{2C738304-9E8F-4D34-AAD8-4B4F0A742A1E}" srcOrd="0" destOrd="0" presId="urn:microsoft.com/office/officeart/2018/2/layout/IconVerticalSolidList"/>
    <dgm:cxn modelId="{E8CFFDBE-A0F5-42CE-9509-DE923032EA53}" type="presParOf" srcId="{2C738304-9E8F-4D34-AAD8-4B4F0A742A1E}" destId="{6A8C60B2-44EE-429F-97DF-7094802612EA}" srcOrd="0" destOrd="0" presId="urn:microsoft.com/office/officeart/2018/2/layout/IconVerticalSolidList"/>
    <dgm:cxn modelId="{77309DD3-C28F-4D97-8933-A31238D0B829}" type="presParOf" srcId="{2C738304-9E8F-4D34-AAD8-4B4F0A742A1E}" destId="{5ED2E5A6-7650-44F3-8512-6F4350F0A9FA}" srcOrd="1" destOrd="0" presId="urn:microsoft.com/office/officeart/2018/2/layout/IconVerticalSolidList"/>
    <dgm:cxn modelId="{2705B571-3618-451E-8057-2A1ACCE8AFE1}" type="presParOf" srcId="{2C738304-9E8F-4D34-AAD8-4B4F0A742A1E}" destId="{6F4EC8EA-928F-4742-B1B8-8197613CD8A9}" srcOrd="2" destOrd="0" presId="urn:microsoft.com/office/officeart/2018/2/layout/IconVerticalSolidList"/>
    <dgm:cxn modelId="{8E4F574A-6E13-4581-B9DC-95A72CFD3965}" type="presParOf" srcId="{2C738304-9E8F-4D34-AAD8-4B4F0A742A1E}" destId="{B8A5BC39-92F3-42CC-95FD-BD411D3F4E49}" srcOrd="3" destOrd="0" presId="urn:microsoft.com/office/officeart/2018/2/layout/IconVerticalSolidList"/>
    <dgm:cxn modelId="{601DFD43-BEEF-4055-A690-02159EB9D5FF}" type="presParOf" srcId="{22739208-1504-4998-A205-BFED6BA523AB}" destId="{5420F669-E0E7-493D-AC37-1D48393A3845}" srcOrd="1" destOrd="0" presId="urn:microsoft.com/office/officeart/2018/2/layout/IconVerticalSolidList"/>
    <dgm:cxn modelId="{E3A0B3CE-D4C4-4365-9D91-352D8ED38BA2}" type="presParOf" srcId="{22739208-1504-4998-A205-BFED6BA523AB}" destId="{AD5C8EB8-F449-4AEE-8EDC-01242A377D04}" srcOrd="2" destOrd="0" presId="urn:microsoft.com/office/officeart/2018/2/layout/IconVerticalSolidList"/>
    <dgm:cxn modelId="{D31FE50C-CA1C-459D-B05E-8B0F8A6CC04A}" type="presParOf" srcId="{AD5C8EB8-F449-4AEE-8EDC-01242A377D04}" destId="{114CE186-D2AC-454A-A454-92C76FFE09F2}" srcOrd="0" destOrd="0" presId="urn:microsoft.com/office/officeart/2018/2/layout/IconVerticalSolidList"/>
    <dgm:cxn modelId="{79D553A2-7E1C-483E-A03F-41CE979E1201}" type="presParOf" srcId="{AD5C8EB8-F449-4AEE-8EDC-01242A377D04}" destId="{23470BFE-7D24-4F97-96FF-22C4549E65AD}" srcOrd="1" destOrd="0" presId="urn:microsoft.com/office/officeart/2018/2/layout/IconVerticalSolidList"/>
    <dgm:cxn modelId="{9AFDBD1C-09F7-4F41-B83A-9F2228728A38}" type="presParOf" srcId="{AD5C8EB8-F449-4AEE-8EDC-01242A377D04}" destId="{2C72EFF6-BBC6-49B2-B2F2-6822CA4D92A9}" srcOrd="2" destOrd="0" presId="urn:microsoft.com/office/officeart/2018/2/layout/IconVerticalSolidList"/>
    <dgm:cxn modelId="{11D056C2-103D-4DB0-BBDC-AC291A0069DE}" type="presParOf" srcId="{AD5C8EB8-F449-4AEE-8EDC-01242A377D04}" destId="{A52FC84F-8429-418E-8946-39D18D74677E}" srcOrd="3" destOrd="0" presId="urn:microsoft.com/office/officeart/2018/2/layout/IconVerticalSolidList"/>
    <dgm:cxn modelId="{CE737D0A-55C3-4E56-8522-1BF37DEC1D0C}" type="presParOf" srcId="{22739208-1504-4998-A205-BFED6BA523AB}" destId="{9050A1A9-D02C-4E41-87E8-A1EA718ACA82}" srcOrd="3" destOrd="0" presId="urn:microsoft.com/office/officeart/2018/2/layout/IconVerticalSolidList"/>
    <dgm:cxn modelId="{42EB6745-2171-4C45-8031-5A8841F9F813}" type="presParOf" srcId="{22739208-1504-4998-A205-BFED6BA523AB}" destId="{E48AD5F7-8FC2-4236-AEC2-8D3D84D73F26}" srcOrd="4" destOrd="0" presId="urn:microsoft.com/office/officeart/2018/2/layout/IconVerticalSolidList"/>
    <dgm:cxn modelId="{2ABAB981-C196-401A-8974-AF57E2E1E95E}" type="presParOf" srcId="{E48AD5F7-8FC2-4236-AEC2-8D3D84D73F26}" destId="{985EF797-546F-439A-9827-7F063D8F522E}" srcOrd="0" destOrd="0" presId="urn:microsoft.com/office/officeart/2018/2/layout/IconVerticalSolidList"/>
    <dgm:cxn modelId="{9D0046D4-64A7-46E5-9E09-9B1CAE6F5E33}" type="presParOf" srcId="{E48AD5F7-8FC2-4236-AEC2-8D3D84D73F26}" destId="{FABBA8A8-C0BA-4163-9BA2-96D9EDE59DF4}" srcOrd="1" destOrd="0" presId="urn:microsoft.com/office/officeart/2018/2/layout/IconVerticalSolidList"/>
    <dgm:cxn modelId="{7266E491-3172-4FE6-B133-C670CC51A560}" type="presParOf" srcId="{E48AD5F7-8FC2-4236-AEC2-8D3D84D73F26}" destId="{D795C1C1-291B-4AC3-A549-8ED6A59FF7A8}" srcOrd="2" destOrd="0" presId="urn:microsoft.com/office/officeart/2018/2/layout/IconVerticalSolidList"/>
    <dgm:cxn modelId="{C488337F-24D8-4A1C-A48E-8F106BC6855F}" type="presParOf" srcId="{E48AD5F7-8FC2-4236-AEC2-8D3D84D73F26}" destId="{E54BA52F-820E-479F-8A3A-D698AC849D56}" srcOrd="3" destOrd="0" presId="urn:microsoft.com/office/officeart/2018/2/layout/IconVerticalSolidList"/>
    <dgm:cxn modelId="{3A859080-769F-4415-9B88-464D4BF297BA}" type="presParOf" srcId="{22739208-1504-4998-A205-BFED6BA523AB}" destId="{16D7C585-308D-47E5-9E07-223215B2FF97}" srcOrd="5" destOrd="0" presId="urn:microsoft.com/office/officeart/2018/2/layout/IconVerticalSolidList"/>
    <dgm:cxn modelId="{8B449024-9E9D-401C-8AEB-D4B6D6D74E27}" type="presParOf" srcId="{22739208-1504-4998-A205-BFED6BA523AB}" destId="{BF3653BD-76B9-4BA5-8A12-7EA74A5B1D87}" srcOrd="6" destOrd="0" presId="urn:microsoft.com/office/officeart/2018/2/layout/IconVerticalSolidList"/>
    <dgm:cxn modelId="{4ABF4694-01C3-481D-8884-C664A9F7B983}" type="presParOf" srcId="{BF3653BD-76B9-4BA5-8A12-7EA74A5B1D87}" destId="{434109AA-33AF-49A1-8860-C2DA7E181D69}" srcOrd="0" destOrd="0" presId="urn:microsoft.com/office/officeart/2018/2/layout/IconVerticalSolidList"/>
    <dgm:cxn modelId="{F3B5530B-BE6F-4619-BF24-DE92CD682EFD}" type="presParOf" srcId="{BF3653BD-76B9-4BA5-8A12-7EA74A5B1D87}" destId="{C231BF4E-9C2A-4C18-8C28-8D70E807EAFD}" srcOrd="1" destOrd="0" presId="urn:microsoft.com/office/officeart/2018/2/layout/IconVerticalSolidList"/>
    <dgm:cxn modelId="{4CA0364A-6D31-4947-9436-AF3CEA124996}" type="presParOf" srcId="{BF3653BD-76B9-4BA5-8A12-7EA74A5B1D87}" destId="{70F358F4-7C76-4E1F-B0FD-8701D96748D0}" srcOrd="2" destOrd="0" presId="urn:microsoft.com/office/officeart/2018/2/layout/IconVerticalSolidList"/>
    <dgm:cxn modelId="{37918C89-EE89-47E3-BCF7-4C203C37E442}" type="presParOf" srcId="{BF3653BD-76B9-4BA5-8A12-7EA74A5B1D87}" destId="{75A42987-5E4B-46BC-A648-2B0EA59299B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3BF2A1-7F2E-4032-B4FB-166AD83ECFE8}" type="doc">
      <dgm:prSet loTypeId="urn:microsoft.com/office/officeart/2005/8/layout/list1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6428310F-FF75-4517-94B1-5435898E7830}">
      <dgm:prSet/>
      <dgm:spPr/>
      <dgm:t>
        <a:bodyPr/>
        <a:lstStyle/>
        <a:p>
          <a:r>
            <a:rPr lang="en-US" b="0" i="0" baseline="0"/>
            <a:t>Personalization</a:t>
          </a:r>
          <a:endParaRPr lang="en-US"/>
        </a:p>
      </dgm:t>
    </dgm:pt>
    <dgm:pt modelId="{20DBFF72-71C4-4CC1-AD60-4FA7C2B6F17B}" type="parTrans" cxnId="{A66721E6-C2AC-4E1C-9CB2-293D57998609}">
      <dgm:prSet/>
      <dgm:spPr/>
      <dgm:t>
        <a:bodyPr/>
        <a:lstStyle/>
        <a:p>
          <a:endParaRPr lang="en-US"/>
        </a:p>
      </dgm:t>
    </dgm:pt>
    <dgm:pt modelId="{F4CDBF02-FBAC-4AED-9AAD-C6EA25E93B9F}" type="sibTrans" cxnId="{A66721E6-C2AC-4E1C-9CB2-293D57998609}">
      <dgm:prSet/>
      <dgm:spPr/>
      <dgm:t>
        <a:bodyPr/>
        <a:lstStyle/>
        <a:p>
          <a:endParaRPr lang="en-US"/>
        </a:p>
      </dgm:t>
    </dgm:pt>
    <dgm:pt modelId="{5160B3B6-6507-4DE2-A1C2-32A68B63F06F}">
      <dgm:prSet/>
      <dgm:spPr/>
      <dgm:t>
        <a:bodyPr/>
        <a:lstStyle/>
        <a:p>
          <a:r>
            <a:rPr lang="en-US" b="0" i="0" baseline="0"/>
            <a:t>Assessment</a:t>
          </a:r>
          <a:endParaRPr lang="en-US"/>
        </a:p>
      </dgm:t>
    </dgm:pt>
    <dgm:pt modelId="{A7A0BD33-CB39-4A9C-A764-8132002DFBC8}" type="parTrans" cxnId="{8833AC59-3D54-470D-864E-A1CF869916BE}">
      <dgm:prSet/>
      <dgm:spPr/>
      <dgm:t>
        <a:bodyPr/>
        <a:lstStyle/>
        <a:p>
          <a:endParaRPr lang="en-US"/>
        </a:p>
      </dgm:t>
    </dgm:pt>
    <dgm:pt modelId="{284608C6-1CF4-4ED2-A219-315F397DA3BF}" type="sibTrans" cxnId="{8833AC59-3D54-470D-864E-A1CF869916BE}">
      <dgm:prSet/>
      <dgm:spPr/>
      <dgm:t>
        <a:bodyPr/>
        <a:lstStyle/>
        <a:p>
          <a:endParaRPr lang="en-US"/>
        </a:p>
      </dgm:t>
    </dgm:pt>
    <dgm:pt modelId="{18ADB0D6-FE85-4FD0-BAFC-D2EB4D802622}">
      <dgm:prSet/>
      <dgm:spPr/>
      <dgm:t>
        <a:bodyPr/>
        <a:lstStyle/>
        <a:p>
          <a:r>
            <a:rPr lang="en-US" b="0" i="0" baseline="0"/>
            <a:t>Practice</a:t>
          </a:r>
          <a:endParaRPr lang="en-US"/>
        </a:p>
      </dgm:t>
    </dgm:pt>
    <dgm:pt modelId="{CFF96845-11C3-4B9D-8B8D-8DACC4733D10}" type="parTrans" cxnId="{C131C653-6088-4E31-B2AB-9A709C373671}">
      <dgm:prSet/>
      <dgm:spPr/>
      <dgm:t>
        <a:bodyPr/>
        <a:lstStyle/>
        <a:p>
          <a:endParaRPr lang="en-US"/>
        </a:p>
      </dgm:t>
    </dgm:pt>
    <dgm:pt modelId="{E2E45EEC-0BA1-48B4-8171-533DDE51337B}" type="sibTrans" cxnId="{C131C653-6088-4E31-B2AB-9A709C373671}">
      <dgm:prSet/>
      <dgm:spPr/>
      <dgm:t>
        <a:bodyPr/>
        <a:lstStyle/>
        <a:p>
          <a:endParaRPr lang="en-US"/>
        </a:p>
      </dgm:t>
    </dgm:pt>
    <dgm:pt modelId="{874BDB29-582A-485E-BDFB-DBB317355654}">
      <dgm:prSet/>
      <dgm:spPr/>
      <dgm:t>
        <a:bodyPr/>
        <a:lstStyle/>
        <a:p>
          <a:r>
            <a:rPr lang="en-US" b="0" i="0" baseline="0"/>
            <a:t>Tutoring</a:t>
          </a:r>
          <a:endParaRPr lang="en-US"/>
        </a:p>
      </dgm:t>
    </dgm:pt>
    <dgm:pt modelId="{ECC07A59-3FE8-4ED7-BCCA-3404EA36912F}" type="parTrans" cxnId="{6FECA016-0A44-407C-A8E5-5318080572F9}">
      <dgm:prSet/>
      <dgm:spPr/>
      <dgm:t>
        <a:bodyPr/>
        <a:lstStyle/>
        <a:p>
          <a:endParaRPr lang="en-US"/>
        </a:p>
      </dgm:t>
    </dgm:pt>
    <dgm:pt modelId="{E1401D3D-F1E8-402D-81DE-21FA84EE4558}" type="sibTrans" cxnId="{6FECA016-0A44-407C-A8E5-5318080572F9}">
      <dgm:prSet/>
      <dgm:spPr/>
      <dgm:t>
        <a:bodyPr/>
        <a:lstStyle/>
        <a:p>
          <a:endParaRPr lang="en-US"/>
        </a:p>
      </dgm:t>
    </dgm:pt>
    <dgm:pt modelId="{EB1CADE0-B9A5-41A1-AED6-25D5A376BD8D}" type="pres">
      <dgm:prSet presAssocID="{813BF2A1-7F2E-4032-B4FB-166AD83ECFE8}" presName="linear" presStyleCnt="0">
        <dgm:presLayoutVars>
          <dgm:dir/>
          <dgm:animLvl val="lvl"/>
          <dgm:resizeHandles val="exact"/>
        </dgm:presLayoutVars>
      </dgm:prSet>
      <dgm:spPr/>
    </dgm:pt>
    <dgm:pt modelId="{1769BB1A-3907-46A1-9843-B5E888BED66F}" type="pres">
      <dgm:prSet presAssocID="{6428310F-FF75-4517-94B1-5435898E7830}" presName="parentLin" presStyleCnt="0"/>
      <dgm:spPr/>
    </dgm:pt>
    <dgm:pt modelId="{10B8ADFF-7F2D-4C29-9268-161C583E372D}" type="pres">
      <dgm:prSet presAssocID="{6428310F-FF75-4517-94B1-5435898E7830}" presName="parentLeftMargin" presStyleLbl="node1" presStyleIdx="0" presStyleCnt="4"/>
      <dgm:spPr/>
    </dgm:pt>
    <dgm:pt modelId="{E003FE73-F622-4265-A377-B2B19C910340}" type="pres">
      <dgm:prSet presAssocID="{6428310F-FF75-4517-94B1-5435898E783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3B8721F-BBEC-4514-A376-00289217DFF4}" type="pres">
      <dgm:prSet presAssocID="{6428310F-FF75-4517-94B1-5435898E7830}" presName="negativeSpace" presStyleCnt="0"/>
      <dgm:spPr/>
    </dgm:pt>
    <dgm:pt modelId="{BFEA3811-503E-4EC5-B863-A7E3897B55FA}" type="pres">
      <dgm:prSet presAssocID="{6428310F-FF75-4517-94B1-5435898E7830}" presName="childText" presStyleLbl="conFgAcc1" presStyleIdx="0" presStyleCnt="4">
        <dgm:presLayoutVars>
          <dgm:bulletEnabled val="1"/>
        </dgm:presLayoutVars>
      </dgm:prSet>
      <dgm:spPr/>
    </dgm:pt>
    <dgm:pt modelId="{CA8EEE0B-3812-42F3-A5C1-B74D36F6F1CC}" type="pres">
      <dgm:prSet presAssocID="{F4CDBF02-FBAC-4AED-9AAD-C6EA25E93B9F}" presName="spaceBetweenRectangles" presStyleCnt="0"/>
      <dgm:spPr/>
    </dgm:pt>
    <dgm:pt modelId="{4B7F455D-54A7-41FD-82CC-CC0FCBA18AC6}" type="pres">
      <dgm:prSet presAssocID="{5160B3B6-6507-4DE2-A1C2-32A68B63F06F}" presName="parentLin" presStyleCnt="0"/>
      <dgm:spPr/>
    </dgm:pt>
    <dgm:pt modelId="{245283A2-7055-43EF-94DF-9C95B6FCFCF1}" type="pres">
      <dgm:prSet presAssocID="{5160B3B6-6507-4DE2-A1C2-32A68B63F06F}" presName="parentLeftMargin" presStyleLbl="node1" presStyleIdx="0" presStyleCnt="4"/>
      <dgm:spPr/>
    </dgm:pt>
    <dgm:pt modelId="{49D2BECF-E581-424B-A506-610C4257A8DA}" type="pres">
      <dgm:prSet presAssocID="{5160B3B6-6507-4DE2-A1C2-32A68B63F06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14D4EF4-1331-4BAE-BC0D-BF1F1E472C07}" type="pres">
      <dgm:prSet presAssocID="{5160B3B6-6507-4DE2-A1C2-32A68B63F06F}" presName="negativeSpace" presStyleCnt="0"/>
      <dgm:spPr/>
    </dgm:pt>
    <dgm:pt modelId="{16A40DDA-C750-4734-A78D-E30B2A4F9DF3}" type="pres">
      <dgm:prSet presAssocID="{5160B3B6-6507-4DE2-A1C2-32A68B63F06F}" presName="childText" presStyleLbl="conFgAcc1" presStyleIdx="1" presStyleCnt="4">
        <dgm:presLayoutVars>
          <dgm:bulletEnabled val="1"/>
        </dgm:presLayoutVars>
      </dgm:prSet>
      <dgm:spPr/>
    </dgm:pt>
    <dgm:pt modelId="{4F372E58-CDA3-4F6B-8148-F81154A58A42}" type="pres">
      <dgm:prSet presAssocID="{284608C6-1CF4-4ED2-A219-315F397DA3BF}" presName="spaceBetweenRectangles" presStyleCnt="0"/>
      <dgm:spPr/>
    </dgm:pt>
    <dgm:pt modelId="{8B00F91E-DA0D-4D3C-A71E-685271AB5D1C}" type="pres">
      <dgm:prSet presAssocID="{18ADB0D6-FE85-4FD0-BAFC-D2EB4D802622}" presName="parentLin" presStyleCnt="0"/>
      <dgm:spPr/>
    </dgm:pt>
    <dgm:pt modelId="{B31C0817-F87F-4897-AC39-8795F2C4DEAE}" type="pres">
      <dgm:prSet presAssocID="{18ADB0D6-FE85-4FD0-BAFC-D2EB4D802622}" presName="parentLeftMargin" presStyleLbl="node1" presStyleIdx="1" presStyleCnt="4"/>
      <dgm:spPr/>
    </dgm:pt>
    <dgm:pt modelId="{DF148D76-5F63-4CD0-AA0A-296D0195FD2B}" type="pres">
      <dgm:prSet presAssocID="{18ADB0D6-FE85-4FD0-BAFC-D2EB4D80262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50F46AB-74FA-433D-A054-E1231B1E15A3}" type="pres">
      <dgm:prSet presAssocID="{18ADB0D6-FE85-4FD0-BAFC-D2EB4D802622}" presName="negativeSpace" presStyleCnt="0"/>
      <dgm:spPr/>
    </dgm:pt>
    <dgm:pt modelId="{4A227830-88D3-45F7-8D32-878C89FE7BE8}" type="pres">
      <dgm:prSet presAssocID="{18ADB0D6-FE85-4FD0-BAFC-D2EB4D802622}" presName="childText" presStyleLbl="conFgAcc1" presStyleIdx="2" presStyleCnt="4">
        <dgm:presLayoutVars>
          <dgm:bulletEnabled val="1"/>
        </dgm:presLayoutVars>
      </dgm:prSet>
      <dgm:spPr/>
    </dgm:pt>
    <dgm:pt modelId="{8F0682C8-11A1-4725-AD7D-DD6690A178E2}" type="pres">
      <dgm:prSet presAssocID="{E2E45EEC-0BA1-48B4-8171-533DDE51337B}" presName="spaceBetweenRectangles" presStyleCnt="0"/>
      <dgm:spPr/>
    </dgm:pt>
    <dgm:pt modelId="{4B9F538B-F386-484C-9A16-C87E2F8D817A}" type="pres">
      <dgm:prSet presAssocID="{874BDB29-582A-485E-BDFB-DBB317355654}" presName="parentLin" presStyleCnt="0"/>
      <dgm:spPr/>
    </dgm:pt>
    <dgm:pt modelId="{D438528B-C570-4582-815F-32953E73BEF6}" type="pres">
      <dgm:prSet presAssocID="{874BDB29-582A-485E-BDFB-DBB317355654}" presName="parentLeftMargin" presStyleLbl="node1" presStyleIdx="2" presStyleCnt="4"/>
      <dgm:spPr/>
    </dgm:pt>
    <dgm:pt modelId="{7E0DE1D3-9AD7-4237-9734-02A158F2673F}" type="pres">
      <dgm:prSet presAssocID="{874BDB29-582A-485E-BDFB-DBB31735565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2A49A4C-8021-42BC-8441-F05C426009B9}" type="pres">
      <dgm:prSet presAssocID="{874BDB29-582A-485E-BDFB-DBB317355654}" presName="negativeSpace" presStyleCnt="0"/>
      <dgm:spPr/>
    </dgm:pt>
    <dgm:pt modelId="{5449E4D6-158D-4B9B-BAFB-D596035CB4AB}" type="pres">
      <dgm:prSet presAssocID="{874BDB29-582A-485E-BDFB-DBB31735565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FECA016-0A44-407C-A8E5-5318080572F9}" srcId="{813BF2A1-7F2E-4032-B4FB-166AD83ECFE8}" destId="{874BDB29-582A-485E-BDFB-DBB317355654}" srcOrd="3" destOrd="0" parTransId="{ECC07A59-3FE8-4ED7-BCCA-3404EA36912F}" sibTransId="{E1401D3D-F1E8-402D-81DE-21FA84EE4558}"/>
    <dgm:cxn modelId="{C131C653-6088-4E31-B2AB-9A709C373671}" srcId="{813BF2A1-7F2E-4032-B4FB-166AD83ECFE8}" destId="{18ADB0D6-FE85-4FD0-BAFC-D2EB4D802622}" srcOrd="2" destOrd="0" parTransId="{CFF96845-11C3-4B9D-8B8D-8DACC4733D10}" sibTransId="{E2E45EEC-0BA1-48B4-8171-533DDE51337B}"/>
    <dgm:cxn modelId="{BFCD1958-4A44-48E1-A8A5-DDBC6F8A5CF8}" type="presOf" srcId="{5160B3B6-6507-4DE2-A1C2-32A68B63F06F}" destId="{49D2BECF-E581-424B-A506-610C4257A8DA}" srcOrd="1" destOrd="0" presId="urn:microsoft.com/office/officeart/2005/8/layout/list1"/>
    <dgm:cxn modelId="{8833AC59-3D54-470D-864E-A1CF869916BE}" srcId="{813BF2A1-7F2E-4032-B4FB-166AD83ECFE8}" destId="{5160B3B6-6507-4DE2-A1C2-32A68B63F06F}" srcOrd="1" destOrd="0" parTransId="{A7A0BD33-CB39-4A9C-A764-8132002DFBC8}" sibTransId="{284608C6-1CF4-4ED2-A219-315F397DA3BF}"/>
    <dgm:cxn modelId="{151E7982-B78C-4DF7-9404-C90338495E3D}" type="presOf" srcId="{874BDB29-582A-485E-BDFB-DBB317355654}" destId="{7E0DE1D3-9AD7-4237-9734-02A158F2673F}" srcOrd="1" destOrd="0" presId="urn:microsoft.com/office/officeart/2005/8/layout/list1"/>
    <dgm:cxn modelId="{C0EBA597-0C12-477B-84F3-DBB2671AF793}" type="presOf" srcId="{6428310F-FF75-4517-94B1-5435898E7830}" destId="{E003FE73-F622-4265-A377-B2B19C910340}" srcOrd="1" destOrd="0" presId="urn:microsoft.com/office/officeart/2005/8/layout/list1"/>
    <dgm:cxn modelId="{99AA2599-9D76-4DE4-A7B7-D8ABA69E0636}" type="presOf" srcId="{6428310F-FF75-4517-94B1-5435898E7830}" destId="{10B8ADFF-7F2D-4C29-9268-161C583E372D}" srcOrd="0" destOrd="0" presId="urn:microsoft.com/office/officeart/2005/8/layout/list1"/>
    <dgm:cxn modelId="{E6B461BB-C2EC-4007-BC42-BDAC2E7121DE}" type="presOf" srcId="{874BDB29-582A-485E-BDFB-DBB317355654}" destId="{D438528B-C570-4582-815F-32953E73BEF6}" srcOrd="0" destOrd="0" presId="urn:microsoft.com/office/officeart/2005/8/layout/list1"/>
    <dgm:cxn modelId="{C8D70CE5-9361-4026-826C-A56A000EAB9B}" type="presOf" srcId="{813BF2A1-7F2E-4032-B4FB-166AD83ECFE8}" destId="{EB1CADE0-B9A5-41A1-AED6-25D5A376BD8D}" srcOrd="0" destOrd="0" presId="urn:microsoft.com/office/officeart/2005/8/layout/list1"/>
    <dgm:cxn modelId="{A66721E6-C2AC-4E1C-9CB2-293D57998609}" srcId="{813BF2A1-7F2E-4032-B4FB-166AD83ECFE8}" destId="{6428310F-FF75-4517-94B1-5435898E7830}" srcOrd="0" destOrd="0" parTransId="{20DBFF72-71C4-4CC1-AD60-4FA7C2B6F17B}" sibTransId="{F4CDBF02-FBAC-4AED-9AAD-C6EA25E93B9F}"/>
    <dgm:cxn modelId="{418960EB-51F9-453E-ABFD-73CAF91BBB4E}" type="presOf" srcId="{18ADB0D6-FE85-4FD0-BAFC-D2EB4D802622}" destId="{DF148D76-5F63-4CD0-AA0A-296D0195FD2B}" srcOrd="1" destOrd="0" presId="urn:microsoft.com/office/officeart/2005/8/layout/list1"/>
    <dgm:cxn modelId="{3D12DDF5-6778-4332-B17A-B311B97872A7}" type="presOf" srcId="{18ADB0D6-FE85-4FD0-BAFC-D2EB4D802622}" destId="{B31C0817-F87F-4897-AC39-8795F2C4DEAE}" srcOrd="0" destOrd="0" presId="urn:microsoft.com/office/officeart/2005/8/layout/list1"/>
    <dgm:cxn modelId="{89FD7BFE-03E4-4310-950E-EA53B85B8035}" type="presOf" srcId="{5160B3B6-6507-4DE2-A1C2-32A68B63F06F}" destId="{245283A2-7055-43EF-94DF-9C95B6FCFCF1}" srcOrd="0" destOrd="0" presId="urn:microsoft.com/office/officeart/2005/8/layout/list1"/>
    <dgm:cxn modelId="{1DA0F0CC-3044-41E7-A47F-CAC2CD9CC694}" type="presParOf" srcId="{EB1CADE0-B9A5-41A1-AED6-25D5A376BD8D}" destId="{1769BB1A-3907-46A1-9843-B5E888BED66F}" srcOrd="0" destOrd="0" presId="urn:microsoft.com/office/officeart/2005/8/layout/list1"/>
    <dgm:cxn modelId="{540D758E-F311-4649-97B4-272F77F012F7}" type="presParOf" srcId="{1769BB1A-3907-46A1-9843-B5E888BED66F}" destId="{10B8ADFF-7F2D-4C29-9268-161C583E372D}" srcOrd="0" destOrd="0" presId="urn:microsoft.com/office/officeart/2005/8/layout/list1"/>
    <dgm:cxn modelId="{5270EBDC-A17D-4B50-9594-E456B9C0DAFA}" type="presParOf" srcId="{1769BB1A-3907-46A1-9843-B5E888BED66F}" destId="{E003FE73-F622-4265-A377-B2B19C910340}" srcOrd="1" destOrd="0" presId="urn:microsoft.com/office/officeart/2005/8/layout/list1"/>
    <dgm:cxn modelId="{5C85AA84-5866-49DE-A423-930F40D87274}" type="presParOf" srcId="{EB1CADE0-B9A5-41A1-AED6-25D5A376BD8D}" destId="{83B8721F-BBEC-4514-A376-00289217DFF4}" srcOrd="1" destOrd="0" presId="urn:microsoft.com/office/officeart/2005/8/layout/list1"/>
    <dgm:cxn modelId="{B86C29BE-98CF-45C5-B5FF-375A4D8D404B}" type="presParOf" srcId="{EB1CADE0-B9A5-41A1-AED6-25D5A376BD8D}" destId="{BFEA3811-503E-4EC5-B863-A7E3897B55FA}" srcOrd="2" destOrd="0" presId="urn:microsoft.com/office/officeart/2005/8/layout/list1"/>
    <dgm:cxn modelId="{4460076F-4D70-44EB-A092-833A51A4F6E8}" type="presParOf" srcId="{EB1CADE0-B9A5-41A1-AED6-25D5A376BD8D}" destId="{CA8EEE0B-3812-42F3-A5C1-B74D36F6F1CC}" srcOrd="3" destOrd="0" presId="urn:microsoft.com/office/officeart/2005/8/layout/list1"/>
    <dgm:cxn modelId="{B3C94C1F-57C0-4F09-BB5C-6F949D7020AE}" type="presParOf" srcId="{EB1CADE0-B9A5-41A1-AED6-25D5A376BD8D}" destId="{4B7F455D-54A7-41FD-82CC-CC0FCBA18AC6}" srcOrd="4" destOrd="0" presId="urn:microsoft.com/office/officeart/2005/8/layout/list1"/>
    <dgm:cxn modelId="{CA004A54-6E67-4677-86F1-B3736F61FFAB}" type="presParOf" srcId="{4B7F455D-54A7-41FD-82CC-CC0FCBA18AC6}" destId="{245283A2-7055-43EF-94DF-9C95B6FCFCF1}" srcOrd="0" destOrd="0" presId="urn:microsoft.com/office/officeart/2005/8/layout/list1"/>
    <dgm:cxn modelId="{255809CD-A256-48B0-ADA3-357372BF7BD7}" type="presParOf" srcId="{4B7F455D-54A7-41FD-82CC-CC0FCBA18AC6}" destId="{49D2BECF-E581-424B-A506-610C4257A8DA}" srcOrd="1" destOrd="0" presId="urn:microsoft.com/office/officeart/2005/8/layout/list1"/>
    <dgm:cxn modelId="{FC674414-4F1D-4201-AFAA-D908D4FB8D2C}" type="presParOf" srcId="{EB1CADE0-B9A5-41A1-AED6-25D5A376BD8D}" destId="{214D4EF4-1331-4BAE-BC0D-BF1F1E472C07}" srcOrd="5" destOrd="0" presId="urn:microsoft.com/office/officeart/2005/8/layout/list1"/>
    <dgm:cxn modelId="{16E282D5-21CD-45CE-B0BF-ACBAD48D5A80}" type="presParOf" srcId="{EB1CADE0-B9A5-41A1-AED6-25D5A376BD8D}" destId="{16A40DDA-C750-4734-A78D-E30B2A4F9DF3}" srcOrd="6" destOrd="0" presId="urn:microsoft.com/office/officeart/2005/8/layout/list1"/>
    <dgm:cxn modelId="{B80DC915-EE13-4115-B0FA-155C82D39146}" type="presParOf" srcId="{EB1CADE0-B9A5-41A1-AED6-25D5A376BD8D}" destId="{4F372E58-CDA3-4F6B-8148-F81154A58A42}" srcOrd="7" destOrd="0" presId="urn:microsoft.com/office/officeart/2005/8/layout/list1"/>
    <dgm:cxn modelId="{74D79E69-254E-414A-99CF-5D9A16F5D417}" type="presParOf" srcId="{EB1CADE0-B9A5-41A1-AED6-25D5A376BD8D}" destId="{8B00F91E-DA0D-4D3C-A71E-685271AB5D1C}" srcOrd="8" destOrd="0" presId="urn:microsoft.com/office/officeart/2005/8/layout/list1"/>
    <dgm:cxn modelId="{97FED585-5608-4C39-93E4-1ED9BE7494D3}" type="presParOf" srcId="{8B00F91E-DA0D-4D3C-A71E-685271AB5D1C}" destId="{B31C0817-F87F-4897-AC39-8795F2C4DEAE}" srcOrd="0" destOrd="0" presId="urn:microsoft.com/office/officeart/2005/8/layout/list1"/>
    <dgm:cxn modelId="{C4032A48-DFC9-4CCB-8FD4-A0E24963989F}" type="presParOf" srcId="{8B00F91E-DA0D-4D3C-A71E-685271AB5D1C}" destId="{DF148D76-5F63-4CD0-AA0A-296D0195FD2B}" srcOrd="1" destOrd="0" presId="urn:microsoft.com/office/officeart/2005/8/layout/list1"/>
    <dgm:cxn modelId="{026B14C8-A13B-4D85-BCAC-1337329AF4D5}" type="presParOf" srcId="{EB1CADE0-B9A5-41A1-AED6-25D5A376BD8D}" destId="{050F46AB-74FA-433D-A054-E1231B1E15A3}" srcOrd="9" destOrd="0" presId="urn:microsoft.com/office/officeart/2005/8/layout/list1"/>
    <dgm:cxn modelId="{E5391634-674B-4B9A-B34C-20BCEF1C42A6}" type="presParOf" srcId="{EB1CADE0-B9A5-41A1-AED6-25D5A376BD8D}" destId="{4A227830-88D3-45F7-8D32-878C89FE7BE8}" srcOrd="10" destOrd="0" presId="urn:microsoft.com/office/officeart/2005/8/layout/list1"/>
    <dgm:cxn modelId="{BF14670F-61CE-4965-85DD-91091824FA3E}" type="presParOf" srcId="{EB1CADE0-B9A5-41A1-AED6-25D5A376BD8D}" destId="{8F0682C8-11A1-4725-AD7D-DD6690A178E2}" srcOrd="11" destOrd="0" presId="urn:microsoft.com/office/officeart/2005/8/layout/list1"/>
    <dgm:cxn modelId="{3C6261FD-989C-4E40-9870-A3E51A863D54}" type="presParOf" srcId="{EB1CADE0-B9A5-41A1-AED6-25D5A376BD8D}" destId="{4B9F538B-F386-484C-9A16-C87E2F8D817A}" srcOrd="12" destOrd="0" presId="urn:microsoft.com/office/officeart/2005/8/layout/list1"/>
    <dgm:cxn modelId="{4800D3E7-0F48-4DC5-9389-2FBBDBCD6FFE}" type="presParOf" srcId="{4B9F538B-F386-484C-9A16-C87E2F8D817A}" destId="{D438528B-C570-4582-815F-32953E73BEF6}" srcOrd="0" destOrd="0" presId="urn:microsoft.com/office/officeart/2005/8/layout/list1"/>
    <dgm:cxn modelId="{DBE2C0E3-7EF0-4276-9062-5ED3F76CF85B}" type="presParOf" srcId="{4B9F538B-F386-484C-9A16-C87E2F8D817A}" destId="{7E0DE1D3-9AD7-4237-9734-02A158F2673F}" srcOrd="1" destOrd="0" presId="urn:microsoft.com/office/officeart/2005/8/layout/list1"/>
    <dgm:cxn modelId="{D0C3B274-E50C-4601-9FEE-C527BE82D486}" type="presParOf" srcId="{EB1CADE0-B9A5-41A1-AED6-25D5A376BD8D}" destId="{B2A49A4C-8021-42BC-8441-F05C426009B9}" srcOrd="13" destOrd="0" presId="urn:microsoft.com/office/officeart/2005/8/layout/list1"/>
    <dgm:cxn modelId="{A3F86DB1-40B8-48C3-9867-1851FF9510BE}" type="presParOf" srcId="{EB1CADE0-B9A5-41A1-AED6-25D5A376BD8D}" destId="{5449E4D6-158D-4B9B-BAFB-D596035CB4A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A65EA-5BEE-4421-8A08-9C6B1ED92B78}">
      <dsp:nvSpPr>
        <dsp:cNvPr id="0" name=""/>
        <dsp:cNvSpPr/>
      </dsp:nvSpPr>
      <dsp:spPr>
        <a:xfrm>
          <a:off x="53" y="42100"/>
          <a:ext cx="5145972" cy="748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It is a</a:t>
          </a:r>
        </a:p>
      </dsp:txBody>
      <dsp:txXfrm>
        <a:off x="53" y="42100"/>
        <a:ext cx="5145972" cy="748800"/>
      </dsp:txXfrm>
    </dsp:sp>
    <dsp:sp modelId="{4E615345-7F07-4E60-891A-F406E2CF7ECD}">
      <dsp:nvSpPr>
        <dsp:cNvPr id="0" name=""/>
        <dsp:cNvSpPr/>
      </dsp:nvSpPr>
      <dsp:spPr>
        <a:xfrm>
          <a:off x="53" y="790900"/>
          <a:ext cx="5145972" cy="384059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LLM (large language model)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GPT (generative pre-trained transformer)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latin typeface="Microsoft New Tai Lue"/>
            </a:rPr>
            <a:t>Dialogue model</a:t>
          </a:r>
          <a:endParaRPr lang="en-US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latin typeface="Microsoft New Tai Lue"/>
            </a:rPr>
            <a:t>Service by</a:t>
          </a:r>
          <a:r>
            <a:rPr lang="en-US" sz="2600" kern="1200" dirty="0"/>
            <a:t> OpenAI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Outcome of collective effort</a:t>
          </a:r>
        </a:p>
      </dsp:txBody>
      <dsp:txXfrm>
        <a:off x="53" y="790900"/>
        <a:ext cx="5145972" cy="3840598"/>
      </dsp:txXfrm>
    </dsp:sp>
    <dsp:sp modelId="{FA47C952-5294-4FA7-A3CF-B8FEC09C920A}">
      <dsp:nvSpPr>
        <dsp:cNvPr id="0" name=""/>
        <dsp:cNvSpPr/>
      </dsp:nvSpPr>
      <dsp:spPr>
        <a:xfrm>
          <a:off x="5866462" y="42100"/>
          <a:ext cx="5145972" cy="748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It is </a:t>
          </a:r>
          <a:r>
            <a:rPr lang="en-US" sz="2600" kern="1200" dirty="0">
              <a:latin typeface="Microsoft New Tai Lue"/>
            </a:rPr>
            <a:t>NOT</a:t>
          </a:r>
          <a:endParaRPr lang="en-US" sz="2600" kern="1200" dirty="0"/>
        </a:p>
      </dsp:txBody>
      <dsp:txXfrm>
        <a:off x="5866462" y="42100"/>
        <a:ext cx="5145972" cy="748800"/>
      </dsp:txXfrm>
    </dsp:sp>
    <dsp:sp modelId="{3E83534B-E4AC-446C-8451-3DE64D42C780}">
      <dsp:nvSpPr>
        <dsp:cNvPr id="0" name=""/>
        <dsp:cNvSpPr/>
      </dsp:nvSpPr>
      <dsp:spPr>
        <a:xfrm>
          <a:off x="5866462" y="790900"/>
          <a:ext cx="5145972" cy="384059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latin typeface="Microsoft New Tai Lue"/>
            </a:rPr>
            <a:t>Full AGI</a:t>
          </a:r>
          <a:r>
            <a:rPr lang="en-US" sz="2600" kern="1200" dirty="0"/>
            <a:t> (artificial general intelligence)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latin typeface="Microsoft New Tai Lue"/>
            </a:rPr>
            <a:t>Up-to-date (trained in 2021)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latin typeface="Microsoft New Tai Lue"/>
            </a:rPr>
            <a:t>A search engine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latin typeface="Microsoft New Tai Lue"/>
            </a:rPr>
            <a:t>A calculator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latin typeface="Microsoft New Tai Lue"/>
            </a:rPr>
            <a:t>Open/transparent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The only LLM you should know about</a:t>
          </a:r>
        </a:p>
      </dsp:txBody>
      <dsp:txXfrm>
        <a:off x="5866462" y="790900"/>
        <a:ext cx="5145972" cy="38405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A65EA-5BEE-4421-8A08-9C6B1ED92B78}">
      <dsp:nvSpPr>
        <dsp:cNvPr id="0" name=""/>
        <dsp:cNvSpPr/>
      </dsp:nvSpPr>
      <dsp:spPr>
        <a:xfrm>
          <a:off x="53" y="48482"/>
          <a:ext cx="5145972" cy="835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Microsoft New Tai Lue"/>
            </a:rPr>
            <a:t>LLMs are</a:t>
          </a:r>
          <a:r>
            <a:rPr lang="en-US" sz="2900" kern="1200"/>
            <a:t> </a:t>
          </a:r>
          <a:r>
            <a:rPr lang="en-US" sz="2900" kern="1200">
              <a:latin typeface="Microsoft New Tai Lue"/>
            </a:rPr>
            <a:t>really good at</a:t>
          </a:r>
          <a:endParaRPr lang="en-US" sz="2900" kern="1200"/>
        </a:p>
      </dsp:txBody>
      <dsp:txXfrm>
        <a:off x="53" y="48482"/>
        <a:ext cx="5145972" cy="835200"/>
      </dsp:txXfrm>
    </dsp:sp>
    <dsp:sp modelId="{4E615345-7F07-4E60-891A-F406E2CF7ECD}">
      <dsp:nvSpPr>
        <dsp:cNvPr id="0" name=""/>
        <dsp:cNvSpPr/>
      </dsp:nvSpPr>
      <dsp:spPr>
        <a:xfrm>
          <a:off x="53" y="883682"/>
          <a:ext cx="5145972" cy="374143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>
              <a:latin typeface="Microsoft New Tai Lue"/>
            </a:rPr>
            <a:t>Writing fluent and well-formed language</a:t>
          </a:r>
          <a:endParaRPr lang="en-US" sz="29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>
              <a:latin typeface="Microsoft New Tai Lue"/>
            </a:rPr>
            <a:t>Explaining their answers</a:t>
          </a: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>
              <a:latin typeface="Microsoft New Tai Lue"/>
            </a:rPr>
            <a:t>Summarizing long documents</a:t>
          </a: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>
              <a:latin typeface="Microsoft New Tai Lue"/>
            </a:rPr>
            <a:t>Writing programming code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>
              <a:latin typeface="Microsoft New Tai Lue"/>
            </a:rPr>
            <a:t>...</a:t>
          </a:r>
        </a:p>
      </dsp:txBody>
      <dsp:txXfrm>
        <a:off x="53" y="883682"/>
        <a:ext cx="5145972" cy="3741435"/>
      </dsp:txXfrm>
    </dsp:sp>
    <dsp:sp modelId="{FA47C952-5294-4FA7-A3CF-B8FEC09C920A}">
      <dsp:nvSpPr>
        <dsp:cNvPr id="0" name=""/>
        <dsp:cNvSpPr/>
      </dsp:nvSpPr>
      <dsp:spPr>
        <a:xfrm>
          <a:off x="5866462" y="48482"/>
          <a:ext cx="5145972" cy="835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Microsoft New Tai Lue"/>
            </a:rPr>
            <a:t>They are</a:t>
          </a:r>
          <a:r>
            <a:rPr lang="en-US" sz="2900" kern="1200" dirty="0"/>
            <a:t> </a:t>
          </a:r>
          <a:r>
            <a:rPr lang="en-US" sz="2900" kern="1200" dirty="0">
              <a:latin typeface="Microsoft New Tai Lue"/>
            </a:rPr>
            <a:t>not so good at</a:t>
          </a:r>
          <a:endParaRPr lang="en-US" sz="2900" kern="1200" dirty="0"/>
        </a:p>
      </dsp:txBody>
      <dsp:txXfrm>
        <a:off x="5866462" y="48482"/>
        <a:ext cx="5145972" cy="835200"/>
      </dsp:txXfrm>
    </dsp:sp>
    <dsp:sp modelId="{3E83534B-E4AC-446C-8451-3DE64D42C780}">
      <dsp:nvSpPr>
        <dsp:cNvPr id="0" name=""/>
        <dsp:cNvSpPr/>
      </dsp:nvSpPr>
      <dsp:spPr>
        <a:xfrm>
          <a:off x="5866462" y="883682"/>
          <a:ext cx="5145972" cy="374143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>
              <a:latin typeface="Microsoft New Tai Lue"/>
            </a:rPr>
            <a:t>Accessing up-to-date knowledge (but can search)</a:t>
          </a:r>
          <a:endParaRPr lang="en-US" sz="29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>
              <a:latin typeface="Microsoft New Tai Lue"/>
            </a:rPr>
            <a:t>Math (but can use plugins)</a:t>
          </a: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>
              <a:solidFill>
                <a:srgbClr val="000000"/>
              </a:solidFill>
              <a:latin typeface="Calibri"/>
              <a:cs typeface="Calibri"/>
            </a:rPr>
            <a:t>Knowing what they </a:t>
          </a:r>
          <a:r>
            <a:rPr lang="en-US" sz="2900" b="1" kern="1200">
              <a:solidFill>
                <a:srgbClr val="000000"/>
              </a:solidFill>
              <a:latin typeface="Calibri"/>
              <a:cs typeface="Calibri"/>
            </a:rPr>
            <a:t>don't know</a:t>
          </a:r>
          <a:endParaRPr lang="en-US" sz="2900" b="1" kern="1200">
            <a:latin typeface="Microsoft New Tai Lue"/>
          </a:endParaRP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>
              <a:latin typeface="Microsoft New Tai Lue"/>
            </a:rPr>
            <a:t>Pragmatics and implicature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>
              <a:latin typeface="Microsoft New Tai Lue"/>
            </a:rPr>
            <a:t>...</a:t>
          </a:r>
        </a:p>
      </dsp:txBody>
      <dsp:txXfrm>
        <a:off x="5866462" y="883682"/>
        <a:ext cx="5145972" cy="37414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FC48F-57AC-4DDD-A897-A7E4E9260F53}">
      <dsp:nvSpPr>
        <dsp:cNvPr id="0" name=""/>
        <dsp:cNvSpPr/>
      </dsp:nvSpPr>
      <dsp:spPr>
        <a:xfrm>
          <a:off x="2202497" y="1460"/>
          <a:ext cx="8809990" cy="149701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38" tIns="380241" rIns="170938" bIns="38024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 specific and describe the whole context in the prompt</a:t>
          </a:r>
        </a:p>
      </dsp:txBody>
      <dsp:txXfrm>
        <a:off x="2202497" y="1460"/>
        <a:ext cx="8809990" cy="1497012"/>
      </dsp:txXfrm>
    </dsp:sp>
    <dsp:sp modelId="{7F83220C-044C-47CA-BC1D-D953DE58AAFE}">
      <dsp:nvSpPr>
        <dsp:cNvPr id="0" name=""/>
        <dsp:cNvSpPr/>
      </dsp:nvSpPr>
      <dsp:spPr>
        <a:xfrm>
          <a:off x="0" y="1460"/>
          <a:ext cx="2202497" cy="14970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549" tIns="147872" rIns="116549" bIns="14787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Microsoft New Tai Lue"/>
            </a:rPr>
            <a:t>Context</a:t>
          </a:r>
          <a:endParaRPr lang="en-US" sz="2400" kern="1200" dirty="0"/>
        </a:p>
      </dsp:txBody>
      <dsp:txXfrm>
        <a:off x="0" y="1460"/>
        <a:ext cx="2202497" cy="1497012"/>
      </dsp:txXfrm>
    </dsp:sp>
    <dsp:sp modelId="{06B94539-118E-4C23-8117-47111E98A272}">
      <dsp:nvSpPr>
        <dsp:cNvPr id="0" name=""/>
        <dsp:cNvSpPr/>
      </dsp:nvSpPr>
      <dsp:spPr>
        <a:xfrm>
          <a:off x="2202497" y="1588293"/>
          <a:ext cx="8809990" cy="149701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38" tIns="380241" rIns="170938" bIns="38024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Verify all information in the response</a:t>
          </a:r>
        </a:p>
      </dsp:txBody>
      <dsp:txXfrm>
        <a:off x="2202497" y="1588293"/>
        <a:ext cx="8809990" cy="1497012"/>
      </dsp:txXfrm>
    </dsp:sp>
    <dsp:sp modelId="{A6825EE2-6B35-41C3-B055-2DB3BE273915}">
      <dsp:nvSpPr>
        <dsp:cNvPr id="0" name=""/>
        <dsp:cNvSpPr/>
      </dsp:nvSpPr>
      <dsp:spPr>
        <a:xfrm>
          <a:off x="0" y="1588293"/>
          <a:ext cx="2202497" cy="14970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549" tIns="147872" rIns="116549" bIns="14787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Microsoft New Tai Lue"/>
            </a:rPr>
            <a:t>Hallucinations</a:t>
          </a:r>
          <a:endParaRPr lang="en-US" sz="2400" kern="1200" dirty="0"/>
        </a:p>
      </dsp:txBody>
      <dsp:txXfrm>
        <a:off x="0" y="1588293"/>
        <a:ext cx="2202497" cy="1497012"/>
      </dsp:txXfrm>
    </dsp:sp>
    <dsp:sp modelId="{A00FDC6A-78AB-401E-8BA4-A2386E20D0CE}">
      <dsp:nvSpPr>
        <dsp:cNvPr id="0" name=""/>
        <dsp:cNvSpPr/>
      </dsp:nvSpPr>
      <dsp:spPr>
        <a:xfrm>
          <a:off x="2202497" y="3175127"/>
          <a:ext cx="8809990" cy="149701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38" tIns="380241" rIns="170938" bIns="38024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Check for consistency and bias</a:t>
          </a:r>
        </a:p>
      </dsp:txBody>
      <dsp:txXfrm>
        <a:off x="2202497" y="3175127"/>
        <a:ext cx="8809990" cy="1497012"/>
      </dsp:txXfrm>
    </dsp:sp>
    <dsp:sp modelId="{7DDD234C-9E94-40FC-811E-595464AAB3B7}">
      <dsp:nvSpPr>
        <dsp:cNvPr id="0" name=""/>
        <dsp:cNvSpPr/>
      </dsp:nvSpPr>
      <dsp:spPr>
        <a:xfrm>
          <a:off x="0" y="3175127"/>
          <a:ext cx="2202497" cy="14970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549" tIns="147872" rIns="116549" bIns="14787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Microsoft New Tai Lue"/>
            </a:rPr>
            <a:t>Bias</a:t>
          </a:r>
          <a:endParaRPr lang="en-US" sz="2400" kern="1200" dirty="0"/>
        </a:p>
      </dsp:txBody>
      <dsp:txXfrm>
        <a:off x="0" y="3175127"/>
        <a:ext cx="2202497" cy="14970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B4D18-42F2-4826-B0B6-663B363DC4F3}">
      <dsp:nvSpPr>
        <dsp:cNvPr id="0" name=""/>
        <dsp:cNvSpPr/>
      </dsp:nvSpPr>
      <dsp:spPr>
        <a:xfrm>
          <a:off x="0" y="2336800"/>
          <a:ext cx="11012488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387C58-8075-4218-A179-09BCC83D94B7}">
      <dsp:nvSpPr>
        <dsp:cNvPr id="0" name=""/>
        <dsp:cNvSpPr/>
      </dsp:nvSpPr>
      <dsp:spPr>
        <a:xfrm rot="8100000">
          <a:off x="73257" y="543245"/>
          <a:ext cx="334283" cy="334283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6EB0C-893A-4186-887F-C07BBC0D3CCB}">
      <dsp:nvSpPr>
        <dsp:cNvPr id="0" name=""/>
        <dsp:cNvSpPr/>
      </dsp:nvSpPr>
      <dsp:spPr>
        <a:xfrm>
          <a:off x="110392" y="580381"/>
          <a:ext cx="260011" cy="26001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143935-1E49-4020-8F49-EC66F67587FE}">
      <dsp:nvSpPr>
        <dsp:cNvPr id="0" name=""/>
        <dsp:cNvSpPr/>
      </dsp:nvSpPr>
      <dsp:spPr>
        <a:xfrm>
          <a:off x="476772" y="953414"/>
          <a:ext cx="1980261" cy="1383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Meta launches </a:t>
          </a:r>
          <a:r>
            <a:rPr lang="en-US" sz="1500" kern="1200" dirty="0" err="1"/>
            <a:t>LLaMA</a:t>
          </a:r>
        </a:p>
      </dsp:txBody>
      <dsp:txXfrm>
        <a:off x="476772" y="953414"/>
        <a:ext cx="1980261" cy="1383385"/>
      </dsp:txXfrm>
    </dsp:sp>
    <dsp:sp modelId="{122D77FF-8C6A-44F2-A9D4-466834C0B03C}">
      <dsp:nvSpPr>
        <dsp:cNvPr id="0" name=""/>
        <dsp:cNvSpPr/>
      </dsp:nvSpPr>
      <dsp:spPr>
        <a:xfrm>
          <a:off x="476772" y="467359"/>
          <a:ext cx="1980261" cy="486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24 Feb.</a:t>
          </a:r>
        </a:p>
      </dsp:txBody>
      <dsp:txXfrm>
        <a:off x="476772" y="467359"/>
        <a:ext cx="1980261" cy="486054"/>
      </dsp:txXfrm>
    </dsp:sp>
    <dsp:sp modelId="{6B0A7990-A506-43E5-A6A7-F43B0FE14CE5}">
      <dsp:nvSpPr>
        <dsp:cNvPr id="0" name=""/>
        <dsp:cNvSpPr/>
      </dsp:nvSpPr>
      <dsp:spPr>
        <a:xfrm>
          <a:off x="240398" y="953414"/>
          <a:ext cx="0" cy="1383385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C6E92-D476-4BFF-8ACA-2EC05A04198B}">
      <dsp:nvSpPr>
        <dsp:cNvPr id="0" name=""/>
        <dsp:cNvSpPr/>
      </dsp:nvSpPr>
      <dsp:spPr>
        <a:xfrm>
          <a:off x="204504" y="2293055"/>
          <a:ext cx="85094" cy="874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44E07-93C5-4B82-9E3F-CDC5417BA845}">
      <dsp:nvSpPr>
        <dsp:cNvPr id="0" name=""/>
        <dsp:cNvSpPr/>
      </dsp:nvSpPr>
      <dsp:spPr>
        <a:xfrm rot="18900000">
          <a:off x="1294889" y="3796071"/>
          <a:ext cx="334283" cy="334283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0CF1E-8C8D-4608-BCDD-D38FC7F0AFD4}">
      <dsp:nvSpPr>
        <dsp:cNvPr id="0" name=""/>
        <dsp:cNvSpPr/>
      </dsp:nvSpPr>
      <dsp:spPr>
        <a:xfrm>
          <a:off x="1332025" y="3833207"/>
          <a:ext cx="260011" cy="26001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CD6F1-1C80-4E79-AE35-82FB43C39D79}">
      <dsp:nvSpPr>
        <dsp:cNvPr id="0" name=""/>
        <dsp:cNvSpPr/>
      </dsp:nvSpPr>
      <dsp:spPr>
        <a:xfrm>
          <a:off x="1698405" y="2336800"/>
          <a:ext cx="1980261" cy="1383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LLaMA</a:t>
          </a:r>
          <a:r>
            <a:rPr lang="en-US" sz="1500" kern="1200" dirty="0"/>
            <a:t> is leaked</a:t>
          </a:r>
        </a:p>
      </dsp:txBody>
      <dsp:txXfrm>
        <a:off x="1698405" y="2336800"/>
        <a:ext cx="1980261" cy="1383385"/>
      </dsp:txXfrm>
    </dsp:sp>
    <dsp:sp modelId="{AC2E4FD3-7C08-492C-BB7A-9A888C29BBEE}">
      <dsp:nvSpPr>
        <dsp:cNvPr id="0" name=""/>
        <dsp:cNvSpPr/>
      </dsp:nvSpPr>
      <dsp:spPr>
        <a:xfrm>
          <a:off x="1698405" y="3720185"/>
          <a:ext cx="1980261" cy="486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3 Mar.</a:t>
          </a:r>
        </a:p>
      </dsp:txBody>
      <dsp:txXfrm>
        <a:off x="1698405" y="3720185"/>
        <a:ext cx="1980261" cy="486054"/>
      </dsp:txXfrm>
    </dsp:sp>
    <dsp:sp modelId="{7AC41308-6077-4945-A51D-EB0FAF3A099D}">
      <dsp:nvSpPr>
        <dsp:cNvPr id="0" name=""/>
        <dsp:cNvSpPr/>
      </dsp:nvSpPr>
      <dsp:spPr>
        <a:xfrm>
          <a:off x="1462031" y="2336800"/>
          <a:ext cx="0" cy="1383385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925DF3-7750-4421-BE80-8686D0C594C1}">
      <dsp:nvSpPr>
        <dsp:cNvPr id="0" name=""/>
        <dsp:cNvSpPr/>
      </dsp:nvSpPr>
      <dsp:spPr>
        <a:xfrm>
          <a:off x="1426137" y="2293055"/>
          <a:ext cx="85094" cy="874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D1A4A-C078-4EAB-9ADE-985B918607BB}">
      <dsp:nvSpPr>
        <dsp:cNvPr id="0" name=""/>
        <dsp:cNvSpPr/>
      </dsp:nvSpPr>
      <dsp:spPr>
        <a:xfrm rot="8100000">
          <a:off x="2516522" y="543245"/>
          <a:ext cx="334283" cy="334283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2F42A3-16AD-42E6-8102-E08C467C5306}">
      <dsp:nvSpPr>
        <dsp:cNvPr id="0" name=""/>
        <dsp:cNvSpPr/>
      </dsp:nvSpPr>
      <dsp:spPr>
        <a:xfrm>
          <a:off x="2553658" y="580381"/>
          <a:ext cx="260011" cy="26001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DE2AE8-489C-4B9F-AC77-F602F6F8FA9C}">
      <dsp:nvSpPr>
        <dsp:cNvPr id="0" name=""/>
        <dsp:cNvSpPr/>
      </dsp:nvSpPr>
      <dsp:spPr>
        <a:xfrm>
          <a:off x="2920038" y="953414"/>
          <a:ext cx="1980261" cy="1383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Stanford released Alpaca</a:t>
          </a:r>
        </a:p>
      </dsp:txBody>
      <dsp:txXfrm>
        <a:off x="2920038" y="953414"/>
        <a:ext cx="1980261" cy="1383385"/>
      </dsp:txXfrm>
    </dsp:sp>
    <dsp:sp modelId="{F4011A2A-FB31-45FE-B298-21C64DDC1ECA}">
      <dsp:nvSpPr>
        <dsp:cNvPr id="0" name=""/>
        <dsp:cNvSpPr/>
      </dsp:nvSpPr>
      <dsp:spPr>
        <a:xfrm>
          <a:off x="2920038" y="467359"/>
          <a:ext cx="1980261" cy="486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13 Mar.</a:t>
          </a:r>
        </a:p>
      </dsp:txBody>
      <dsp:txXfrm>
        <a:off x="2920038" y="467359"/>
        <a:ext cx="1980261" cy="486054"/>
      </dsp:txXfrm>
    </dsp:sp>
    <dsp:sp modelId="{4CB76C3C-10F2-4574-BDC4-CAC648C40E18}">
      <dsp:nvSpPr>
        <dsp:cNvPr id="0" name=""/>
        <dsp:cNvSpPr/>
      </dsp:nvSpPr>
      <dsp:spPr>
        <a:xfrm>
          <a:off x="2683664" y="953414"/>
          <a:ext cx="0" cy="1383385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8EF061-4410-434A-B40B-AC0966D8831C}">
      <dsp:nvSpPr>
        <dsp:cNvPr id="0" name=""/>
        <dsp:cNvSpPr/>
      </dsp:nvSpPr>
      <dsp:spPr>
        <a:xfrm>
          <a:off x="2647769" y="2293055"/>
          <a:ext cx="85094" cy="874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AB98D-1A16-4245-A65E-2613C73D7A68}">
      <dsp:nvSpPr>
        <dsp:cNvPr id="0" name=""/>
        <dsp:cNvSpPr/>
      </dsp:nvSpPr>
      <dsp:spPr>
        <a:xfrm rot="18900000">
          <a:off x="3738155" y="3796071"/>
          <a:ext cx="334283" cy="334283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5D334-FB27-486C-B4E3-92A3597FFCCA}">
      <dsp:nvSpPr>
        <dsp:cNvPr id="0" name=""/>
        <dsp:cNvSpPr/>
      </dsp:nvSpPr>
      <dsp:spPr>
        <a:xfrm>
          <a:off x="3775291" y="3833207"/>
          <a:ext cx="260011" cy="26001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6DF99-3F86-4FF4-97F2-214EBAB579BD}">
      <dsp:nvSpPr>
        <dsp:cNvPr id="0" name=""/>
        <dsp:cNvSpPr/>
      </dsp:nvSpPr>
      <dsp:spPr>
        <a:xfrm>
          <a:off x="4141671" y="2336800"/>
          <a:ext cx="1980261" cy="1383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LLaMA</a:t>
          </a:r>
          <a:r>
            <a:rPr lang="en-US" sz="1500" kern="1200" dirty="0"/>
            <a:t> runs on laptop</a:t>
          </a:r>
        </a:p>
      </dsp:txBody>
      <dsp:txXfrm>
        <a:off x="4141671" y="2336800"/>
        <a:ext cx="1980261" cy="1383385"/>
      </dsp:txXfrm>
    </dsp:sp>
    <dsp:sp modelId="{9E3F5A49-762B-4C69-BE04-77BA56DB319B}">
      <dsp:nvSpPr>
        <dsp:cNvPr id="0" name=""/>
        <dsp:cNvSpPr/>
      </dsp:nvSpPr>
      <dsp:spPr>
        <a:xfrm>
          <a:off x="4141671" y="3720185"/>
          <a:ext cx="1980261" cy="486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18 Mar.</a:t>
          </a:r>
        </a:p>
      </dsp:txBody>
      <dsp:txXfrm>
        <a:off x="4141671" y="3720185"/>
        <a:ext cx="1980261" cy="486054"/>
      </dsp:txXfrm>
    </dsp:sp>
    <dsp:sp modelId="{29A6F845-AD76-4BF9-BEB1-80E771779969}">
      <dsp:nvSpPr>
        <dsp:cNvPr id="0" name=""/>
        <dsp:cNvSpPr/>
      </dsp:nvSpPr>
      <dsp:spPr>
        <a:xfrm>
          <a:off x="3905297" y="2336800"/>
          <a:ext cx="0" cy="1383385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B24D35-A5C5-4986-9A7B-1109913F1509}">
      <dsp:nvSpPr>
        <dsp:cNvPr id="0" name=""/>
        <dsp:cNvSpPr/>
      </dsp:nvSpPr>
      <dsp:spPr>
        <a:xfrm>
          <a:off x="3869402" y="2293055"/>
          <a:ext cx="85094" cy="874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E36FC-9C08-4870-B73B-30F24BDF61ED}">
      <dsp:nvSpPr>
        <dsp:cNvPr id="0" name=""/>
        <dsp:cNvSpPr/>
      </dsp:nvSpPr>
      <dsp:spPr>
        <a:xfrm rot="8100000">
          <a:off x="4959787" y="543245"/>
          <a:ext cx="334283" cy="334283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1C2F06-BCD5-4B9C-A660-8A6150474BE8}">
      <dsp:nvSpPr>
        <dsp:cNvPr id="0" name=""/>
        <dsp:cNvSpPr/>
      </dsp:nvSpPr>
      <dsp:spPr>
        <a:xfrm>
          <a:off x="4996923" y="580381"/>
          <a:ext cx="260011" cy="26001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34CABC-0BA6-4081-92EF-D92F3208552D}">
      <dsp:nvSpPr>
        <dsp:cNvPr id="0" name=""/>
        <dsp:cNvSpPr/>
      </dsp:nvSpPr>
      <dsp:spPr>
        <a:xfrm>
          <a:off x="5363303" y="953414"/>
          <a:ext cx="1980261" cy="1383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GPT4All, open ecosystem</a:t>
          </a:r>
          <a:r>
            <a:rPr lang="en-US" sz="1500" kern="1200" dirty="0">
              <a:latin typeface="Microsoft New Tai Lue"/>
            </a:rPr>
            <a:t> of LLMs</a:t>
          </a:r>
          <a:endParaRPr lang="en-US" sz="1500" kern="1200" dirty="0"/>
        </a:p>
      </dsp:txBody>
      <dsp:txXfrm>
        <a:off x="5363303" y="953414"/>
        <a:ext cx="1980261" cy="1383385"/>
      </dsp:txXfrm>
    </dsp:sp>
    <dsp:sp modelId="{F629C107-9191-47AF-BFED-EB4EAE9F2F2D}">
      <dsp:nvSpPr>
        <dsp:cNvPr id="0" name=""/>
        <dsp:cNvSpPr/>
      </dsp:nvSpPr>
      <dsp:spPr>
        <a:xfrm>
          <a:off x="5363303" y="467359"/>
          <a:ext cx="1980261" cy="486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25 Mar.</a:t>
          </a:r>
        </a:p>
      </dsp:txBody>
      <dsp:txXfrm>
        <a:off x="5363303" y="467359"/>
        <a:ext cx="1980261" cy="486054"/>
      </dsp:txXfrm>
    </dsp:sp>
    <dsp:sp modelId="{4FDA1454-E805-46D9-BA1B-B218B60280F3}">
      <dsp:nvSpPr>
        <dsp:cNvPr id="0" name=""/>
        <dsp:cNvSpPr/>
      </dsp:nvSpPr>
      <dsp:spPr>
        <a:xfrm>
          <a:off x="5126929" y="953414"/>
          <a:ext cx="0" cy="1383385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6642A-6FE2-435C-B849-D3D3007BCEAD}">
      <dsp:nvSpPr>
        <dsp:cNvPr id="0" name=""/>
        <dsp:cNvSpPr/>
      </dsp:nvSpPr>
      <dsp:spPr>
        <a:xfrm>
          <a:off x="5091035" y="2293055"/>
          <a:ext cx="85094" cy="874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F6638-3E4E-463B-A494-A7E4CB102166}">
      <dsp:nvSpPr>
        <dsp:cNvPr id="0" name=""/>
        <dsp:cNvSpPr/>
      </dsp:nvSpPr>
      <dsp:spPr>
        <a:xfrm rot="18900000">
          <a:off x="6181420" y="3796071"/>
          <a:ext cx="334283" cy="334283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1DC37-CC24-406E-8E2D-0F8F777E7C76}">
      <dsp:nvSpPr>
        <dsp:cNvPr id="0" name=""/>
        <dsp:cNvSpPr/>
      </dsp:nvSpPr>
      <dsp:spPr>
        <a:xfrm>
          <a:off x="6218556" y="3833207"/>
          <a:ext cx="260011" cy="26001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9B4E12-D5C8-437A-A26C-2C3CE4DF675F}">
      <dsp:nvSpPr>
        <dsp:cNvPr id="0" name=""/>
        <dsp:cNvSpPr/>
      </dsp:nvSpPr>
      <dsp:spPr>
        <a:xfrm>
          <a:off x="6584936" y="2336800"/>
          <a:ext cx="1980261" cy="1383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PEFT, training in an hour</a:t>
          </a:r>
        </a:p>
      </dsp:txBody>
      <dsp:txXfrm>
        <a:off x="6584936" y="2336800"/>
        <a:ext cx="1980261" cy="1383385"/>
      </dsp:txXfrm>
    </dsp:sp>
    <dsp:sp modelId="{CECE4ED8-ED4B-472C-97B1-0B6836D6B8D7}">
      <dsp:nvSpPr>
        <dsp:cNvPr id="0" name=""/>
        <dsp:cNvSpPr/>
      </dsp:nvSpPr>
      <dsp:spPr>
        <a:xfrm>
          <a:off x="6584936" y="3720185"/>
          <a:ext cx="1980261" cy="486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28 Mar.</a:t>
          </a:r>
        </a:p>
      </dsp:txBody>
      <dsp:txXfrm>
        <a:off x="6584936" y="3720185"/>
        <a:ext cx="1980261" cy="486054"/>
      </dsp:txXfrm>
    </dsp:sp>
    <dsp:sp modelId="{01BA7B69-A793-4B70-B28F-39D951BAB5C2}">
      <dsp:nvSpPr>
        <dsp:cNvPr id="0" name=""/>
        <dsp:cNvSpPr/>
      </dsp:nvSpPr>
      <dsp:spPr>
        <a:xfrm>
          <a:off x="6348562" y="2336800"/>
          <a:ext cx="0" cy="1383385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B357ED-4FA5-484C-A99A-3C098EBBAF77}">
      <dsp:nvSpPr>
        <dsp:cNvPr id="0" name=""/>
        <dsp:cNvSpPr/>
      </dsp:nvSpPr>
      <dsp:spPr>
        <a:xfrm>
          <a:off x="6312668" y="2293055"/>
          <a:ext cx="85094" cy="874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F4CB4-43E0-4C18-AFE4-3AD42F067756}">
      <dsp:nvSpPr>
        <dsp:cNvPr id="0" name=""/>
        <dsp:cNvSpPr/>
      </dsp:nvSpPr>
      <dsp:spPr>
        <a:xfrm rot="8100000">
          <a:off x="7403053" y="543245"/>
          <a:ext cx="334283" cy="334283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0AA3FF-F831-449E-B93C-F8637ACAE594}">
      <dsp:nvSpPr>
        <dsp:cNvPr id="0" name=""/>
        <dsp:cNvSpPr/>
      </dsp:nvSpPr>
      <dsp:spPr>
        <a:xfrm>
          <a:off x="7440189" y="580381"/>
          <a:ext cx="260011" cy="26001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4D1EA-1BB1-4C73-8B3B-6BBF1BA2D81C}">
      <dsp:nvSpPr>
        <dsp:cNvPr id="0" name=""/>
        <dsp:cNvSpPr/>
      </dsp:nvSpPr>
      <dsp:spPr>
        <a:xfrm>
          <a:off x="7806569" y="953414"/>
          <a:ext cx="1980261" cy="1383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Koala, open ChatGPT</a:t>
          </a:r>
        </a:p>
      </dsp:txBody>
      <dsp:txXfrm>
        <a:off x="7806569" y="953414"/>
        <a:ext cx="1980261" cy="1383385"/>
      </dsp:txXfrm>
    </dsp:sp>
    <dsp:sp modelId="{F8DFC562-D820-4E27-A8EF-4972074214AC}">
      <dsp:nvSpPr>
        <dsp:cNvPr id="0" name=""/>
        <dsp:cNvSpPr/>
      </dsp:nvSpPr>
      <dsp:spPr>
        <a:xfrm>
          <a:off x="7806569" y="467359"/>
          <a:ext cx="1980261" cy="486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3 Apr.</a:t>
          </a:r>
        </a:p>
      </dsp:txBody>
      <dsp:txXfrm>
        <a:off x="7806569" y="467359"/>
        <a:ext cx="1980261" cy="486054"/>
      </dsp:txXfrm>
    </dsp:sp>
    <dsp:sp modelId="{8D15EE79-91CD-4CAC-81F2-301F835890B0}">
      <dsp:nvSpPr>
        <dsp:cNvPr id="0" name=""/>
        <dsp:cNvSpPr/>
      </dsp:nvSpPr>
      <dsp:spPr>
        <a:xfrm>
          <a:off x="7570195" y="953414"/>
          <a:ext cx="0" cy="1383385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1A042-9E01-45CB-9848-F9CAC5FB64A8}">
      <dsp:nvSpPr>
        <dsp:cNvPr id="0" name=""/>
        <dsp:cNvSpPr/>
      </dsp:nvSpPr>
      <dsp:spPr>
        <a:xfrm>
          <a:off x="7534300" y="2293055"/>
          <a:ext cx="85094" cy="874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D67B4-11C1-4774-8A10-2B51056FED13}">
      <dsp:nvSpPr>
        <dsp:cNvPr id="0" name=""/>
        <dsp:cNvSpPr/>
      </dsp:nvSpPr>
      <dsp:spPr>
        <a:xfrm rot="18900000">
          <a:off x="8624686" y="3796071"/>
          <a:ext cx="334283" cy="334283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95A5C-7DDE-423F-9C12-B099B1CE08BD}">
      <dsp:nvSpPr>
        <dsp:cNvPr id="0" name=""/>
        <dsp:cNvSpPr/>
      </dsp:nvSpPr>
      <dsp:spPr>
        <a:xfrm>
          <a:off x="8661822" y="3833207"/>
          <a:ext cx="260011" cy="26001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350F8-44D1-46B4-A075-3173EBD48841}">
      <dsp:nvSpPr>
        <dsp:cNvPr id="0" name=""/>
        <dsp:cNvSpPr/>
      </dsp:nvSpPr>
      <dsp:spPr>
        <a:xfrm>
          <a:off x="9028202" y="2336800"/>
          <a:ext cx="1980261" cy="1383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Open Assistant, cheap RHLF</a:t>
          </a:r>
        </a:p>
      </dsp:txBody>
      <dsp:txXfrm>
        <a:off x="9028202" y="2336800"/>
        <a:ext cx="1980261" cy="1383385"/>
      </dsp:txXfrm>
    </dsp:sp>
    <dsp:sp modelId="{60DCB202-EF82-4B7E-B65C-F53ABBAA1082}">
      <dsp:nvSpPr>
        <dsp:cNvPr id="0" name=""/>
        <dsp:cNvSpPr/>
      </dsp:nvSpPr>
      <dsp:spPr>
        <a:xfrm>
          <a:off x="9028202" y="3720185"/>
          <a:ext cx="1980261" cy="486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15 Apr.</a:t>
          </a:r>
        </a:p>
      </dsp:txBody>
      <dsp:txXfrm>
        <a:off x="9028202" y="3720185"/>
        <a:ext cx="1980261" cy="486054"/>
      </dsp:txXfrm>
    </dsp:sp>
    <dsp:sp modelId="{B44D9232-E0C3-472A-BA43-3B0306372C1D}">
      <dsp:nvSpPr>
        <dsp:cNvPr id="0" name=""/>
        <dsp:cNvSpPr/>
      </dsp:nvSpPr>
      <dsp:spPr>
        <a:xfrm>
          <a:off x="8791827" y="2336800"/>
          <a:ext cx="0" cy="1383385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A8A1E0-1CAA-4E5A-B86E-DFF07C17D214}">
      <dsp:nvSpPr>
        <dsp:cNvPr id="0" name=""/>
        <dsp:cNvSpPr/>
      </dsp:nvSpPr>
      <dsp:spPr>
        <a:xfrm>
          <a:off x="8755933" y="2293055"/>
          <a:ext cx="85094" cy="874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C60B2-44EE-429F-97DF-7094802612EA}">
      <dsp:nvSpPr>
        <dsp:cNvPr id="0" name=""/>
        <dsp:cNvSpPr/>
      </dsp:nvSpPr>
      <dsp:spPr>
        <a:xfrm>
          <a:off x="0" y="1939"/>
          <a:ext cx="11012488" cy="9830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2E5A6-7650-44F3-8512-6F4350F0A9FA}">
      <dsp:nvSpPr>
        <dsp:cNvPr id="0" name=""/>
        <dsp:cNvSpPr/>
      </dsp:nvSpPr>
      <dsp:spPr>
        <a:xfrm>
          <a:off x="297387" y="223137"/>
          <a:ext cx="540704" cy="5407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5BC39-92F3-42CC-95FD-BD411D3F4E49}">
      <dsp:nvSpPr>
        <dsp:cNvPr id="0" name=""/>
        <dsp:cNvSpPr/>
      </dsp:nvSpPr>
      <dsp:spPr>
        <a:xfrm>
          <a:off x="1135479" y="1939"/>
          <a:ext cx="9877008" cy="983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045" tIns="104045" rIns="104045" bIns="10404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LLMs are "just" text completion machines</a:t>
          </a:r>
        </a:p>
      </dsp:txBody>
      <dsp:txXfrm>
        <a:off x="1135479" y="1939"/>
        <a:ext cx="9877008" cy="983099"/>
      </dsp:txXfrm>
    </dsp:sp>
    <dsp:sp modelId="{114CE186-D2AC-454A-A454-92C76FFE09F2}">
      <dsp:nvSpPr>
        <dsp:cNvPr id="0" name=""/>
        <dsp:cNvSpPr/>
      </dsp:nvSpPr>
      <dsp:spPr>
        <a:xfrm>
          <a:off x="0" y="1230813"/>
          <a:ext cx="11012488" cy="9830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470BFE-7D24-4F97-96FF-22C4549E65AD}">
      <dsp:nvSpPr>
        <dsp:cNvPr id="0" name=""/>
        <dsp:cNvSpPr/>
      </dsp:nvSpPr>
      <dsp:spPr>
        <a:xfrm>
          <a:off x="297387" y="1452010"/>
          <a:ext cx="540704" cy="5407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2FC84F-8429-418E-8946-39D18D74677E}">
      <dsp:nvSpPr>
        <dsp:cNvPr id="0" name=""/>
        <dsp:cNvSpPr/>
      </dsp:nvSpPr>
      <dsp:spPr>
        <a:xfrm>
          <a:off x="1135479" y="1230813"/>
          <a:ext cx="9877008" cy="983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045" tIns="104045" rIns="104045" bIns="10404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They simulate humans very well, and keep getting better</a:t>
          </a:r>
        </a:p>
      </dsp:txBody>
      <dsp:txXfrm>
        <a:off x="1135479" y="1230813"/>
        <a:ext cx="9877008" cy="983099"/>
      </dsp:txXfrm>
    </dsp:sp>
    <dsp:sp modelId="{985EF797-546F-439A-9827-7F063D8F522E}">
      <dsp:nvSpPr>
        <dsp:cNvPr id="0" name=""/>
        <dsp:cNvSpPr/>
      </dsp:nvSpPr>
      <dsp:spPr>
        <a:xfrm>
          <a:off x="0" y="2459687"/>
          <a:ext cx="11012488" cy="9830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BA8A8-C0BA-4163-9BA2-96D9EDE59DF4}">
      <dsp:nvSpPr>
        <dsp:cNvPr id="0" name=""/>
        <dsp:cNvSpPr/>
      </dsp:nvSpPr>
      <dsp:spPr>
        <a:xfrm>
          <a:off x="297387" y="2680884"/>
          <a:ext cx="540704" cy="5407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BA52F-820E-479F-8A3A-D698AC849D56}">
      <dsp:nvSpPr>
        <dsp:cNvPr id="0" name=""/>
        <dsp:cNvSpPr/>
      </dsp:nvSpPr>
      <dsp:spPr>
        <a:xfrm>
          <a:off x="1135479" y="2459687"/>
          <a:ext cx="9877008" cy="983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045" tIns="104045" rIns="104045" bIns="104045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Limited multilingual capabilities for now</a:t>
          </a:r>
          <a:r>
            <a:rPr lang="en-US" sz="2200" kern="1200" dirty="0">
              <a:latin typeface="Microsoft New Tai Lue"/>
            </a:rPr>
            <a:t>, culturally biased</a:t>
          </a:r>
          <a:endParaRPr lang="en-US" sz="2200" kern="1200" dirty="0"/>
        </a:p>
      </dsp:txBody>
      <dsp:txXfrm>
        <a:off x="1135479" y="2459687"/>
        <a:ext cx="9877008" cy="983099"/>
      </dsp:txXfrm>
    </dsp:sp>
    <dsp:sp modelId="{434109AA-33AF-49A1-8860-C2DA7E181D69}">
      <dsp:nvSpPr>
        <dsp:cNvPr id="0" name=""/>
        <dsp:cNvSpPr/>
      </dsp:nvSpPr>
      <dsp:spPr>
        <a:xfrm>
          <a:off x="0" y="3688561"/>
          <a:ext cx="11012488" cy="9830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1BF4E-9C2A-4C18-8C28-8D70E807EAFD}">
      <dsp:nvSpPr>
        <dsp:cNvPr id="0" name=""/>
        <dsp:cNvSpPr/>
      </dsp:nvSpPr>
      <dsp:spPr>
        <a:xfrm>
          <a:off x="297387" y="3909758"/>
          <a:ext cx="540704" cy="5407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A42987-5E4B-46BC-A648-2B0EA59299B3}">
      <dsp:nvSpPr>
        <dsp:cNvPr id="0" name=""/>
        <dsp:cNvSpPr/>
      </dsp:nvSpPr>
      <dsp:spPr>
        <a:xfrm>
          <a:off x="1135479" y="3688561"/>
          <a:ext cx="9877008" cy="983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045" tIns="104045" rIns="104045" bIns="10404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No guarantees about free hosted services, but open source is booming</a:t>
          </a:r>
        </a:p>
      </dsp:txBody>
      <dsp:txXfrm>
        <a:off x="1135479" y="3688561"/>
        <a:ext cx="9877008" cy="9830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A3811-503E-4EC5-B863-A7E3897B55FA}">
      <dsp:nvSpPr>
        <dsp:cNvPr id="0" name=""/>
        <dsp:cNvSpPr/>
      </dsp:nvSpPr>
      <dsp:spPr>
        <a:xfrm>
          <a:off x="0" y="432039"/>
          <a:ext cx="1101248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3FE73-F622-4265-A377-B2B19C910340}">
      <dsp:nvSpPr>
        <dsp:cNvPr id="0" name=""/>
        <dsp:cNvSpPr/>
      </dsp:nvSpPr>
      <dsp:spPr>
        <a:xfrm>
          <a:off x="550624" y="48279"/>
          <a:ext cx="7708741" cy="767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372" tIns="0" rIns="291372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baseline="0"/>
            <a:t>Personalization</a:t>
          </a:r>
          <a:endParaRPr lang="en-US" sz="2600" kern="1200"/>
        </a:p>
      </dsp:txBody>
      <dsp:txXfrm>
        <a:off x="588091" y="85746"/>
        <a:ext cx="7633807" cy="692586"/>
      </dsp:txXfrm>
    </dsp:sp>
    <dsp:sp modelId="{16A40DDA-C750-4734-A78D-E30B2A4F9DF3}">
      <dsp:nvSpPr>
        <dsp:cNvPr id="0" name=""/>
        <dsp:cNvSpPr/>
      </dsp:nvSpPr>
      <dsp:spPr>
        <a:xfrm>
          <a:off x="0" y="1611399"/>
          <a:ext cx="1101248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2BECF-E581-424B-A506-610C4257A8DA}">
      <dsp:nvSpPr>
        <dsp:cNvPr id="0" name=""/>
        <dsp:cNvSpPr/>
      </dsp:nvSpPr>
      <dsp:spPr>
        <a:xfrm>
          <a:off x="550624" y="1227639"/>
          <a:ext cx="7708741" cy="767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372" tIns="0" rIns="291372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baseline="0"/>
            <a:t>Assessment</a:t>
          </a:r>
          <a:endParaRPr lang="en-US" sz="2600" kern="1200"/>
        </a:p>
      </dsp:txBody>
      <dsp:txXfrm>
        <a:off x="588091" y="1265106"/>
        <a:ext cx="7633807" cy="692586"/>
      </dsp:txXfrm>
    </dsp:sp>
    <dsp:sp modelId="{4A227830-88D3-45F7-8D32-878C89FE7BE8}">
      <dsp:nvSpPr>
        <dsp:cNvPr id="0" name=""/>
        <dsp:cNvSpPr/>
      </dsp:nvSpPr>
      <dsp:spPr>
        <a:xfrm>
          <a:off x="0" y="2790760"/>
          <a:ext cx="1101248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48D76-5F63-4CD0-AA0A-296D0195FD2B}">
      <dsp:nvSpPr>
        <dsp:cNvPr id="0" name=""/>
        <dsp:cNvSpPr/>
      </dsp:nvSpPr>
      <dsp:spPr>
        <a:xfrm>
          <a:off x="550624" y="2407000"/>
          <a:ext cx="7708741" cy="767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372" tIns="0" rIns="291372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baseline="0"/>
            <a:t>Practice</a:t>
          </a:r>
          <a:endParaRPr lang="en-US" sz="2600" kern="1200"/>
        </a:p>
      </dsp:txBody>
      <dsp:txXfrm>
        <a:off x="588091" y="2444467"/>
        <a:ext cx="7633807" cy="692586"/>
      </dsp:txXfrm>
    </dsp:sp>
    <dsp:sp modelId="{5449E4D6-158D-4B9B-BAFB-D596035CB4AB}">
      <dsp:nvSpPr>
        <dsp:cNvPr id="0" name=""/>
        <dsp:cNvSpPr/>
      </dsp:nvSpPr>
      <dsp:spPr>
        <a:xfrm>
          <a:off x="0" y="3970120"/>
          <a:ext cx="1101248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DE1D3-9AD7-4237-9734-02A158F2673F}">
      <dsp:nvSpPr>
        <dsp:cNvPr id="0" name=""/>
        <dsp:cNvSpPr/>
      </dsp:nvSpPr>
      <dsp:spPr>
        <a:xfrm>
          <a:off x="550624" y="3586360"/>
          <a:ext cx="7708741" cy="767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372" tIns="0" rIns="291372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baseline="0"/>
            <a:t>Tutoring</a:t>
          </a:r>
          <a:endParaRPr lang="en-US" sz="2600" kern="1200"/>
        </a:p>
      </dsp:txBody>
      <dsp:txXfrm>
        <a:off x="588091" y="3623827"/>
        <a:ext cx="7633807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689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81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564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770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163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714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149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070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867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960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661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4252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9899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3955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6977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8742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038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4180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0064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817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479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70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143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550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04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245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648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hyperlink" Target="http://www.designguide.ku.dk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hyperlink" Target="https://designguide.ku.dk/skabeloner/powerpoint/praesentationer/" TargetMode="External"/><Relationship Id="rId4" Type="http://schemas.openxmlformats.org/officeDocument/2006/relationships/hyperlink" Target="https://image.ku.dk/shared/aZwD18034DnM3TYEw9XagEF6kxI6MLkV" TargetMode="External"/><Relationship Id="rId9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al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1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20" name="Titel 2">
            <a:extLst>
              <a:ext uri="{FF2B5EF4-FFF2-40B4-BE49-F238E27FC236}">
                <a16:creationId xmlns:a16="http://schemas.microsoft.com/office/drawing/2014/main" id="{916BA171-A8D6-BD97-B474-75F02EF18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/>
              <a:t>Name of speaker, UCPH unit, place and date</a:t>
            </a:r>
            <a:br>
              <a:rPr lang="en-GB"/>
            </a:br>
            <a:endParaRPr lang="en-GB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15/05/2023</a:t>
            </a:r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8963" y="1628775"/>
            <a:ext cx="11012487" cy="4673600"/>
          </a:xfrm>
          <a:solidFill>
            <a:schemeClr val="bg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2"/>
            <a:ext cx="11012486" cy="865187"/>
          </a:xfrm>
        </p:spPr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15/05/2023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 baseline="0"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15/05/2023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15/05/2023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3" hidden="1">
            <a:extLst>
              <a:ext uri="{FF2B5EF4-FFF2-40B4-BE49-F238E27FC236}">
                <a16:creationId xmlns:a16="http://schemas.microsoft.com/office/drawing/2014/main" id="{619D26E9-5B2E-9EAD-7ADF-91C2F6F527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15/05/2023</a:t>
            </a:r>
          </a:p>
        </p:txBody>
      </p:sp>
      <p:sp>
        <p:nvSpPr>
          <p:cNvPr id="4" name="Pladsholder til sidefod 4" hidden="1">
            <a:extLst>
              <a:ext uri="{FF2B5EF4-FFF2-40B4-BE49-F238E27FC236}">
                <a16:creationId xmlns:a16="http://schemas.microsoft.com/office/drawing/2014/main" id="{8A951072-2ED2-FF27-14A1-979FCDF1E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5" name="Pladsholder til slidenummer 5" hidden="1">
            <a:extLst>
              <a:ext uri="{FF2B5EF4-FFF2-40B4-BE49-F238E27FC236}">
                <a16:creationId xmlns:a16="http://schemas.microsoft.com/office/drawing/2014/main" id="{E8D58753-B44C-E044-E735-98262605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575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bullet li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1008062"/>
          </a:xfrm>
        </p:spPr>
        <p:txBody>
          <a:bodyPr tIns="154800"/>
          <a:lstStyle>
            <a:lvl1pPr>
              <a:defRPr sz="6600" b="1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2239315"/>
            <a:ext cx="5356800" cy="4063060"/>
          </a:xfrm>
        </p:spPr>
        <p:txBody>
          <a:bodyPr vert="horz" lIns="0" tIns="0" rIns="0" bIns="0" rtlCol="0">
            <a:noAutofit/>
          </a:bodyPr>
          <a:lstStyle>
            <a:lvl1pPr marL="363600" marR="0" indent="-363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a-DK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 lang="da-DK" b="0" i="0" baseline="0" dirty="0" smtClean="0">
                <a:solidFill>
                  <a:schemeClr val="tx1"/>
                </a:solidFill>
              </a:defRPr>
            </a:lvl4pPr>
            <a:lvl5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5pPr>
            <a:lvl6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6pPr>
            <a:lvl7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7pPr>
            <a:lvl8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8pPr>
            <a:lvl9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9pPr>
          </a:lstStyle>
          <a:p>
            <a:pPr marL="363600" marR="0" lvl="0" indent="-363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Click to add text</a:t>
            </a:r>
          </a:p>
          <a:p>
            <a:pPr lvl="1"/>
            <a:r>
              <a:rPr lang="en-GB"/>
              <a:t>2</a:t>
            </a:r>
          </a:p>
          <a:p>
            <a:pPr lvl="2"/>
            <a:r>
              <a:rPr lang="en-GB"/>
              <a:t>3</a:t>
            </a:r>
          </a:p>
          <a:p>
            <a:pPr lvl="3"/>
            <a:r>
              <a:rPr lang="en-GB"/>
              <a:t>4</a:t>
            </a:r>
          </a:p>
          <a:p>
            <a:pPr lvl="4"/>
            <a:r>
              <a:rPr lang="en-GB"/>
              <a:t>5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14" name="Pladsholder til indhold 3">
            <a:extLst>
              <a:ext uri="{FF2B5EF4-FFF2-40B4-BE49-F238E27FC236}">
                <a16:creationId xmlns:a16="http://schemas.microsoft.com/office/drawing/2014/main" id="{D13A21B6-F7F5-D15B-402D-6C21868F878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6000" y="2239315"/>
            <a:ext cx="5356800" cy="4063061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 marL="1072800" indent="-352800">
              <a:lnSpc>
                <a:spcPct val="90000"/>
              </a:lnSpc>
              <a:defRPr lang="da-DK" b="0" i="0" baseline="0" dirty="0" smtClean="0"/>
            </a:lvl3pPr>
            <a:lvl4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 lang="da-DK" dirty="0" smtClean="0"/>
            </a:lvl4pPr>
            <a:lvl5pPr marL="1072800" indent="-352800">
              <a:lnSpc>
                <a:spcPct val="90000"/>
              </a:lnSpc>
              <a:defRPr lang="da-DK" dirty="0"/>
            </a:lvl5pPr>
            <a:lvl6pPr marL="1072800" indent="-352800">
              <a:lnSpc>
                <a:spcPct val="90000"/>
              </a:lnSpc>
              <a:defRPr/>
            </a:lvl6pPr>
            <a:lvl7pPr marL="1072800" indent="-352800">
              <a:lnSpc>
                <a:spcPct val="90000"/>
              </a:lnSpc>
              <a:defRPr/>
            </a:lvl7pPr>
            <a:lvl8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/>
            </a:lvl8pPr>
            <a:lvl9pPr marL="1072800" indent="-352800">
              <a:lnSpc>
                <a:spcPct val="90000"/>
              </a:lnSpc>
              <a:defRPr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 err="1"/>
              <a:t>Andet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/>
              <a:t>4</a:t>
            </a:r>
          </a:p>
          <a:p>
            <a:pPr lvl="4"/>
            <a:r>
              <a:rPr lang="en-GB"/>
              <a:t>5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15/05/2023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C25972C5-CAD7-9DDE-E435-195811719418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263816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934" userDrawn="1">
          <p15:clr>
            <a:srgbClr val="F26B43"/>
          </p15:clr>
        </p15:guide>
        <p15:guide id="2" pos="3746" userDrawn="1">
          <p15:clr>
            <a:srgbClr val="F26B43"/>
          </p15:clr>
        </p15:guide>
        <p15:guide id="3" orient="horz" pos="1410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bullet lis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3599"/>
          </a:xfrm>
        </p:spPr>
        <p:txBody>
          <a:bodyPr/>
          <a:lstStyle>
            <a:lvl1pPr>
              <a:defRPr sz="32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3" name="Pladsholder til indhold 3"/>
          <p:cNvSpPr>
            <a:spLocks noGrp="1"/>
          </p:cNvSpPr>
          <p:nvPr>
            <p:ph idx="1" hasCustomPrompt="1"/>
          </p:nvPr>
        </p:nvSpPr>
        <p:spPr>
          <a:xfrm>
            <a:off x="588963" y="1628775"/>
            <a:ext cx="11012488" cy="4673600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da-DK" sz="3200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1072800" indent="-3528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15/05/2023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748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felt 8">
            <a:extLst>
              <a:ext uri="{FF2B5EF4-FFF2-40B4-BE49-F238E27FC236}">
                <a16:creationId xmlns:a16="http://schemas.microsoft.com/office/drawing/2014/main" id="{3E866D85-79EE-184D-80E1-3ED545621736}"/>
              </a:ext>
            </a:extLst>
          </p:cNvPr>
          <p:cNvSpPr txBox="1"/>
          <p:nvPr userDrawn="1"/>
        </p:nvSpPr>
        <p:spPr>
          <a:xfrm>
            <a:off x="421280" y="612884"/>
            <a:ext cx="1167618" cy="8714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0" b="1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11" name="Pladsholder til tekst 9">
            <a:extLst>
              <a:ext uri="{FF2B5EF4-FFF2-40B4-BE49-F238E27FC236}">
                <a16:creationId xmlns:a16="http://schemas.microsoft.com/office/drawing/2014/main" id="{1B53F7DA-513D-4E4A-A901-E83A56F29A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1628775"/>
            <a:ext cx="11012487" cy="4114799"/>
          </a:xfrm>
          <a:noFill/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E095D626-8544-1B49-AD85-894AF4011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5934971"/>
            <a:ext cx="11012400" cy="367404"/>
          </a:xfrm>
        </p:spPr>
        <p:txBody>
          <a:bodyPr anchor="b" anchorCtr="0">
            <a:noAutofit/>
          </a:bodyPr>
          <a:lstStyle>
            <a:lvl1pPr marL="0" indent="0">
              <a:spcBef>
                <a:spcPts val="500"/>
              </a:spcBef>
              <a:buNone/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Name, source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15/05/2023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868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06056-13C4-B341-9D8B-68EA383036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27812"/>
            <a:ext cx="12192000" cy="955506"/>
          </a:xfrm>
          <a:noFill/>
        </p:spPr>
        <p:txBody>
          <a:bodyPr anchor="b" anchorCtr="0"/>
          <a:lstStyle>
            <a:lvl1pPr marL="0" indent="0" algn="ctr">
              <a:buFontTx/>
              <a:buNone/>
              <a:defRPr sz="6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FA67884-B97F-CB46-AABC-75F5273BB9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59852"/>
            <a:ext cx="12192000" cy="955506"/>
          </a:xfrm>
          <a:noFill/>
        </p:spPr>
        <p:txBody>
          <a:bodyPr/>
          <a:lstStyle>
            <a:lvl1pPr marL="0" indent="0" algn="ctr">
              <a:buFontTx/>
              <a:buNone/>
              <a:defRPr sz="6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15/05/2023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453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DF7CB8-A29D-FD7D-E01C-9FA290029336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593043" y="992701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spcBef>
                <a:spcPts val="0"/>
              </a:spcBef>
              <a:buNone/>
              <a:defRPr sz="6000" b="1"/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999F43-7DCD-0386-4C37-C66F637D75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35309" y="992701"/>
            <a:ext cx="3590534" cy="116280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2800" b="1"/>
            </a:lvl1pPr>
            <a:lvl2pPr marL="0" indent="0">
              <a:buNone/>
              <a:defRPr sz="2800" b="1"/>
            </a:lvl2pPr>
            <a:lvl3pPr marL="0" indent="0">
              <a:buNone/>
              <a:defRPr sz="2800" b="1"/>
            </a:lvl3pPr>
            <a:lvl4pPr marL="0" indent="0">
              <a:buNone/>
              <a:defRPr sz="2800" b="1"/>
            </a:lvl4pPr>
            <a:lvl5pPr marL="0" indent="0">
              <a:buNone/>
              <a:defRPr sz="2800" b="1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A0FE321-409A-CB41-0D2F-3A239A66393D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6092802" y="911224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85D9037-4808-3FB4-8291-164C228C83E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438265" y="911224"/>
            <a:ext cx="3705822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4F98610-1AA8-ED76-CB97-422A1761A39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272868" y="2409825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4C99C31-A019-EB05-99AD-9B5C4892C3E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620656" y="2409825"/>
            <a:ext cx="3113087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buNone/>
              <a:defRPr sz="2800" b="1"/>
            </a:lvl2pPr>
            <a:lvl3pPr marL="0" indent="0">
              <a:buNone/>
              <a:defRPr sz="2800" b="1"/>
            </a:lvl3pPr>
            <a:lvl4pPr marL="0" indent="0">
              <a:buNone/>
              <a:defRPr sz="2800" b="1"/>
            </a:lvl4pPr>
            <a:lvl5pPr marL="0" indent="0">
              <a:buNone/>
              <a:defRPr sz="2800" b="1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A112A83-1D6E-E31B-3869-56E056FE8E0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88200" y="2970213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5507CD6-BB87-26DA-1CB3-C86DBC2ACD1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535988" y="2970213"/>
            <a:ext cx="3065462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2EED4611-1BCD-13B0-4F45-DAEAB35290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58913" y="4498975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/>
              <a:t>5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3B6A4E6-E617-BAD1-0112-A96754231B6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814435" y="4498975"/>
            <a:ext cx="2938665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135649F-22C1-794A-F31C-7DC6EA04B2E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72225" y="5138044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/>
              <a:t>6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5999C3D-9DB2-8B28-1D0E-EDC2C950F68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20013" y="5138044"/>
            <a:ext cx="3343275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15/05/2023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7268BAA3-AF98-A946-16EB-29ED74D4E93C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>
                <a:solidFill>
                  <a:schemeClr val="bg1"/>
                </a:solidFill>
                <a:latin typeface="Microsoft New Tai Lue"/>
              </a:rPr>
              <a:t>in text using </a:t>
            </a:r>
            <a:r>
              <a:rPr lang="en-GB" sz="1400" b="1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784342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15/05/2023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56C2CA-F7BC-1643-99E7-A7AF34D16F06}"/>
              </a:ext>
            </a:extLst>
          </p:cNvPr>
          <p:cNvSpPr txBox="1"/>
          <p:nvPr userDrawn="1"/>
        </p:nvSpPr>
        <p:spPr>
          <a:xfrm>
            <a:off x="-1219200" y="-222738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4800" b="1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392B83-0AC6-A343-9007-FC3430F06E87}"/>
              </a:ext>
            </a:extLst>
          </p:cNvPr>
          <p:cNvSpPr txBox="1"/>
          <p:nvPr userDrawn="1"/>
        </p:nvSpPr>
        <p:spPr>
          <a:xfrm>
            <a:off x="4531540" y="2322414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4800" b="1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0ACD76-9286-81DA-B95A-33C567818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3" y="620712"/>
            <a:ext cx="11012488" cy="86485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79DDD350-47B3-3DAF-DDC1-39725F8B959E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1478044" y="1850705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D6F92D26-3C4A-BE86-A701-D767C111FE07}"/>
              </a:ext>
            </a:extLst>
          </p:cNvPr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5358802" y="2416707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376900F8-7802-5F50-6A9A-E75ED0B3EC0B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2869616" y="3779962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246C4547-72A6-0EEC-A5AF-48DBCE377E13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7101336" y="4168447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C0FCDE3-3080-15ED-F757-BF51628B67D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8964" y="5623418"/>
            <a:ext cx="11012486" cy="678958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1pPr>
            <a:lvl2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5pPr>
            <a:lvl6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6pPr>
            <a:lvl7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7pPr>
            <a:lvl8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8pPr>
            <a:lvl9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9pPr>
          </a:lstStyle>
          <a:p>
            <a:pPr lvl="0"/>
            <a:r>
              <a:rPr lang="en-GB"/>
              <a:t>...click to add text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4B0C9B8-9199-DB66-C3E1-5BCBE19EE6D9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720734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al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1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11" name="Titel 2">
            <a:extLst>
              <a:ext uri="{FF2B5EF4-FFF2-40B4-BE49-F238E27FC236}">
                <a16:creationId xmlns:a16="http://schemas.microsoft.com/office/drawing/2014/main" id="{F3CC8A4E-DD42-3359-871D-7365133722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master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4" y="3007285"/>
            <a:ext cx="4946648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/>
              <a:t>Name of speaker, UCPH unit, place and date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15/05/2023</a:t>
            </a:r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9757" y="842657"/>
            <a:ext cx="11012486" cy="1141268"/>
          </a:xfrm>
        </p:spPr>
        <p:txBody>
          <a:bodyPr/>
          <a:lstStyle>
            <a:lvl1pPr>
              <a:lnSpc>
                <a:spcPct val="90000"/>
              </a:lnSpc>
              <a:defRPr sz="66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15/05/2023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402571">
            <a:off x="985914" y="2449156"/>
            <a:ext cx="4115489" cy="2817262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080000" rIns="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533356">
            <a:off x="5893725" y="2510306"/>
            <a:ext cx="5462634" cy="3596788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360000" tIns="1080000" rIns="36000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F33A7-1D81-AB36-A3BB-FC35AF2B3579}"/>
              </a:ext>
            </a:extLst>
          </p:cNvPr>
          <p:cNvSpPr txBox="1"/>
          <p:nvPr userDrawn="1"/>
        </p:nvSpPr>
        <p:spPr>
          <a:xfrm>
            <a:off x="0" y="-310243"/>
            <a:ext cx="6825343" cy="3102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4800" b="1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B102B45B-BE10-0955-7D2B-71607E79FE0D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tx1"/>
                </a:solidFill>
                <a:latin typeface="Microsoft New Tai Lue"/>
              </a:rPr>
              <a:t>Highlight words </a:t>
            </a:r>
            <a:r>
              <a:rPr lang="en-GB" sz="1400" b="0">
                <a:solidFill>
                  <a:schemeClr val="tx1"/>
                </a:solidFill>
                <a:latin typeface="Microsoft New Tai Lue"/>
              </a:rPr>
              <a:t>in headline using </a:t>
            </a:r>
            <a:r>
              <a:rPr lang="en-GB" sz="1400" b="1">
                <a:solidFill>
                  <a:schemeClr val="tx1"/>
                </a:solidFill>
                <a:latin typeface="Microsoft New Tai Lue"/>
              </a:rPr>
              <a:t>bold   </a:t>
            </a:r>
            <a:endParaRPr lang="en-GB" sz="1400" b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261065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15/05/2023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9757" y="2890520"/>
            <a:ext cx="3433685" cy="3403600"/>
          </a:xfrm>
          <a:solidFill>
            <a:schemeClr val="bg1">
              <a:lumMod val="6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20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52160" y="612233"/>
            <a:ext cx="5749290" cy="5681887"/>
          </a:xfrm>
          <a:solidFill>
            <a:schemeClr val="bg1">
              <a:lumMod val="7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0" tIns="1080000" rIns="54000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43FCB96B-CD6D-B9F3-A688-74E5893485C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55041" y="1961476"/>
            <a:ext cx="2336801" cy="2294929"/>
          </a:xfrm>
          <a:solidFill>
            <a:schemeClr val="bg1">
              <a:lumMod val="8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18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Click icon                       to insert image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23C8CB-D006-2AF2-DF37-08254005F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5" y="620713"/>
            <a:ext cx="4602877" cy="100806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05714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r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20891566">
            <a:off x="1018941" y="1976793"/>
            <a:ext cx="3832754" cy="3749640"/>
          </a:xfrm>
          <a:solidFill>
            <a:schemeClr val="tx1">
              <a:lumMod val="65000"/>
            </a:schemeClr>
          </a:solidFill>
          <a:ln w="146050" cap="flat">
            <a:solidFill>
              <a:schemeClr val="tx1"/>
            </a:solidFill>
            <a:miter lim="800000"/>
          </a:ln>
        </p:spPr>
        <p:txBody>
          <a:bodyPr lIns="0" tIns="1224000" rIns="0" anchor="ctr" anchorCtr="1"/>
          <a:lstStyle>
            <a:lvl1pPr marL="0" indent="0" algn="ctr">
              <a:buNone/>
              <a:defRPr sz="24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783580" y="2097067"/>
            <a:ext cx="5817869" cy="4205308"/>
          </a:xfrm>
        </p:spPr>
        <p:txBody>
          <a:bodyPr vert="horz" lIns="0" tIns="0" rIns="0" bIns="0" rtlCol="0">
            <a:noAutofit/>
          </a:bodyPr>
          <a:lstStyle>
            <a:lvl1pPr>
              <a:defRPr lang="da-DK" sz="3600" b="1" dirty="0" smtClean="0">
                <a:solidFill>
                  <a:schemeClr val="tx1"/>
                </a:solidFill>
              </a:defRPr>
            </a:lvl1pPr>
            <a:lvl2pPr>
              <a:defRPr lang="da-DK" sz="3200" b="1" dirty="0" smtClean="0">
                <a:solidFill>
                  <a:schemeClr val="tx1"/>
                </a:solidFill>
              </a:defRPr>
            </a:lvl2pPr>
            <a:lvl3pPr>
              <a:defRPr lang="da-DK" sz="2400" b="1" dirty="0" smtClean="0">
                <a:solidFill>
                  <a:schemeClr val="tx1"/>
                </a:solidFill>
              </a:defRPr>
            </a:lvl3pPr>
            <a:lvl4pPr>
              <a:defRPr lang="da-DK" b="1" dirty="0" smtClean="0">
                <a:solidFill>
                  <a:schemeClr val="tx1"/>
                </a:solidFill>
              </a:defRPr>
            </a:lvl4pPr>
            <a:lvl5pPr>
              <a:defRPr lang="da-DK" b="1" dirty="0">
                <a:solidFill>
                  <a:schemeClr val="tx1"/>
                </a:solidFill>
              </a:defRPr>
            </a:lvl5pPr>
            <a:lvl6pPr>
              <a:defRPr b="1">
                <a:solidFill>
                  <a:schemeClr val="tx1"/>
                </a:solidFill>
              </a:defRPr>
            </a:lvl6pPr>
            <a:lvl7pPr>
              <a:defRPr b="1">
                <a:solidFill>
                  <a:schemeClr val="tx1"/>
                </a:solidFill>
              </a:defRPr>
            </a:lvl7pPr>
            <a:lvl8pPr>
              <a:defRPr b="1">
                <a:solidFill>
                  <a:schemeClr val="tx1"/>
                </a:solidFill>
              </a:defRPr>
            </a:lvl8pPr>
            <a:lvl9pPr>
              <a:defRPr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 err="1"/>
              <a:t>Andet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15/05/2023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968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496878">
            <a:off x="6504534" y="1615672"/>
            <a:ext cx="4653097" cy="4640373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188000" rIns="0" anchor="ctr" anchorCtr="1"/>
          <a:lstStyle>
            <a:lvl1pPr marL="0" indent="0" algn="ctr">
              <a:buNone/>
              <a:defRPr sz="2400" b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15/05/2023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4AE573B-1000-D841-B8B4-F92752389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9B691B69-65AA-9748-80BF-996C89344B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8963" y="2097067"/>
            <a:ext cx="5818682" cy="4205308"/>
          </a:xfrm>
        </p:spPr>
        <p:txBody>
          <a:bodyPr vert="horz" lIns="0" tIns="0" rIns="0" bIns="0" rtlCol="0">
            <a:noAutofit/>
          </a:bodyPr>
          <a:lstStyle>
            <a:lvl1pPr>
              <a:defRPr lang="da-DK" sz="3600" b="1" dirty="0" smtClean="0">
                <a:solidFill>
                  <a:schemeClr val="bg1"/>
                </a:solidFill>
              </a:defRPr>
            </a:lvl1pPr>
            <a:lvl2pPr>
              <a:defRPr lang="da-DK" sz="3200" b="1" dirty="0" smtClean="0">
                <a:solidFill>
                  <a:schemeClr val="bg1"/>
                </a:solidFill>
              </a:defRPr>
            </a:lvl2pPr>
            <a:lvl3pPr>
              <a:defRPr lang="da-DK" sz="2400" b="1" dirty="0" smtClean="0">
                <a:solidFill>
                  <a:schemeClr val="bg1"/>
                </a:solidFill>
              </a:defRPr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 err="1"/>
              <a:t>Andet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65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756000"/>
            <a:ext cx="6822000" cy="1065828"/>
          </a:xfrm>
          <a:solidFill>
            <a:schemeClr val="accent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spcAft>
                <a:spcPts val="600"/>
              </a:spcAft>
              <a:defRPr sz="4800" b="1" spc="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text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15/05/2023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BC22F958-FB17-66E4-EB45-75E15E5E3F80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317485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1" y="4962214"/>
            <a:ext cx="4173870" cy="1340161"/>
          </a:xfrm>
          <a:solidFill>
            <a:schemeClr val="accent3">
              <a:alpha val="99950"/>
            </a:schemeClr>
          </a:solidFill>
        </p:spPr>
        <p:txBody>
          <a:bodyPr wrap="square" lIns="252000" tIns="108000" rIns="252000" bIns="0" anchor="t" anchorCtr="0">
            <a:spAutoFit/>
          </a:bodyPr>
          <a:lstStyle>
            <a:lvl1pPr>
              <a:defRPr sz="4000" b="1" spc="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text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15/05/2023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6BCCAFF-7E95-0536-8297-4959B0CA01D7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20044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79450" y="4497883"/>
            <a:ext cx="6822000" cy="1065828"/>
          </a:xfrm>
          <a:solidFill>
            <a:schemeClr val="bg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defRPr sz="4800" b="1" spc="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text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15/05/2023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DA49A202-D2D5-25B6-2F32-60A741CCF725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021185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1017402"/>
            <a:ext cx="11012487" cy="917513"/>
          </a:xfrm>
          <a:solidFill>
            <a:schemeClr val="bg2">
              <a:alpha val="99950"/>
            </a:schemeClr>
          </a:solidFill>
        </p:spPr>
        <p:txBody>
          <a:bodyPr wrap="square" lIns="180000" tIns="180000" rIns="180000" bIns="180000">
            <a:spAutoFit/>
          </a:bodyPr>
          <a:lstStyle>
            <a:lvl1pPr>
              <a:defRPr sz="3600" b="1" spc="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text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15/05/2023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42F60A0-C020-A529-4A95-65C8AC9FA2C2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717169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4161995"/>
            <a:ext cx="11012487" cy="2140380"/>
          </a:xfrm>
          <a:solidFill>
            <a:schemeClr val="bg1">
              <a:alpha val="46000"/>
            </a:schemeClr>
          </a:solidFill>
        </p:spPr>
        <p:txBody>
          <a:bodyPr wrap="square" lIns="252000" tIns="108000" rIns="252000" bIns="0">
            <a:spAutoFit/>
          </a:bodyPr>
          <a:lstStyle>
            <a:lvl1pPr algn="ctr">
              <a:defRPr sz="66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         text...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15/05/2023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0AC6CF46-91DC-976D-9F2D-0F1B85D185F4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573279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comme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15/05/2023</a:t>
            </a:r>
          </a:p>
        </p:txBody>
      </p:sp>
      <p:sp>
        <p:nvSpPr>
          <p:cNvPr id="7" name="?">
            <a:extLst>
              <a:ext uri="{FF2B5EF4-FFF2-40B4-BE49-F238E27FC236}">
                <a16:creationId xmlns:a16="http://schemas.microsoft.com/office/drawing/2014/main" id="{C9382B17-B390-C8C0-F5F8-7665434C718C}"/>
              </a:ext>
            </a:extLst>
          </p:cNvPr>
          <p:cNvSpPr/>
          <p:nvPr userDrawn="1"/>
        </p:nvSpPr>
        <p:spPr>
          <a:xfrm>
            <a:off x="3642413" y="900524"/>
            <a:ext cx="4787900" cy="5558804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/>
          <a:p>
            <a:pPr algn="ctr">
              <a:lnSpc>
                <a:spcPct val="83000"/>
              </a:lnSpc>
            </a:pPr>
            <a:r>
              <a:rPr lang="en-GB" sz="59500" b="1">
                <a:solidFill>
                  <a:schemeClr val="tx1">
                    <a:alpha val="14559"/>
                  </a:schemeClr>
                </a:solidFill>
              </a:rPr>
              <a:t>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0714F6-6F11-9826-9767-37567B1EC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9732" y="1628776"/>
            <a:ext cx="9461718" cy="3999626"/>
          </a:xfrm>
        </p:spPr>
        <p:txBody>
          <a:bodyPr anchor="ctr" anchorCtr="0"/>
          <a:lstStyle>
            <a:lvl1pPr>
              <a:lnSpc>
                <a:spcPct val="83000"/>
              </a:lnSpc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text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861DB2-11FB-99E1-B80B-1463133B9A24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tx1"/>
                </a:solidFill>
                <a:latin typeface="Microsoft New Tai Lue"/>
              </a:rPr>
              <a:t>Highlight words </a:t>
            </a:r>
            <a:r>
              <a:rPr lang="en-GB" sz="1400" b="0">
                <a:solidFill>
                  <a:schemeClr val="tx1"/>
                </a:solidFill>
                <a:latin typeface="Microsoft New Tai Lue"/>
              </a:rPr>
              <a:t>in headline using </a:t>
            </a:r>
            <a:r>
              <a:rPr lang="en-GB" sz="1400" b="1">
                <a:solidFill>
                  <a:schemeClr val="tx1"/>
                </a:solidFill>
                <a:latin typeface="Microsoft New Tai Lue"/>
              </a:rPr>
              <a:t>bold   </a:t>
            </a:r>
            <a:endParaRPr lang="en-GB" sz="1400" b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02728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smal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1080000" tIns="0" rIns="6408000" anchor="ctr" anchorCtr="0"/>
          <a:lstStyle>
            <a:lvl1pPr marL="0" indent="0" algn="r">
              <a:buNone/>
              <a:defRPr sz="240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Click icon to insert image  </a:t>
            </a:r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A35AA5B6-111C-4735-AFC4-EBC2CB1BF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3638" y="2271092"/>
            <a:ext cx="594836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8" y="2610941"/>
            <a:ext cx="4962920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baseline="0"/>
            </a:lvl1pPr>
          </a:lstStyle>
          <a:p>
            <a:pPr lvl="0"/>
            <a:r>
              <a:rPr lang="en-GB"/>
              <a:t>Name of speaker, UCPH unit, place and date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15/05/2023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dato 3" hidden="1">
            <a:extLst>
              <a:ext uri="{FF2B5EF4-FFF2-40B4-BE49-F238E27FC236}">
                <a16:creationId xmlns:a16="http://schemas.microsoft.com/office/drawing/2014/main" id="{79C6BA40-0A49-7673-45A9-7C4D3541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15/05/2023</a:t>
            </a:r>
          </a:p>
        </p:txBody>
      </p:sp>
      <p:sp>
        <p:nvSpPr>
          <p:cNvPr id="23" name="Pladsholder til sidefod 4" hidden="1">
            <a:extLst>
              <a:ext uri="{FF2B5EF4-FFF2-40B4-BE49-F238E27FC236}">
                <a16:creationId xmlns:a16="http://schemas.microsoft.com/office/drawing/2014/main" id="{F4D4719E-1E3F-B75D-AF75-C575C79D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24" name="Pladsholder til slidenummer 5" hidden="1">
            <a:extLst>
              <a:ext uri="{FF2B5EF4-FFF2-40B4-BE49-F238E27FC236}">
                <a16:creationId xmlns:a16="http://schemas.microsoft.com/office/drawing/2014/main" id="{9434FDBC-E923-AFC0-E942-C9567245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94A88-BF4A-BF39-B835-B0C753B4C19A}"/>
              </a:ext>
            </a:extLst>
          </p:cNvPr>
          <p:cNvSpPr txBox="1">
            <a:spLocks/>
          </p:cNvSpPr>
          <p:nvPr userDrawn="1"/>
        </p:nvSpPr>
        <p:spPr>
          <a:xfrm>
            <a:off x="588964" y="613649"/>
            <a:ext cx="11012486" cy="8799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3000">
                <a:solidFill>
                  <a:schemeClr val="tx1"/>
                </a:solidFill>
              </a:rPr>
              <a:t>User guide </a:t>
            </a:r>
            <a:r>
              <a:rPr lang="en-GB" sz="1800">
                <a:solidFill>
                  <a:schemeClr val="tx1"/>
                </a:solidFill>
              </a:rPr>
              <a:t>– delete before use</a:t>
            </a:r>
          </a:p>
        </p:txBody>
      </p:sp>
      <p:sp>
        <p:nvSpPr>
          <p:cNvPr id="18" name="Text Box 48">
            <a:extLst>
              <a:ext uri="{FF2B5EF4-FFF2-40B4-BE49-F238E27FC236}">
                <a16:creationId xmlns:a16="http://schemas.microsoft.com/office/drawing/2014/main" id="{91151374-92CC-87E1-F9AB-1D43CA0CBE4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7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UCPH PowerPoint templates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you open PowerPoint on your UCPH computer, </a:t>
            </a:r>
            <a:r>
              <a:rPr lang="en-GB" sz="800" kern="1200">
                <a:solidFill>
                  <a:schemeClr val="tx1"/>
                </a:solidFill>
                <a:effectLst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PowerPoint opens </a:t>
            </a:r>
            <a:r>
              <a:rPr lang="en-GB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template in 16:9 format with an English UCPH logo.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you click on the UCPH tab in the toolbar, click "Select Template" to choose between templates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Danish and English 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16:9 format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"full" or “small" versions (in the full version there is an example of each slide type in the left-hand window)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 well as an example slide with text in English.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If you use a 'full' version, you must delete the slides you do not want to use.</a:t>
            </a:r>
            <a:br>
              <a:rPr lang="en-GB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 users and others can download PowerPoint templates at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www.designguide.ku.dk/skabeloner/powerpoint/praesentationer/</a:t>
            </a:r>
            <a:endParaRPr lang="en-GB" sz="80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48">
            <a:extLst>
              <a:ext uri="{FF2B5EF4-FFF2-40B4-BE49-F238E27FC236}">
                <a16:creationId xmlns:a16="http://schemas.microsoft.com/office/drawing/2014/main" id="{CC1000A9-67B6-3DBE-1556-907DFA8F39D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70384" y="3966227"/>
            <a:ext cx="1755548" cy="17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your unit name (e.g. your department), page numbers and the date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GB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Click on </a:t>
            </a:r>
            <a:r>
              <a:rPr lang="en-GB" sz="8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GB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the top menu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en-GB" sz="8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Header and Footer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GB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Fill in the fields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GB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en-GB" sz="8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n-GB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all </a:t>
            </a:r>
            <a:r>
              <a:rPr lang="en-GB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GB" sz="8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n-GB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if it is only to be used on a single 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information goes on the right-hand side of the page in the grey top bar.</a:t>
            </a:r>
          </a:p>
        </p:txBody>
      </p:sp>
      <p:sp>
        <p:nvSpPr>
          <p:cNvPr id="30" name="Text Box 48">
            <a:extLst>
              <a:ext uri="{FF2B5EF4-FFF2-40B4-BE49-F238E27FC236}">
                <a16:creationId xmlns:a16="http://schemas.microsoft.com/office/drawing/2014/main" id="{57AF5228-50BD-AF36-C290-EB6F54DA4A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7375" y="5688880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new slide (2010 + 2013 and 2016 version) 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</a:p>
        </p:txBody>
      </p:sp>
      <p:pic>
        <p:nvPicPr>
          <p:cNvPr id="32" name="Billede 40">
            <a:extLst>
              <a:ext uri="{FF2B5EF4-FFF2-40B4-BE49-F238E27FC236}">
                <a16:creationId xmlns:a16="http://schemas.microsoft.com/office/drawing/2014/main" id="{47DEC83E-2557-C64A-8710-5E90C5500C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896656"/>
            <a:ext cx="395416" cy="126627"/>
          </a:xfrm>
          <a:prstGeom prst="rect">
            <a:avLst/>
          </a:prstGeom>
        </p:spPr>
      </p:pic>
      <p:sp>
        <p:nvSpPr>
          <p:cNvPr id="34" name="Text Box 48">
            <a:extLst>
              <a:ext uri="{FF2B5EF4-FFF2-40B4-BE49-F238E27FC236}">
                <a16:creationId xmlns:a16="http://schemas.microsoft.com/office/drawing/2014/main" id="{296B2A40-51DD-3C24-64B4-9C261EFED2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70384" y="2582327"/>
            <a:ext cx="162424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Replace slide type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the layout of your current slide.</a:t>
            </a:r>
          </a:p>
        </p:txBody>
      </p:sp>
      <p:sp>
        <p:nvSpPr>
          <p:cNvPr id="36" name="Text Box 48">
            <a:extLst>
              <a:ext uri="{FF2B5EF4-FFF2-40B4-BE49-F238E27FC236}">
                <a16:creationId xmlns:a16="http://schemas.microsoft.com/office/drawing/2014/main" id="{26A5352B-2D88-0049-FF68-7A3677982A2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70384" y="3315092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Font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UCPH uses the font Microsoft New Tai Lue in PowerPoint.</a:t>
            </a:r>
            <a:endParaRPr lang="en-GB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Text Box 48">
            <a:extLst>
              <a:ext uri="{FF2B5EF4-FFF2-40B4-BE49-F238E27FC236}">
                <a16:creationId xmlns:a16="http://schemas.microsoft.com/office/drawing/2014/main" id="{F1FD1FCB-14AB-C8C8-E3B6-3A9C235434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Gridliness and Guides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see gridlines and guides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Click on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View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Gridlines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and/or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establish additional gridlines and 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Hover the mouse over an existing gridline and click on the line (coordinates of the line are displayed)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down the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 key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while you move the location of the line (adds a new line).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Press Alt + F9 for a rapid display of gridlines</a:t>
            </a:r>
          </a:p>
        </p:txBody>
      </p:sp>
      <p:sp>
        <p:nvSpPr>
          <p:cNvPr id="40" name="Text Box 48">
            <a:extLst>
              <a:ext uri="{FF2B5EF4-FFF2-40B4-BE49-F238E27FC236}">
                <a16:creationId xmlns:a16="http://schemas.microsoft.com/office/drawing/2014/main" id="{C4D76095-C685-6F22-B51D-0AFAF348C4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214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picture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On layouts with picture placeholders: Click the icon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text  ”Clik here to insert image” will not be visible in presentation mode.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can find UCPH-images, which are adapted to and minimised to 16:9 format via this link: </a:t>
            </a:r>
            <a:b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https://image.ku.dk/shared/aZwD18034DnM3TYEw9XagEF6kxI6MLkV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Select slide show-view to activate the link.</a:t>
            </a:r>
          </a:p>
        </p:txBody>
      </p:sp>
      <p:sp>
        <p:nvSpPr>
          <p:cNvPr id="42" name="Text Box 48">
            <a:extLst>
              <a:ext uri="{FF2B5EF4-FFF2-40B4-BE49-F238E27FC236}">
                <a16:creationId xmlns:a16="http://schemas.microsoft.com/office/drawing/2014/main" id="{449B76C2-6958-26C2-DD52-28127622EE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Image sizes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optimal picture size is: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Save the images in 72 dpi and in "jpg medium quality"</a:t>
            </a:r>
          </a:p>
        </p:txBody>
      </p:sp>
      <p:sp>
        <p:nvSpPr>
          <p:cNvPr id="44" name="Text Box 48">
            <a:extLst>
              <a:ext uri="{FF2B5EF4-FFF2-40B4-BE49-F238E27FC236}">
                <a16:creationId xmlns:a16="http://schemas.microsoft.com/office/drawing/2014/main" id="{B1B679C7-F81E-AF72-3832-BC2B20AF81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Trimming pictures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Click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Crop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change the image focus/size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you want to scale the picture, hold the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button down while dragging in the image corners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Right-click on the picture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you delete the picture and inserts a new, the picture may be in front of text and graphics. If this happens, you must select the image, right-click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46" name="Text Box 48">
            <a:extLst>
              <a:ext uri="{FF2B5EF4-FFF2-40B4-BE49-F238E27FC236}">
                <a16:creationId xmlns:a16="http://schemas.microsoft.com/office/drawing/2014/main" id="{DBC859E9-AAD9-582D-9CAB-53B97A96B2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9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Template colors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can choose between a range of colors for backgrounds and graphs.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Right-click on the surface of which you want to change the color and then click on the paint can icon</a:t>
            </a:r>
          </a:p>
        </p:txBody>
      </p:sp>
      <p:sp>
        <p:nvSpPr>
          <p:cNvPr id="48" name="Text Box 48">
            <a:extLst>
              <a:ext uri="{FF2B5EF4-FFF2-40B4-BE49-F238E27FC236}">
                <a16:creationId xmlns:a16="http://schemas.microsoft.com/office/drawing/2014/main" id="{5BDA7DE1-7BD9-6953-4F2C-C23FAB665D3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Further information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See</a:t>
            </a:r>
            <a:r>
              <a:rPr lang="en-GB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br>
              <a:rPr lang="en-GB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5"/>
              </a:rPr>
              <a:t>www.designguide.ku.dk/</a:t>
            </a:r>
            <a:b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5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5"/>
              </a:rPr>
              <a:t>skabeloner/powerpoint/</a:t>
            </a:r>
            <a:b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5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5"/>
              </a:rPr>
              <a:t>praesentationer/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0" name="Billede 25">
            <a:extLst>
              <a:ext uri="{FF2B5EF4-FFF2-40B4-BE49-F238E27FC236}">
                <a16:creationId xmlns:a16="http://schemas.microsoft.com/office/drawing/2014/main" id="{2BC7410A-935F-DC4A-F8A5-7F39AC457C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52" name="Billede 36">
            <a:extLst>
              <a:ext uri="{FF2B5EF4-FFF2-40B4-BE49-F238E27FC236}">
                <a16:creationId xmlns:a16="http://schemas.microsoft.com/office/drawing/2014/main" id="{56A21FCA-F356-F238-3DEE-A13BEFECD37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54" name="Billede 37">
            <a:extLst>
              <a:ext uri="{FF2B5EF4-FFF2-40B4-BE49-F238E27FC236}">
                <a16:creationId xmlns:a16="http://schemas.microsoft.com/office/drawing/2014/main" id="{8288A8D2-A953-FCF5-C54C-BED0258209D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56" name="Text Box 48">
            <a:extLst>
              <a:ext uri="{FF2B5EF4-FFF2-40B4-BE49-F238E27FC236}">
                <a16:creationId xmlns:a16="http://schemas.microsoft.com/office/drawing/2014/main" id="{1AAEA91B-6C9C-9157-EFF5-6EEB67507A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70384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the 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 Click on the top part of the button to create a slide identical to the one selected. Click on the bottom part of the button to see a selection of possible layout choices</a:t>
            </a:r>
            <a:endParaRPr lang="en-GB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8" name="Picture 61">
            <a:extLst>
              <a:ext uri="{FF2B5EF4-FFF2-40B4-BE49-F238E27FC236}">
                <a16:creationId xmlns:a16="http://schemas.microsoft.com/office/drawing/2014/main" id="{874C9D93-430E-897F-0010-953653748BC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71879" y="1743737"/>
            <a:ext cx="243186" cy="4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1080000" tIns="0" rIns="6408000" anchor="ctr" anchorCtr="0"/>
          <a:lstStyle>
            <a:lvl1pPr marL="0" indent="0" algn="r">
              <a:buNone/>
              <a:defRPr sz="240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Click icon to insert image   </a:t>
            </a:r>
          </a:p>
        </p:txBody>
      </p:sp>
      <p:sp>
        <p:nvSpPr>
          <p:cNvPr id="17" name="Titel 2">
            <a:extLst>
              <a:ext uri="{FF2B5EF4-FFF2-40B4-BE49-F238E27FC236}">
                <a16:creationId xmlns:a16="http://schemas.microsoft.com/office/drawing/2014/main" id="{5841F5BD-07B0-188F-6A65-1A9CB91075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43638" y="691815"/>
            <a:ext cx="594836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master</a:t>
            </a:r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7AF680B5-5F7B-7C42-BF08-E9B604FEDF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="0" i="0" baseline="0"/>
            </a:lvl1pPr>
          </a:lstStyle>
          <a:p>
            <a:pPr lvl="0"/>
            <a:r>
              <a:rPr lang="en-GB"/>
              <a:t>Name of speaker, UCPH unit, place and date</a:t>
            </a:r>
          </a:p>
        </p:txBody>
      </p:sp>
      <p:sp>
        <p:nvSpPr>
          <p:cNvPr id="13" name="Undertitel 2">
            <a:extLst>
              <a:ext uri="{FF2B5EF4-FFF2-40B4-BE49-F238E27FC236}">
                <a16:creationId xmlns:a16="http://schemas.microsoft.com/office/drawing/2014/main" id="{E8639E81-1331-644F-9855-3A9C253754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22257" y="3007285"/>
            <a:ext cx="4979193" cy="7264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B7A6A120-00EE-3144-9AB3-0695A4240B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22257" y="1020200"/>
            <a:ext cx="4977606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5D6F800E-E8DB-D1E9-A292-CDCB828E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15/05/2023</a:t>
            </a:r>
          </a:p>
        </p:txBody>
      </p:sp>
      <p:sp>
        <p:nvSpPr>
          <p:cNvPr id="15" name="Pladsholder til sidefod 4" hidden="1">
            <a:extLst>
              <a:ext uri="{FF2B5EF4-FFF2-40B4-BE49-F238E27FC236}">
                <a16:creationId xmlns:a16="http://schemas.microsoft.com/office/drawing/2014/main" id="{75F96715-1FD5-51ED-7CC1-42E30D08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16" name="Pladsholder til slidenummer 5" hidden="1">
            <a:extLst>
              <a:ext uri="{FF2B5EF4-FFF2-40B4-BE49-F238E27FC236}">
                <a16:creationId xmlns:a16="http://schemas.microsoft.com/office/drawing/2014/main" id="{FF7B57F8-B201-8F25-4597-86F1EE0AF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8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6408000" tIns="0" rIns="72000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en-GB"/>
              <a:t> Click icon to insert image</a:t>
            </a:r>
          </a:p>
        </p:txBody>
      </p:sp>
      <p:sp>
        <p:nvSpPr>
          <p:cNvPr id="13" name="Titel 2">
            <a:extLst>
              <a:ext uri="{FF2B5EF4-FFF2-40B4-BE49-F238E27FC236}">
                <a16:creationId xmlns:a16="http://schemas.microsoft.com/office/drawing/2014/main" id="{A98E7E85-8DE3-687D-4837-DB9872BFC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42705"/>
            <a:ext cx="498316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/>
              <a:t>Name of speaker, UCPH unit, place and date</a:t>
            </a:r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1570F19F-11E9-F8A1-DCD4-0B2BD422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15/05/2023</a:t>
            </a:r>
          </a:p>
        </p:txBody>
      </p:sp>
      <p:sp>
        <p:nvSpPr>
          <p:cNvPr id="11" name="Pladsholder til sidefod 4" hidden="1">
            <a:extLst>
              <a:ext uri="{FF2B5EF4-FFF2-40B4-BE49-F238E27FC236}">
                <a16:creationId xmlns:a16="http://schemas.microsoft.com/office/drawing/2014/main" id="{B7D930ED-6F01-0E90-6740-D9E50AA5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12" name="Pladsholder til slidenummer 5" hidden="1">
            <a:extLst>
              <a:ext uri="{FF2B5EF4-FFF2-40B4-BE49-F238E27FC236}">
                <a16:creationId xmlns:a16="http://schemas.microsoft.com/office/drawing/2014/main" id="{ADD5A7A0-1930-6FDD-F270-B46368D3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6408000" tIns="0" rIns="72000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 Click icon to insert image</a:t>
            </a:r>
          </a:p>
        </p:txBody>
      </p:sp>
      <p:sp>
        <p:nvSpPr>
          <p:cNvPr id="16" name="Titel 2">
            <a:extLst>
              <a:ext uri="{FF2B5EF4-FFF2-40B4-BE49-F238E27FC236}">
                <a16:creationId xmlns:a16="http://schemas.microsoft.com/office/drawing/2014/main" id="{92A049D1-BE16-6369-9C11-6D9136DAE0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master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2" y="3007285"/>
            <a:ext cx="4946649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2" y="4053600"/>
            <a:ext cx="4946650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/>
              <a:t>Name of speaker, UCPH unit, place and date</a:t>
            </a:r>
          </a:p>
        </p:txBody>
      </p:sp>
      <p:sp>
        <p:nvSpPr>
          <p:cNvPr id="13" name="Pladsholder til dato 3" hidden="1">
            <a:extLst>
              <a:ext uri="{FF2B5EF4-FFF2-40B4-BE49-F238E27FC236}">
                <a16:creationId xmlns:a16="http://schemas.microsoft.com/office/drawing/2014/main" id="{B280A661-856C-E622-1331-CDB60AB0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15/05/2023</a:t>
            </a:r>
          </a:p>
        </p:txBody>
      </p:sp>
      <p:sp>
        <p:nvSpPr>
          <p:cNvPr id="14" name="Pladsholder til sidefod 4" hidden="1">
            <a:extLst>
              <a:ext uri="{FF2B5EF4-FFF2-40B4-BE49-F238E27FC236}">
                <a16:creationId xmlns:a16="http://schemas.microsoft.com/office/drawing/2014/main" id="{82F7776B-57AF-971B-A75B-223AFE263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15" name="Pladsholder til slidenummer 5" hidden="1">
            <a:extLst>
              <a:ext uri="{FF2B5EF4-FFF2-40B4-BE49-F238E27FC236}">
                <a16:creationId xmlns:a16="http://schemas.microsoft.com/office/drawing/2014/main" id="{EFF41101-1901-1836-D8DB-6C08E169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3599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8963" y="1628775"/>
            <a:ext cx="11012488" cy="46736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719138" indent="0">
              <a:buNone/>
              <a:defRPr/>
            </a:lvl4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 err="1"/>
              <a:t>Andet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15/05/2023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5186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28775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b="0" i="0" baseline="0" dirty="0" smtClean="0"/>
            </a:lvl4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 err="1"/>
              <a:t>Andet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endParaRPr lang="en-GB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246000" y="1628776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719138" indent="0">
              <a:buNone/>
              <a:defRPr lang="da-DK" dirty="0" smtClean="0"/>
            </a:lvl4pPr>
            <a:lvl5pPr>
              <a:defRPr lang="da-DK" dirty="0"/>
            </a:lvl5pPr>
            <a:lvl8pPr marL="719138" indent="0">
              <a:buNone/>
              <a:defRPr/>
            </a:lvl8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 err="1"/>
              <a:t>Andet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15/05/2023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4" userDrawn="1">
          <p15:clr>
            <a:srgbClr val="F26B43"/>
          </p15:clr>
        </p15:guide>
        <p15:guide id="2" pos="3746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244651" y="1628775"/>
            <a:ext cx="5356800" cy="4672800"/>
          </a:xfrm>
          <a:solidFill>
            <a:schemeClr val="bg1">
              <a:lumMod val="75000"/>
            </a:schemeClr>
          </a:solidFill>
        </p:spPr>
        <p:txBody>
          <a:bodyPr lIns="360000" tIns="1080000" rIns="360000" anchor="ctr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28775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 err="1"/>
              <a:t>Andet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15/05/2023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8965" y="620714"/>
            <a:ext cx="11012486" cy="8648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err="1"/>
              <a:t>Klik</a:t>
            </a:r>
            <a:r>
              <a:rPr lang="en-GB"/>
              <a:t> for at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8964" y="1628775"/>
            <a:ext cx="11012487" cy="467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err="1"/>
              <a:t>Klik</a:t>
            </a:r>
            <a:r>
              <a:rPr lang="en-GB"/>
              <a:t> for at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master</a:t>
            </a:r>
          </a:p>
          <a:p>
            <a:pPr lvl="1"/>
            <a:r>
              <a:rPr lang="en-GB" err="1"/>
              <a:t>Andet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/>
              <a:t>4</a:t>
            </a:r>
          </a:p>
          <a:p>
            <a:pPr lvl="4"/>
            <a:r>
              <a:rPr lang="en-GB"/>
              <a:t>5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AF5BBBEC-8DDA-37BC-3B1E-5DB781A5DDC2}"/>
              </a:ext>
            </a:extLst>
          </p:cNvPr>
          <p:cNvSpPr/>
          <p:nvPr userDrawn="1"/>
        </p:nvSpPr>
        <p:spPr>
          <a:xfrm>
            <a:off x="0" y="0"/>
            <a:ext cx="12192000" cy="33265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EEEFEE">
                  <a:alpha val="92941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236495" y="85745"/>
            <a:ext cx="6981162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219691" y="85745"/>
            <a:ext cx="381759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329111" y="85745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en-GB"/>
              <a:t>15/05/2023</a:t>
            </a: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2B48C9BE-CCF6-3266-2B8E-D27C7F011C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13" name="Picture 27">
            <a:extLst>
              <a:ext uri="{FF2B5EF4-FFF2-40B4-BE49-F238E27FC236}">
                <a16:creationId xmlns:a16="http://schemas.microsoft.com/office/drawing/2014/main" id="{863DD73D-5725-327E-8366-645E99E26ECD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4" y="96467"/>
            <a:ext cx="2332648" cy="15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9" r:id="rId2"/>
    <p:sldLayoutId id="2147483671" r:id="rId3"/>
    <p:sldLayoutId id="2147483701" r:id="rId4"/>
    <p:sldLayoutId id="2147483674" r:id="rId5"/>
    <p:sldLayoutId id="2147483670" r:id="rId6"/>
    <p:sldLayoutId id="2147483660" r:id="rId7"/>
    <p:sldLayoutId id="2147483662" r:id="rId8"/>
    <p:sldLayoutId id="2147483684" r:id="rId9"/>
    <p:sldLayoutId id="2147483685" r:id="rId10"/>
    <p:sldLayoutId id="2147483664" r:id="rId11"/>
    <p:sldLayoutId id="2147483665" r:id="rId12"/>
    <p:sldLayoutId id="2147483689" r:id="rId13"/>
    <p:sldLayoutId id="2147483702" r:id="rId14"/>
    <p:sldLayoutId id="2147483703" r:id="rId15"/>
    <p:sldLayoutId id="2147483694" r:id="rId16"/>
    <p:sldLayoutId id="2147483692" r:id="rId17"/>
    <p:sldLayoutId id="2147483691" r:id="rId18"/>
    <p:sldLayoutId id="2147483697" r:id="rId19"/>
    <p:sldLayoutId id="2147483704" r:id="rId20"/>
    <p:sldLayoutId id="2147483705" r:id="rId21"/>
    <p:sldLayoutId id="2147483695" r:id="rId22"/>
    <p:sldLayoutId id="2147483698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693" r:id="rId29"/>
    <p:sldLayoutId id="2147483688" r:id="rId30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i="0" kern="1200" spc="60" baseline="0">
          <a:solidFill>
            <a:schemeClr val="accent1"/>
          </a:solidFill>
          <a:latin typeface="+mj-lt"/>
          <a:ea typeface="Open Sans Extrabold" panose="020B0606030504020204" pitchFamily="34" charset="0"/>
          <a:cs typeface="Microsoft New Tai Lue" panose="020B0502040204020203" pitchFamily="34" charset="0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da-DK" sz="24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1pPr>
      <a:lvl2pPr marL="719138" marR="0" indent="-358775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2pPr>
      <a:lvl3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3pPr>
      <a:lvl4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4pPr>
      <a:lvl5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5pPr>
      <a:lvl6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6pPr>
      <a:lvl7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7pPr>
      <a:lvl8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8pPr>
      <a:lvl9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91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pos="371" userDrawn="1">
          <p15:clr>
            <a:srgbClr val="F26B43"/>
          </p15:clr>
        </p15:guide>
        <p15:guide id="6" pos="7308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ena-voita.github.io/nlp_course/seq2seq_and_attention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ive.google.com/file/d/1DbyuDKEv0ajkYFlwNgqhRt2RdrK6joz9/view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hyperlink" Target="https://openai.com/blog/chatgpt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mianalysis.com/p/google-we-have-no-moat-and-neither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hyperlink" Target="https://lifearchitect.ai/models-table/" TargetMode="External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rxiv.org/abs/2304.1045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-assistant.io/chat/0645e0fa-237e-73c3-8000-935a4c940821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203.07785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rxiv.org/abs/2303.17466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303.17466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ive.google.com/file/d/1DbyuDKEv0ajkYFlwNgqhRt2RdrK6joz9/vie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ive.google.com/file/d/1DbyuDKEv0ajkYFlwNgqhRt2RdrK6joz9/view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ive.google.com/file/d/1DbyuDKEv0ajkYFlwNgqhRt2RdrK6joz9/vie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64A27-B96F-FF49-952F-8EF3F8AA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15/05/2023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56401-0EC4-5C4E-B05C-BACA002CF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EA49827-CE52-FD4B-8399-162D5E1DD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91815"/>
            <a:ext cx="5959476" cy="5474035"/>
          </a:xfrm>
        </p:spPr>
        <p:txBody>
          <a:bodyPr/>
          <a:lstStyle/>
          <a:p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2D5F85F-0777-314B-A8CB-A12F7D46B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8963" y="4053599"/>
            <a:ext cx="4946649" cy="1272483"/>
          </a:xfrm>
        </p:spPr>
        <p:txBody>
          <a:bodyPr/>
          <a:lstStyle/>
          <a:p>
            <a:r>
              <a:rPr lang="en-GB" b="0"/>
              <a:t>Daniel Hershcovich</a:t>
            </a:r>
          </a:p>
          <a:p>
            <a:endParaRPr lang="en-GB"/>
          </a:p>
          <a:p>
            <a:r>
              <a:rPr lang="en-US" b="0"/>
              <a:t>Forum on AI and </a:t>
            </a:r>
            <a:r>
              <a:rPr lang="en-US" b="0" err="1"/>
              <a:t>ChatGPT</a:t>
            </a:r>
            <a:endParaRPr lang="en-GB" b="0"/>
          </a:p>
          <a:p>
            <a:r>
              <a:rPr lang="en-GB"/>
              <a:t>May 15</a:t>
            </a:r>
            <a:r>
              <a:rPr lang="en-GB" baseline="30000"/>
              <a:t>th</a:t>
            </a:r>
            <a:r>
              <a:rPr lang="en-GB"/>
              <a:t>, 2023</a:t>
            </a:r>
            <a:endParaRPr lang="en-GB" b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18C83D-C112-3B45-B0BC-99E947581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375" y="1020200"/>
            <a:ext cx="4946649" cy="263355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ea typeface="+mj-lt"/>
                <a:cs typeface="+mj-lt"/>
              </a:rPr>
              <a:t>AI 101 – on what ChatGPT is(</a:t>
            </a:r>
            <a:r>
              <a:rPr lang="en-US" dirty="0" err="1">
                <a:ea typeface="+mj-lt"/>
                <a:cs typeface="+mj-lt"/>
              </a:rPr>
              <a:t>n’t</a:t>
            </a:r>
            <a:r>
              <a:rPr lang="en-US" dirty="0">
                <a:ea typeface="+mj-lt"/>
                <a:cs typeface="+mj-lt"/>
              </a:rPr>
              <a:t>)</a:t>
            </a:r>
            <a:endParaRPr lang="en-US" dirty="0"/>
          </a:p>
          <a:p>
            <a:r>
              <a:rPr lang="en-US" sz="3200" dirty="0">
                <a:ea typeface="+mj-lt"/>
                <a:cs typeface="+mj-lt"/>
              </a:rPr>
              <a:t>Large Language Models</a:t>
            </a:r>
            <a:r>
              <a:rPr lang="en-US" sz="3200" dirty="0">
                <a:cs typeface="Microsoft New Tai Lue"/>
              </a:rPr>
              <a:t> and their </a:t>
            </a:r>
            <a:r>
              <a:rPr lang="en-US" sz="3200" b="0" dirty="0">
                <a:cs typeface="Microsoft New Tai Lue"/>
              </a:rPr>
              <a:t>Potential and Limitations for Language Learning</a:t>
            </a:r>
            <a:endParaRPr lang="en-GB" sz="3200" b="0">
              <a:cs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609762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F71E6-07BE-7F4C-7047-FB6DAD1A2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Transformer</a:t>
            </a:r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9E97E536-96DA-0A95-7C69-F76CFA3BC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9957" y="1050782"/>
            <a:ext cx="10230307" cy="543497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55F5C-52D8-4C8F-FA43-6050643D1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15/05/2023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240CAC-046D-CAF8-E08E-5778C8C47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357CA8-603B-8CB8-7F65-79C455340DF3}"/>
              </a:ext>
            </a:extLst>
          </p:cNvPr>
          <p:cNvSpPr txBox="1"/>
          <p:nvPr/>
        </p:nvSpPr>
        <p:spPr>
          <a:xfrm>
            <a:off x="5312087" y="6502400"/>
            <a:ext cx="911810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>
                <a:hlinkClick r:id="rId4"/>
              </a:rPr>
              <a:t>https://lena-voita.github.io/nlp_course/seq2seq_and_attention.html</a:t>
            </a:r>
            <a:r>
              <a:rPr lang="en-US" dirty="0"/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53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B69C1E-A548-8A6D-C3DD-21C0A1F06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15/05/2023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413366-382A-EB1E-5B78-EB3D4F0DE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Open Sans Extrabold"/>
                <a:cs typeface="Microsoft New Tai Lue"/>
              </a:rPr>
              <a:t>Where does it come from?</a:t>
            </a:r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504E9-A904-1847-5A83-39C708D5A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dirty="0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314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72714C7F-A95C-5F7B-10F8-C43ECA08A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2247" y="721633"/>
            <a:ext cx="10299598" cy="55807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73DC3B-AAD5-5F39-F8F8-9F61CCA4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Open Sans Extrabold"/>
                <a:cs typeface="Microsoft New Tai Lue"/>
              </a:rPr>
              <a:t>History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4447E-8530-41F2-59A4-FDFBF06B3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15/05/2023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2A4A6F-883C-5130-03B8-6BD8B432F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185333-7645-92B5-D59C-5D238E91702C}"/>
              </a:ext>
            </a:extLst>
          </p:cNvPr>
          <p:cNvSpPr txBox="1"/>
          <p:nvPr/>
        </p:nvSpPr>
        <p:spPr>
          <a:xfrm>
            <a:off x="5561108" y="6392831"/>
            <a:ext cx="827143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hlinkClick r:id="rId4"/>
              </a:rPr>
              <a:t>Vered Shwartz, Everything you wanted to know about ChatGPT</a:t>
            </a:r>
            <a:r>
              <a:rPr lang="en-US"/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DAA913-0941-E633-4428-734E583F9F7F}"/>
              </a:ext>
            </a:extLst>
          </p:cNvPr>
          <p:cNvSpPr txBox="1"/>
          <p:nvPr/>
        </p:nvSpPr>
        <p:spPr>
          <a:xfrm>
            <a:off x="5388428" y="426357"/>
            <a:ext cx="28393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cs typeface="Microsoft New Tai Lue"/>
              </a:rPr>
              <a:t>(A long history of)</a:t>
            </a:r>
            <a:endParaRPr lang="en-US" sz="2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4355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5BC08-D56A-0AA2-1BB9-24C20C19C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RHLF (reinforcement learning from human feedback) 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75885-CBD8-8957-EFCA-FCDBE806A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15/05/2023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888AD8-5EE6-6F28-94EB-4C2C4D3B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13</a:t>
            </a:fld>
            <a:endParaRPr lang="en-GB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2848E483-D521-13EE-4FAA-FABC4F1F8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6835" y="1032828"/>
            <a:ext cx="9869506" cy="5465036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36E9E8-8F4E-B083-7935-B8AD02BDBFCA}"/>
              </a:ext>
            </a:extLst>
          </p:cNvPr>
          <p:cNvSpPr txBox="1"/>
          <p:nvPr/>
        </p:nvSpPr>
        <p:spPr>
          <a:xfrm>
            <a:off x="8634186" y="6497864"/>
            <a:ext cx="448491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hlinkClick r:id="rId4"/>
              </a:rPr>
              <a:t>https://openai.com/blog/chatgpt</a:t>
            </a:r>
            <a:r>
              <a:rPr lang="en-US"/>
              <a:t>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86854E-CA11-4A69-3251-A179122D9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770" y="1052513"/>
            <a:ext cx="8665742" cy="546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72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B69C1E-A548-8A6D-C3DD-21C0A1F06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15/05/2023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413366-382A-EB1E-5B78-EB3D4F0DE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Open Sans Extrabold"/>
                <a:cs typeface="Microsoft New Tai Lue"/>
              </a:rPr>
              <a:t>What can it do?</a:t>
            </a:r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504E9-A904-1847-5A83-39C708D5A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dirty="0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113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8B56A-3AA3-1D59-E19F-D130D5BAC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3" y="620714"/>
            <a:ext cx="11012488" cy="863599"/>
          </a:xfrm>
        </p:spPr>
        <p:txBody>
          <a:bodyPr anchor="t">
            <a:normAutofit/>
          </a:bodyPr>
          <a:lstStyle/>
          <a:p>
            <a:r>
              <a:rPr lang="en-US" dirty="0">
                <a:ea typeface="Open Sans Extrabold"/>
                <a:cs typeface="Microsoft New Tai Lue"/>
              </a:rPr>
              <a:t>Strengths and weaknesses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6E4EA-AE2C-2A2F-EC6E-FD71963BBA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29111" y="85745"/>
            <a:ext cx="814976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15/05/2023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3F5BD-D960-9B26-5607-3D11A015F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9691" y="85745"/>
            <a:ext cx="381759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91A926C-488A-4E3E-9C21-57CAA120E114}" type="slidenum">
              <a:rPr lang="en-GB" smtClean="0"/>
              <a:pPr>
                <a:spcAft>
                  <a:spcPts val="600"/>
                </a:spcAft>
              </a:pPr>
              <a:t>15</a:t>
            </a:fld>
            <a:endParaRPr lang="en-GB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B7B01AA-592F-F9A9-6B09-7B7F56703B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827849"/>
              </p:ext>
            </p:extLst>
          </p:nvPr>
        </p:nvGraphicFramePr>
        <p:xfrm>
          <a:off x="588963" y="1628775"/>
          <a:ext cx="11012488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4814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CFEB2-263B-A40F-1F4A-2BD427775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3" y="620714"/>
            <a:ext cx="11012488" cy="863599"/>
          </a:xfrm>
        </p:spPr>
        <p:txBody>
          <a:bodyPr anchor="t">
            <a:normAutofit/>
          </a:bodyPr>
          <a:lstStyle/>
          <a:p>
            <a:r>
              <a:rPr lang="en-US"/>
              <a:t>Tips for using LLMs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AF430-70BB-336F-549F-6D7597A9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29111" y="85745"/>
            <a:ext cx="814976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15/05/2023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371813-9ADE-0C81-3955-47DCDCD44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9691" y="85745"/>
            <a:ext cx="381759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91A926C-488A-4E3E-9C21-57CAA120E114}" type="slidenum">
              <a:rPr lang="en-GB" smtClean="0"/>
              <a:pPr>
                <a:spcAft>
                  <a:spcPts val="600"/>
                </a:spcAft>
              </a:pPr>
              <a:t>16</a:t>
            </a:fld>
            <a:endParaRPr lang="en-GB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A5B26295-5F6F-A77A-8FE2-F2CC7C1383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621830"/>
              </p:ext>
            </p:extLst>
          </p:nvPr>
        </p:nvGraphicFramePr>
        <p:xfrm>
          <a:off x="588963" y="1628775"/>
          <a:ext cx="11012488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7822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B69C1E-A548-8A6D-C3DD-21C0A1F06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15/05/2023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413366-382A-EB1E-5B78-EB3D4F0DE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Open Sans Extrabold"/>
                <a:cs typeface="Microsoft New Tai Lue"/>
              </a:rPr>
              <a:t>Where is it going?</a:t>
            </a:r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504E9-A904-1847-5A83-39C708D5A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dirty="0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035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7C74A-62B8-92DE-7031-0A9A4F641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3" y="620714"/>
            <a:ext cx="11012488" cy="863599"/>
          </a:xfrm>
        </p:spPr>
        <p:txBody>
          <a:bodyPr anchor="t">
            <a:normAutofit/>
          </a:bodyPr>
          <a:lstStyle/>
          <a:p>
            <a:r>
              <a:rPr lang="en-US">
                <a:ea typeface="Open Sans Extrabold"/>
                <a:cs typeface="Microsoft New Tai Lue"/>
              </a:rPr>
              <a:t>More recent history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4A8EE-9F48-B5B7-468D-7E0CED9C7F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29111" y="85745"/>
            <a:ext cx="814976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15/05/2023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A410E8-C80A-A523-820C-EB7E488ED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9691" y="85745"/>
            <a:ext cx="381759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91A926C-488A-4E3E-9C21-57CAA120E114}" type="slidenum">
              <a:rPr lang="en-GB" smtClean="0"/>
              <a:pPr>
                <a:spcAft>
                  <a:spcPts val="600"/>
                </a:spcAft>
              </a:pPr>
              <a:t>18</a:t>
            </a:fld>
            <a:endParaRPr lang="en-GB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6151185-F05E-97A4-3262-37AEE23B1E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413719"/>
              </p:ext>
            </p:extLst>
          </p:nvPr>
        </p:nvGraphicFramePr>
        <p:xfrm>
          <a:off x="588963" y="1628775"/>
          <a:ext cx="11012488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8" name="TextBox 1">
            <a:extLst>
              <a:ext uri="{FF2B5EF4-FFF2-40B4-BE49-F238E27FC236}">
                <a16:creationId xmlns:a16="http://schemas.microsoft.com/office/drawing/2014/main" id="{62233CA5-654A-D52B-73AC-8D66C8E4A2AD}"/>
              </a:ext>
            </a:extLst>
          </p:cNvPr>
          <p:cNvSpPr txBox="1"/>
          <p:nvPr/>
        </p:nvSpPr>
        <p:spPr>
          <a:xfrm>
            <a:off x="4749303" y="6273302"/>
            <a:ext cx="8540377" cy="276999"/>
          </a:xfrm>
          <a:prstGeom prst="rect">
            <a:avLst/>
          </a:prstGeom>
          <a:noFill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>
                <a:hlinkClick r:id="rId8"/>
              </a:rPr>
              <a:t>https://www.semianalysis.com/p/google-we-have-no-moat-and-neither</a:t>
            </a:r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61783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B69F1-FD82-0489-7CD3-7A8A3CC59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Open Sans Extrabold"/>
                <a:cs typeface="Microsoft New Tai Lue"/>
              </a:rPr>
              <a:t>LLM explosion</a:t>
            </a:r>
            <a:endParaRPr lang="en-US"/>
          </a:p>
        </p:txBody>
      </p:sp>
      <p:pic>
        <p:nvPicPr>
          <p:cNvPr id="6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9228B77-9DC2-A375-E96C-604F03997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7883" t="12333" r="1458" b="32667"/>
          <a:stretch/>
        </p:blipFill>
        <p:spPr>
          <a:xfrm>
            <a:off x="2389553" y="1512924"/>
            <a:ext cx="2275015" cy="164293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8F75A-D3D8-DA26-5C90-B70411174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15/05/2023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3EDB78-DE58-8116-8CC7-A7B2FBC06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19</a:t>
            </a:fld>
            <a:endParaRPr lang="en-GB"/>
          </a:p>
        </p:txBody>
      </p:sp>
      <p:pic>
        <p:nvPicPr>
          <p:cNvPr id="8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BEDE109-E327-03F1-3861-FC28CB8579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0" t="12333" r="81682" b="32667"/>
          <a:stretch/>
        </p:blipFill>
        <p:spPr>
          <a:xfrm>
            <a:off x="422088" y="1510934"/>
            <a:ext cx="1808115" cy="1642938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E5174583-37B7-FBC0-7203-5B90CDCA5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303" y="1607617"/>
            <a:ext cx="1602691" cy="15453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BE3585-A743-BA08-5FAA-D0AFB433BADF}"/>
              </a:ext>
            </a:extLst>
          </p:cNvPr>
          <p:cNvSpPr txBox="1"/>
          <p:nvPr/>
        </p:nvSpPr>
        <p:spPr>
          <a:xfrm>
            <a:off x="5090637" y="3152731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>
                <a:solidFill>
                  <a:srgbClr val="1D1D1F"/>
                </a:solidFill>
                <a:latin typeface="-apple-system"/>
              </a:rPr>
              <a:t>Vicuna</a:t>
            </a:r>
          </a:p>
        </p:txBody>
      </p:sp>
      <p:pic>
        <p:nvPicPr>
          <p:cNvPr id="13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A2080BD6-C468-4944-0D40-D92EEDFAA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120" y="1606195"/>
            <a:ext cx="1573058" cy="15481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AFFE8D2-6BD8-7010-D003-6149126A6B6B}"/>
              </a:ext>
            </a:extLst>
          </p:cNvPr>
          <p:cNvSpPr txBox="1"/>
          <p:nvPr/>
        </p:nvSpPr>
        <p:spPr>
          <a:xfrm>
            <a:off x="6818833" y="3157711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>
                <a:solidFill>
                  <a:srgbClr val="1D1D1F"/>
                </a:solidFill>
                <a:latin typeface="-apple-system"/>
              </a:rPr>
              <a:t>Claude</a:t>
            </a:r>
          </a:p>
        </p:txBody>
      </p:sp>
      <p:pic>
        <p:nvPicPr>
          <p:cNvPr id="15" name="Picture 15" descr="Logo, icon&#10;&#10;Description automatically generated">
            <a:extLst>
              <a:ext uri="{FF2B5EF4-FFF2-40B4-BE49-F238E27FC236}">
                <a16:creationId xmlns:a16="http://schemas.microsoft.com/office/drawing/2014/main" id="{8D62B8E4-7B1B-F1B9-D104-7F72F2DD53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8440" y="1556515"/>
            <a:ext cx="1607670" cy="15977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9FC2E2F-AB24-B4C7-512B-DB4B4E8AC413}"/>
              </a:ext>
            </a:extLst>
          </p:cNvPr>
          <p:cNvSpPr txBox="1"/>
          <p:nvPr/>
        </p:nvSpPr>
        <p:spPr>
          <a:xfrm>
            <a:off x="8427143" y="3214807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rgbClr val="1D1D1F"/>
                </a:solidFill>
                <a:latin typeface="-apple-system"/>
              </a:rPr>
              <a:t>Jurassic 2</a:t>
            </a:r>
          </a:p>
        </p:txBody>
      </p:sp>
      <p:pic>
        <p:nvPicPr>
          <p:cNvPr id="17" name="Picture 17" descr="Icon&#10;&#10;Description automatically generated">
            <a:extLst>
              <a:ext uri="{FF2B5EF4-FFF2-40B4-BE49-F238E27FC236}">
                <a16:creationId xmlns:a16="http://schemas.microsoft.com/office/drawing/2014/main" id="{26509FBA-4867-6883-A243-D09D51A125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918" y="3753721"/>
            <a:ext cx="1596714" cy="160169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540033B-5603-B416-0EAE-8B94076890BE}"/>
              </a:ext>
            </a:extLst>
          </p:cNvPr>
          <p:cNvSpPr txBox="1"/>
          <p:nvPr/>
        </p:nvSpPr>
        <p:spPr>
          <a:xfrm>
            <a:off x="934321" y="5391772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>
                <a:solidFill>
                  <a:srgbClr val="1D1D1F"/>
                </a:solidFill>
                <a:latin typeface="-apple-system"/>
              </a:rPr>
              <a:t>Cohere</a:t>
            </a:r>
          </a:p>
        </p:txBody>
      </p:sp>
      <p:pic>
        <p:nvPicPr>
          <p:cNvPr id="19" name="Picture 19" descr="Logo&#10;&#10;Description automatically generated">
            <a:extLst>
              <a:ext uri="{FF2B5EF4-FFF2-40B4-BE49-F238E27FC236}">
                <a16:creationId xmlns:a16="http://schemas.microsoft.com/office/drawing/2014/main" id="{D24F1EEC-22C9-6695-E676-79A662E97C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3772" y="3864220"/>
            <a:ext cx="1493121" cy="14902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852542B-2599-2B43-02AB-212FDB2A5D97}"/>
              </a:ext>
            </a:extLst>
          </p:cNvPr>
          <p:cNvSpPr txBox="1"/>
          <p:nvPr/>
        </p:nvSpPr>
        <p:spPr>
          <a:xfrm>
            <a:off x="2622674" y="5391772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>
                <a:solidFill>
                  <a:srgbClr val="1D1D1F"/>
                </a:solidFill>
                <a:latin typeface="-apple-system"/>
              </a:rPr>
              <a:t>GPT-Sw3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994AAC-5576-9E6F-2635-71D69E7807CE}"/>
              </a:ext>
            </a:extLst>
          </p:cNvPr>
          <p:cNvSpPr txBox="1"/>
          <p:nvPr/>
        </p:nvSpPr>
        <p:spPr>
          <a:xfrm>
            <a:off x="4789144" y="5391772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</a:pPr>
            <a:r>
              <a:rPr lang="en-US" b="1" err="1">
                <a:solidFill>
                  <a:srgbClr val="1D1D1F"/>
                </a:solidFill>
                <a:latin typeface="-apple-system"/>
              </a:rPr>
              <a:t>Cerebras</a:t>
            </a:r>
            <a:endParaRPr lang="en-US" err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7E41AF-68FA-81E3-7F17-C18C65A30C57}"/>
              </a:ext>
            </a:extLst>
          </p:cNvPr>
          <p:cNvSpPr txBox="1"/>
          <p:nvPr/>
        </p:nvSpPr>
        <p:spPr>
          <a:xfrm>
            <a:off x="5685618" y="6128871"/>
            <a:ext cx="577127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>
                <a:ea typeface="+mn-lt"/>
                <a:cs typeface="+mn-lt"/>
                <a:hlinkClick r:id="rId9"/>
              </a:rPr>
              <a:t>https://lifearchitect.ai/models-table/</a:t>
            </a:r>
            <a:r>
              <a:rPr lang="en-US" sz="2800" dirty="0">
                <a:ea typeface="+mn-lt"/>
                <a:cs typeface="+mn-lt"/>
              </a:rPr>
              <a:t> </a:t>
            </a:r>
            <a:endParaRPr lang="en-US" dirty="0">
              <a:ea typeface="+mn-lt"/>
              <a:cs typeface="+mn-lt"/>
            </a:endParaRPr>
          </a:p>
        </p:txBody>
      </p:sp>
      <p:pic>
        <p:nvPicPr>
          <p:cNvPr id="24" name="Picture 24" descr="Logo&#10;&#10;Description automatically generated">
            <a:extLst>
              <a:ext uri="{FF2B5EF4-FFF2-40B4-BE49-F238E27FC236}">
                <a16:creationId xmlns:a16="http://schemas.microsoft.com/office/drawing/2014/main" id="{84D7CB4F-1AFE-D172-692C-C445CA82BB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3265" y="3781362"/>
            <a:ext cx="1601197" cy="160617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AB8F950-6434-9753-4724-13691EB86749}"/>
              </a:ext>
            </a:extLst>
          </p:cNvPr>
          <p:cNvSpPr txBox="1"/>
          <p:nvPr/>
        </p:nvSpPr>
        <p:spPr>
          <a:xfrm>
            <a:off x="6895849" y="5421654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</a:pPr>
            <a:r>
              <a:rPr lang="en-US" b="1">
                <a:solidFill>
                  <a:srgbClr val="1D1D1F"/>
                </a:solidFill>
                <a:latin typeface="-apple-system"/>
              </a:rPr>
              <a:t>Pythia</a:t>
            </a:r>
            <a:endParaRPr lang="en-US"/>
          </a:p>
        </p:txBody>
      </p:sp>
      <p:pic>
        <p:nvPicPr>
          <p:cNvPr id="27" name="Picture 27" descr="Icon&#10;&#10;Description automatically generated">
            <a:extLst>
              <a:ext uri="{FF2B5EF4-FFF2-40B4-BE49-F238E27FC236}">
                <a16:creationId xmlns:a16="http://schemas.microsoft.com/office/drawing/2014/main" id="{DE5E5D52-24B8-57BF-B274-6F6A713EBF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71187" y="3781363"/>
            <a:ext cx="1611157" cy="160617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109EC4F-8313-B07C-B188-4D19CFA58CF0}"/>
              </a:ext>
            </a:extLst>
          </p:cNvPr>
          <p:cNvSpPr txBox="1"/>
          <p:nvPr/>
        </p:nvSpPr>
        <p:spPr>
          <a:xfrm>
            <a:off x="8668868" y="5421654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</a:pPr>
            <a:r>
              <a:rPr lang="en-US" b="1">
                <a:solidFill>
                  <a:srgbClr val="1D1D1F"/>
                </a:solidFill>
                <a:latin typeface="-apple-system"/>
              </a:rPr>
              <a:t>Dolly</a:t>
            </a:r>
            <a:endParaRPr lang="en-US"/>
          </a:p>
        </p:txBody>
      </p:sp>
      <p:pic>
        <p:nvPicPr>
          <p:cNvPr id="30" name="Picture 30" descr="A picture containing text, tableware, fork&#10;&#10;Description automatically generated">
            <a:extLst>
              <a:ext uri="{FF2B5EF4-FFF2-40B4-BE49-F238E27FC236}">
                <a16:creationId xmlns:a16="http://schemas.microsoft.com/office/drawing/2014/main" id="{05E1485D-7AE0-ECF5-7893-115B161661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06698" y="3965326"/>
            <a:ext cx="1571625" cy="123825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AA061A1-6044-DADE-4506-1D97CDFA60FF}"/>
              </a:ext>
            </a:extLst>
          </p:cNvPr>
          <p:cNvSpPr txBox="1"/>
          <p:nvPr/>
        </p:nvSpPr>
        <p:spPr>
          <a:xfrm>
            <a:off x="10426947" y="5416674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</a:pPr>
            <a:r>
              <a:rPr lang="en-US" b="1">
                <a:solidFill>
                  <a:srgbClr val="1D1D1F"/>
                </a:solidFill>
                <a:latin typeface="-apple-system"/>
              </a:rPr>
              <a:t>Mosaic</a:t>
            </a:r>
            <a:endParaRPr lang="en-US"/>
          </a:p>
        </p:txBody>
      </p:sp>
      <p:pic>
        <p:nvPicPr>
          <p:cNvPr id="32" name="Picture 32" descr="Logo, sunburst chart&#10;&#10;Description automatically generated">
            <a:extLst>
              <a:ext uri="{FF2B5EF4-FFF2-40B4-BE49-F238E27FC236}">
                <a16:creationId xmlns:a16="http://schemas.microsoft.com/office/drawing/2014/main" id="{0F32C9CC-A895-F77E-23DE-88BBEE6C0FE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96478" y="3779868"/>
            <a:ext cx="2095749" cy="1594223"/>
          </a:xfrm>
          <a:prstGeom prst="rect">
            <a:avLst/>
          </a:prstGeom>
        </p:spPr>
      </p:pic>
      <p:pic>
        <p:nvPicPr>
          <p:cNvPr id="3" name="Picture 6" descr="Logo&#10;&#10;Description automatically generated">
            <a:extLst>
              <a:ext uri="{FF2B5EF4-FFF2-40B4-BE49-F238E27FC236}">
                <a16:creationId xmlns:a16="http://schemas.microsoft.com/office/drawing/2014/main" id="{68F1875B-0F71-EA86-A542-1EE9C6B2BD2B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7248" t="25428" r="13058" b="29784"/>
          <a:stretch/>
        </p:blipFill>
        <p:spPr>
          <a:xfrm>
            <a:off x="9980612" y="1965887"/>
            <a:ext cx="1474068" cy="8213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8B223A-8DBF-2FE4-7884-C13049060A8C}"/>
              </a:ext>
            </a:extLst>
          </p:cNvPr>
          <p:cNvSpPr txBox="1"/>
          <p:nvPr/>
        </p:nvSpPr>
        <p:spPr>
          <a:xfrm>
            <a:off x="10460388" y="3214629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</a:pPr>
            <a:r>
              <a:rPr lang="en-US" b="1" dirty="0" err="1">
                <a:solidFill>
                  <a:srgbClr val="1D1D1F"/>
                </a:solidFill>
                <a:latin typeface="-apple-system"/>
              </a:rPr>
              <a:t>OLMo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4071450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8B56A-3AA3-1D59-E19F-D130D5BAC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3" y="620714"/>
            <a:ext cx="11012488" cy="863599"/>
          </a:xfrm>
        </p:spPr>
        <p:txBody>
          <a:bodyPr anchor="t">
            <a:normAutofit/>
          </a:bodyPr>
          <a:lstStyle/>
          <a:p>
            <a:r>
              <a:rPr lang="en-US"/>
              <a:t>What ChatGPT is(</a:t>
            </a:r>
            <a:r>
              <a:rPr lang="en-US" err="1"/>
              <a:t>n't</a:t>
            </a:r>
            <a:r>
              <a:rPr lang="en-US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6E4EA-AE2C-2A2F-EC6E-FD71963BBA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29111" y="85745"/>
            <a:ext cx="814976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15/05/2023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3F5BD-D960-9B26-5607-3D11A015F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9691" y="85745"/>
            <a:ext cx="381759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91A926C-488A-4E3E-9C21-57CAA120E114}" type="slidenum">
              <a:rPr lang="en-GB" dirty="0" smtClean="0"/>
              <a:pPr>
                <a:spcAft>
                  <a:spcPts val="600"/>
                </a:spcAft>
              </a:pPr>
              <a:t>2</a:t>
            </a:fld>
            <a:endParaRPr lang="en-GB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B7B01AA-592F-F9A9-6B09-7B7F56703B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641427"/>
              </p:ext>
            </p:extLst>
          </p:nvPr>
        </p:nvGraphicFramePr>
        <p:xfrm>
          <a:off x="588963" y="1628775"/>
          <a:ext cx="11012488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4" descr="Icon&#10;&#10;Description automatically generated">
            <a:extLst>
              <a:ext uri="{FF2B5EF4-FFF2-40B4-BE49-F238E27FC236}">
                <a16:creationId xmlns:a16="http://schemas.microsoft.com/office/drawing/2014/main" id="{F4EEFEAC-1969-7149-C969-046A2503AC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7513" y="481293"/>
            <a:ext cx="17907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90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5B4A5-A121-D1BF-07D6-382AF6991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Comparison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541B3C4-0FE0-4787-AEB7-EB4A53299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8963" y="1176974"/>
            <a:ext cx="11012487" cy="404561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44B89-0681-3AD4-3058-D8FD6F19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15/05/2023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DDD55-7E2F-9CA3-142C-303C9C6BC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20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8A0ED6-A56A-1199-33D5-41A79FC4D297}"/>
              </a:ext>
            </a:extLst>
          </p:cNvPr>
          <p:cNvSpPr txBox="1"/>
          <p:nvPr/>
        </p:nvSpPr>
        <p:spPr>
          <a:xfrm>
            <a:off x="6276391" y="5188842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>
                <a:solidFill>
                  <a:srgbClr val="000000"/>
                </a:solidFill>
                <a:effectLst/>
                <a:latin typeface="Lucida Grande"/>
                <a:hlinkClick r:id="rId4"/>
              </a:rPr>
              <a:t>Phoenix: Democratizing </a:t>
            </a:r>
            <a:r>
              <a:rPr lang="en-US" b="1" i="0" err="1">
                <a:solidFill>
                  <a:srgbClr val="000000"/>
                </a:solidFill>
                <a:effectLst/>
                <a:latin typeface="Lucida Grande"/>
                <a:hlinkClick r:id="rId4"/>
              </a:rPr>
              <a:t>ChatGPT</a:t>
            </a:r>
            <a:r>
              <a:rPr lang="en-US" b="1" i="0">
                <a:solidFill>
                  <a:srgbClr val="000000"/>
                </a:solidFill>
                <a:effectLst/>
                <a:latin typeface="Lucida Grande"/>
                <a:hlinkClick r:id="rId4"/>
              </a:rPr>
              <a:t> across Languages</a:t>
            </a:r>
            <a:endParaRPr lang="en-US" b="1" i="0">
              <a:solidFill>
                <a:srgbClr val="000000"/>
              </a:solidFill>
              <a:effectLst/>
              <a:latin typeface="Lucida Grande"/>
            </a:endParaRPr>
          </a:p>
          <a:p>
            <a:br>
              <a:rPr lang="en-US"/>
            </a:br>
            <a:endParaRPr lang="en-GB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B251015F-63C9-B606-46AE-B117A892C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559325"/>
              </p:ext>
            </p:extLst>
          </p:nvPr>
        </p:nvGraphicFramePr>
        <p:xfrm>
          <a:off x="588963" y="5555912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53359847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843532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1511722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53009221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33341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Hosted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API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Playground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404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err="1"/>
                        <a:t>ChatGPT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725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Open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Some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Some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Some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133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53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5B4A5-A121-D1BF-07D6-382AF6991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Open Sans Extrabold"/>
                <a:cs typeface="Microsoft New Tai Lue"/>
              </a:rPr>
              <a:t>Multilingual capabilities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44B89-0681-3AD4-3058-D8FD6F19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15/05/2023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DDD55-7E2F-9CA3-142C-303C9C6BC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21</a:t>
            </a:fld>
            <a:endParaRPr lang="en-GB"/>
          </a:p>
        </p:txBody>
      </p:sp>
      <p:pic>
        <p:nvPicPr>
          <p:cNvPr id="11" name="Picture 6" descr="Chart, pie chart&#10;&#10;Description automatically generated">
            <a:extLst>
              <a:ext uri="{FF2B5EF4-FFF2-40B4-BE49-F238E27FC236}">
                <a16:creationId xmlns:a16="http://schemas.microsoft.com/office/drawing/2014/main" id="{0DF6234F-DA4F-F953-A3E9-9B477D4E2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658090"/>
            <a:ext cx="4366807" cy="2199910"/>
          </a:xfrm>
          <a:prstGeom prst="rect">
            <a:avLst/>
          </a:prstGeom>
        </p:spPr>
      </p:pic>
      <p:pic>
        <p:nvPicPr>
          <p:cNvPr id="12" name="Picture 7" descr="Chart, pie chart&#10;&#10;Description automatically generated">
            <a:extLst>
              <a:ext uri="{FF2B5EF4-FFF2-40B4-BE49-F238E27FC236}">
                <a16:creationId xmlns:a16="http://schemas.microsoft.com/office/drawing/2014/main" id="{1ED8CA40-5029-0A38-D0F0-52BDF423B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467" y="4658091"/>
            <a:ext cx="4349229" cy="2199910"/>
          </a:xfrm>
          <a:prstGeom prst="rect">
            <a:avLst/>
          </a:prstGeom>
        </p:spPr>
      </p:pic>
      <p:pic>
        <p:nvPicPr>
          <p:cNvPr id="13" name="Picture 8" descr="Chart, pie chart&#10;&#10;Description automatically generated">
            <a:extLst>
              <a:ext uri="{FF2B5EF4-FFF2-40B4-BE49-F238E27FC236}">
                <a16:creationId xmlns:a16="http://schemas.microsoft.com/office/drawing/2014/main" id="{F30AF89E-1959-A17C-A7D5-265044D50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2176" y="4658090"/>
            <a:ext cx="4229587" cy="219991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A36C95F-A1C4-DBEE-C363-113BFD7F4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/>
              <a:t>Supports 90+ languages</a:t>
            </a:r>
          </a:p>
          <a:p>
            <a:r>
              <a:rPr lang="en-GB" sz="3200"/>
              <a:t>Best performance in English</a:t>
            </a:r>
          </a:p>
          <a:p>
            <a:r>
              <a:rPr lang="en-GB" sz="3200"/>
              <a:t>Non-English data is often translated</a:t>
            </a:r>
          </a:p>
        </p:txBody>
      </p:sp>
    </p:spTree>
    <p:extLst>
      <p:ext uri="{BB962C8B-B14F-4D97-AF65-F5344CB8AC3E}">
        <p14:creationId xmlns:p14="http://schemas.microsoft.com/office/powerpoint/2010/main" val="533490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0DBEB-0D87-D713-4EAB-CFF1B754D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Open Sans Extrabold"/>
                <a:cs typeface="Microsoft New Tai Lue"/>
              </a:rPr>
              <a:t>Demo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90356-8748-FC12-8958-DE0E5146B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59410" indent="-359410"/>
            <a:r>
              <a:rPr lang="en-US">
                <a:ea typeface="+mn-lt"/>
                <a:cs typeface="+mn-lt"/>
                <a:hlinkClick r:id="rId3"/>
              </a:rPr>
              <a:t>https://open-assistant.io/chat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89319-C5A3-CA2F-6FCF-85F8FD51E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15/05/2023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06E9A-DDEB-CBB0-EF51-CD26338D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22</a:t>
            </a:fld>
            <a:endParaRPr lang="en-GB"/>
          </a:p>
        </p:txBody>
      </p:sp>
      <p:pic>
        <p:nvPicPr>
          <p:cNvPr id="6" name="Picture 6" descr="A picture containing text, aquatic bird, bird, plant&#10;&#10;Description automatically generated">
            <a:extLst>
              <a:ext uri="{FF2B5EF4-FFF2-40B4-BE49-F238E27FC236}">
                <a16:creationId xmlns:a16="http://schemas.microsoft.com/office/drawing/2014/main" id="{E3CCB6A0-9678-9108-488A-A6F6A6B6D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616" y="2377936"/>
            <a:ext cx="10477748" cy="355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02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89205-9249-8CB8-EA1E-2B878B017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3" y="620714"/>
            <a:ext cx="11012488" cy="863599"/>
          </a:xfrm>
        </p:spPr>
        <p:txBody>
          <a:bodyPr anchor="t"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10A47-5833-D13A-BA6B-9152429FF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29111" y="85745"/>
            <a:ext cx="814976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15/05/2023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E1E8EB-EEF4-DFAF-8F63-FA3EEAE7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9691" y="85745"/>
            <a:ext cx="381759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91A926C-488A-4E3E-9C21-57CAA120E114}" type="slidenum">
              <a:rPr lang="en-GB" smtClean="0"/>
              <a:pPr>
                <a:spcAft>
                  <a:spcPts val="600"/>
                </a:spcAft>
              </a:pPr>
              <a:t>23</a:t>
            </a:fld>
            <a:endParaRPr lang="en-GB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CC565FC-CF81-FE43-9291-9AD7C1F61E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757002"/>
              </p:ext>
            </p:extLst>
          </p:nvPr>
        </p:nvGraphicFramePr>
        <p:xfrm>
          <a:off x="588963" y="1628775"/>
          <a:ext cx="11012488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8636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2A4C9-2FAE-2F88-61B4-AD6C56187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3" y="620714"/>
            <a:ext cx="11012488" cy="863599"/>
          </a:xfrm>
        </p:spPr>
        <p:txBody>
          <a:bodyPr anchor="t">
            <a:normAutofit/>
          </a:bodyPr>
          <a:lstStyle/>
          <a:p>
            <a:r>
              <a:rPr lang="en-US"/>
              <a:t>Impact on language learning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F731B-E29F-1A8A-13A7-2D9D3B4489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29111" y="85745"/>
            <a:ext cx="814976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15/05/2023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21F276-223E-2400-7433-056F5B00F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9691" y="85745"/>
            <a:ext cx="381759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91A926C-488A-4E3E-9C21-57CAA120E114}" type="slidenum">
              <a:rPr lang="en-GB" smtClean="0"/>
              <a:pPr>
                <a:spcAft>
                  <a:spcPts val="600"/>
                </a:spcAft>
              </a:pPr>
              <a:t>24</a:t>
            </a:fld>
            <a:endParaRPr lang="en-GB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5C3E89C-05DE-5E8E-1A11-C8CACD7E01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226009"/>
              </p:ext>
            </p:extLst>
          </p:nvPr>
        </p:nvGraphicFramePr>
        <p:xfrm>
          <a:off x="588963" y="1628775"/>
          <a:ext cx="11012488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7269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4FA28E07-D0EC-78C0-6CBD-43A582DCF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651" y="1628775"/>
            <a:ext cx="4672800" cy="46728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1D2B17-E9EC-11FB-43F6-973F1596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5" y="620712"/>
            <a:ext cx="11012486" cy="865187"/>
          </a:xfrm>
        </p:spPr>
        <p:txBody>
          <a:bodyPr anchor="t">
            <a:normAutofit/>
          </a:bodyPr>
          <a:lstStyle/>
          <a:p>
            <a:r>
              <a:rPr lang="en-US"/>
              <a:t>Example: spaced repetition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FFB53-4ED9-F4CA-82A0-74DD5D48D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8964" y="1628775"/>
            <a:ext cx="5356800" cy="4672800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/>
              <a:t>Generate new text containing words that need repeating</a:t>
            </a:r>
          </a:p>
          <a:p>
            <a:r>
              <a:rPr lang="en-US"/>
              <a:t>Current Master thesis project by Benjamin Paddags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CEF29-0459-3CB3-A3AB-827E636996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29111" y="85745"/>
            <a:ext cx="814976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15/05/2023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539130-80F8-8AD0-DC38-3B79FBBA8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9691" y="85745"/>
            <a:ext cx="381759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91A926C-488A-4E3E-9C21-57CAA120E114}" type="slidenum">
              <a:rPr lang="en-GB" smtClean="0"/>
              <a:pPr>
                <a:spcAft>
                  <a:spcPts val="600"/>
                </a:spcAft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239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E6788-0DC3-3336-E5F5-96E4E81FF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Open Sans Extrabold"/>
                <a:cs typeface="Microsoft New Tai Lue"/>
              </a:rPr>
              <a:t>Cultural bias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F0E90-E91B-E83F-4DCC-7103BD93E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15/05/2023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DFE9B1-A489-3004-41A8-CA456CAA7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26</a:t>
            </a:fld>
            <a:endParaRPr lang="en-GB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57CD3AB-A668-1C45-073A-5B660F7CCE36}"/>
              </a:ext>
            </a:extLst>
          </p:cNvPr>
          <p:cNvSpPr txBox="1"/>
          <p:nvPr/>
        </p:nvSpPr>
        <p:spPr>
          <a:xfrm>
            <a:off x="490953" y="6269516"/>
            <a:ext cx="10653133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+mn-lt"/>
                <a:cs typeface="+mn-lt"/>
                <a:hlinkClick r:id="rId3"/>
              </a:rPr>
              <a:t>The Ghost in the Machine has an American accent: value conflict in GPT-3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>
                <a:latin typeface="Lucida Grande"/>
              </a:rPr>
              <a:t>(</a:t>
            </a:r>
            <a:r>
              <a:rPr lang="en-US" dirty="0">
                <a:ea typeface="+mn-lt"/>
                <a:cs typeface="+mn-lt"/>
              </a:rPr>
              <a:t>Johnson </a:t>
            </a:r>
            <a:r>
              <a:rPr lang="en-US" dirty="0">
                <a:latin typeface="Lucida Grande"/>
              </a:rPr>
              <a:t>et al., </a:t>
            </a:r>
            <a:r>
              <a:rPr lang="en-US" dirty="0" err="1">
                <a:latin typeface="Lucida Grande"/>
              </a:rPr>
              <a:t>arXiv</a:t>
            </a:r>
            <a:r>
              <a:rPr lang="en-US" dirty="0">
                <a:latin typeface="Lucida Grande"/>
              </a:rPr>
              <a:t> 2022)</a:t>
            </a:r>
            <a:endParaRPr lang="en-US" dirty="0">
              <a:latin typeface="Microsoft New Tai Lue"/>
              <a:cs typeface="Microsoft New Tai Lue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EA4430-1949-72CB-2EE6-D907644CF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896" y="1445011"/>
            <a:ext cx="2743200" cy="154305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D1B344CC-BA73-E9C0-A1B0-850155EEC63D}"/>
              </a:ext>
            </a:extLst>
          </p:cNvPr>
          <p:cNvSpPr txBox="1"/>
          <p:nvPr/>
        </p:nvSpPr>
        <p:spPr>
          <a:xfrm>
            <a:off x="1115007" y="3055157"/>
            <a:ext cx="2743200" cy="29700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ea typeface="+mn-lt"/>
                <a:cs typeface="+mn-lt"/>
              </a:rPr>
              <a:t>Die </a:t>
            </a:r>
            <a:r>
              <a:rPr lang="en-US" sz="1100" dirty="0" err="1">
                <a:ea typeface="+mn-lt"/>
                <a:cs typeface="+mn-lt"/>
              </a:rPr>
              <a:t>allermeisten</a:t>
            </a:r>
            <a:r>
              <a:rPr lang="en-US" sz="1100" dirty="0">
                <a:ea typeface="+mn-lt"/>
                <a:cs typeface="+mn-lt"/>
              </a:rPr>
              <a:t> von </a:t>
            </a:r>
            <a:r>
              <a:rPr lang="en-US" sz="1100" dirty="0" err="1">
                <a:ea typeface="+mn-lt"/>
                <a:cs typeface="+mn-lt"/>
              </a:rPr>
              <a:t>uns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kennen</a:t>
            </a:r>
            <a:r>
              <a:rPr lang="en-US" sz="1100" dirty="0">
                <a:ea typeface="+mn-lt"/>
                <a:cs typeface="+mn-lt"/>
              </a:rPr>
              <a:t> den </a:t>
            </a:r>
            <a:r>
              <a:rPr lang="en-US" sz="1100" dirty="0" err="1">
                <a:ea typeface="+mn-lt"/>
                <a:cs typeface="+mn-lt"/>
              </a:rPr>
              <a:t>Zustand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völliger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Erschöpfung</a:t>
            </a:r>
            <a:r>
              <a:rPr lang="en-US" sz="1100" dirty="0">
                <a:ea typeface="+mn-lt"/>
                <a:cs typeface="+mn-lt"/>
              </a:rPr>
              <a:t> auf der Flucht, </a:t>
            </a:r>
            <a:r>
              <a:rPr lang="en-US" sz="1100" dirty="0" err="1">
                <a:ea typeface="+mn-lt"/>
                <a:cs typeface="+mn-lt"/>
              </a:rPr>
              <a:t>verbunden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mit</a:t>
            </a:r>
            <a:r>
              <a:rPr lang="en-US" sz="1100" dirty="0">
                <a:ea typeface="+mn-lt"/>
                <a:cs typeface="+mn-lt"/>
              </a:rPr>
              <a:t> Angst um das </a:t>
            </a:r>
            <a:r>
              <a:rPr lang="en-US" sz="1100" dirty="0" err="1">
                <a:ea typeface="+mn-lt"/>
                <a:cs typeface="+mn-lt"/>
              </a:rPr>
              <a:t>eigene</a:t>
            </a:r>
            <a:r>
              <a:rPr lang="en-US" sz="1100" dirty="0">
                <a:ea typeface="+mn-lt"/>
                <a:cs typeface="+mn-lt"/>
              </a:rPr>
              <a:t> Leben </a:t>
            </a:r>
            <a:r>
              <a:rPr lang="en-US" sz="1100" dirty="0" err="1">
                <a:ea typeface="+mn-lt"/>
                <a:cs typeface="+mn-lt"/>
              </a:rPr>
              <a:t>oder</a:t>
            </a:r>
            <a:r>
              <a:rPr lang="en-US" sz="1100" dirty="0">
                <a:ea typeface="+mn-lt"/>
                <a:cs typeface="+mn-lt"/>
              </a:rPr>
              <a:t> das Leben der Kinder </a:t>
            </a:r>
            <a:r>
              <a:rPr lang="en-US" sz="1100" dirty="0" err="1">
                <a:ea typeface="+mn-lt"/>
                <a:cs typeface="+mn-lt"/>
              </a:rPr>
              <a:t>oder</a:t>
            </a:r>
            <a:r>
              <a:rPr lang="en-US" sz="1100" dirty="0">
                <a:ea typeface="+mn-lt"/>
                <a:cs typeface="+mn-lt"/>
              </a:rPr>
              <a:t> der Partner, </a:t>
            </a:r>
            <a:r>
              <a:rPr lang="en-US" sz="1100" dirty="0" err="1">
                <a:ea typeface="+mn-lt"/>
                <a:cs typeface="+mn-lt"/>
              </a:rPr>
              <a:t>zum</a:t>
            </a:r>
            <a:r>
              <a:rPr lang="en-US" sz="1100" dirty="0">
                <a:ea typeface="+mn-lt"/>
                <a:cs typeface="+mn-lt"/>
              </a:rPr>
              <a:t> Glück </a:t>
            </a:r>
            <a:r>
              <a:rPr lang="en-US" sz="1100" dirty="0" err="1">
                <a:ea typeface="+mn-lt"/>
                <a:cs typeface="+mn-lt"/>
              </a:rPr>
              <a:t>nicht</a:t>
            </a:r>
            <a:r>
              <a:rPr lang="en-US" sz="1100" dirty="0">
                <a:ea typeface="+mn-lt"/>
                <a:cs typeface="+mn-lt"/>
              </a:rPr>
              <a:t>. Menschen, die </a:t>
            </a:r>
            <a:r>
              <a:rPr lang="en-US" sz="1100" dirty="0" err="1">
                <a:ea typeface="+mn-lt"/>
                <a:cs typeface="+mn-lt"/>
              </a:rPr>
              <a:t>sich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zum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Beispiel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aus</a:t>
            </a:r>
            <a:r>
              <a:rPr lang="en-US" sz="1100" dirty="0">
                <a:ea typeface="+mn-lt"/>
                <a:cs typeface="+mn-lt"/>
              </a:rPr>
              <a:t> Eritrea, </a:t>
            </a:r>
            <a:r>
              <a:rPr lang="en-US" sz="1100" dirty="0" err="1">
                <a:ea typeface="+mn-lt"/>
                <a:cs typeface="+mn-lt"/>
              </a:rPr>
              <a:t>aus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Syrien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oder</a:t>
            </a:r>
            <a:r>
              <a:rPr lang="en-US" sz="1100" dirty="0">
                <a:ea typeface="+mn-lt"/>
                <a:cs typeface="+mn-lt"/>
              </a:rPr>
              <a:t> dem </a:t>
            </a:r>
            <a:r>
              <a:rPr lang="en-US" sz="1100" dirty="0" err="1">
                <a:ea typeface="+mn-lt"/>
                <a:cs typeface="+mn-lt"/>
              </a:rPr>
              <a:t>Nordirak</a:t>
            </a:r>
            <a:r>
              <a:rPr lang="en-US" sz="1100" dirty="0">
                <a:ea typeface="+mn-lt"/>
                <a:cs typeface="+mn-lt"/>
              </a:rPr>
              <a:t> auf den Weg </a:t>
            </a:r>
            <a:r>
              <a:rPr lang="en-US" sz="1100" dirty="0" err="1">
                <a:ea typeface="+mn-lt"/>
                <a:cs typeface="+mn-lt"/>
              </a:rPr>
              <a:t>machen</a:t>
            </a:r>
            <a:r>
              <a:rPr lang="en-US" sz="1100" dirty="0">
                <a:ea typeface="+mn-lt"/>
                <a:cs typeface="+mn-lt"/>
              </a:rPr>
              <a:t>, </a:t>
            </a:r>
            <a:r>
              <a:rPr lang="en-US" sz="1100" dirty="0" err="1">
                <a:ea typeface="+mn-lt"/>
                <a:cs typeface="+mn-lt"/>
              </a:rPr>
              <a:t>müssen</a:t>
            </a:r>
            <a:r>
              <a:rPr lang="en-US" sz="1100" dirty="0">
                <a:ea typeface="+mn-lt"/>
                <a:cs typeface="+mn-lt"/>
              </a:rPr>
              <a:t> oft </a:t>
            </a:r>
            <a:r>
              <a:rPr lang="en-US" sz="1100" dirty="0" err="1">
                <a:ea typeface="+mn-lt"/>
                <a:cs typeface="+mn-lt"/>
              </a:rPr>
              <a:t>Situationen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überwinden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oder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Ängste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aushalten</a:t>
            </a:r>
            <a:r>
              <a:rPr lang="en-US" sz="1100" dirty="0">
                <a:ea typeface="+mn-lt"/>
                <a:cs typeface="+mn-lt"/>
              </a:rPr>
              <a:t>, die </a:t>
            </a:r>
            <a:r>
              <a:rPr lang="en-US" sz="1100" dirty="0" err="1">
                <a:ea typeface="+mn-lt"/>
                <a:cs typeface="+mn-lt"/>
              </a:rPr>
              <a:t>uns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wahrscheinlich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schlichtweg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zusammenbrechen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ließen</a:t>
            </a:r>
            <a:r>
              <a:rPr lang="en-US" sz="1100" dirty="0">
                <a:ea typeface="+mn-lt"/>
                <a:cs typeface="+mn-lt"/>
              </a:rPr>
              <a:t>. </a:t>
            </a:r>
            <a:r>
              <a:rPr lang="en-US" sz="1100" dirty="0" err="1">
                <a:ea typeface="+mn-lt"/>
                <a:cs typeface="+mn-lt"/>
              </a:rPr>
              <a:t>Deshalb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müssen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wir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beim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Umgang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mit</a:t>
            </a:r>
            <a:r>
              <a:rPr lang="en-US" sz="1100" dirty="0">
                <a:ea typeface="+mn-lt"/>
                <a:cs typeface="+mn-lt"/>
              </a:rPr>
              <a:t> Menschen, die </a:t>
            </a:r>
            <a:r>
              <a:rPr lang="en-US" sz="1100" dirty="0" err="1">
                <a:ea typeface="+mn-lt"/>
                <a:cs typeface="+mn-lt"/>
              </a:rPr>
              <a:t>jetzt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zu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uns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kommen</a:t>
            </a:r>
            <a:r>
              <a:rPr lang="en-US" sz="1100" dirty="0">
                <a:ea typeface="+mn-lt"/>
                <a:cs typeface="+mn-lt"/>
              </a:rPr>
              <a:t>, </a:t>
            </a:r>
            <a:r>
              <a:rPr lang="en-US" sz="1100" dirty="0" err="1">
                <a:ea typeface="+mn-lt"/>
                <a:cs typeface="+mn-lt"/>
              </a:rPr>
              <a:t>einige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klare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Grundsätze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gelten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lassen</a:t>
            </a:r>
            <a:r>
              <a:rPr lang="en-US" sz="1100" dirty="0">
                <a:ea typeface="+mn-lt"/>
                <a:cs typeface="+mn-lt"/>
              </a:rPr>
              <a:t>. </a:t>
            </a:r>
            <a:r>
              <a:rPr lang="en-US" sz="1100" dirty="0" err="1">
                <a:ea typeface="+mn-lt"/>
                <a:cs typeface="+mn-lt"/>
              </a:rPr>
              <a:t>Diese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Grundsätze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entstammen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nicht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mehr</a:t>
            </a:r>
            <a:r>
              <a:rPr lang="en-US" sz="1100" dirty="0">
                <a:ea typeface="+mn-lt"/>
                <a:cs typeface="+mn-lt"/>
              </a:rPr>
              <a:t> und </a:t>
            </a:r>
            <a:r>
              <a:rPr lang="en-US" sz="1100" dirty="0" err="1">
                <a:ea typeface="+mn-lt"/>
                <a:cs typeface="+mn-lt"/>
              </a:rPr>
              <a:t>nicht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weniger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als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unserem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Grundgesetz</a:t>
            </a:r>
            <a:r>
              <a:rPr lang="en-US" sz="1100" dirty="0">
                <a:ea typeface="+mn-lt"/>
                <a:cs typeface="+mn-lt"/>
              </a:rPr>
              <a:t>, </a:t>
            </a:r>
            <a:r>
              <a:rPr lang="en-US" sz="1100" dirty="0" err="1">
                <a:ea typeface="+mn-lt"/>
                <a:cs typeface="+mn-lt"/>
              </a:rPr>
              <a:t>unserer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Verfassung</a:t>
            </a:r>
            <a:r>
              <a:rPr lang="en-US" sz="1100" dirty="0">
                <a:ea typeface="+mn-lt"/>
                <a:cs typeface="+mn-lt"/>
              </a:rPr>
              <a:t>.</a:t>
            </a:r>
            <a:endParaRPr lang="en-US" sz="1600" dirty="0">
              <a:ea typeface="+mn-lt"/>
              <a:cs typeface="+mn-lt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A66C059-BB41-F881-42AF-A196511DAF0D}"/>
              </a:ext>
            </a:extLst>
          </p:cNvPr>
          <p:cNvSpPr/>
          <p:nvPr/>
        </p:nvSpPr>
        <p:spPr>
          <a:xfrm>
            <a:off x="4678504" y="3362004"/>
            <a:ext cx="2134441" cy="1125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cs typeface="Microsoft New Tai Lue"/>
              </a:rPr>
              <a:t>GPT-3</a:t>
            </a:r>
            <a:endParaRPr lang="en-US" sz="3600" dirty="0"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8A3821B5-3918-ABEE-5583-FCEE50D849D1}"/>
              </a:ext>
            </a:extLst>
          </p:cNvPr>
          <p:cNvSpPr txBox="1"/>
          <p:nvPr/>
        </p:nvSpPr>
        <p:spPr>
          <a:xfrm>
            <a:off x="5031464" y="4467330"/>
            <a:ext cx="1423383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summarize</a:t>
            </a:r>
            <a:endParaRPr lang="en-US" dirty="0">
              <a:cs typeface="Microsoft New Tai Lue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B0D23FED-21D2-A33D-4961-FBB540FB4FB6}"/>
              </a:ext>
            </a:extLst>
          </p:cNvPr>
          <p:cNvSpPr txBox="1"/>
          <p:nvPr/>
        </p:nvSpPr>
        <p:spPr>
          <a:xfrm>
            <a:off x="6909361" y="3130936"/>
            <a:ext cx="3614658" cy="304698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“1. I am in favor of </a:t>
            </a:r>
            <a:r>
              <a:rPr lang="en-US" sz="2400" dirty="0">
                <a:highlight>
                  <a:srgbClr val="FFFF00"/>
                </a:highlight>
              </a:rPr>
              <a:t>limiting</a:t>
            </a:r>
            <a:r>
              <a:rPr lang="en-US" sz="2400" dirty="0"/>
              <a:t> immigration.</a:t>
            </a:r>
          </a:p>
          <a:p>
            <a:r>
              <a:rPr lang="en-US" sz="2400" dirty="0"/>
              <a:t>2. I am in favor of </a:t>
            </a:r>
            <a:r>
              <a:rPr lang="en-US" sz="2400" dirty="0">
                <a:highlight>
                  <a:srgbClr val="FFFF00"/>
                </a:highlight>
              </a:rPr>
              <a:t>limiting</a:t>
            </a:r>
            <a:r>
              <a:rPr lang="en-US" sz="2400" dirty="0"/>
              <a:t> immigration for humanitarian reasons.</a:t>
            </a:r>
            <a:endParaRPr lang="en-US" sz="2400" dirty="0">
              <a:cs typeface="Microsoft New Tai Lue"/>
            </a:endParaRPr>
          </a:p>
          <a:p>
            <a:r>
              <a:rPr lang="en-US" sz="2400" dirty="0"/>
              <a:t>3. I am in favor of </a:t>
            </a:r>
            <a:r>
              <a:rPr lang="en-US" sz="2400" dirty="0">
                <a:highlight>
                  <a:srgbClr val="FFFF00"/>
                </a:highlight>
              </a:rPr>
              <a:t>limiting</a:t>
            </a:r>
            <a:r>
              <a:rPr lang="en-US" sz="2400" dirty="0"/>
              <a:t> immigration for economic reasons.”</a:t>
            </a:r>
            <a:endParaRPr lang="en-US" sz="2400" dirty="0">
              <a:cs typeface="Microsoft New Tai Lue"/>
            </a:endParaRPr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848002E4-0793-9936-6784-33AE102128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7540" y="2189982"/>
            <a:ext cx="1518107" cy="798272"/>
          </a:xfrm>
          <a:prstGeom prst="rect">
            <a:avLst/>
          </a:prstGeom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07928CEA-A28E-11E2-D765-0054E37CB6DB}"/>
              </a:ext>
            </a:extLst>
          </p:cNvPr>
          <p:cNvSpPr txBox="1"/>
          <p:nvPr/>
        </p:nvSpPr>
        <p:spPr>
          <a:xfrm>
            <a:off x="4838073" y="1634307"/>
            <a:ext cx="3381003" cy="954107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cs typeface="Microsoft New Tai Lue"/>
              </a:rPr>
              <a:t>Values are altered to reflect US culture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6AAE6B54-A056-71BF-C0AE-3A805643A665}"/>
              </a:ext>
            </a:extLst>
          </p:cNvPr>
          <p:cNvSpPr txBox="1"/>
          <p:nvPr/>
        </p:nvSpPr>
        <p:spPr>
          <a:xfrm>
            <a:off x="6837530" y="2787562"/>
            <a:ext cx="1423383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(translation)</a:t>
            </a:r>
            <a:endParaRPr lang="en-US" sz="1600" dirty="0">
              <a:cs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784675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7B9F7-47E0-BCFC-FFFD-B9C60091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Open Sans Extrabold"/>
                <a:cs typeface="Microsoft New Tai Lue"/>
              </a:rPr>
              <a:t>Interviewing bots</a:t>
            </a:r>
            <a:endParaRPr lang="en-US" dirty="0"/>
          </a:p>
        </p:txBody>
      </p:sp>
      <p:pic>
        <p:nvPicPr>
          <p:cNvPr id="6" name="Picture 6" descr="Diagram, logo, company name&#10;&#10;Description automatically generated">
            <a:extLst>
              <a:ext uri="{FF2B5EF4-FFF2-40B4-BE49-F238E27FC236}">
                <a16:creationId xmlns:a16="http://schemas.microsoft.com/office/drawing/2014/main" id="{5A50B8A0-A457-DAEC-BDD6-D733A1B97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4519" y="2384425"/>
            <a:ext cx="11001375" cy="31623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26DFF-AC5F-9F94-3777-8C68CCBC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15/05/2023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5BD6E-742F-4923-D0F1-930539CB0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27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B3DF3B-6BFA-CE7B-E3B9-08A19E3CC9F7}"/>
              </a:ext>
            </a:extLst>
          </p:cNvPr>
          <p:cNvSpPr txBox="1"/>
          <p:nvPr/>
        </p:nvSpPr>
        <p:spPr>
          <a:xfrm>
            <a:off x="147420" y="6069106"/>
            <a:ext cx="11996767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GB">
                <a:solidFill>
                  <a:srgbClr val="2C6693"/>
                </a:solidFill>
                <a:cs typeface="Segoe UI"/>
                <a:hlinkClick r:id="rId4"/>
              </a:rPr>
              <a:t>Assessing Cross-Cultural Alignment between ChatGPT and Human Societies: An Empirical Study</a:t>
            </a:r>
            <a:r>
              <a:rPr lang="en-GB"/>
              <a:t> (Cao et al., C3NLP 2023)</a:t>
            </a:r>
            <a:r>
              <a:rPr lang="en-US">
                <a:cs typeface="Microsoft New Tai Lue"/>
              </a:rPr>
              <a:t>​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521681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FA343-3FCF-F5E8-2E81-A9B679E3A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Interviewing bots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C5DD3-F5F5-E4EB-8B69-B2F5CB53F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C2177-C65F-3CD7-E942-6BE5D31D5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15/05/2023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B5BE10-A4A3-8D4C-D178-EAC698355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28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8E2EF2-4EB0-BC76-02D0-FD261E6FDD8F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30" y="1162931"/>
            <a:ext cx="8001977" cy="5087328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76BBFEAD-1824-DC45-1BB3-8C021A7456B1}"/>
              </a:ext>
            </a:extLst>
          </p:cNvPr>
          <p:cNvSpPr txBox="1"/>
          <p:nvPr/>
        </p:nvSpPr>
        <p:spPr>
          <a:xfrm>
            <a:off x="588963" y="6356756"/>
            <a:ext cx="11384155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+mn-lt"/>
                <a:cs typeface="+mn-lt"/>
                <a:hlinkClick r:id="rId3"/>
              </a:rPr>
              <a:t>Assessing Cross-Cultural Alignment between </a:t>
            </a:r>
            <a:r>
              <a:rPr lang="en-US" sz="1600" dirty="0" err="1">
                <a:ea typeface="+mn-lt"/>
                <a:cs typeface="+mn-lt"/>
                <a:hlinkClick r:id="rId3"/>
              </a:rPr>
              <a:t>ChatGPT</a:t>
            </a:r>
            <a:r>
              <a:rPr lang="en-US" sz="1600" dirty="0">
                <a:ea typeface="+mn-lt"/>
                <a:cs typeface="+mn-lt"/>
                <a:hlinkClick r:id="rId3"/>
              </a:rPr>
              <a:t> and Human Societies: An Empirical Study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>
                <a:latin typeface="Lucida Grande"/>
              </a:rPr>
              <a:t>(Cao et al., C3NLP 2023)</a:t>
            </a:r>
            <a:endParaRPr lang="en-US" sz="1600" dirty="0"/>
          </a:p>
          <a:p>
            <a:endParaRPr lang="en-US" sz="1600" dirty="0"/>
          </a:p>
          <a:p>
            <a:endParaRPr lang="en-US" sz="1600" dirty="0">
              <a:cs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21860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B69C1E-A548-8A6D-C3DD-21C0A1F06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15/05/2023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413366-382A-EB1E-5B78-EB3D4F0DE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Open Sans Extrabold"/>
                <a:cs typeface="Microsoft New Tai Lue"/>
              </a:rPr>
              <a:t>What is an LLM?</a:t>
            </a:r>
            <a:br>
              <a:rPr lang="en-US" dirty="0">
                <a:ea typeface="Open Sans Extrabold"/>
                <a:cs typeface="Microsoft New Tai Lue"/>
              </a:rPr>
            </a:br>
            <a:r>
              <a:rPr lang="en-US" dirty="0">
                <a:ea typeface="Open Sans Extrabold"/>
                <a:cs typeface="Microsoft New Tai Lue"/>
              </a:rPr>
              <a:t>Large Language Model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504E9-A904-1847-5A83-39C708D5A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234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B049A905-6E8E-EA65-5935-387423D4E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422" y="513168"/>
            <a:ext cx="10250001" cy="635199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58547-ABCF-A64A-A0DA-B6E3521EB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15/05/2023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7391C-2F0E-0DFE-242F-6F3CB23CB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4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9B7419-504E-C14D-F401-1858B22C1A76}"/>
              </a:ext>
            </a:extLst>
          </p:cNvPr>
          <p:cNvSpPr txBox="1"/>
          <p:nvPr/>
        </p:nvSpPr>
        <p:spPr>
          <a:xfrm>
            <a:off x="218037" y="6429117"/>
            <a:ext cx="827143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hlinkClick r:id="rId4"/>
              </a:rPr>
              <a:t>Vered Shwartz, Everything you wanted to know about ChatGPT</a:t>
            </a:r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95898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hart, bubble chart&#10;&#10;Description automatically generated">
            <a:extLst>
              <a:ext uri="{FF2B5EF4-FFF2-40B4-BE49-F238E27FC236}">
                <a16:creationId xmlns:a16="http://schemas.microsoft.com/office/drawing/2014/main" id="{91CED907-8C4A-CDD2-143C-92EF7F19B4E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18867"/>
          <a:stretch/>
        </p:blipFill>
        <p:spPr>
          <a:xfrm>
            <a:off x="20" y="1293844"/>
            <a:ext cx="12191980" cy="5564155"/>
          </a:xfrm>
          <a:noFill/>
        </p:spPr>
      </p:pic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BA15B028-5423-1A98-F7DC-0095AB764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15/05/2023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4F44EA86-8CF8-F2FB-D975-73DE7253D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91A926C-488A-4E3E-9C21-57CAA120E114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28225A-FAED-B725-EA9B-84F2202D781A}"/>
              </a:ext>
            </a:extLst>
          </p:cNvPr>
          <p:cNvSpPr txBox="1"/>
          <p:nvPr/>
        </p:nvSpPr>
        <p:spPr>
          <a:xfrm>
            <a:off x="516293" y="497633"/>
            <a:ext cx="558229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a typeface="+mj-lt"/>
                <a:cs typeface="+mj-lt"/>
              </a:rPr>
              <a:t>What is Large?</a:t>
            </a:r>
            <a:endParaRPr lang="en-GB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52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B69C1E-A548-8A6D-C3DD-21C0A1F06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15/05/2023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413366-382A-EB1E-5B78-EB3D4F0DE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Open Sans Extrabold"/>
                <a:cs typeface="Microsoft New Tai Lue"/>
              </a:rPr>
              <a:t>What is a GPT?</a:t>
            </a:r>
            <a:br>
              <a:rPr lang="en-US" dirty="0">
                <a:ea typeface="Open Sans Extrabold"/>
                <a:cs typeface="Microsoft New Tai Lue"/>
              </a:rPr>
            </a:br>
            <a:r>
              <a:rPr lang="en-US" b="0" dirty="0">
                <a:ea typeface="+mj-lt"/>
                <a:cs typeface="+mj-lt"/>
              </a:rPr>
              <a:t>Generative Pre-trained Transformer</a:t>
            </a:r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504E9-A904-1847-5A83-39C708D5A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dirty="0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649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Timeline&#10;&#10;Description automatically generated">
            <a:extLst>
              <a:ext uri="{FF2B5EF4-FFF2-40B4-BE49-F238E27FC236}">
                <a16:creationId xmlns:a16="http://schemas.microsoft.com/office/drawing/2014/main" id="{893873C7-C230-EBF3-9B25-8257DE922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8624"/>
          <a:stretch/>
        </p:blipFill>
        <p:spPr>
          <a:xfrm>
            <a:off x="587036" y="1567543"/>
            <a:ext cx="10385965" cy="525104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58547-ABCF-A64A-A0DA-B6E3521EB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15/05/2023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7391C-2F0E-0DFE-242F-6F3CB23CB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dirty="0" smtClean="0"/>
              <a:t>7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9B7419-504E-C14D-F401-1858B22C1A76}"/>
              </a:ext>
            </a:extLst>
          </p:cNvPr>
          <p:cNvSpPr txBox="1"/>
          <p:nvPr/>
        </p:nvSpPr>
        <p:spPr>
          <a:xfrm>
            <a:off x="218037" y="6429117"/>
            <a:ext cx="827143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hlinkClick r:id="rId4"/>
              </a:rPr>
              <a:t>Vered Shwartz, Everything you wanted to know about ChatGPT</a:t>
            </a:r>
            <a:r>
              <a:rPr lang="en-US"/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388E6C-06AD-EE8A-DCA1-CEC4A0880E03}"/>
              </a:ext>
            </a:extLst>
          </p:cNvPr>
          <p:cNvSpPr txBox="1"/>
          <p:nvPr/>
        </p:nvSpPr>
        <p:spPr>
          <a:xfrm>
            <a:off x="541175" y="859701"/>
            <a:ext cx="28427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ea typeface="+mj-lt"/>
                <a:cs typeface="+mj-lt"/>
              </a:rPr>
              <a:t>Generative</a:t>
            </a:r>
            <a:endParaRPr lang="en-GB" sz="36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13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Timeline&#10;&#10;Description automatically generated">
            <a:extLst>
              <a:ext uri="{FF2B5EF4-FFF2-40B4-BE49-F238E27FC236}">
                <a16:creationId xmlns:a16="http://schemas.microsoft.com/office/drawing/2014/main" id="{107D26A3-6151-3F8E-63DB-91A909167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2255"/>
          <a:stretch/>
        </p:blipFill>
        <p:spPr>
          <a:xfrm>
            <a:off x="626916" y="1934547"/>
            <a:ext cx="10250177" cy="495017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58547-ABCF-A64A-A0DA-B6E3521EB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15/05/2023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7391C-2F0E-0DFE-242F-6F3CB23CB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8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9B7419-504E-C14D-F401-1858B22C1A76}"/>
              </a:ext>
            </a:extLst>
          </p:cNvPr>
          <p:cNvSpPr txBox="1"/>
          <p:nvPr/>
        </p:nvSpPr>
        <p:spPr>
          <a:xfrm>
            <a:off x="218037" y="6429117"/>
            <a:ext cx="827143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hlinkClick r:id="rId4"/>
              </a:rPr>
              <a:t>Vered Shwartz, Everything you wanted to know about ChatGPT</a:t>
            </a:r>
            <a:r>
              <a:rPr lang="en-US"/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163C01-3041-A4D3-DEAD-2CBB32B6D0E2}"/>
              </a:ext>
            </a:extLst>
          </p:cNvPr>
          <p:cNvSpPr txBox="1"/>
          <p:nvPr/>
        </p:nvSpPr>
        <p:spPr>
          <a:xfrm>
            <a:off x="541175" y="859701"/>
            <a:ext cx="28427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ea typeface="+mj-lt"/>
                <a:cs typeface="+mj-lt"/>
              </a:rPr>
              <a:t>Generative</a:t>
            </a:r>
            <a:endParaRPr lang="en-GB" sz="36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04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E319D89F-9569-26AA-FC90-02692F5CCFC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19320"/>
          <a:stretch/>
        </p:blipFill>
        <p:spPr>
          <a:xfrm>
            <a:off x="20" y="1324946"/>
            <a:ext cx="12191980" cy="5533053"/>
          </a:xfrm>
          <a:noFill/>
        </p:spPr>
      </p:pic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782ACACC-A555-E08E-4EB4-A1180FC9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29111" y="85745"/>
            <a:ext cx="814976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15/05/2023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41D2DF8-93DB-DAB1-814A-71BC69E40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9691" y="85745"/>
            <a:ext cx="381759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91A926C-488A-4E3E-9C21-57CAA120E114}" type="slidenum">
              <a:rPr lang="en-GB" smtClean="0"/>
              <a:pPr>
                <a:spcAft>
                  <a:spcPts val="600"/>
                </a:spcAft>
              </a:pPr>
              <a:t>9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7271B5-1BA7-AF2F-503B-612DA662BE45}"/>
              </a:ext>
            </a:extLst>
          </p:cNvPr>
          <p:cNvSpPr txBox="1"/>
          <p:nvPr/>
        </p:nvSpPr>
        <p:spPr>
          <a:xfrm>
            <a:off x="441649" y="404327"/>
            <a:ext cx="28427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ea typeface="+mj-lt"/>
                <a:cs typeface="+mj-lt"/>
              </a:rPr>
              <a:t>Pre-trained</a:t>
            </a:r>
            <a:endParaRPr lang="en-GB" sz="36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47207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KU 2022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DA3A09"/>
      </a:accent2>
      <a:accent3>
        <a:srgbClr val="415470"/>
      </a:accent3>
      <a:accent4>
        <a:srgbClr val="197F8E"/>
      </a:accent4>
      <a:accent5>
        <a:srgbClr val="FFBD37"/>
      </a:accent5>
      <a:accent6>
        <a:srgbClr val="4B8324"/>
      </a:accent6>
      <a:hlink>
        <a:srgbClr val="2C6693"/>
      </a:hlink>
      <a:folHlink>
        <a:srgbClr val="000000"/>
      </a:folHlink>
    </a:clrScheme>
    <a:fontScheme name="Københavns Universitet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1"/>
          </a:solidFill>
        </a:ln>
      </a:spPr>
      <a:bodyPr wrap="square" rtlCol="0" anchor="ctr">
        <a:noAutofit/>
      </a:bodyPr>
      <a:lstStyle>
        <a:defPPr algn="l">
          <a:defRPr sz="2400" dirty="0" err="1" smtClean="0">
            <a:solidFill>
              <a:schemeClr val="bg1"/>
            </a:solidFill>
          </a:defRPr>
        </a:defPPr>
      </a:lstStyle>
    </a:spDef>
    <a:txDef>
      <a:spPr/>
      <a:bodyPr vert="horz" wrap="square" lIns="0" tIns="0" rIns="0" bIns="0" rtlCol="0" anchor="t" anchorCtr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sz="2400" b="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x9_ENG_full.potx" id="{1FF5F694-8460-46EC-8045-78F138309918}" vid="{3D18AE27-FB3B-440A-8D79-7AD44E56F5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16x9_ENG_small</Template>
  <Application>Microsoft Office PowerPoint</Application>
  <PresentationFormat>Widescreen</PresentationFormat>
  <Slides>28</Slides>
  <Notes>27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Brugerdefineret design</vt:lpstr>
      <vt:lpstr>PowerPoint Presentation</vt:lpstr>
      <vt:lpstr>What ChatGPT is(n't)</vt:lpstr>
      <vt:lpstr>What is an LLM? Large Language Model</vt:lpstr>
      <vt:lpstr>PowerPoint Presentation</vt:lpstr>
      <vt:lpstr>PowerPoint Presentation</vt:lpstr>
      <vt:lpstr>What is a GPT? Generative Pre-trained Transformer</vt:lpstr>
      <vt:lpstr>PowerPoint Presentation</vt:lpstr>
      <vt:lpstr>PowerPoint Presentation</vt:lpstr>
      <vt:lpstr>PowerPoint Presentation</vt:lpstr>
      <vt:lpstr>Transformer</vt:lpstr>
      <vt:lpstr>Where does it come from?</vt:lpstr>
      <vt:lpstr>History</vt:lpstr>
      <vt:lpstr>RHLF (reinforcement learning from human feedback) </vt:lpstr>
      <vt:lpstr>What can it do?</vt:lpstr>
      <vt:lpstr>Strengths and weaknesses</vt:lpstr>
      <vt:lpstr>Tips for using LLMs</vt:lpstr>
      <vt:lpstr>Where is it going?</vt:lpstr>
      <vt:lpstr>More recent history</vt:lpstr>
      <vt:lpstr>LLM explosion</vt:lpstr>
      <vt:lpstr>Comparison</vt:lpstr>
      <vt:lpstr>Multilingual capabilities</vt:lpstr>
      <vt:lpstr>Demo</vt:lpstr>
      <vt:lpstr>Summary</vt:lpstr>
      <vt:lpstr>Impact on language learning</vt:lpstr>
      <vt:lpstr>Example: spaced repetition</vt:lpstr>
      <vt:lpstr>Cultural bias</vt:lpstr>
      <vt:lpstr>Interviewing bots</vt:lpstr>
      <vt:lpstr>Interviewing bots </vt:lpstr>
    </vt:vector>
  </TitlesOfParts>
  <Company>University of Copenhagen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Hershcovich</dc:creator>
  <cp:revision>318</cp:revision>
  <dcterms:created xsi:type="dcterms:W3CDTF">2023-05-05T13:16:06Z</dcterms:created>
  <dcterms:modified xsi:type="dcterms:W3CDTF">2023-05-15T10:00:03Z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www.omnidocs.com</vt:lpwstr>
  </property>
  <property fmtid="{D5CDD505-2E9C-101B-9397-08002B2CF9AE}" pid="3" name="MSIP_Label_6a2630e2-1ac5-455e-8217-0156b1936a76_Enabled">
    <vt:lpwstr>true</vt:lpwstr>
  </property>
  <property fmtid="{D5CDD505-2E9C-101B-9397-08002B2CF9AE}" pid="4" name="MSIP_Label_6a2630e2-1ac5-455e-8217-0156b1936a76_SetDate">
    <vt:lpwstr>2023-05-05T13:44:22Z</vt:lpwstr>
  </property>
  <property fmtid="{D5CDD505-2E9C-101B-9397-08002B2CF9AE}" pid="5" name="MSIP_Label_6a2630e2-1ac5-455e-8217-0156b1936a76_Method">
    <vt:lpwstr>Standard</vt:lpwstr>
  </property>
  <property fmtid="{D5CDD505-2E9C-101B-9397-08002B2CF9AE}" pid="6" name="MSIP_Label_6a2630e2-1ac5-455e-8217-0156b1936a76_Name">
    <vt:lpwstr>Notclass</vt:lpwstr>
  </property>
  <property fmtid="{D5CDD505-2E9C-101B-9397-08002B2CF9AE}" pid="7" name="MSIP_Label_6a2630e2-1ac5-455e-8217-0156b1936a76_SiteId">
    <vt:lpwstr>a3927f91-cda1-4696-af89-8c9f1ceffa91</vt:lpwstr>
  </property>
  <property fmtid="{D5CDD505-2E9C-101B-9397-08002B2CF9AE}" pid="8" name="MSIP_Label_6a2630e2-1ac5-455e-8217-0156b1936a76_ActionId">
    <vt:lpwstr>934be34f-3ca8-45d0-a35f-7061b527b074</vt:lpwstr>
  </property>
  <property fmtid="{D5CDD505-2E9C-101B-9397-08002B2CF9AE}" pid="9" name="MSIP_Label_6a2630e2-1ac5-455e-8217-0156b1936a76_ContentBits">
    <vt:lpwstr>0</vt:lpwstr>
  </property>
</Properties>
</file>