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35"/>
  </p:notesMasterIdLst>
  <p:handoutMasterIdLst>
    <p:handoutMasterId r:id="rId36"/>
  </p:handoutMasterIdLst>
  <p:sldIdLst>
    <p:sldId id="441" r:id="rId2"/>
    <p:sldId id="646" r:id="rId3"/>
    <p:sldId id="647" r:id="rId4"/>
    <p:sldId id="648" r:id="rId5"/>
    <p:sldId id="636" r:id="rId6"/>
    <p:sldId id="637" r:id="rId7"/>
    <p:sldId id="657" r:id="rId8"/>
    <p:sldId id="655" r:id="rId9"/>
    <p:sldId id="652" r:id="rId10"/>
    <p:sldId id="639" r:id="rId11"/>
    <p:sldId id="640" r:id="rId12"/>
    <p:sldId id="654" r:id="rId13"/>
    <p:sldId id="656" r:id="rId14"/>
    <p:sldId id="638" r:id="rId15"/>
    <p:sldId id="649" r:id="rId16"/>
    <p:sldId id="633" r:id="rId17"/>
    <p:sldId id="651" r:id="rId18"/>
    <p:sldId id="660" r:id="rId19"/>
    <p:sldId id="661" r:id="rId20"/>
    <p:sldId id="641" r:id="rId21"/>
    <p:sldId id="668" r:id="rId22"/>
    <p:sldId id="667" r:id="rId23"/>
    <p:sldId id="669" r:id="rId24"/>
    <p:sldId id="665" r:id="rId25"/>
    <p:sldId id="666" r:id="rId26"/>
    <p:sldId id="664" r:id="rId27"/>
    <p:sldId id="635" r:id="rId28"/>
    <p:sldId id="450" r:id="rId29"/>
    <p:sldId id="663" r:id="rId30"/>
    <p:sldId id="653" r:id="rId31"/>
    <p:sldId id="451" r:id="rId32"/>
    <p:sldId id="650" r:id="rId33"/>
    <p:sldId id="66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50B7E-1E52-4A5D-A7A2-6A9E1506632F}" v="691" dt="2023-05-05T08:52:12.427"/>
    <p1510:client id="{9CD35AA0-5416-C09A-2483-E865C8DF0CAC}" v="699" dt="2023-05-04T21:30:02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6327" autoAdjust="0"/>
  </p:normalViewPr>
  <p:slideViewPr>
    <p:cSldViewPr snapToGrid="0" showGuides="1">
      <p:cViewPr varScale="1">
        <p:scale>
          <a:sx n="156" d="100"/>
          <a:sy n="156" d="100"/>
        </p:scale>
        <p:origin x="348" y="150"/>
      </p:cViewPr>
      <p:guideLst>
        <p:guide orient="horz" pos="936"/>
        <p:guide orient="horz" pos="39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Hershcovich" userId="1b3d3cd0-fb94-4433-8a3c-38cce311c1da" providerId="ADAL" clId="{25950B7E-1E52-4A5D-A7A2-6A9E1506632F}"/>
    <pc:docChg chg="undo redo custSel addSld delSld modSld sldOrd">
      <pc:chgData name="Daniel Hershcovich" userId="1b3d3cd0-fb94-4433-8a3c-38cce311c1da" providerId="ADAL" clId="{25950B7E-1E52-4A5D-A7A2-6A9E1506632F}" dt="2023-05-05T09:24:01.278" v="4830" actId="20577"/>
      <pc:docMkLst>
        <pc:docMk/>
      </pc:docMkLst>
      <pc:sldChg chg="modSp mod">
        <pc:chgData name="Daniel Hershcovich" userId="1b3d3cd0-fb94-4433-8a3c-38cce311c1da" providerId="ADAL" clId="{25950B7E-1E52-4A5D-A7A2-6A9E1506632F}" dt="2023-04-25T13:20:18.610" v="42" actId="20577"/>
        <pc:sldMkLst>
          <pc:docMk/>
          <pc:sldMk cId="2609762764" sldId="441"/>
        </pc:sldMkLst>
        <pc:spChg chg="mod">
          <ac:chgData name="Daniel Hershcovich" userId="1b3d3cd0-fb94-4433-8a3c-38cce311c1da" providerId="ADAL" clId="{25950B7E-1E52-4A5D-A7A2-6A9E1506632F}" dt="2023-04-25T13:20:18.610" v="42" actId="20577"/>
          <ac:spMkLst>
            <pc:docMk/>
            <pc:sldMk cId="2609762764" sldId="441"/>
            <ac:spMk id="16" creationId="{55F9F9FB-61AF-8548-83E5-79EB62A8C86B}"/>
          </ac:spMkLst>
        </pc:spChg>
        <pc:spChg chg="mod">
          <ac:chgData name="Daniel Hershcovich" userId="1b3d3cd0-fb94-4433-8a3c-38cce311c1da" providerId="ADAL" clId="{25950B7E-1E52-4A5D-A7A2-6A9E1506632F}" dt="2023-04-25T13:20:04.605" v="41" actId="20577"/>
          <ac:spMkLst>
            <pc:docMk/>
            <pc:sldMk cId="2609762764" sldId="441"/>
            <ac:spMk id="17" creationId="{D2D5F85F-0777-314B-A8CB-A12F7D46B70E}"/>
          </ac:spMkLst>
        </pc:spChg>
        <pc:spChg chg="mod">
          <ac:chgData name="Daniel Hershcovich" userId="1b3d3cd0-fb94-4433-8a3c-38cce311c1da" providerId="ADAL" clId="{25950B7E-1E52-4A5D-A7A2-6A9E1506632F}" dt="2023-04-25T13:19:32.709" v="5" actId="114"/>
          <ac:spMkLst>
            <pc:docMk/>
            <pc:sldMk cId="2609762764" sldId="441"/>
            <ac:spMk id="18" creationId="{1218C83D-C112-3B45-B0BC-99E9475815DB}"/>
          </ac:spMkLst>
        </pc:spChg>
      </pc:sldChg>
      <pc:sldChg chg="del">
        <pc:chgData name="Daniel Hershcovich" userId="1b3d3cd0-fb94-4433-8a3c-38cce311c1da" providerId="ADAL" clId="{25950B7E-1E52-4A5D-A7A2-6A9E1506632F}" dt="2023-04-25T13:18:56.424" v="0" actId="47"/>
        <pc:sldMkLst>
          <pc:docMk/>
          <pc:sldMk cId="787386436" sldId="444"/>
        </pc:sldMkLst>
      </pc:sldChg>
      <pc:sldChg chg="addSp delSp modSp mod modClrScheme chgLayout modNotesTx">
        <pc:chgData name="Daniel Hershcovich" userId="1b3d3cd0-fb94-4433-8a3c-38cce311c1da" providerId="ADAL" clId="{25950B7E-1E52-4A5D-A7A2-6A9E1506632F}" dt="2023-05-05T08:13:19.444" v="3876" actId="20577"/>
        <pc:sldMkLst>
          <pc:docMk/>
          <pc:sldMk cId="1079576965" sldId="450"/>
        </pc:sldMkLst>
        <pc:spChg chg="mod modVis">
          <ac:chgData name="Daniel Hershcovich" userId="1b3d3cd0-fb94-4433-8a3c-38cce311c1da" providerId="ADAL" clId="{25950B7E-1E52-4A5D-A7A2-6A9E1506632F}" dt="2023-04-27T11:29:57.960" v="207" actId="26606"/>
          <ac:spMkLst>
            <pc:docMk/>
            <pc:sldMk cId="1079576965" sldId="450"/>
            <ac:spMk id="2" creationId="{CB3716D6-12A9-6848-9732-186C35C727AC}"/>
          </ac:spMkLst>
        </pc:spChg>
        <pc:spChg chg="mod modVis">
          <ac:chgData name="Daniel Hershcovich" userId="1b3d3cd0-fb94-4433-8a3c-38cce311c1da" providerId="ADAL" clId="{25950B7E-1E52-4A5D-A7A2-6A9E1506632F}" dt="2023-04-27T11:29:57.960" v="207" actId="26606"/>
          <ac:spMkLst>
            <pc:docMk/>
            <pc:sldMk cId="1079576965" sldId="450"/>
            <ac:spMk id="3" creationId="{2A59EDD3-1818-064E-95C1-FCEF1BC9CCB9}"/>
          </ac:spMkLst>
        </pc:spChg>
        <pc:spChg chg="del">
          <ac:chgData name="Daniel Hershcovich" userId="1b3d3cd0-fb94-4433-8a3c-38cce311c1da" providerId="ADAL" clId="{25950B7E-1E52-4A5D-A7A2-6A9E1506632F}" dt="2023-04-27T11:20:18.774" v="75" actId="26606"/>
          <ac:spMkLst>
            <pc:docMk/>
            <pc:sldMk cId="1079576965" sldId="450"/>
            <ac:spMk id="4" creationId="{2445D791-CCB3-1E41-9275-846295D53DCF}"/>
          </ac:spMkLst>
        </pc:spChg>
        <pc:spChg chg="del">
          <ac:chgData name="Daniel Hershcovich" userId="1b3d3cd0-fb94-4433-8a3c-38cce311c1da" providerId="ADAL" clId="{25950B7E-1E52-4A5D-A7A2-6A9E1506632F}" dt="2023-04-27T11:20:06.676" v="72"/>
          <ac:spMkLst>
            <pc:docMk/>
            <pc:sldMk cId="1079576965" sldId="450"/>
            <ac:spMk id="5" creationId="{32A54480-C453-0249-AF66-494D6C878844}"/>
          </ac:spMkLst>
        </pc:spChg>
        <pc:spChg chg="add mod">
          <ac:chgData name="Daniel Hershcovich" userId="1b3d3cd0-fb94-4433-8a3c-38cce311c1da" providerId="ADAL" clId="{25950B7E-1E52-4A5D-A7A2-6A9E1506632F}" dt="2023-05-05T08:13:10.837" v="3859" actId="20577"/>
          <ac:spMkLst>
            <pc:docMk/>
            <pc:sldMk cId="1079576965" sldId="450"/>
            <ac:spMk id="12" creationId="{21BB8FA6-59E2-D754-15AB-FF1F47F5C1D1}"/>
          </ac:spMkLst>
        </pc:spChg>
        <pc:spChg chg="add mod">
          <ac:chgData name="Daniel Hershcovich" userId="1b3d3cd0-fb94-4433-8a3c-38cce311c1da" providerId="ADAL" clId="{25950B7E-1E52-4A5D-A7A2-6A9E1506632F}" dt="2023-04-27T11:29:57.960" v="207" actId="26606"/>
          <ac:spMkLst>
            <pc:docMk/>
            <pc:sldMk cId="1079576965" sldId="450"/>
            <ac:spMk id="14" creationId="{58303A43-4201-D7EE-E7F4-21A82FAA00E3}"/>
          </ac:spMkLst>
        </pc:spChg>
        <pc:spChg chg="add mod">
          <ac:chgData name="Daniel Hershcovich" userId="1b3d3cd0-fb94-4433-8a3c-38cce311c1da" providerId="ADAL" clId="{25950B7E-1E52-4A5D-A7A2-6A9E1506632F}" dt="2023-04-27T11:29:57.960" v="207" actId="26606"/>
          <ac:spMkLst>
            <pc:docMk/>
            <pc:sldMk cId="1079576965" sldId="450"/>
            <ac:spMk id="16" creationId="{3DCF980E-95B6-9B80-7348-F026A51786BF}"/>
          </ac:spMkLst>
        </pc:spChg>
        <pc:picChg chg="add mod">
          <ac:chgData name="Daniel Hershcovich" userId="1b3d3cd0-fb94-4433-8a3c-38cce311c1da" providerId="ADAL" clId="{25950B7E-1E52-4A5D-A7A2-6A9E1506632F}" dt="2023-04-27T11:29:57.960" v="207" actId="26606"/>
          <ac:picMkLst>
            <pc:docMk/>
            <pc:sldMk cId="1079576965" sldId="450"/>
            <ac:picMk id="7" creationId="{C9D74E1C-3485-D689-5709-4A6276036839}"/>
          </ac:picMkLst>
        </pc:picChg>
      </pc:sldChg>
      <pc:sldChg chg="addSp delSp modSp new mod">
        <pc:chgData name="Daniel Hershcovich" userId="1b3d3cd0-fb94-4433-8a3c-38cce311c1da" providerId="ADAL" clId="{25950B7E-1E52-4A5D-A7A2-6A9E1506632F}" dt="2023-04-25T13:23:31.732" v="57"/>
        <pc:sldMkLst>
          <pc:docMk/>
          <pc:sldMk cId="1294232495" sldId="451"/>
        </pc:sldMkLst>
        <pc:spChg chg="del">
          <ac:chgData name="Daniel Hershcovich" userId="1b3d3cd0-fb94-4433-8a3c-38cce311c1da" providerId="ADAL" clId="{25950B7E-1E52-4A5D-A7A2-6A9E1506632F}" dt="2023-04-25T13:22:41.912" v="49" actId="478"/>
          <ac:spMkLst>
            <pc:docMk/>
            <pc:sldMk cId="1294232495" sldId="451"/>
            <ac:spMk id="2" creationId="{E08E4B98-CC26-E663-A497-5398D125FDEA}"/>
          </ac:spMkLst>
        </pc:spChg>
        <pc:spChg chg="del">
          <ac:chgData name="Daniel Hershcovich" userId="1b3d3cd0-fb94-4433-8a3c-38cce311c1da" providerId="ADAL" clId="{25950B7E-1E52-4A5D-A7A2-6A9E1506632F}" dt="2023-04-25T13:22:45.217" v="50" actId="478"/>
          <ac:spMkLst>
            <pc:docMk/>
            <pc:sldMk cId="1294232495" sldId="451"/>
            <ac:spMk id="3" creationId="{D5956FC2-DAF2-3098-24D0-7AC9FEEED908}"/>
          </ac:spMkLst>
        </pc:spChg>
        <pc:spChg chg="add del mod">
          <ac:chgData name="Daniel Hershcovich" userId="1b3d3cd0-fb94-4433-8a3c-38cce311c1da" providerId="ADAL" clId="{25950B7E-1E52-4A5D-A7A2-6A9E1506632F}" dt="2023-04-25T13:22:21.592" v="46"/>
          <ac:spMkLst>
            <pc:docMk/>
            <pc:sldMk cId="1294232495" sldId="451"/>
            <ac:spMk id="6" creationId="{EC209BD2-1CDD-542E-1BF2-C190C9124981}"/>
          </ac:spMkLst>
        </pc:spChg>
        <pc:spChg chg="add del mod">
          <ac:chgData name="Daniel Hershcovich" userId="1b3d3cd0-fb94-4433-8a3c-38cce311c1da" providerId="ADAL" clId="{25950B7E-1E52-4A5D-A7A2-6A9E1506632F}" dt="2023-04-25T13:22:21.592" v="46"/>
          <ac:spMkLst>
            <pc:docMk/>
            <pc:sldMk cId="1294232495" sldId="451"/>
            <ac:spMk id="7" creationId="{095D32C5-E386-2A73-D06A-002FAB9AC973}"/>
          </ac:spMkLst>
        </pc:spChg>
        <pc:spChg chg="add mod">
          <ac:chgData name="Daniel Hershcovich" userId="1b3d3cd0-fb94-4433-8a3c-38cce311c1da" providerId="ADAL" clId="{25950B7E-1E52-4A5D-A7A2-6A9E1506632F}" dt="2023-04-25T13:23:17.303" v="54" actId="6549"/>
          <ac:spMkLst>
            <pc:docMk/>
            <pc:sldMk cId="1294232495" sldId="451"/>
            <ac:spMk id="11" creationId="{3704F457-2FBA-9920-A444-DC792C40AED5}"/>
          </ac:spMkLst>
        </pc:spChg>
        <pc:spChg chg="add mod">
          <ac:chgData name="Daniel Hershcovich" userId="1b3d3cd0-fb94-4433-8a3c-38cce311c1da" providerId="ADAL" clId="{25950B7E-1E52-4A5D-A7A2-6A9E1506632F}" dt="2023-04-25T13:22:33.665" v="48" actId="207"/>
          <ac:spMkLst>
            <pc:docMk/>
            <pc:sldMk cId="1294232495" sldId="451"/>
            <ac:spMk id="12" creationId="{BE7DEF46-144B-445D-A25E-416A91E6B884}"/>
          </ac:spMkLst>
        </pc:spChg>
        <pc:spChg chg="add mod">
          <ac:chgData name="Daniel Hershcovich" userId="1b3d3cd0-fb94-4433-8a3c-38cce311c1da" providerId="ADAL" clId="{25950B7E-1E52-4A5D-A7A2-6A9E1506632F}" dt="2023-04-25T13:23:28.513" v="56" actId="207"/>
          <ac:spMkLst>
            <pc:docMk/>
            <pc:sldMk cId="1294232495" sldId="451"/>
            <ac:spMk id="16" creationId="{51B067CE-8FE8-5191-C842-577BD8877EF7}"/>
          </ac:spMkLst>
        </pc:spChg>
        <pc:picChg chg="add del mod">
          <ac:chgData name="Daniel Hershcovich" userId="1b3d3cd0-fb94-4433-8a3c-38cce311c1da" providerId="ADAL" clId="{25950B7E-1E52-4A5D-A7A2-6A9E1506632F}" dt="2023-04-25T13:22:21.592" v="46"/>
          <ac:picMkLst>
            <pc:docMk/>
            <pc:sldMk cId="1294232495" sldId="451"/>
            <ac:picMk id="8" creationId="{21D8CD23-C94E-BD8B-0FCC-DA1074A20D32}"/>
          </ac:picMkLst>
        </pc:picChg>
        <pc:picChg chg="add del mod">
          <ac:chgData name="Daniel Hershcovich" userId="1b3d3cd0-fb94-4433-8a3c-38cce311c1da" providerId="ADAL" clId="{25950B7E-1E52-4A5D-A7A2-6A9E1506632F}" dt="2023-04-25T13:22:21.592" v="46"/>
          <ac:picMkLst>
            <pc:docMk/>
            <pc:sldMk cId="1294232495" sldId="451"/>
            <ac:picMk id="9" creationId="{CB36367A-6BF6-C9E4-B42A-4676801B00B6}"/>
          </ac:picMkLst>
        </pc:picChg>
        <pc:picChg chg="add del mod">
          <ac:chgData name="Daniel Hershcovich" userId="1b3d3cd0-fb94-4433-8a3c-38cce311c1da" providerId="ADAL" clId="{25950B7E-1E52-4A5D-A7A2-6A9E1506632F}" dt="2023-04-25T13:22:21.592" v="46"/>
          <ac:picMkLst>
            <pc:docMk/>
            <pc:sldMk cId="1294232495" sldId="451"/>
            <ac:picMk id="10" creationId="{8BDCE77F-9933-E664-6F1A-D31CBBD1CDB7}"/>
          </ac:picMkLst>
        </pc:picChg>
        <pc:picChg chg="add mod">
          <ac:chgData name="Daniel Hershcovich" userId="1b3d3cd0-fb94-4433-8a3c-38cce311c1da" providerId="ADAL" clId="{25950B7E-1E52-4A5D-A7A2-6A9E1506632F}" dt="2023-04-25T13:22:23.163" v="47"/>
          <ac:picMkLst>
            <pc:docMk/>
            <pc:sldMk cId="1294232495" sldId="451"/>
            <ac:picMk id="13" creationId="{BD74AAD5-F277-C248-0CD4-8E0BAD0ACBC7}"/>
          </ac:picMkLst>
        </pc:picChg>
        <pc:picChg chg="add mod">
          <ac:chgData name="Daniel Hershcovich" userId="1b3d3cd0-fb94-4433-8a3c-38cce311c1da" providerId="ADAL" clId="{25950B7E-1E52-4A5D-A7A2-6A9E1506632F}" dt="2023-04-25T13:22:23.163" v="47"/>
          <ac:picMkLst>
            <pc:docMk/>
            <pc:sldMk cId="1294232495" sldId="451"/>
            <ac:picMk id="14" creationId="{4687D784-50DA-9D3D-01FF-D887AD9AC751}"/>
          </ac:picMkLst>
        </pc:picChg>
        <pc:picChg chg="add mod">
          <ac:chgData name="Daniel Hershcovich" userId="1b3d3cd0-fb94-4433-8a3c-38cce311c1da" providerId="ADAL" clId="{25950B7E-1E52-4A5D-A7A2-6A9E1506632F}" dt="2023-04-25T13:22:23.163" v="47"/>
          <ac:picMkLst>
            <pc:docMk/>
            <pc:sldMk cId="1294232495" sldId="451"/>
            <ac:picMk id="15" creationId="{E29A6AF8-C5E2-C184-CAFC-99119ACDAA69}"/>
          </ac:picMkLst>
        </pc:picChg>
        <pc:picChg chg="add mod">
          <ac:chgData name="Daniel Hershcovich" userId="1b3d3cd0-fb94-4433-8a3c-38cce311c1da" providerId="ADAL" clId="{25950B7E-1E52-4A5D-A7A2-6A9E1506632F}" dt="2023-04-25T13:23:31.732" v="57"/>
          <ac:picMkLst>
            <pc:docMk/>
            <pc:sldMk cId="1294232495" sldId="451"/>
            <ac:picMk id="17" creationId="{B927662C-7639-0589-98CB-DA67C887FDFD}"/>
          </ac:picMkLst>
        </pc:picChg>
      </pc:sldChg>
      <pc:sldChg chg="del">
        <pc:chgData name="Daniel Hershcovich" userId="1b3d3cd0-fb94-4433-8a3c-38cce311c1da" providerId="ADAL" clId="{25950B7E-1E52-4A5D-A7A2-6A9E1506632F}" dt="2023-04-25T13:21:12.890" v="43" actId="47"/>
        <pc:sldMkLst>
          <pc:docMk/>
          <pc:sldMk cId="2508327997" sldId="493"/>
        </pc:sldMkLst>
      </pc:sldChg>
      <pc:sldChg chg="modSp add del mod chgLayout">
        <pc:chgData name="Daniel Hershcovich" userId="1b3d3cd0-fb94-4433-8a3c-38cce311c1da" providerId="ADAL" clId="{25950B7E-1E52-4A5D-A7A2-6A9E1506632F}" dt="2023-04-25T13:25:15.333" v="62" actId="47"/>
        <pc:sldMkLst>
          <pc:docMk/>
          <pc:sldMk cId="3565762614" sldId="632"/>
        </pc:sldMkLst>
        <pc:spChg chg="mod ord">
          <ac:chgData name="Daniel Hershcovich" userId="1b3d3cd0-fb94-4433-8a3c-38cce311c1da" providerId="ADAL" clId="{25950B7E-1E52-4A5D-A7A2-6A9E1506632F}" dt="2023-04-25T13:24:55.971" v="60" actId="700"/>
          <ac:spMkLst>
            <pc:docMk/>
            <pc:sldMk cId="3565762614" sldId="632"/>
            <ac:spMk id="2" creationId="{BB379BEF-0F8B-481F-B841-E785EBF6B985}"/>
          </ac:spMkLst>
        </pc:spChg>
        <pc:spChg chg="mod ord">
          <ac:chgData name="Daniel Hershcovich" userId="1b3d3cd0-fb94-4433-8a3c-38cce311c1da" providerId="ADAL" clId="{25950B7E-1E52-4A5D-A7A2-6A9E1506632F}" dt="2023-04-25T13:24:55.971" v="60" actId="700"/>
          <ac:spMkLst>
            <pc:docMk/>
            <pc:sldMk cId="3565762614" sldId="632"/>
            <ac:spMk id="4" creationId="{A8F8F79A-6A37-4B31-80E8-745E3605043D}"/>
          </ac:spMkLst>
        </pc:spChg>
        <pc:spChg chg="mod ord">
          <ac:chgData name="Daniel Hershcovich" userId="1b3d3cd0-fb94-4433-8a3c-38cce311c1da" providerId="ADAL" clId="{25950B7E-1E52-4A5D-A7A2-6A9E1506632F}" dt="2023-04-25T13:24:55.971" v="60" actId="700"/>
          <ac:spMkLst>
            <pc:docMk/>
            <pc:sldMk cId="3565762614" sldId="632"/>
            <ac:spMk id="5" creationId="{D69A9F3B-5ABE-4889-ACCF-3486FAEAEF6C}"/>
          </ac:spMkLst>
        </pc:spChg>
        <pc:picChg chg="mod ord">
          <ac:chgData name="Daniel Hershcovich" userId="1b3d3cd0-fb94-4433-8a3c-38cce311c1da" providerId="ADAL" clId="{25950B7E-1E52-4A5D-A7A2-6A9E1506632F}" dt="2023-04-25T13:25:11.397" v="61" actId="1076"/>
          <ac:picMkLst>
            <pc:docMk/>
            <pc:sldMk cId="3565762614" sldId="632"/>
            <ac:picMk id="9" creationId="{AD61BFF2-92FB-D3DC-138F-769481B3DF88}"/>
          </ac:picMkLst>
        </pc:picChg>
      </pc:sldChg>
      <pc:sldChg chg="addSp delSp modSp add mod ord chgLayout modNotesTx">
        <pc:chgData name="Daniel Hershcovich" userId="1b3d3cd0-fb94-4433-8a3c-38cce311c1da" providerId="ADAL" clId="{25950B7E-1E52-4A5D-A7A2-6A9E1506632F}" dt="2023-05-05T09:20:10.445" v="4646" actId="20577"/>
        <pc:sldMkLst>
          <pc:docMk/>
          <pc:sldMk cId="3620460044" sldId="633"/>
        </pc:sldMkLst>
        <pc:spChg chg="mod ord">
          <ac:chgData name="Daniel Hershcovich" userId="1b3d3cd0-fb94-4433-8a3c-38cce311c1da" providerId="ADAL" clId="{25950B7E-1E52-4A5D-A7A2-6A9E1506632F}" dt="2023-04-25T13:26:27.606" v="70" actId="700"/>
          <ac:spMkLst>
            <pc:docMk/>
            <pc:sldMk cId="3620460044" sldId="633"/>
            <ac:spMk id="2" creationId="{DBB45AC9-AE83-437C-937A-79298DC34CF9}"/>
          </ac:spMkLst>
        </pc:spChg>
        <pc:spChg chg="mod">
          <ac:chgData name="Daniel Hershcovich" userId="1b3d3cd0-fb94-4433-8a3c-38cce311c1da" providerId="ADAL" clId="{25950B7E-1E52-4A5D-A7A2-6A9E1506632F}" dt="2023-05-03T12:58:47.180" v="1604" actId="14100"/>
          <ac:spMkLst>
            <pc:docMk/>
            <pc:sldMk cId="3620460044" sldId="633"/>
            <ac:spMk id="3" creationId="{82573979-9CEE-4BF6-0A04-727FDC4444B9}"/>
          </ac:spMkLst>
        </pc:spChg>
        <pc:spChg chg="mod ord">
          <ac:chgData name="Daniel Hershcovich" userId="1b3d3cd0-fb94-4433-8a3c-38cce311c1da" providerId="ADAL" clId="{25950B7E-1E52-4A5D-A7A2-6A9E1506632F}" dt="2023-04-25T13:26:27.606" v="70" actId="700"/>
          <ac:spMkLst>
            <pc:docMk/>
            <pc:sldMk cId="3620460044" sldId="633"/>
            <ac:spMk id="4" creationId="{33A81287-C704-43C3-9FC8-2F881F0C06B4}"/>
          </ac:spMkLst>
        </pc:spChg>
        <pc:spChg chg="mod ord">
          <ac:chgData name="Daniel Hershcovich" userId="1b3d3cd0-fb94-4433-8a3c-38cce311c1da" providerId="ADAL" clId="{25950B7E-1E52-4A5D-A7A2-6A9E1506632F}" dt="2023-04-25T13:26:27.606" v="70" actId="700"/>
          <ac:spMkLst>
            <pc:docMk/>
            <pc:sldMk cId="3620460044" sldId="633"/>
            <ac:spMk id="5" creationId="{3BC92EE3-5021-4736-9752-51806BB68F11}"/>
          </ac:spMkLst>
        </pc:spChg>
        <pc:spChg chg="add del mod ord">
          <ac:chgData name="Daniel Hershcovich" userId="1b3d3cd0-fb94-4433-8a3c-38cce311c1da" providerId="ADAL" clId="{25950B7E-1E52-4A5D-A7A2-6A9E1506632F}" dt="2023-04-25T13:26:30.417" v="71" actId="478"/>
          <ac:spMkLst>
            <pc:docMk/>
            <pc:sldMk cId="3620460044" sldId="633"/>
            <ac:spMk id="10" creationId="{63D41785-C25F-42EC-2192-C4C91827609D}"/>
          </ac:spMkLst>
        </pc:spChg>
      </pc:sldChg>
      <pc:sldChg chg="modSp add mod modClrScheme chgLayout">
        <pc:chgData name="Daniel Hershcovich" userId="1b3d3cd0-fb94-4433-8a3c-38cce311c1da" providerId="ADAL" clId="{25950B7E-1E52-4A5D-A7A2-6A9E1506632F}" dt="2023-05-05T08:12:44.197" v="3850" actId="20577"/>
        <pc:sldMkLst>
          <pc:docMk/>
          <pc:sldMk cId="579872897" sldId="635"/>
        </pc:sldMkLst>
        <pc:spChg chg="mod ord">
          <ac:chgData name="Daniel Hershcovich" userId="1b3d3cd0-fb94-4433-8a3c-38cce311c1da" providerId="ADAL" clId="{25950B7E-1E52-4A5D-A7A2-6A9E1506632F}" dt="2023-05-05T08:12:44.197" v="3850" actId="20577"/>
          <ac:spMkLst>
            <pc:docMk/>
            <pc:sldMk cId="579872897" sldId="635"/>
            <ac:spMk id="2" creationId="{976CEB5D-CC72-43C0-B28A-F9F7A81CFEA1}"/>
          </ac:spMkLst>
        </pc:spChg>
        <pc:spChg chg="mod ord">
          <ac:chgData name="Daniel Hershcovich" userId="1b3d3cd0-fb94-4433-8a3c-38cce311c1da" providerId="ADAL" clId="{25950B7E-1E52-4A5D-A7A2-6A9E1506632F}" dt="2023-04-25T13:25:29.384" v="64" actId="700"/>
          <ac:spMkLst>
            <pc:docMk/>
            <pc:sldMk cId="579872897" sldId="635"/>
            <ac:spMk id="4" creationId="{4FC65314-F398-476E-850F-96CBE3C7B6F8}"/>
          </ac:spMkLst>
        </pc:spChg>
        <pc:spChg chg="mod ord">
          <ac:chgData name="Daniel Hershcovich" userId="1b3d3cd0-fb94-4433-8a3c-38cce311c1da" providerId="ADAL" clId="{25950B7E-1E52-4A5D-A7A2-6A9E1506632F}" dt="2023-04-25T13:25:29.384" v="64" actId="700"/>
          <ac:spMkLst>
            <pc:docMk/>
            <pc:sldMk cId="579872897" sldId="635"/>
            <ac:spMk id="5" creationId="{CDB8220E-1897-414F-90B0-DAD1215375DE}"/>
          </ac:spMkLst>
        </pc:spChg>
        <pc:spChg chg="mod">
          <ac:chgData name="Daniel Hershcovich" userId="1b3d3cd0-fb94-4433-8a3c-38cce311c1da" providerId="ADAL" clId="{25950B7E-1E52-4A5D-A7A2-6A9E1506632F}" dt="2023-05-03T13:06:41.093" v="1654" actId="20577"/>
          <ac:spMkLst>
            <pc:docMk/>
            <pc:sldMk cId="579872897" sldId="635"/>
            <ac:spMk id="13" creationId="{FDF474AF-B73F-4DBC-8D43-9E7A8A5C25CD}"/>
          </ac:spMkLst>
        </pc:spChg>
        <pc:spChg chg="mod ord">
          <ac:chgData name="Daniel Hershcovich" userId="1b3d3cd0-fb94-4433-8a3c-38cce311c1da" providerId="ADAL" clId="{25950B7E-1E52-4A5D-A7A2-6A9E1506632F}" dt="2023-04-25T13:25:32.878" v="65" actId="1076"/>
          <ac:spMkLst>
            <pc:docMk/>
            <pc:sldMk cId="579872897" sldId="635"/>
            <ac:spMk id="47" creationId="{567DBA7D-20D1-4B53-FAF7-58CAB8C96C0D}"/>
          </ac:spMkLst>
        </pc:spChg>
        <pc:picChg chg="mod">
          <ac:chgData name="Daniel Hershcovich" userId="1b3d3cd0-fb94-4433-8a3c-38cce311c1da" providerId="ADAL" clId="{25950B7E-1E52-4A5D-A7A2-6A9E1506632F}" dt="2023-04-25T13:25:37.478" v="66" actId="1076"/>
          <ac:picMkLst>
            <pc:docMk/>
            <pc:sldMk cId="579872897" sldId="635"/>
            <ac:picMk id="12" creationId="{E13C71D8-930A-44A1-9A9D-CE0F27A2A80D}"/>
          </ac:picMkLst>
        </pc:picChg>
        <pc:picChg chg="mod ord">
          <ac:chgData name="Daniel Hershcovich" userId="1b3d3cd0-fb94-4433-8a3c-38cce311c1da" providerId="ADAL" clId="{25950B7E-1E52-4A5D-A7A2-6A9E1506632F}" dt="2023-04-25T13:25:40.479" v="67" actId="1076"/>
          <ac:picMkLst>
            <pc:docMk/>
            <pc:sldMk cId="579872897" sldId="635"/>
            <ac:picMk id="36" creationId="{97E2558A-3B9B-6067-047B-965FBE5DCFE6}"/>
          </ac:picMkLst>
        </pc:picChg>
      </pc:sldChg>
      <pc:sldChg chg="new del">
        <pc:chgData name="Daniel Hershcovich" userId="1b3d3cd0-fb94-4433-8a3c-38cce311c1da" providerId="ADAL" clId="{25950B7E-1E52-4A5D-A7A2-6A9E1506632F}" dt="2023-04-27T11:21:02.793" v="137" actId="680"/>
        <pc:sldMkLst>
          <pc:docMk/>
          <pc:sldMk cId="1400240312" sldId="636"/>
        </pc:sldMkLst>
      </pc:sldChg>
      <pc:sldChg chg="addSp delSp modSp new mod ord modNotesTx">
        <pc:chgData name="Daniel Hershcovich" userId="1b3d3cd0-fb94-4433-8a3c-38cce311c1da" providerId="ADAL" clId="{25950B7E-1E52-4A5D-A7A2-6A9E1506632F}" dt="2023-05-05T08:07:52.589" v="3801" actId="20577"/>
        <pc:sldMkLst>
          <pc:docMk/>
          <pc:sldMk cId="3490199838" sldId="636"/>
        </pc:sldMkLst>
        <pc:spChg chg="mod">
          <ac:chgData name="Daniel Hershcovich" userId="1b3d3cd0-fb94-4433-8a3c-38cce311c1da" providerId="ADAL" clId="{25950B7E-1E52-4A5D-A7A2-6A9E1506632F}" dt="2023-05-02T11:43:17.649" v="1051" actId="20577"/>
          <ac:spMkLst>
            <pc:docMk/>
            <pc:sldMk cId="3490199838" sldId="636"/>
            <ac:spMk id="2" creationId="{59958C66-C4EC-7921-F03F-A03E00425035}"/>
          </ac:spMkLst>
        </pc:spChg>
        <pc:spChg chg="del">
          <ac:chgData name="Daniel Hershcovich" userId="1b3d3cd0-fb94-4433-8a3c-38cce311c1da" providerId="ADAL" clId="{25950B7E-1E52-4A5D-A7A2-6A9E1506632F}" dt="2023-04-27T11:21:31.900" v="139"/>
          <ac:spMkLst>
            <pc:docMk/>
            <pc:sldMk cId="3490199838" sldId="636"/>
            <ac:spMk id="3" creationId="{4A9C0775-064B-ADAF-86DC-B26B7358B669}"/>
          </ac:spMkLst>
        </pc:spChg>
        <pc:spChg chg="add mod">
          <ac:chgData name="Daniel Hershcovich" userId="1b3d3cd0-fb94-4433-8a3c-38cce311c1da" providerId="ADAL" clId="{25950B7E-1E52-4A5D-A7A2-6A9E1506632F}" dt="2023-05-03T12:08:42.133" v="1219" actId="403"/>
          <ac:spMkLst>
            <pc:docMk/>
            <pc:sldMk cId="3490199838" sldId="636"/>
            <ac:spMk id="8" creationId="{CDA6CFE8-659B-19DD-AD74-76BF49CD19AF}"/>
          </ac:spMkLst>
        </pc:spChg>
        <pc:spChg chg="add del mod">
          <ac:chgData name="Daniel Hershcovich" userId="1b3d3cd0-fb94-4433-8a3c-38cce311c1da" providerId="ADAL" clId="{25950B7E-1E52-4A5D-A7A2-6A9E1506632F}" dt="2023-05-03T12:08:12.077" v="1214" actId="478"/>
          <ac:spMkLst>
            <pc:docMk/>
            <pc:sldMk cId="3490199838" sldId="636"/>
            <ac:spMk id="9" creationId="{7E43C0F9-0F44-C1F2-4A29-A7B5A886967E}"/>
          </ac:spMkLst>
        </pc:spChg>
        <pc:spChg chg="add del mod">
          <ac:chgData name="Daniel Hershcovich" userId="1b3d3cd0-fb94-4433-8a3c-38cce311c1da" providerId="ADAL" clId="{25950B7E-1E52-4A5D-A7A2-6A9E1506632F}" dt="2023-05-03T12:08:54.178" v="1221"/>
          <ac:spMkLst>
            <pc:docMk/>
            <pc:sldMk cId="3490199838" sldId="636"/>
            <ac:spMk id="11" creationId="{4E39116B-984C-19D7-25CF-60F7EEF4A56B}"/>
          </ac:spMkLst>
        </pc:spChg>
        <pc:spChg chg="add del mod">
          <ac:chgData name="Daniel Hershcovich" userId="1b3d3cd0-fb94-4433-8a3c-38cce311c1da" providerId="ADAL" clId="{25950B7E-1E52-4A5D-A7A2-6A9E1506632F}" dt="2023-05-03T12:10:23.259" v="1225"/>
          <ac:spMkLst>
            <pc:docMk/>
            <pc:sldMk cId="3490199838" sldId="636"/>
            <ac:spMk id="15" creationId="{DF55C2CE-D8DA-DA6A-3103-9DEF482A349E}"/>
          </ac:spMkLst>
        </pc:spChg>
        <pc:spChg chg="add del mod">
          <ac:chgData name="Daniel Hershcovich" userId="1b3d3cd0-fb94-4433-8a3c-38cce311c1da" providerId="ADAL" clId="{25950B7E-1E52-4A5D-A7A2-6A9E1506632F}" dt="2023-05-03T12:21:11.106" v="1302" actId="21"/>
          <ac:spMkLst>
            <pc:docMk/>
            <pc:sldMk cId="3490199838" sldId="636"/>
            <ac:spMk id="18" creationId="{F4FCEA75-FB71-6B3E-C23D-5354BB2CB023}"/>
          </ac:spMkLst>
        </pc:spChg>
        <pc:picChg chg="add del mod">
          <ac:chgData name="Daniel Hershcovich" userId="1b3d3cd0-fb94-4433-8a3c-38cce311c1da" providerId="ADAL" clId="{25950B7E-1E52-4A5D-A7A2-6A9E1506632F}" dt="2023-05-03T12:08:48.033" v="1220" actId="478"/>
          <ac:picMkLst>
            <pc:docMk/>
            <pc:sldMk cId="3490199838" sldId="636"/>
            <ac:picMk id="7" creationId="{045C8DC3-EDAF-4E55-9174-6BD520F77C97}"/>
          </ac:picMkLst>
        </pc:picChg>
        <pc:picChg chg="add del mod">
          <ac:chgData name="Daniel Hershcovich" userId="1b3d3cd0-fb94-4433-8a3c-38cce311c1da" providerId="ADAL" clId="{25950B7E-1E52-4A5D-A7A2-6A9E1506632F}" dt="2023-05-03T12:08:58.114" v="1224" actId="478"/>
          <ac:picMkLst>
            <pc:docMk/>
            <pc:sldMk cId="3490199838" sldId="636"/>
            <ac:picMk id="13" creationId="{63F1C1BC-1554-266F-1440-D4FA86D0C683}"/>
          </ac:picMkLst>
        </pc:picChg>
        <pc:picChg chg="add mod">
          <ac:chgData name="Daniel Hershcovich" userId="1b3d3cd0-fb94-4433-8a3c-38cce311c1da" providerId="ADAL" clId="{25950B7E-1E52-4A5D-A7A2-6A9E1506632F}" dt="2023-05-03T12:21:08.117" v="1300" actId="1076"/>
          <ac:picMkLst>
            <pc:docMk/>
            <pc:sldMk cId="3490199838" sldId="636"/>
            <ac:picMk id="17" creationId="{0875016E-EE25-46DE-AFB5-CEBF46D4AF0E}"/>
          </ac:picMkLst>
        </pc:picChg>
      </pc:sldChg>
      <pc:sldChg chg="addSp delSp modSp new mod ord modClrScheme chgLayout modNotesTx">
        <pc:chgData name="Daniel Hershcovich" userId="1b3d3cd0-fb94-4433-8a3c-38cce311c1da" providerId="ADAL" clId="{25950B7E-1E52-4A5D-A7A2-6A9E1506632F}" dt="2023-05-05T08:38:07.337" v="4286" actId="20577"/>
        <pc:sldMkLst>
          <pc:docMk/>
          <pc:sldMk cId="3474837095" sldId="637"/>
        </pc:sldMkLst>
        <pc:spChg chg="mod">
          <ac:chgData name="Daniel Hershcovich" userId="1b3d3cd0-fb94-4433-8a3c-38cce311c1da" providerId="ADAL" clId="{25950B7E-1E52-4A5D-A7A2-6A9E1506632F}" dt="2023-05-03T12:50:28.329" v="1527" actId="20577"/>
          <ac:spMkLst>
            <pc:docMk/>
            <pc:sldMk cId="3474837095" sldId="637"/>
            <ac:spMk id="2" creationId="{E5CA2313-83E0-643B-AC8E-7F92CAD66BA6}"/>
          </ac:spMkLst>
        </pc:spChg>
        <pc:spChg chg="add mod">
          <ac:chgData name="Daniel Hershcovich" userId="1b3d3cd0-fb94-4433-8a3c-38cce311c1da" providerId="ADAL" clId="{25950B7E-1E52-4A5D-A7A2-6A9E1506632F}" dt="2023-05-04T12:21:23.472" v="3366" actId="13926"/>
          <ac:spMkLst>
            <pc:docMk/>
            <pc:sldMk cId="3474837095" sldId="637"/>
            <ac:spMk id="3" creationId="{8393437B-FCB9-C5AE-598E-2D6E64B044A2}"/>
          </ac:spMkLst>
        </pc:spChg>
        <pc:spChg chg="add del mod">
          <ac:chgData name="Daniel Hershcovich" userId="1b3d3cd0-fb94-4433-8a3c-38cce311c1da" providerId="ADAL" clId="{25950B7E-1E52-4A5D-A7A2-6A9E1506632F}" dt="2023-05-03T11:44:43.500" v="1089" actId="478"/>
          <ac:spMkLst>
            <pc:docMk/>
            <pc:sldMk cId="3474837095" sldId="637"/>
            <ac:spMk id="3" creationId="{BC16DC24-BE32-7E81-89B6-3D8F7DDB642D}"/>
          </ac:spMkLst>
        </pc:spChg>
        <pc:spChg chg="mod ord">
          <ac:chgData name="Daniel Hershcovich" userId="1b3d3cd0-fb94-4433-8a3c-38cce311c1da" providerId="ADAL" clId="{25950B7E-1E52-4A5D-A7A2-6A9E1506632F}" dt="2023-05-03T11:54:21.795" v="1098" actId="26606"/>
          <ac:spMkLst>
            <pc:docMk/>
            <pc:sldMk cId="3474837095" sldId="637"/>
            <ac:spMk id="4" creationId="{0214025F-E851-99F3-6A0B-D3068C6C3756}"/>
          </ac:spMkLst>
        </pc:spChg>
        <pc:spChg chg="mod ord">
          <ac:chgData name="Daniel Hershcovich" userId="1b3d3cd0-fb94-4433-8a3c-38cce311c1da" providerId="ADAL" clId="{25950B7E-1E52-4A5D-A7A2-6A9E1506632F}" dt="2023-05-03T11:54:21.795" v="1098" actId="26606"/>
          <ac:spMkLst>
            <pc:docMk/>
            <pc:sldMk cId="3474837095" sldId="637"/>
            <ac:spMk id="5" creationId="{82B4B6AB-4C29-6980-0989-C76DDD583903}"/>
          </ac:spMkLst>
        </pc:spChg>
        <pc:spChg chg="add del mod">
          <ac:chgData name="Daniel Hershcovich" userId="1b3d3cd0-fb94-4433-8a3c-38cce311c1da" providerId="ADAL" clId="{25950B7E-1E52-4A5D-A7A2-6A9E1506632F}" dt="2023-05-03T11:42:59.377" v="1075"/>
          <ac:spMkLst>
            <pc:docMk/>
            <pc:sldMk cId="3474837095" sldId="637"/>
            <ac:spMk id="6" creationId="{CE2C1F79-AE85-C92F-0AD4-9034E16CA9BF}"/>
          </ac:spMkLst>
        </pc:spChg>
        <pc:spChg chg="add del mod">
          <ac:chgData name="Daniel Hershcovich" userId="1b3d3cd0-fb94-4433-8a3c-38cce311c1da" providerId="ADAL" clId="{25950B7E-1E52-4A5D-A7A2-6A9E1506632F}" dt="2023-05-03T11:43:06.737" v="1077"/>
          <ac:spMkLst>
            <pc:docMk/>
            <pc:sldMk cId="3474837095" sldId="637"/>
            <ac:spMk id="7" creationId="{BC1645AC-43B5-B1EC-9DCC-6113BF163FFC}"/>
          </ac:spMkLst>
        </pc:spChg>
        <pc:spChg chg="add del mod">
          <ac:chgData name="Daniel Hershcovich" userId="1b3d3cd0-fb94-4433-8a3c-38cce311c1da" providerId="ADAL" clId="{25950B7E-1E52-4A5D-A7A2-6A9E1506632F}" dt="2023-05-03T11:54:21.795" v="1098" actId="26606"/>
          <ac:spMkLst>
            <pc:docMk/>
            <pc:sldMk cId="3474837095" sldId="637"/>
            <ac:spMk id="9" creationId="{F17101AF-4D61-E3D3-9DFB-81964733815F}"/>
          </ac:spMkLst>
        </pc:spChg>
        <pc:spChg chg="add del">
          <ac:chgData name="Daniel Hershcovich" userId="1b3d3cd0-fb94-4433-8a3c-38cce311c1da" providerId="ADAL" clId="{25950B7E-1E52-4A5D-A7A2-6A9E1506632F}" dt="2023-05-03T11:52:45.989" v="1091" actId="22"/>
          <ac:spMkLst>
            <pc:docMk/>
            <pc:sldMk cId="3474837095" sldId="637"/>
            <ac:spMk id="11" creationId="{AB24D08D-37E4-675D-6ED9-5E25AAE0FAB2}"/>
          </ac:spMkLst>
        </pc:spChg>
        <pc:picChg chg="add del mod">
          <ac:chgData name="Daniel Hershcovich" userId="1b3d3cd0-fb94-4433-8a3c-38cce311c1da" providerId="ADAL" clId="{25950B7E-1E52-4A5D-A7A2-6A9E1506632F}" dt="2023-05-03T11:53:16.074" v="1094" actId="478"/>
          <ac:picMkLst>
            <pc:docMk/>
            <pc:sldMk cId="3474837095" sldId="637"/>
            <ac:picMk id="13" creationId="{FBDCFA3B-9352-1CA1-93FB-13D80EC705FE}"/>
          </ac:picMkLst>
        </pc:picChg>
        <pc:picChg chg="add mod ord modCrop">
          <ac:chgData name="Daniel Hershcovich" userId="1b3d3cd0-fb94-4433-8a3c-38cce311c1da" providerId="ADAL" clId="{25950B7E-1E52-4A5D-A7A2-6A9E1506632F}" dt="2023-05-04T07:39:13.401" v="2916" actId="732"/>
          <ac:picMkLst>
            <pc:docMk/>
            <pc:sldMk cId="3474837095" sldId="637"/>
            <ac:picMk id="15" creationId="{C8EB74DF-0086-F148-2B5D-6EC844AE2BDE}"/>
          </ac:picMkLst>
        </pc:picChg>
        <pc:picChg chg="add mod ord">
          <ac:chgData name="Daniel Hershcovich" userId="1b3d3cd0-fb94-4433-8a3c-38cce311c1da" providerId="ADAL" clId="{25950B7E-1E52-4A5D-A7A2-6A9E1506632F}" dt="2023-05-03T12:01:39.033" v="1112" actId="14100"/>
          <ac:picMkLst>
            <pc:docMk/>
            <pc:sldMk cId="3474837095" sldId="637"/>
            <ac:picMk id="2050" creationId="{BFC23E21-EB3A-11B1-2401-7CCDC542E538}"/>
          </ac:picMkLst>
        </pc:picChg>
      </pc:sldChg>
      <pc:sldChg chg="new del">
        <pc:chgData name="Daniel Hershcovich" userId="1b3d3cd0-fb94-4433-8a3c-38cce311c1da" providerId="ADAL" clId="{25950B7E-1E52-4A5D-A7A2-6A9E1506632F}" dt="2023-04-27T11:23:08.223" v="167" actId="680"/>
        <pc:sldMkLst>
          <pc:docMk/>
          <pc:sldMk cId="3572964800" sldId="637"/>
        </pc:sldMkLst>
      </pc:sldChg>
      <pc:sldChg chg="addSp delSp modSp new mod modClrScheme chgLayout modNotesTx">
        <pc:chgData name="Daniel Hershcovich" userId="1b3d3cd0-fb94-4433-8a3c-38cce311c1da" providerId="ADAL" clId="{25950B7E-1E52-4A5D-A7A2-6A9E1506632F}" dt="2023-05-05T09:18:53.517" v="4577" actId="20577"/>
        <pc:sldMkLst>
          <pc:docMk/>
          <pc:sldMk cId="954913227" sldId="638"/>
        </pc:sldMkLst>
        <pc:spChg chg="mod">
          <ac:chgData name="Daniel Hershcovich" userId="1b3d3cd0-fb94-4433-8a3c-38cce311c1da" providerId="ADAL" clId="{25950B7E-1E52-4A5D-A7A2-6A9E1506632F}" dt="2023-05-04T06:59:01.962" v="2652" actId="26606"/>
          <ac:spMkLst>
            <pc:docMk/>
            <pc:sldMk cId="954913227" sldId="638"/>
            <ac:spMk id="2" creationId="{A929711E-3C4F-4D7C-F0F9-4AEB536B3093}"/>
          </ac:spMkLst>
        </pc:spChg>
        <pc:spChg chg="del">
          <ac:chgData name="Daniel Hershcovich" userId="1b3d3cd0-fb94-4433-8a3c-38cce311c1da" providerId="ADAL" clId="{25950B7E-1E52-4A5D-A7A2-6A9E1506632F}" dt="2023-05-03T12:26:08.692" v="1344" actId="26606"/>
          <ac:spMkLst>
            <pc:docMk/>
            <pc:sldMk cId="954913227" sldId="638"/>
            <ac:spMk id="3" creationId="{AAE69F08-7AE0-81CB-87F9-3394CCDEEF0E}"/>
          </ac:spMkLst>
        </pc:spChg>
        <pc:spChg chg="mod">
          <ac:chgData name="Daniel Hershcovich" userId="1b3d3cd0-fb94-4433-8a3c-38cce311c1da" providerId="ADAL" clId="{25950B7E-1E52-4A5D-A7A2-6A9E1506632F}" dt="2023-05-04T06:59:01.962" v="2652" actId="26606"/>
          <ac:spMkLst>
            <pc:docMk/>
            <pc:sldMk cId="954913227" sldId="638"/>
            <ac:spMk id="4" creationId="{3FDD8440-51F6-0342-A648-85B651495C43}"/>
          </ac:spMkLst>
        </pc:spChg>
        <pc:spChg chg="mod">
          <ac:chgData name="Daniel Hershcovich" userId="1b3d3cd0-fb94-4433-8a3c-38cce311c1da" providerId="ADAL" clId="{25950B7E-1E52-4A5D-A7A2-6A9E1506632F}" dt="2023-05-04T06:59:01.962" v="2652" actId="26606"/>
          <ac:spMkLst>
            <pc:docMk/>
            <pc:sldMk cId="954913227" sldId="638"/>
            <ac:spMk id="5" creationId="{5A79CE54-8EB2-925E-D8CC-5D13726CE342}"/>
          </ac:spMkLst>
        </pc:spChg>
        <pc:spChg chg="add del mod ord">
          <ac:chgData name="Daniel Hershcovich" userId="1b3d3cd0-fb94-4433-8a3c-38cce311c1da" providerId="ADAL" clId="{25950B7E-1E52-4A5D-A7A2-6A9E1506632F}" dt="2023-05-04T06:45:37.213" v="2454" actId="21"/>
          <ac:spMkLst>
            <pc:docMk/>
            <pc:sldMk cId="954913227" sldId="638"/>
            <ac:spMk id="6" creationId="{FE9BFA65-3374-9D87-6F23-BBA5748604CC}"/>
          </ac:spMkLst>
        </pc:spChg>
        <pc:spChg chg="add del mod">
          <ac:chgData name="Daniel Hershcovich" userId="1b3d3cd0-fb94-4433-8a3c-38cce311c1da" providerId="ADAL" clId="{25950B7E-1E52-4A5D-A7A2-6A9E1506632F}" dt="2023-05-03T12:22:28.790" v="1309" actId="478"/>
          <ac:spMkLst>
            <pc:docMk/>
            <pc:sldMk cId="954913227" sldId="638"/>
            <ac:spMk id="7" creationId="{9CCEFA8A-5831-42DD-9C14-9B6EDB7BE44F}"/>
          </ac:spMkLst>
        </pc:spChg>
        <pc:spChg chg="add del mod">
          <ac:chgData name="Daniel Hershcovich" userId="1b3d3cd0-fb94-4433-8a3c-38cce311c1da" providerId="ADAL" clId="{25950B7E-1E52-4A5D-A7A2-6A9E1506632F}" dt="2023-05-04T06:59:01.962" v="2652" actId="26606"/>
          <ac:spMkLst>
            <pc:docMk/>
            <pc:sldMk cId="954913227" sldId="638"/>
            <ac:spMk id="8" creationId="{8F0ABE57-03A6-D8AE-ADDD-882AED97CACF}"/>
          </ac:spMkLst>
        </pc:spChg>
        <pc:graphicFrameChg chg="add mod">
          <ac:chgData name="Daniel Hershcovich" userId="1b3d3cd0-fb94-4433-8a3c-38cce311c1da" providerId="ADAL" clId="{25950B7E-1E52-4A5D-A7A2-6A9E1506632F}" dt="2023-05-04T12:43:25.576" v="3376" actId="14100"/>
          <ac:graphicFrameMkLst>
            <pc:docMk/>
            <pc:sldMk cId="954913227" sldId="638"/>
            <ac:graphicFrameMk id="10" creationId="{6EC01928-B99B-9B43-5725-5D2E5447B446}"/>
          </ac:graphicFrameMkLst>
        </pc:graphicFrameChg>
        <pc:picChg chg="add del mod">
          <ac:chgData name="Daniel Hershcovich" userId="1b3d3cd0-fb94-4433-8a3c-38cce311c1da" providerId="ADAL" clId="{25950B7E-1E52-4A5D-A7A2-6A9E1506632F}" dt="2023-05-04T06:58:42.967" v="2650" actId="478"/>
          <ac:picMkLst>
            <pc:docMk/>
            <pc:sldMk cId="954913227" sldId="638"/>
            <ac:picMk id="1026" creationId="{EAEBAFD6-B24D-394C-ED09-2481F9AC5F97}"/>
          </ac:picMkLst>
        </pc:picChg>
        <pc:picChg chg="add del mod">
          <ac:chgData name="Daniel Hershcovich" userId="1b3d3cd0-fb94-4433-8a3c-38cce311c1da" providerId="ADAL" clId="{25950B7E-1E52-4A5D-A7A2-6A9E1506632F}" dt="2023-05-04T06:58:44.300" v="2651" actId="478"/>
          <ac:picMkLst>
            <pc:docMk/>
            <pc:sldMk cId="954913227" sldId="638"/>
            <ac:picMk id="1028" creationId="{4E7A47AD-A55C-B6C0-098C-630CF754181C}"/>
          </ac:picMkLst>
        </pc:picChg>
        <pc:picChg chg="add del mod">
          <ac:chgData name="Daniel Hershcovich" userId="1b3d3cd0-fb94-4433-8a3c-38cce311c1da" providerId="ADAL" clId="{25950B7E-1E52-4A5D-A7A2-6A9E1506632F}" dt="2023-05-04T06:58:42.357" v="2649" actId="478"/>
          <ac:picMkLst>
            <pc:docMk/>
            <pc:sldMk cId="954913227" sldId="638"/>
            <ac:picMk id="1030" creationId="{A6477311-EAB7-973A-C076-59BFEF13AEB0}"/>
          </ac:picMkLst>
        </pc:picChg>
        <pc:picChg chg="add del mod ord">
          <ac:chgData name="Daniel Hershcovich" userId="1b3d3cd0-fb94-4433-8a3c-38cce311c1da" providerId="ADAL" clId="{25950B7E-1E52-4A5D-A7A2-6A9E1506632F}" dt="2023-05-04T06:52:54.184" v="2583" actId="478"/>
          <ac:picMkLst>
            <pc:docMk/>
            <pc:sldMk cId="954913227" sldId="638"/>
            <ac:picMk id="5122" creationId="{388F2766-4325-C895-4CF2-4B30E182B518}"/>
          </ac:picMkLst>
        </pc:picChg>
      </pc:sldChg>
      <pc:sldChg chg="addSp delSp modSp new mod ord modAnim modNotesTx">
        <pc:chgData name="Daniel Hershcovich" userId="1b3d3cd0-fb94-4433-8a3c-38cce311c1da" providerId="ADAL" clId="{25950B7E-1E52-4A5D-A7A2-6A9E1506632F}" dt="2023-05-05T08:52:12.427" v="4359"/>
        <pc:sldMkLst>
          <pc:docMk/>
          <pc:sldMk cId="3153799457" sldId="639"/>
        </pc:sldMkLst>
        <pc:spChg chg="mod">
          <ac:chgData name="Daniel Hershcovich" userId="1b3d3cd0-fb94-4433-8a3c-38cce311c1da" providerId="ADAL" clId="{25950B7E-1E52-4A5D-A7A2-6A9E1506632F}" dt="2023-05-04T08:11:42.089" v="3044" actId="20577"/>
          <ac:spMkLst>
            <pc:docMk/>
            <pc:sldMk cId="3153799457" sldId="639"/>
            <ac:spMk id="2" creationId="{BDA9903E-87A4-3E8D-5194-BC60CD74DDA2}"/>
          </ac:spMkLst>
        </pc:spChg>
        <pc:spChg chg="del">
          <ac:chgData name="Daniel Hershcovich" userId="1b3d3cd0-fb94-4433-8a3c-38cce311c1da" providerId="ADAL" clId="{25950B7E-1E52-4A5D-A7A2-6A9E1506632F}" dt="2023-05-03T13:28:17.212" v="1832" actId="478"/>
          <ac:spMkLst>
            <pc:docMk/>
            <pc:sldMk cId="3153799457" sldId="639"/>
            <ac:spMk id="3" creationId="{B0AFF880-2549-0ADE-B35E-6C6A7A2D8325}"/>
          </ac:spMkLst>
        </pc:spChg>
        <pc:spChg chg="add mod">
          <ac:chgData name="Daniel Hershcovich" userId="1b3d3cd0-fb94-4433-8a3c-38cce311c1da" providerId="ADAL" clId="{25950B7E-1E52-4A5D-A7A2-6A9E1506632F}" dt="2023-05-05T08:48:00.457" v="4321" actId="1076"/>
          <ac:spMkLst>
            <pc:docMk/>
            <pc:sldMk cId="3153799457" sldId="639"/>
            <ac:spMk id="6" creationId="{A9983896-1F2C-322E-7495-32C58039202C}"/>
          </ac:spMkLst>
        </pc:spChg>
        <pc:spChg chg="add mod">
          <ac:chgData name="Daniel Hershcovich" userId="1b3d3cd0-fb94-4433-8a3c-38cce311c1da" providerId="ADAL" clId="{25950B7E-1E52-4A5D-A7A2-6A9E1506632F}" dt="2023-05-05T08:51:49.098" v="4352" actId="1076"/>
          <ac:spMkLst>
            <pc:docMk/>
            <pc:sldMk cId="3153799457" sldId="639"/>
            <ac:spMk id="7" creationId="{4CE0444A-52A1-45BE-71FD-3243FBB4F47D}"/>
          </ac:spMkLst>
        </pc:spChg>
        <pc:spChg chg="add mod">
          <ac:chgData name="Daniel Hershcovich" userId="1b3d3cd0-fb94-4433-8a3c-38cce311c1da" providerId="ADAL" clId="{25950B7E-1E52-4A5D-A7A2-6A9E1506632F}" dt="2023-05-04T08:12:32.406" v="3047"/>
          <ac:spMkLst>
            <pc:docMk/>
            <pc:sldMk cId="3153799457" sldId="639"/>
            <ac:spMk id="7" creationId="{6E3A8308-CC9F-FF49-35EF-7E1A0DA6386D}"/>
          </ac:spMkLst>
        </pc:spChg>
        <pc:spChg chg="add mod">
          <ac:chgData name="Daniel Hershcovich" userId="1b3d3cd0-fb94-4433-8a3c-38cce311c1da" providerId="ADAL" clId="{25950B7E-1E52-4A5D-A7A2-6A9E1506632F}" dt="2023-05-04T08:12:32.406" v="3047"/>
          <ac:spMkLst>
            <pc:docMk/>
            <pc:sldMk cId="3153799457" sldId="639"/>
            <ac:spMk id="9" creationId="{648E326B-7AE8-9958-920C-4B396B0BB9D4}"/>
          </ac:spMkLst>
        </pc:spChg>
        <pc:spChg chg="add mod">
          <ac:chgData name="Daniel Hershcovich" userId="1b3d3cd0-fb94-4433-8a3c-38cce311c1da" providerId="ADAL" clId="{25950B7E-1E52-4A5D-A7A2-6A9E1506632F}" dt="2023-05-05T08:51:57.057" v="4354" actId="1076"/>
          <ac:spMkLst>
            <pc:docMk/>
            <pc:sldMk cId="3153799457" sldId="639"/>
            <ac:spMk id="11" creationId="{9CF47CAF-C5C9-ACC6-0A3D-382E1596F485}"/>
          </ac:spMkLst>
        </pc:spChg>
        <pc:spChg chg="add mod">
          <ac:chgData name="Daniel Hershcovich" userId="1b3d3cd0-fb94-4433-8a3c-38cce311c1da" providerId="ADAL" clId="{25950B7E-1E52-4A5D-A7A2-6A9E1506632F}" dt="2023-05-04T08:12:39.274" v="3049"/>
          <ac:spMkLst>
            <pc:docMk/>
            <pc:sldMk cId="3153799457" sldId="639"/>
            <ac:spMk id="11" creationId="{D3C6E507-2CB5-D22A-3DE1-4C49F98EC310}"/>
          </ac:spMkLst>
        </pc:spChg>
        <pc:spChg chg="add mod">
          <ac:chgData name="Daniel Hershcovich" userId="1b3d3cd0-fb94-4433-8a3c-38cce311c1da" providerId="ADAL" clId="{25950B7E-1E52-4A5D-A7A2-6A9E1506632F}" dt="2023-05-04T08:12:39.274" v="3049"/>
          <ac:spMkLst>
            <pc:docMk/>
            <pc:sldMk cId="3153799457" sldId="639"/>
            <ac:spMk id="12" creationId="{CCD97E4C-D39B-1CC2-4B3F-BA8FF80774C1}"/>
          </ac:spMkLst>
        </pc:spChg>
        <pc:grpChg chg="add mod">
          <ac:chgData name="Daniel Hershcovich" userId="1b3d3cd0-fb94-4433-8a3c-38cce311c1da" providerId="ADAL" clId="{25950B7E-1E52-4A5D-A7A2-6A9E1506632F}" dt="2023-05-04T08:12:32.406" v="3047"/>
          <ac:grpSpMkLst>
            <pc:docMk/>
            <pc:sldMk cId="3153799457" sldId="639"/>
            <ac:grpSpMk id="3" creationId="{6C2E0ADC-7A40-513A-05DA-D94FBF89FF4B}"/>
          </ac:grpSpMkLst>
        </pc:grpChg>
        <pc:grpChg chg="add mod">
          <ac:chgData name="Daniel Hershcovich" userId="1b3d3cd0-fb94-4433-8a3c-38cce311c1da" providerId="ADAL" clId="{25950B7E-1E52-4A5D-A7A2-6A9E1506632F}" dt="2023-05-04T08:12:39.274" v="3049"/>
          <ac:grpSpMkLst>
            <pc:docMk/>
            <pc:sldMk cId="3153799457" sldId="639"/>
            <ac:grpSpMk id="10" creationId="{AEA82AA9-0937-99B2-71E7-68B63331C723}"/>
          </ac:grpSpMkLst>
        </pc:grpChg>
        <pc:graphicFrameChg chg="add mod">
          <ac:chgData name="Daniel Hershcovich" userId="1b3d3cd0-fb94-4433-8a3c-38cce311c1da" providerId="ADAL" clId="{25950B7E-1E52-4A5D-A7A2-6A9E1506632F}" dt="2023-05-05T08:47:38.413" v="4316" actId="14100"/>
          <ac:graphicFrameMkLst>
            <pc:docMk/>
            <pc:sldMk cId="3153799457" sldId="639"/>
            <ac:graphicFrameMk id="13" creationId="{1373CDF1-D9C9-3D7B-41FF-1002CC901BE3}"/>
          </ac:graphicFrameMkLst>
        </pc:graphicFrameChg>
        <pc:picChg chg="add mod">
          <ac:chgData name="Daniel Hershcovich" userId="1b3d3cd0-fb94-4433-8a3c-38cce311c1da" providerId="ADAL" clId="{25950B7E-1E52-4A5D-A7A2-6A9E1506632F}" dt="2023-05-05T08:51:50.978" v="4353" actId="1076"/>
          <ac:picMkLst>
            <pc:docMk/>
            <pc:sldMk cId="3153799457" sldId="639"/>
            <ac:picMk id="3" creationId="{0CC68B18-03D3-C529-A47D-ED0C5B1809B1}"/>
          </ac:picMkLst>
        </pc:picChg>
        <pc:picChg chg="add mod">
          <ac:chgData name="Daniel Hershcovich" userId="1b3d3cd0-fb94-4433-8a3c-38cce311c1da" providerId="ADAL" clId="{25950B7E-1E52-4A5D-A7A2-6A9E1506632F}" dt="2023-05-04T08:12:22.452" v="3045" actId="1076"/>
          <ac:picMkLst>
            <pc:docMk/>
            <pc:sldMk cId="3153799457" sldId="639"/>
            <ac:picMk id="8" creationId="{B1D40EFF-905C-A5FE-02B2-398A04816BB6}"/>
          </ac:picMkLst>
        </pc:picChg>
        <pc:picChg chg="add mod">
          <ac:chgData name="Daniel Hershcovich" userId="1b3d3cd0-fb94-4433-8a3c-38cce311c1da" providerId="ADAL" clId="{25950B7E-1E52-4A5D-A7A2-6A9E1506632F}" dt="2023-05-05T08:52:03.682" v="4357" actId="14100"/>
          <ac:picMkLst>
            <pc:docMk/>
            <pc:sldMk cId="3153799457" sldId="639"/>
            <ac:picMk id="14" creationId="{1930885D-7675-1915-D74B-63A482EF646A}"/>
          </ac:picMkLst>
        </pc:picChg>
        <pc:picChg chg="mod">
          <ac:chgData name="Daniel Hershcovich" userId="1b3d3cd0-fb94-4433-8a3c-38cce311c1da" providerId="ADAL" clId="{25950B7E-1E52-4A5D-A7A2-6A9E1506632F}" dt="2023-05-05T08:48:38.794" v="4333" actId="1076"/>
          <ac:picMkLst>
            <pc:docMk/>
            <pc:sldMk cId="3153799457" sldId="639"/>
            <ac:picMk id="32" creationId="{601BB704-92DA-6475-151C-ADC6959C7286}"/>
          </ac:picMkLst>
        </pc:picChg>
        <pc:cxnChg chg="add">
          <ac:chgData name="Daniel Hershcovich" userId="1b3d3cd0-fb94-4433-8a3c-38cce311c1da" providerId="ADAL" clId="{25950B7E-1E52-4A5D-A7A2-6A9E1506632F}" dt="2023-05-05T08:48:50.074" v="4334" actId="11529"/>
          <ac:cxnSpMkLst>
            <pc:docMk/>
            <pc:sldMk cId="3153799457" sldId="639"/>
            <ac:cxnSpMk id="9" creationId="{8C19F807-0501-BE9F-BF3B-B9EE9BB4546B}"/>
          </ac:cxnSpMkLst>
        </pc:cxnChg>
      </pc:sldChg>
      <pc:sldChg chg="addSp delSp modSp new mod ord modClrScheme chgLayout modNotesTx">
        <pc:chgData name="Daniel Hershcovich" userId="1b3d3cd0-fb94-4433-8a3c-38cce311c1da" providerId="ADAL" clId="{25950B7E-1E52-4A5D-A7A2-6A9E1506632F}" dt="2023-05-05T08:55:18.518" v="4515" actId="20577"/>
        <pc:sldMkLst>
          <pc:docMk/>
          <pc:sldMk cId="784494709" sldId="640"/>
        </pc:sldMkLst>
        <pc:spChg chg="mod">
          <ac:chgData name="Daniel Hershcovich" userId="1b3d3cd0-fb94-4433-8a3c-38cce311c1da" providerId="ADAL" clId="{25950B7E-1E52-4A5D-A7A2-6A9E1506632F}" dt="2023-05-04T07:11:21.976" v="2681" actId="26606"/>
          <ac:spMkLst>
            <pc:docMk/>
            <pc:sldMk cId="784494709" sldId="640"/>
            <ac:spMk id="2" creationId="{0EF2C017-B02C-E93C-DD19-F3E3823E9A74}"/>
          </ac:spMkLst>
        </pc:spChg>
        <pc:spChg chg="del">
          <ac:chgData name="Daniel Hershcovich" userId="1b3d3cd0-fb94-4433-8a3c-38cce311c1da" providerId="ADAL" clId="{25950B7E-1E52-4A5D-A7A2-6A9E1506632F}" dt="2023-05-04T07:10:35.936" v="2671" actId="478"/>
          <ac:spMkLst>
            <pc:docMk/>
            <pc:sldMk cId="784494709" sldId="640"/>
            <ac:spMk id="3" creationId="{15CD9E68-3F78-4367-6AF3-7837B3AA04B4}"/>
          </ac:spMkLst>
        </pc:spChg>
        <pc:spChg chg="mod ord">
          <ac:chgData name="Daniel Hershcovich" userId="1b3d3cd0-fb94-4433-8a3c-38cce311c1da" providerId="ADAL" clId="{25950B7E-1E52-4A5D-A7A2-6A9E1506632F}" dt="2023-05-04T07:11:21.976" v="2681" actId="26606"/>
          <ac:spMkLst>
            <pc:docMk/>
            <pc:sldMk cId="784494709" sldId="640"/>
            <ac:spMk id="4" creationId="{7D994B9C-AAF5-DC5A-1E80-C8F09ACA32B9}"/>
          </ac:spMkLst>
        </pc:spChg>
        <pc:spChg chg="mod ord">
          <ac:chgData name="Daniel Hershcovich" userId="1b3d3cd0-fb94-4433-8a3c-38cce311c1da" providerId="ADAL" clId="{25950B7E-1E52-4A5D-A7A2-6A9E1506632F}" dt="2023-05-04T07:11:21.976" v="2681" actId="26606"/>
          <ac:spMkLst>
            <pc:docMk/>
            <pc:sldMk cId="784494709" sldId="640"/>
            <ac:spMk id="5" creationId="{9C65E2B8-2C5A-BB94-A786-B73CB6F79529}"/>
          </ac:spMkLst>
        </pc:spChg>
        <pc:spChg chg="add del mod">
          <ac:chgData name="Daniel Hershcovich" userId="1b3d3cd0-fb94-4433-8a3c-38cce311c1da" providerId="ADAL" clId="{25950B7E-1E52-4A5D-A7A2-6A9E1506632F}" dt="2023-05-04T07:10:24.944" v="2669" actId="478"/>
          <ac:spMkLst>
            <pc:docMk/>
            <pc:sldMk cId="784494709" sldId="640"/>
            <ac:spMk id="7" creationId="{FACE2104-8BB7-FBA2-7810-C5E4378704A4}"/>
          </ac:spMkLst>
        </pc:spChg>
        <pc:spChg chg="add mod">
          <ac:chgData name="Daniel Hershcovich" userId="1b3d3cd0-fb94-4433-8a3c-38cce311c1da" providerId="ADAL" clId="{25950B7E-1E52-4A5D-A7A2-6A9E1506632F}" dt="2023-05-04T12:21:12.024" v="3365" actId="13926"/>
          <ac:spMkLst>
            <pc:docMk/>
            <pc:sldMk cId="784494709" sldId="640"/>
            <ac:spMk id="15" creationId="{FFDAF36B-E054-2C2B-04E6-E189D7FB95AD}"/>
          </ac:spMkLst>
        </pc:spChg>
        <pc:picChg chg="add del mod">
          <ac:chgData name="Daniel Hershcovich" userId="1b3d3cd0-fb94-4433-8a3c-38cce311c1da" providerId="ADAL" clId="{25950B7E-1E52-4A5D-A7A2-6A9E1506632F}" dt="2023-05-04T07:10:21.977" v="2668" actId="478"/>
          <ac:picMkLst>
            <pc:docMk/>
            <pc:sldMk cId="784494709" sldId="640"/>
            <ac:picMk id="9" creationId="{0DDF39C2-D04B-650C-D914-18738A887DBA}"/>
          </ac:picMkLst>
        </pc:picChg>
        <pc:picChg chg="add del mod modCrop">
          <ac:chgData name="Daniel Hershcovich" userId="1b3d3cd0-fb94-4433-8a3c-38cce311c1da" providerId="ADAL" clId="{25950B7E-1E52-4A5D-A7A2-6A9E1506632F}" dt="2023-05-04T07:13:56.075" v="2692" actId="478"/>
          <ac:picMkLst>
            <pc:docMk/>
            <pc:sldMk cId="784494709" sldId="640"/>
            <ac:picMk id="11" creationId="{8225051F-46CA-38F8-6655-EC2AB01D61ED}"/>
          </ac:picMkLst>
        </pc:picChg>
        <pc:picChg chg="add del mod modCrop">
          <ac:chgData name="Daniel Hershcovich" userId="1b3d3cd0-fb94-4433-8a3c-38cce311c1da" providerId="ADAL" clId="{25950B7E-1E52-4A5D-A7A2-6A9E1506632F}" dt="2023-05-04T07:13:57.370" v="2693" actId="478"/>
          <ac:picMkLst>
            <pc:docMk/>
            <pc:sldMk cId="784494709" sldId="640"/>
            <ac:picMk id="12" creationId="{C89E4C8A-D0B5-31CD-41EC-889BBBED949D}"/>
          </ac:picMkLst>
        </pc:picChg>
        <pc:picChg chg="add mod modCrop">
          <ac:chgData name="Daniel Hershcovich" userId="1b3d3cd0-fb94-4433-8a3c-38cce311c1da" providerId="ADAL" clId="{25950B7E-1E52-4A5D-A7A2-6A9E1506632F}" dt="2023-05-04T07:37:32.352" v="2895" actId="732"/>
          <ac:picMkLst>
            <pc:docMk/>
            <pc:sldMk cId="784494709" sldId="640"/>
            <ac:picMk id="14" creationId="{8E3DAFD8-2421-6042-0A24-F19FD40E78FB}"/>
          </ac:picMkLst>
        </pc:picChg>
        <pc:picChg chg="add mod">
          <ac:chgData name="Daniel Hershcovich" userId="1b3d3cd0-fb94-4433-8a3c-38cce311c1da" providerId="ADAL" clId="{25950B7E-1E52-4A5D-A7A2-6A9E1506632F}" dt="2023-05-04T07:20:44.047" v="2728" actId="1076"/>
          <ac:picMkLst>
            <pc:docMk/>
            <pc:sldMk cId="784494709" sldId="640"/>
            <ac:picMk id="2050" creationId="{0EEE6069-C42D-B54A-41EC-F44281B35146}"/>
          </ac:picMkLst>
        </pc:picChg>
      </pc:sldChg>
      <pc:sldChg chg="addSp delSp modSp new mod ord modNotesTx">
        <pc:chgData name="Daniel Hershcovich" userId="1b3d3cd0-fb94-4433-8a3c-38cce311c1da" providerId="ADAL" clId="{25950B7E-1E52-4A5D-A7A2-6A9E1506632F}" dt="2023-05-05T08:26:58.782" v="4157" actId="20577"/>
        <pc:sldMkLst>
          <pc:docMk/>
          <pc:sldMk cId="3389571956" sldId="641"/>
        </pc:sldMkLst>
        <pc:spChg chg="mod">
          <ac:chgData name="Daniel Hershcovich" userId="1b3d3cd0-fb94-4433-8a3c-38cce311c1da" providerId="ADAL" clId="{25950B7E-1E52-4A5D-A7A2-6A9E1506632F}" dt="2023-05-04T06:31:02.615" v="1897" actId="20577"/>
          <ac:spMkLst>
            <pc:docMk/>
            <pc:sldMk cId="3389571956" sldId="641"/>
            <ac:spMk id="2" creationId="{65F80EB6-417D-43A3-44CD-EAA1ED4737EA}"/>
          </ac:spMkLst>
        </pc:spChg>
        <pc:spChg chg="del mod">
          <ac:chgData name="Daniel Hershcovich" userId="1b3d3cd0-fb94-4433-8a3c-38cce311c1da" providerId="ADAL" clId="{25950B7E-1E52-4A5D-A7A2-6A9E1506632F}" dt="2023-05-04T06:30:40.159" v="1876" actId="478"/>
          <ac:spMkLst>
            <pc:docMk/>
            <pc:sldMk cId="3389571956" sldId="641"/>
            <ac:spMk id="3" creationId="{7BF807D2-3D98-B717-99A1-884EA0076E69}"/>
          </ac:spMkLst>
        </pc:spChg>
        <pc:spChg chg="add mod">
          <ac:chgData name="Daniel Hershcovich" userId="1b3d3cd0-fb94-4433-8a3c-38cce311c1da" providerId="ADAL" clId="{25950B7E-1E52-4A5D-A7A2-6A9E1506632F}" dt="2023-05-03T13:05:31.069" v="1637" actId="14100"/>
          <ac:spMkLst>
            <pc:docMk/>
            <pc:sldMk cId="3389571956" sldId="641"/>
            <ac:spMk id="6" creationId="{E8B252BB-8842-57E5-63DA-42CB65664AD3}"/>
          </ac:spMkLst>
        </pc:spChg>
        <pc:spChg chg="add del mod">
          <ac:chgData name="Daniel Hershcovich" userId="1b3d3cd0-fb94-4433-8a3c-38cce311c1da" providerId="ADAL" clId="{25950B7E-1E52-4A5D-A7A2-6A9E1506632F}" dt="2023-05-04T12:46:07.978" v="3404" actId="478"/>
          <ac:spMkLst>
            <pc:docMk/>
            <pc:sldMk cId="3389571956" sldId="641"/>
            <ac:spMk id="10" creationId="{00E85A91-D4CA-7DEB-D650-C59008A3DAD2}"/>
          </ac:spMkLst>
        </pc:spChg>
        <pc:spChg chg="add del mod">
          <ac:chgData name="Daniel Hershcovich" userId="1b3d3cd0-fb94-4433-8a3c-38cce311c1da" providerId="ADAL" clId="{25950B7E-1E52-4A5D-A7A2-6A9E1506632F}" dt="2023-05-04T12:46:04.387" v="3402" actId="478"/>
          <ac:spMkLst>
            <pc:docMk/>
            <pc:sldMk cId="3389571956" sldId="641"/>
            <ac:spMk id="12" creationId="{1D55D558-1214-5A09-C0AD-DA8756D44B3C}"/>
          </ac:spMkLst>
        </pc:spChg>
        <pc:graphicFrameChg chg="add del mod">
          <ac:chgData name="Daniel Hershcovich" userId="1b3d3cd0-fb94-4433-8a3c-38cce311c1da" providerId="ADAL" clId="{25950B7E-1E52-4A5D-A7A2-6A9E1506632F}" dt="2023-05-04T06:30:32.150" v="1874" actId="478"/>
          <ac:graphicFrameMkLst>
            <pc:docMk/>
            <pc:sldMk cId="3389571956" sldId="641"/>
            <ac:graphicFrameMk id="7" creationId="{7AF5A67F-45E5-AC33-C8C4-DC7E43CFBF98}"/>
          </ac:graphicFrameMkLst>
        </pc:graphicFrameChg>
        <pc:picChg chg="add mod">
          <ac:chgData name="Daniel Hershcovich" userId="1b3d3cd0-fb94-4433-8a3c-38cce311c1da" providerId="ADAL" clId="{25950B7E-1E52-4A5D-A7A2-6A9E1506632F}" dt="2023-05-04T06:42:48.209" v="2330" actId="1076"/>
          <ac:picMkLst>
            <pc:docMk/>
            <pc:sldMk cId="3389571956" sldId="641"/>
            <ac:picMk id="9" creationId="{E7653A0A-73F0-6DC8-6364-8FC1E41B9949}"/>
          </ac:picMkLst>
        </pc:picChg>
      </pc:sldChg>
      <pc:sldChg chg="addSp delSp modSp add mod ord modNotesTx">
        <pc:chgData name="Daniel Hershcovich" userId="1b3d3cd0-fb94-4433-8a3c-38cce311c1da" providerId="ADAL" clId="{25950B7E-1E52-4A5D-A7A2-6A9E1506632F}" dt="2023-05-04T06:45:49.551" v="2458" actId="1076"/>
        <pc:sldMkLst>
          <pc:docMk/>
          <pc:sldMk cId="3969213788" sldId="642"/>
        </pc:sldMkLst>
        <pc:spChg chg="mod">
          <ac:chgData name="Daniel Hershcovich" userId="1b3d3cd0-fb94-4433-8a3c-38cce311c1da" providerId="ADAL" clId="{25950B7E-1E52-4A5D-A7A2-6A9E1506632F}" dt="2023-05-04T06:43:16.666" v="2352" actId="20577"/>
          <ac:spMkLst>
            <pc:docMk/>
            <pc:sldMk cId="3969213788" sldId="642"/>
            <ac:spMk id="2" creationId="{65F80EB6-417D-43A3-44CD-EAA1ED4737EA}"/>
          </ac:spMkLst>
        </pc:spChg>
        <pc:spChg chg="del">
          <ac:chgData name="Daniel Hershcovich" userId="1b3d3cd0-fb94-4433-8a3c-38cce311c1da" providerId="ADAL" clId="{25950B7E-1E52-4A5D-A7A2-6A9E1506632F}" dt="2023-05-04T06:45:46.243" v="2457" actId="478"/>
          <ac:spMkLst>
            <pc:docMk/>
            <pc:sldMk cId="3969213788" sldId="642"/>
            <ac:spMk id="3" creationId="{7BF807D2-3D98-B717-99A1-884EA0076E69}"/>
          </ac:spMkLst>
        </pc:spChg>
        <pc:spChg chg="del mod">
          <ac:chgData name="Daniel Hershcovich" userId="1b3d3cd0-fb94-4433-8a3c-38cce311c1da" providerId="ADAL" clId="{25950B7E-1E52-4A5D-A7A2-6A9E1506632F}" dt="2023-05-03T12:23:50.389" v="1337" actId="478"/>
          <ac:spMkLst>
            <pc:docMk/>
            <pc:sldMk cId="3969213788" sldId="642"/>
            <ac:spMk id="6" creationId="{E8B252BB-8842-57E5-63DA-42CB65664AD3}"/>
          </ac:spMkLst>
        </pc:spChg>
        <pc:spChg chg="add mod">
          <ac:chgData name="Daniel Hershcovich" userId="1b3d3cd0-fb94-4433-8a3c-38cce311c1da" providerId="ADAL" clId="{25950B7E-1E52-4A5D-A7A2-6A9E1506632F}" dt="2023-05-04T06:45:42.109" v="2456"/>
          <ac:spMkLst>
            <pc:docMk/>
            <pc:sldMk cId="3969213788" sldId="642"/>
            <ac:spMk id="6" creationId="{F3B2A98E-9A1E-E757-EA12-D29A016FC4B5}"/>
          </ac:spMkLst>
        </pc:spChg>
        <pc:spChg chg="add del mod">
          <ac:chgData name="Daniel Hershcovich" userId="1b3d3cd0-fb94-4433-8a3c-38cce311c1da" providerId="ADAL" clId="{25950B7E-1E52-4A5D-A7A2-6A9E1506632F}" dt="2023-05-04T06:45:41.412" v="2455" actId="478"/>
          <ac:spMkLst>
            <pc:docMk/>
            <pc:sldMk cId="3969213788" sldId="642"/>
            <ac:spMk id="8" creationId="{9101A28C-9372-BAFE-C8CD-5444F60362C9}"/>
          </ac:spMkLst>
        </pc:spChg>
        <pc:picChg chg="add mod">
          <ac:chgData name="Daniel Hershcovich" userId="1b3d3cd0-fb94-4433-8a3c-38cce311c1da" providerId="ADAL" clId="{25950B7E-1E52-4A5D-A7A2-6A9E1506632F}" dt="2023-05-04T06:45:49.551" v="2458" actId="1076"/>
          <ac:picMkLst>
            <pc:docMk/>
            <pc:sldMk cId="3969213788" sldId="642"/>
            <ac:picMk id="7" creationId="{BF5F4CC6-9105-4CF5-DC4B-FCB2DD0E4EFC}"/>
          </ac:picMkLst>
        </pc:picChg>
      </pc:sldChg>
      <pc:sldChg chg="addSp delSp modSp new del mod ord">
        <pc:chgData name="Daniel Hershcovich" userId="1b3d3cd0-fb94-4433-8a3c-38cce311c1da" providerId="ADAL" clId="{25950B7E-1E52-4A5D-A7A2-6A9E1506632F}" dt="2023-05-03T12:07:30.928" v="1212" actId="47"/>
        <pc:sldMkLst>
          <pc:docMk/>
          <pc:sldMk cId="2636378389" sldId="643"/>
        </pc:sldMkLst>
        <pc:spChg chg="mod">
          <ac:chgData name="Daniel Hershcovich" userId="1b3d3cd0-fb94-4433-8a3c-38cce311c1da" providerId="ADAL" clId="{25950B7E-1E52-4A5D-A7A2-6A9E1506632F}" dt="2023-05-02T09:03:15.131" v="768" actId="20577"/>
          <ac:spMkLst>
            <pc:docMk/>
            <pc:sldMk cId="2636378389" sldId="643"/>
            <ac:spMk id="2" creationId="{CC1B0EB2-5274-CF8F-898B-C156D835B84A}"/>
          </ac:spMkLst>
        </pc:spChg>
        <pc:spChg chg="del">
          <ac:chgData name="Daniel Hershcovich" userId="1b3d3cd0-fb94-4433-8a3c-38cce311c1da" providerId="ADAL" clId="{25950B7E-1E52-4A5D-A7A2-6A9E1506632F}" dt="2023-04-27T11:52:07.738" v="238" actId="478"/>
          <ac:spMkLst>
            <pc:docMk/>
            <pc:sldMk cId="2636378389" sldId="643"/>
            <ac:spMk id="3" creationId="{6631B64A-CA4C-9A8B-91CA-408174550977}"/>
          </ac:spMkLst>
        </pc:spChg>
        <pc:spChg chg="add mod">
          <ac:chgData name="Daniel Hershcovich" userId="1b3d3cd0-fb94-4433-8a3c-38cce311c1da" providerId="ADAL" clId="{25950B7E-1E52-4A5D-A7A2-6A9E1506632F}" dt="2023-04-27T11:54:22.818" v="259" actId="6549"/>
          <ac:spMkLst>
            <pc:docMk/>
            <pc:sldMk cId="2636378389" sldId="643"/>
            <ac:spMk id="6" creationId="{DD2DC061-C64C-6DBD-ACD7-C1F99BB8123C}"/>
          </ac:spMkLst>
        </pc:spChg>
        <pc:spChg chg="add del mod">
          <ac:chgData name="Daniel Hershcovich" userId="1b3d3cd0-fb94-4433-8a3c-38cce311c1da" providerId="ADAL" clId="{25950B7E-1E52-4A5D-A7A2-6A9E1506632F}" dt="2023-05-02T08:58:22.171" v="720" actId="478"/>
          <ac:spMkLst>
            <pc:docMk/>
            <pc:sldMk cId="2636378389" sldId="643"/>
            <ac:spMk id="8" creationId="{DE9CBCE7-9C41-1C62-380D-60C516B20F4C}"/>
          </ac:spMkLst>
        </pc:spChg>
        <pc:spChg chg="add del mod">
          <ac:chgData name="Daniel Hershcovich" userId="1b3d3cd0-fb94-4433-8a3c-38cce311c1da" providerId="ADAL" clId="{25950B7E-1E52-4A5D-A7A2-6A9E1506632F}" dt="2023-05-02T08:58:22.171" v="720" actId="478"/>
          <ac:spMkLst>
            <pc:docMk/>
            <pc:sldMk cId="2636378389" sldId="643"/>
            <ac:spMk id="9" creationId="{FCA90E7B-9966-0765-6A9C-C30DD6335A6A}"/>
          </ac:spMkLst>
        </pc:spChg>
        <pc:spChg chg="add del mod">
          <ac:chgData name="Daniel Hershcovich" userId="1b3d3cd0-fb94-4433-8a3c-38cce311c1da" providerId="ADAL" clId="{25950B7E-1E52-4A5D-A7A2-6A9E1506632F}" dt="2023-05-02T08:58:22.171" v="720" actId="478"/>
          <ac:spMkLst>
            <pc:docMk/>
            <pc:sldMk cId="2636378389" sldId="643"/>
            <ac:spMk id="10" creationId="{F7A744BA-7C20-E1C8-6CF3-80798FDC0B98}"/>
          </ac:spMkLst>
        </pc:spChg>
        <pc:spChg chg="add del mod">
          <ac:chgData name="Daniel Hershcovich" userId="1b3d3cd0-fb94-4433-8a3c-38cce311c1da" providerId="ADAL" clId="{25950B7E-1E52-4A5D-A7A2-6A9E1506632F}" dt="2023-05-02T08:58:22.171" v="720" actId="478"/>
          <ac:spMkLst>
            <pc:docMk/>
            <pc:sldMk cId="2636378389" sldId="643"/>
            <ac:spMk id="11" creationId="{C7FEFA49-2DA2-5998-60BD-FF6A6565702D}"/>
          </ac:spMkLst>
        </pc:spChg>
        <pc:graphicFrameChg chg="add mod modGraphic">
          <ac:chgData name="Daniel Hershcovich" userId="1b3d3cd0-fb94-4433-8a3c-38cce311c1da" providerId="ADAL" clId="{25950B7E-1E52-4A5D-A7A2-6A9E1506632F}" dt="2023-05-02T09:02:04.002" v="749" actId="403"/>
          <ac:graphicFrameMkLst>
            <pc:docMk/>
            <pc:sldMk cId="2636378389" sldId="643"/>
            <ac:graphicFrameMk id="13" creationId="{A8854DA7-97D9-944F-A65C-C4F2A926DBCD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5:31.028" v="1184"/>
          <ac:graphicFrameMkLst>
            <pc:docMk/>
            <pc:sldMk cId="2636378389" sldId="643"/>
            <ac:graphicFrameMk id="14" creationId="{45FE865D-33C2-2A4C-5A75-D414DBB3B5A4}"/>
          </ac:graphicFrameMkLst>
        </pc:graphicFrameChg>
        <pc:picChg chg="add mod">
          <ac:chgData name="Daniel Hershcovich" userId="1b3d3cd0-fb94-4433-8a3c-38cce311c1da" providerId="ADAL" clId="{25950B7E-1E52-4A5D-A7A2-6A9E1506632F}" dt="2023-05-03T12:05:06.155" v="1179" actId="1076"/>
          <ac:picMkLst>
            <pc:docMk/>
            <pc:sldMk cId="2636378389" sldId="643"/>
            <ac:picMk id="12" creationId="{6128462D-21CD-8C12-B7AB-96D102569881}"/>
          </ac:picMkLst>
        </pc:picChg>
        <pc:cxnChg chg="add del mod">
          <ac:chgData name="Daniel Hershcovich" userId="1b3d3cd0-fb94-4433-8a3c-38cce311c1da" providerId="ADAL" clId="{25950B7E-1E52-4A5D-A7A2-6A9E1506632F}" dt="2023-05-02T08:58:22.171" v="720" actId="478"/>
          <ac:cxnSpMkLst>
            <pc:docMk/>
            <pc:sldMk cId="2636378389" sldId="643"/>
            <ac:cxnSpMk id="7" creationId="{B8D8C8AF-4DA0-0761-7F13-6EC9CCEB5F9F}"/>
          </ac:cxnSpMkLst>
        </pc:cxnChg>
      </pc:sldChg>
      <pc:sldChg chg="addSp delSp modSp new del mod ord">
        <pc:chgData name="Daniel Hershcovich" userId="1b3d3cd0-fb94-4433-8a3c-38cce311c1da" providerId="ADAL" clId="{25950B7E-1E52-4A5D-A7A2-6A9E1506632F}" dt="2023-05-04T06:43:01.001" v="2335" actId="47"/>
        <pc:sldMkLst>
          <pc:docMk/>
          <pc:sldMk cId="1480846967" sldId="644"/>
        </pc:sldMkLst>
        <pc:spChg chg="del mod">
          <ac:chgData name="Daniel Hershcovich" userId="1b3d3cd0-fb94-4433-8a3c-38cce311c1da" providerId="ADAL" clId="{25950B7E-1E52-4A5D-A7A2-6A9E1506632F}" dt="2023-05-04T06:42:53.359" v="2331" actId="21"/>
          <ac:spMkLst>
            <pc:docMk/>
            <pc:sldMk cId="1480846967" sldId="644"/>
            <ac:spMk id="3" creationId="{5CC80752-F0C1-FD60-FA0C-25250B68AD03}"/>
          </ac:spMkLst>
        </pc:spChg>
        <pc:spChg chg="add mod">
          <ac:chgData name="Daniel Hershcovich" userId="1b3d3cd0-fb94-4433-8a3c-38cce311c1da" providerId="ADAL" clId="{25950B7E-1E52-4A5D-A7A2-6A9E1506632F}" dt="2023-05-04T06:42:53.359" v="2331" actId="21"/>
          <ac:spMkLst>
            <pc:docMk/>
            <pc:sldMk cId="1480846967" sldId="644"/>
            <ac:spMk id="7" creationId="{18AB51F1-4A83-9F6E-D550-39E8021C5789}"/>
          </ac:spMkLst>
        </pc:spChg>
        <pc:picChg chg="add del mod modCrop">
          <ac:chgData name="Daniel Hershcovich" userId="1b3d3cd0-fb94-4433-8a3c-38cce311c1da" providerId="ADAL" clId="{25950B7E-1E52-4A5D-A7A2-6A9E1506632F}" dt="2023-05-01T09:57:28.064" v="308" actId="478"/>
          <ac:picMkLst>
            <pc:docMk/>
            <pc:sldMk cId="1480846967" sldId="644"/>
            <ac:picMk id="6" creationId="{EF0F4554-8D21-8DCB-7423-D93331AF4959}"/>
          </ac:picMkLst>
        </pc:picChg>
      </pc:sldChg>
      <pc:sldChg chg="addSp delSp modSp new mod ord modNotesTx">
        <pc:chgData name="Daniel Hershcovich" userId="1b3d3cd0-fb94-4433-8a3c-38cce311c1da" providerId="ADAL" clId="{25950B7E-1E52-4A5D-A7A2-6A9E1506632F}" dt="2023-05-04T12:46:19.075" v="3408" actId="20577"/>
        <pc:sldMkLst>
          <pc:docMk/>
          <pc:sldMk cId="1479778196" sldId="645"/>
        </pc:sldMkLst>
        <pc:spChg chg="mod">
          <ac:chgData name="Daniel Hershcovich" userId="1b3d3cd0-fb94-4433-8a3c-38cce311c1da" providerId="ADAL" clId="{25950B7E-1E52-4A5D-A7A2-6A9E1506632F}" dt="2023-05-04T12:45:13.564" v="3398" actId="20577"/>
          <ac:spMkLst>
            <pc:docMk/>
            <pc:sldMk cId="1479778196" sldId="645"/>
            <ac:spMk id="2" creationId="{B96E68B9-F683-74E3-B847-64D19EE91670}"/>
          </ac:spMkLst>
        </pc:spChg>
        <pc:spChg chg="del">
          <ac:chgData name="Daniel Hershcovich" userId="1b3d3cd0-fb94-4433-8a3c-38cce311c1da" providerId="ADAL" clId="{25950B7E-1E52-4A5D-A7A2-6A9E1506632F}" dt="2023-05-01T09:56:07.868" v="305"/>
          <ac:spMkLst>
            <pc:docMk/>
            <pc:sldMk cId="1479778196" sldId="645"/>
            <ac:spMk id="3" creationId="{0A0F8D34-AEE3-1021-DD90-8A324A16A5D3}"/>
          </ac:spMkLst>
        </pc:spChg>
        <pc:spChg chg="add mod">
          <ac:chgData name="Daniel Hershcovich" userId="1b3d3cd0-fb94-4433-8a3c-38cce311c1da" providerId="ADAL" clId="{25950B7E-1E52-4A5D-A7A2-6A9E1506632F}" dt="2023-05-04T06:45:29.252" v="2453"/>
          <ac:spMkLst>
            <pc:docMk/>
            <pc:sldMk cId="1479778196" sldId="645"/>
            <ac:spMk id="3" creationId="{6F5A9469-D409-A995-B7A6-02D2CC267728}"/>
          </ac:spMkLst>
        </pc:spChg>
        <pc:picChg chg="add mod">
          <ac:chgData name="Daniel Hershcovich" userId="1b3d3cd0-fb94-4433-8a3c-38cce311c1da" providerId="ADAL" clId="{25950B7E-1E52-4A5D-A7A2-6A9E1506632F}" dt="2023-05-01T09:56:07.868" v="305"/>
          <ac:picMkLst>
            <pc:docMk/>
            <pc:sldMk cId="1479778196" sldId="645"/>
            <ac:picMk id="6" creationId="{B4850DC2-B44B-5618-689B-B31C80A984F5}"/>
          </ac:picMkLst>
        </pc:picChg>
      </pc:sldChg>
      <pc:sldChg chg="addSp delSp modSp new mod ord modNotesTx">
        <pc:chgData name="Daniel Hershcovich" userId="1b3d3cd0-fb94-4433-8a3c-38cce311c1da" providerId="ADAL" clId="{25950B7E-1E52-4A5D-A7A2-6A9E1506632F}" dt="2023-05-05T07:07:51.380" v="3483" actId="20577"/>
        <pc:sldMkLst>
          <pc:docMk/>
          <pc:sldMk cId="2467730572" sldId="646"/>
        </pc:sldMkLst>
        <pc:spChg chg="mod">
          <ac:chgData name="Daniel Hershcovich" userId="1b3d3cd0-fb94-4433-8a3c-38cce311c1da" providerId="ADAL" clId="{25950B7E-1E52-4A5D-A7A2-6A9E1506632F}" dt="2023-05-04T08:22:05.200" v="3245" actId="20577"/>
          <ac:spMkLst>
            <pc:docMk/>
            <pc:sldMk cId="2467730572" sldId="646"/>
            <ac:spMk id="2" creationId="{0495FE6E-AECD-9EE6-6906-069036C542EE}"/>
          </ac:spMkLst>
        </pc:spChg>
        <pc:spChg chg="del mod">
          <ac:chgData name="Daniel Hershcovich" userId="1b3d3cd0-fb94-4433-8a3c-38cce311c1da" providerId="ADAL" clId="{25950B7E-1E52-4A5D-A7A2-6A9E1506632F}" dt="2023-05-03T12:03:56.821" v="1144" actId="26606"/>
          <ac:spMkLst>
            <pc:docMk/>
            <pc:sldMk cId="2467730572" sldId="646"/>
            <ac:spMk id="3" creationId="{14CF8257-528D-7750-ABD7-820E9F9B3309}"/>
          </ac:spMkLst>
        </pc:spChg>
        <pc:spChg chg="mod">
          <ac:chgData name="Daniel Hershcovich" userId="1b3d3cd0-fb94-4433-8a3c-38cce311c1da" providerId="ADAL" clId="{25950B7E-1E52-4A5D-A7A2-6A9E1506632F}" dt="2023-05-03T12:03:56.821" v="1144" actId="26606"/>
          <ac:spMkLst>
            <pc:docMk/>
            <pc:sldMk cId="2467730572" sldId="646"/>
            <ac:spMk id="4" creationId="{06AA45E6-EA53-A1B6-910B-6CDCDABC5BFB}"/>
          </ac:spMkLst>
        </pc:spChg>
        <pc:spChg chg="mod">
          <ac:chgData name="Daniel Hershcovich" userId="1b3d3cd0-fb94-4433-8a3c-38cce311c1da" providerId="ADAL" clId="{25950B7E-1E52-4A5D-A7A2-6A9E1506632F}" dt="2023-05-03T12:03:56.821" v="1144" actId="26606"/>
          <ac:spMkLst>
            <pc:docMk/>
            <pc:sldMk cId="2467730572" sldId="646"/>
            <ac:spMk id="5" creationId="{81790B8C-72A5-4732-87A8-4A2487D3ED99}"/>
          </ac:spMkLst>
        </pc:spChg>
        <pc:graphicFrameChg chg="add mod">
          <ac:chgData name="Daniel Hershcovich" userId="1b3d3cd0-fb94-4433-8a3c-38cce311c1da" providerId="ADAL" clId="{25950B7E-1E52-4A5D-A7A2-6A9E1506632F}" dt="2023-05-05T07:03:24.626" v="3467" actId="20577"/>
          <ac:graphicFrameMkLst>
            <pc:docMk/>
            <pc:sldMk cId="2467730572" sldId="646"/>
            <ac:graphicFrameMk id="7" creationId="{71E2A182-3609-430B-63C8-EF80FEF55C8B}"/>
          </ac:graphicFrameMkLst>
        </pc:graphicFrameChg>
      </pc:sldChg>
      <pc:sldChg chg="addSp delSp modSp new mod modClrScheme chgLayout">
        <pc:chgData name="Daniel Hershcovich" userId="1b3d3cd0-fb94-4433-8a3c-38cce311c1da" providerId="ADAL" clId="{25950B7E-1E52-4A5D-A7A2-6A9E1506632F}" dt="2023-05-04T08:17:00.961" v="3237" actId="20577"/>
        <pc:sldMkLst>
          <pc:docMk/>
          <pc:sldMk cId="1997561705" sldId="647"/>
        </pc:sldMkLst>
        <pc:spChg chg="mod">
          <ac:chgData name="Daniel Hershcovich" userId="1b3d3cd0-fb94-4433-8a3c-38cce311c1da" providerId="ADAL" clId="{25950B7E-1E52-4A5D-A7A2-6A9E1506632F}" dt="2023-05-03T12:02:37.627" v="1131" actId="26606"/>
          <ac:spMkLst>
            <pc:docMk/>
            <pc:sldMk cId="1997561705" sldId="647"/>
            <ac:spMk id="2" creationId="{C59F78A8-4DA7-E214-DCA3-B878CB004320}"/>
          </ac:spMkLst>
        </pc:spChg>
        <pc:spChg chg="add del mod">
          <ac:chgData name="Daniel Hershcovich" userId="1b3d3cd0-fb94-4433-8a3c-38cce311c1da" providerId="ADAL" clId="{25950B7E-1E52-4A5D-A7A2-6A9E1506632F}" dt="2023-05-03T12:02:37.627" v="1131" actId="26606"/>
          <ac:spMkLst>
            <pc:docMk/>
            <pc:sldMk cId="1997561705" sldId="647"/>
            <ac:spMk id="3" creationId="{3A4D3602-3C6D-7D24-0ECA-AC4589445E40}"/>
          </ac:spMkLst>
        </pc:spChg>
        <pc:spChg chg="mod">
          <ac:chgData name="Daniel Hershcovich" userId="1b3d3cd0-fb94-4433-8a3c-38cce311c1da" providerId="ADAL" clId="{25950B7E-1E52-4A5D-A7A2-6A9E1506632F}" dt="2023-05-03T12:02:37.627" v="1131" actId="26606"/>
          <ac:spMkLst>
            <pc:docMk/>
            <pc:sldMk cId="1997561705" sldId="647"/>
            <ac:spMk id="4" creationId="{675C5D70-B8D0-EE84-4C15-A9DD6F56966A}"/>
          </ac:spMkLst>
        </pc:spChg>
        <pc:spChg chg="mod">
          <ac:chgData name="Daniel Hershcovich" userId="1b3d3cd0-fb94-4433-8a3c-38cce311c1da" providerId="ADAL" clId="{25950B7E-1E52-4A5D-A7A2-6A9E1506632F}" dt="2023-05-03T12:02:37.627" v="1131" actId="26606"/>
          <ac:spMkLst>
            <pc:docMk/>
            <pc:sldMk cId="1997561705" sldId="647"/>
            <ac:spMk id="5" creationId="{A075E317-6E58-A924-4DF3-C0055828455D}"/>
          </ac:spMkLst>
        </pc:spChg>
        <pc:spChg chg="add mod ord">
          <ac:chgData name="Daniel Hershcovich" userId="1b3d3cd0-fb94-4433-8a3c-38cce311c1da" providerId="ADAL" clId="{25950B7E-1E52-4A5D-A7A2-6A9E1506632F}" dt="2023-05-03T12:03:37.874" v="1142" actId="14100"/>
          <ac:spMkLst>
            <pc:docMk/>
            <pc:sldMk cId="1997561705" sldId="647"/>
            <ac:spMk id="6" creationId="{13F6F540-BD20-A5F7-A420-AC85C15E9F47}"/>
          </ac:spMkLst>
        </pc:spChg>
        <pc:spChg chg="add del mod">
          <ac:chgData name="Daniel Hershcovich" userId="1b3d3cd0-fb94-4433-8a3c-38cce311c1da" providerId="ADAL" clId="{25950B7E-1E52-4A5D-A7A2-6A9E1506632F}" dt="2023-05-02T09:45:27.706" v="792"/>
          <ac:spMkLst>
            <pc:docMk/>
            <pc:sldMk cId="1997561705" sldId="647"/>
            <ac:spMk id="8" creationId="{F29996BC-8E28-9B6A-CAB8-8A8BABADFE6A}"/>
          </ac:spMkLst>
        </pc:spChg>
        <pc:spChg chg="add del mod">
          <ac:chgData name="Daniel Hershcovich" userId="1b3d3cd0-fb94-4433-8a3c-38cce311c1da" providerId="ADAL" clId="{25950B7E-1E52-4A5D-A7A2-6A9E1506632F}" dt="2023-05-03T12:02:11.744" v="1118" actId="26606"/>
          <ac:spMkLst>
            <pc:docMk/>
            <pc:sldMk cId="1997561705" sldId="647"/>
            <ac:spMk id="11" creationId="{3A4D3602-3C6D-7D24-0ECA-AC4589445E40}"/>
          </ac:spMkLst>
        </pc:spChg>
        <pc:graphicFrameChg chg="add del mod">
          <ac:chgData name="Daniel Hershcovich" userId="1b3d3cd0-fb94-4433-8a3c-38cce311c1da" providerId="ADAL" clId="{25950B7E-1E52-4A5D-A7A2-6A9E1506632F}" dt="2023-05-02T09:45:27.706" v="792"/>
          <ac:graphicFrameMkLst>
            <pc:docMk/>
            <pc:sldMk cId="1997561705" sldId="647"/>
            <ac:graphicFrameMk id="7" creationId="{CD1ED28B-5995-1621-2820-0F7240DD28DF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2:09.027" v="1116" actId="26606"/>
          <ac:graphicFrameMkLst>
            <pc:docMk/>
            <pc:sldMk cId="1997561705" sldId="647"/>
            <ac:graphicFrameMk id="9" creationId="{4F009368-F29F-1E64-392B-6B9CB7D2013F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2:14.246" v="1120" actId="26606"/>
          <ac:graphicFrameMkLst>
            <pc:docMk/>
            <pc:sldMk cId="1997561705" sldId="647"/>
            <ac:graphicFrameMk id="13" creationId="{4F009368-F29F-1E64-392B-6B9CB7D2013F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2:18.186" v="1122" actId="26606"/>
          <ac:graphicFrameMkLst>
            <pc:docMk/>
            <pc:sldMk cId="1997561705" sldId="647"/>
            <ac:graphicFrameMk id="15" creationId="{CA70B615-0799-9951-E715-948C314CD086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2:23.075" v="1124" actId="26606"/>
          <ac:graphicFrameMkLst>
            <pc:docMk/>
            <pc:sldMk cId="1997561705" sldId="647"/>
            <ac:graphicFrameMk id="17" creationId="{D47540EE-9057-B4DB-914D-596EEC0E64E0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2:32.608" v="1126" actId="26606"/>
          <ac:graphicFrameMkLst>
            <pc:docMk/>
            <pc:sldMk cId="1997561705" sldId="647"/>
            <ac:graphicFrameMk id="19" creationId="{CA70B615-0799-9951-E715-948C314CD086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2:33.250" v="1128" actId="26606"/>
          <ac:graphicFrameMkLst>
            <pc:docMk/>
            <pc:sldMk cId="1997561705" sldId="647"/>
            <ac:graphicFrameMk id="21" creationId="{A5F84632-89F7-B634-6366-8735E5ACFAA2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3T12:02:37.598" v="1130" actId="26606"/>
          <ac:graphicFrameMkLst>
            <pc:docMk/>
            <pc:sldMk cId="1997561705" sldId="647"/>
            <ac:graphicFrameMk id="23" creationId="{4F009368-F29F-1E64-392B-6B9CB7D2013F}"/>
          </ac:graphicFrameMkLst>
        </pc:graphicFrameChg>
        <pc:graphicFrameChg chg="add mod">
          <ac:chgData name="Daniel Hershcovich" userId="1b3d3cd0-fb94-4433-8a3c-38cce311c1da" providerId="ADAL" clId="{25950B7E-1E52-4A5D-A7A2-6A9E1506632F}" dt="2023-05-04T08:17:00.961" v="3237" actId="20577"/>
          <ac:graphicFrameMkLst>
            <pc:docMk/>
            <pc:sldMk cId="1997561705" sldId="647"/>
            <ac:graphicFrameMk id="25" creationId="{CA70B615-0799-9951-E715-948C314CD086}"/>
          </ac:graphicFrameMkLst>
        </pc:graphicFrameChg>
      </pc:sldChg>
      <pc:sldChg chg="addSp delSp modSp new mod modClrScheme chgLayout modNotesTx">
        <pc:chgData name="Daniel Hershcovich" userId="1b3d3cd0-fb94-4433-8a3c-38cce311c1da" providerId="ADAL" clId="{25950B7E-1E52-4A5D-A7A2-6A9E1506632F}" dt="2023-05-05T08:11:33.252" v="3830" actId="20577"/>
        <pc:sldMkLst>
          <pc:docMk/>
          <pc:sldMk cId="1635176935" sldId="648"/>
        </pc:sldMkLst>
        <pc:spChg chg="del">
          <ac:chgData name="Daniel Hershcovich" userId="1b3d3cd0-fb94-4433-8a3c-38cce311c1da" providerId="ADAL" clId="{25950B7E-1E52-4A5D-A7A2-6A9E1506632F}" dt="2023-05-03T12:05:54.573" v="1187" actId="26606"/>
          <ac:spMkLst>
            <pc:docMk/>
            <pc:sldMk cId="1635176935" sldId="648"/>
            <ac:spMk id="2" creationId="{BE4FADD2-1E04-C69F-710F-636B0E4D2EC8}"/>
          </ac:spMkLst>
        </pc:spChg>
        <pc:spChg chg="del mod">
          <ac:chgData name="Daniel Hershcovich" userId="1b3d3cd0-fb94-4433-8a3c-38cce311c1da" providerId="ADAL" clId="{25950B7E-1E52-4A5D-A7A2-6A9E1506632F}" dt="2023-05-03T12:05:54.573" v="1187" actId="26606"/>
          <ac:spMkLst>
            <pc:docMk/>
            <pc:sldMk cId="1635176935" sldId="648"/>
            <ac:spMk id="3" creationId="{DCC0D192-6809-1B4F-E1F2-3B5D423E057C}"/>
          </ac:spMkLst>
        </pc:spChg>
        <pc:spChg chg="mod">
          <ac:chgData name="Daniel Hershcovich" userId="1b3d3cd0-fb94-4433-8a3c-38cce311c1da" providerId="ADAL" clId="{25950B7E-1E52-4A5D-A7A2-6A9E1506632F}" dt="2023-05-03T12:06:57.434" v="1205" actId="26606"/>
          <ac:spMkLst>
            <pc:docMk/>
            <pc:sldMk cId="1635176935" sldId="648"/>
            <ac:spMk id="4" creationId="{00457282-270E-A15A-25B0-CE6895890101}"/>
          </ac:spMkLst>
        </pc:spChg>
        <pc:spChg chg="mod">
          <ac:chgData name="Daniel Hershcovich" userId="1b3d3cd0-fb94-4433-8a3c-38cce311c1da" providerId="ADAL" clId="{25950B7E-1E52-4A5D-A7A2-6A9E1506632F}" dt="2023-05-03T12:06:57.434" v="1205" actId="26606"/>
          <ac:spMkLst>
            <pc:docMk/>
            <pc:sldMk cId="1635176935" sldId="648"/>
            <ac:spMk id="5" creationId="{56B196A9-2A0B-CA5D-7136-69E1C8F8F543}"/>
          </ac:spMkLst>
        </pc:spChg>
        <pc:spChg chg="add del mod">
          <ac:chgData name="Daniel Hershcovich" userId="1b3d3cd0-fb94-4433-8a3c-38cce311c1da" providerId="ADAL" clId="{25950B7E-1E52-4A5D-A7A2-6A9E1506632F}" dt="2023-05-03T12:07:21.246" v="1208"/>
          <ac:spMkLst>
            <pc:docMk/>
            <pc:sldMk cId="1635176935" sldId="648"/>
            <ac:spMk id="7" creationId="{68B425B4-B1EE-A77B-FF3A-E09915EB0797}"/>
          </ac:spMkLst>
        </pc:spChg>
        <pc:spChg chg="add del mod">
          <ac:chgData name="Daniel Hershcovich" userId="1b3d3cd0-fb94-4433-8a3c-38cce311c1da" providerId="ADAL" clId="{25950B7E-1E52-4A5D-A7A2-6A9E1506632F}" dt="2023-05-03T12:07:22.958" v="1210"/>
          <ac:spMkLst>
            <pc:docMk/>
            <pc:sldMk cId="1635176935" sldId="648"/>
            <ac:spMk id="8" creationId="{B4EB3754-2D8F-398E-B040-C0D612F74E73}"/>
          </ac:spMkLst>
        </pc:spChg>
        <pc:spChg chg="add del mod">
          <ac:chgData name="Daniel Hershcovich" userId="1b3d3cd0-fb94-4433-8a3c-38cce311c1da" providerId="ADAL" clId="{25950B7E-1E52-4A5D-A7A2-6A9E1506632F}" dt="2023-05-03T12:06:57.434" v="1205" actId="26606"/>
          <ac:spMkLst>
            <pc:docMk/>
            <pc:sldMk cId="1635176935" sldId="648"/>
            <ac:spMk id="10" creationId="{9D471BD8-4F15-0F16-4E2E-41AC3818ABD3}"/>
          </ac:spMkLst>
        </pc:spChg>
        <pc:spChg chg="add del mod">
          <ac:chgData name="Daniel Hershcovich" userId="1b3d3cd0-fb94-4433-8a3c-38cce311c1da" providerId="ADAL" clId="{25950B7E-1E52-4A5D-A7A2-6A9E1506632F}" dt="2023-05-03T12:06:57.434" v="1205" actId="26606"/>
          <ac:spMkLst>
            <pc:docMk/>
            <pc:sldMk cId="1635176935" sldId="648"/>
            <ac:spMk id="12" creationId="{3E489224-DAA7-21F9-B85B-126AD367E67F}"/>
          </ac:spMkLst>
        </pc:spChg>
        <pc:spChg chg="add del mod">
          <ac:chgData name="Daniel Hershcovich" userId="1b3d3cd0-fb94-4433-8a3c-38cce311c1da" providerId="ADAL" clId="{25950B7E-1E52-4A5D-A7A2-6A9E1506632F}" dt="2023-05-03T12:06:47.341" v="1204" actId="478"/>
          <ac:spMkLst>
            <pc:docMk/>
            <pc:sldMk cId="1635176935" sldId="648"/>
            <ac:spMk id="14" creationId="{67E14983-03AF-177D-E6E5-4982A2B3989E}"/>
          </ac:spMkLst>
        </pc:spChg>
        <pc:spChg chg="add mod">
          <ac:chgData name="Daniel Hershcovich" userId="1b3d3cd0-fb94-4433-8a3c-38cce311c1da" providerId="ADAL" clId="{25950B7E-1E52-4A5D-A7A2-6A9E1506632F}" dt="2023-05-04T07:40:14.079" v="2939" actId="113"/>
          <ac:spMkLst>
            <pc:docMk/>
            <pc:sldMk cId="1635176935" sldId="648"/>
            <ac:spMk id="18" creationId="{6880180E-BB56-1A0A-9D93-BAC9ECEAFC34}"/>
          </ac:spMkLst>
        </pc:spChg>
        <pc:graphicFrameChg chg="add del mod">
          <ac:chgData name="Daniel Hershcovich" userId="1b3d3cd0-fb94-4433-8a3c-38cce311c1da" providerId="ADAL" clId="{25950B7E-1E52-4A5D-A7A2-6A9E1506632F}" dt="2023-05-03T12:05:44.693" v="1186"/>
          <ac:graphicFrameMkLst>
            <pc:docMk/>
            <pc:sldMk cId="1635176935" sldId="648"/>
            <ac:graphicFrameMk id="6" creationId="{17651933-F568-F4F2-9A3D-14158E45BC45}"/>
          </ac:graphicFrameMkLst>
        </pc:graphicFrameChg>
        <pc:graphicFrameChg chg="add mod">
          <ac:chgData name="Daniel Hershcovich" userId="1b3d3cd0-fb94-4433-8a3c-38cce311c1da" providerId="ADAL" clId="{25950B7E-1E52-4A5D-A7A2-6A9E1506632F}" dt="2023-05-03T12:06:57.434" v="1205" actId="26606"/>
          <ac:graphicFrameMkLst>
            <pc:docMk/>
            <pc:sldMk cId="1635176935" sldId="648"/>
            <ac:graphicFrameMk id="15" creationId="{9C6FD064-55B4-BCDA-6394-8FD00D2AE111}"/>
          </ac:graphicFrameMkLst>
        </pc:graphicFrameChg>
      </pc:sldChg>
      <pc:sldChg chg="addSp delSp modSp new mod modClrScheme chgLayout modNotesTx">
        <pc:chgData name="Daniel Hershcovich" userId="1b3d3cd0-fb94-4433-8a3c-38cce311c1da" providerId="ADAL" clId="{25950B7E-1E52-4A5D-A7A2-6A9E1506632F}" dt="2023-05-05T07:46:39.898" v="3718" actId="20577"/>
        <pc:sldMkLst>
          <pc:docMk/>
          <pc:sldMk cId="3026265687" sldId="649"/>
        </pc:sldMkLst>
        <pc:spChg chg="mod ord">
          <ac:chgData name="Daniel Hershcovich" userId="1b3d3cd0-fb94-4433-8a3c-38cce311c1da" providerId="ADAL" clId="{25950B7E-1E52-4A5D-A7A2-6A9E1506632F}" dt="2023-05-03T12:59:34.795" v="1632" actId="20577"/>
          <ac:spMkLst>
            <pc:docMk/>
            <pc:sldMk cId="3026265687" sldId="649"/>
            <ac:spMk id="2" creationId="{FB66DEDD-2CFB-B997-1BDF-7D542FE42CBF}"/>
          </ac:spMkLst>
        </pc:spChg>
        <pc:spChg chg="del">
          <ac:chgData name="Daniel Hershcovich" userId="1b3d3cd0-fb94-4433-8a3c-38cce311c1da" providerId="ADAL" clId="{25950B7E-1E52-4A5D-A7A2-6A9E1506632F}" dt="2023-05-03T12:53:06.932" v="1551" actId="26606"/>
          <ac:spMkLst>
            <pc:docMk/>
            <pc:sldMk cId="3026265687" sldId="649"/>
            <ac:spMk id="3" creationId="{B6628FCD-DBE1-21EC-934E-42EBC3801854}"/>
          </ac:spMkLst>
        </pc:spChg>
        <pc:spChg chg="del">
          <ac:chgData name="Daniel Hershcovich" userId="1b3d3cd0-fb94-4433-8a3c-38cce311c1da" providerId="ADAL" clId="{25950B7E-1E52-4A5D-A7A2-6A9E1506632F}" dt="2023-05-03T12:53:06.932" v="1551" actId="26606"/>
          <ac:spMkLst>
            <pc:docMk/>
            <pc:sldMk cId="3026265687" sldId="649"/>
            <ac:spMk id="4" creationId="{818216A3-C761-F402-5ECD-8780D14C1A1E}"/>
          </ac:spMkLst>
        </pc:spChg>
        <pc:spChg chg="mod">
          <ac:chgData name="Daniel Hershcovich" userId="1b3d3cd0-fb94-4433-8a3c-38cce311c1da" providerId="ADAL" clId="{25950B7E-1E52-4A5D-A7A2-6A9E1506632F}" dt="2023-05-03T12:53:36.268" v="1556" actId="26606"/>
          <ac:spMkLst>
            <pc:docMk/>
            <pc:sldMk cId="3026265687" sldId="649"/>
            <ac:spMk id="5" creationId="{BB8AE787-992B-4B72-B013-5C5E6141D9F4}"/>
          </ac:spMkLst>
        </pc:spChg>
        <pc:spChg chg="mod">
          <ac:chgData name="Daniel Hershcovich" userId="1b3d3cd0-fb94-4433-8a3c-38cce311c1da" providerId="ADAL" clId="{25950B7E-1E52-4A5D-A7A2-6A9E1506632F}" dt="2023-05-03T12:53:36.268" v="1556" actId="26606"/>
          <ac:spMkLst>
            <pc:docMk/>
            <pc:sldMk cId="3026265687" sldId="649"/>
            <ac:spMk id="6" creationId="{84CA82DD-E48D-D4BD-7F32-D618A80C2245}"/>
          </ac:spMkLst>
        </pc:spChg>
        <pc:spChg chg="add mod">
          <ac:chgData name="Daniel Hershcovich" userId="1b3d3cd0-fb94-4433-8a3c-38cce311c1da" providerId="ADAL" clId="{25950B7E-1E52-4A5D-A7A2-6A9E1506632F}" dt="2023-05-03T12:54:43.954" v="1581" actId="20577"/>
          <ac:spMkLst>
            <pc:docMk/>
            <pc:sldMk cId="3026265687" sldId="649"/>
            <ac:spMk id="7" creationId="{C577BC94-FE40-183B-C797-3E968B9C880B}"/>
          </ac:spMkLst>
        </pc:spChg>
        <pc:spChg chg="add del">
          <ac:chgData name="Daniel Hershcovich" userId="1b3d3cd0-fb94-4433-8a3c-38cce311c1da" providerId="ADAL" clId="{25950B7E-1E52-4A5D-A7A2-6A9E1506632F}" dt="2023-05-03T12:53:10.050" v="1552"/>
          <ac:spMkLst>
            <pc:docMk/>
            <pc:sldMk cId="3026265687" sldId="649"/>
            <ac:spMk id="6151" creationId="{B402998E-B340-114F-7BFE-5BFF3878B15D}"/>
          </ac:spMkLst>
        </pc:spChg>
        <pc:picChg chg="add mod ord">
          <ac:chgData name="Daniel Hershcovich" userId="1b3d3cd0-fb94-4433-8a3c-38cce311c1da" providerId="ADAL" clId="{25950B7E-1E52-4A5D-A7A2-6A9E1506632F}" dt="2023-05-03T12:56:11.923" v="1586" actId="732"/>
          <ac:picMkLst>
            <pc:docMk/>
            <pc:sldMk cId="3026265687" sldId="649"/>
            <ac:picMk id="6146" creationId="{72A38173-84DF-70E2-666B-D4D2DF6B4673}"/>
          </ac:picMkLst>
        </pc:picChg>
        <pc:picChg chg="add mod ord">
          <ac:chgData name="Daniel Hershcovich" userId="1b3d3cd0-fb94-4433-8a3c-38cce311c1da" providerId="ADAL" clId="{25950B7E-1E52-4A5D-A7A2-6A9E1506632F}" dt="2023-05-03T12:56:19.315" v="1587" actId="732"/>
          <ac:picMkLst>
            <pc:docMk/>
            <pc:sldMk cId="3026265687" sldId="649"/>
            <ac:picMk id="6148" creationId="{444C6A95-55B0-5BF3-00DE-63CC7BCE06F0}"/>
          </ac:picMkLst>
        </pc:picChg>
      </pc:sldChg>
      <pc:sldChg chg="modSp add mod">
        <pc:chgData name="Daniel Hershcovich" userId="1b3d3cd0-fb94-4433-8a3c-38cce311c1da" providerId="ADAL" clId="{25950B7E-1E52-4A5D-A7A2-6A9E1506632F}" dt="2023-05-05T09:13:53.701" v="4553" actId="20577"/>
        <pc:sldMkLst>
          <pc:docMk/>
          <pc:sldMk cId="1802182195" sldId="650"/>
        </pc:sldMkLst>
        <pc:spChg chg="mod">
          <ac:chgData name="Daniel Hershcovich" userId="1b3d3cd0-fb94-4433-8a3c-38cce311c1da" providerId="ADAL" clId="{25950B7E-1E52-4A5D-A7A2-6A9E1506632F}" dt="2023-05-05T09:13:53.701" v="4553" actId="20577"/>
          <ac:spMkLst>
            <pc:docMk/>
            <pc:sldMk cId="1802182195" sldId="650"/>
            <ac:spMk id="6" creationId="{31CB4D15-1158-3D02-DB95-046826C43E0C}"/>
          </ac:spMkLst>
        </pc:spChg>
      </pc:sldChg>
      <pc:sldChg chg="add del">
        <pc:chgData name="Daniel Hershcovich" userId="1b3d3cd0-fb94-4433-8a3c-38cce311c1da" providerId="ADAL" clId="{25950B7E-1E52-4A5D-A7A2-6A9E1506632F}" dt="2023-05-04T08:18:11.131" v="3238" actId="2696"/>
        <pc:sldMkLst>
          <pc:docMk/>
          <pc:sldMk cId="2050688145" sldId="650"/>
        </pc:sldMkLst>
      </pc:sldChg>
      <pc:sldChg chg="addSp delSp modSp new del mod">
        <pc:chgData name="Daniel Hershcovich" userId="1b3d3cd0-fb94-4433-8a3c-38cce311c1da" providerId="ADAL" clId="{25950B7E-1E52-4A5D-A7A2-6A9E1506632F}" dt="2023-05-04T06:41:21.825" v="2284" actId="2696"/>
        <pc:sldMkLst>
          <pc:docMk/>
          <pc:sldMk cId="3255473255" sldId="650"/>
        </pc:sldMkLst>
        <pc:spChg chg="mod">
          <ac:chgData name="Daniel Hershcovich" userId="1b3d3cd0-fb94-4433-8a3c-38cce311c1da" providerId="ADAL" clId="{25950B7E-1E52-4A5D-A7A2-6A9E1506632F}" dt="2023-05-04T06:28:53.631" v="1857" actId="20577"/>
          <ac:spMkLst>
            <pc:docMk/>
            <pc:sldMk cId="3255473255" sldId="650"/>
            <ac:spMk id="2" creationId="{89DF991E-517C-C931-8989-588CD5080979}"/>
          </ac:spMkLst>
        </pc:spChg>
        <pc:spChg chg="del">
          <ac:chgData name="Daniel Hershcovich" userId="1b3d3cd0-fb94-4433-8a3c-38cce311c1da" providerId="ADAL" clId="{25950B7E-1E52-4A5D-A7A2-6A9E1506632F}" dt="2023-05-04T06:32:50.383" v="1900" actId="478"/>
          <ac:spMkLst>
            <pc:docMk/>
            <pc:sldMk cId="3255473255" sldId="650"/>
            <ac:spMk id="3" creationId="{963D93BE-C4CE-E26C-36DA-B0DA001F89EB}"/>
          </ac:spMkLst>
        </pc:spChg>
        <pc:spChg chg="add mod">
          <ac:chgData name="Daniel Hershcovich" userId="1b3d3cd0-fb94-4433-8a3c-38cce311c1da" providerId="ADAL" clId="{25950B7E-1E52-4A5D-A7A2-6A9E1506632F}" dt="2023-05-04T06:29:48.658" v="1873" actId="20577"/>
          <ac:spMkLst>
            <pc:docMk/>
            <pc:sldMk cId="3255473255" sldId="650"/>
            <ac:spMk id="6" creationId="{31CB4D15-1158-3D02-DB95-046826C43E0C}"/>
          </ac:spMkLst>
        </pc:spChg>
        <pc:picChg chg="add mod">
          <ac:chgData name="Daniel Hershcovich" userId="1b3d3cd0-fb94-4433-8a3c-38cce311c1da" providerId="ADAL" clId="{25950B7E-1E52-4A5D-A7A2-6A9E1506632F}" dt="2023-05-04T06:32:55.279" v="1902" actId="1076"/>
          <ac:picMkLst>
            <pc:docMk/>
            <pc:sldMk cId="3255473255" sldId="650"/>
            <ac:picMk id="8" creationId="{40B3C5FB-E4C3-7A77-C38D-7DB2BEBE73B3}"/>
          </ac:picMkLst>
        </pc:picChg>
      </pc:sldChg>
      <pc:sldChg chg="addSp delSp modSp new mod modNotesTx">
        <pc:chgData name="Daniel Hershcovich" userId="1b3d3cd0-fb94-4433-8a3c-38cce311c1da" providerId="ADAL" clId="{25950B7E-1E52-4A5D-A7A2-6A9E1506632F}" dt="2023-05-05T08:13:55.304" v="3895" actId="20577"/>
        <pc:sldMkLst>
          <pc:docMk/>
          <pc:sldMk cId="4213152136" sldId="651"/>
        </pc:sldMkLst>
        <pc:spChg chg="mod">
          <ac:chgData name="Daniel Hershcovich" userId="1b3d3cd0-fb94-4433-8a3c-38cce311c1da" providerId="ADAL" clId="{25950B7E-1E52-4A5D-A7A2-6A9E1506632F}" dt="2023-05-04T12:50:05.245" v="3451" actId="26606"/>
          <ac:spMkLst>
            <pc:docMk/>
            <pc:sldMk cId="4213152136" sldId="651"/>
            <ac:spMk id="2" creationId="{EB6FDB75-2A20-490F-6037-9325AC69167A}"/>
          </ac:spMkLst>
        </pc:spChg>
        <pc:spChg chg="del mod">
          <ac:chgData name="Daniel Hershcovich" userId="1b3d3cd0-fb94-4433-8a3c-38cce311c1da" providerId="ADAL" clId="{25950B7E-1E52-4A5D-A7A2-6A9E1506632F}" dt="2023-05-04T12:50:05.245" v="3451" actId="26606"/>
          <ac:spMkLst>
            <pc:docMk/>
            <pc:sldMk cId="4213152136" sldId="651"/>
            <ac:spMk id="3" creationId="{782EEB08-E440-CCEA-0C16-6EE7975A80FD}"/>
          </ac:spMkLst>
        </pc:spChg>
        <pc:spChg chg="mod">
          <ac:chgData name="Daniel Hershcovich" userId="1b3d3cd0-fb94-4433-8a3c-38cce311c1da" providerId="ADAL" clId="{25950B7E-1E52-4A5D-A7A2-6A9E1506632F}" dt="2023-05-04T12:50:05.245" v="3451" actId="26606"/>
          <ac:spMkLst>
            <pc:docMk/>
            <pc:sldMk cId="4213152136" sldId="651"/>
            <ac:spMk id="4" creationId="{66731C77-A5D7-2F20-118D-D0A12D240D47}"/>
          </ac:spMkLst>
        </pc:spChg>
        <pc:spChg chg="mod">
          <ac:chgData name="Daniel Hershcovich" userId="1b3d3cd0-fb94-4433-8a3c-38cce311c1da" providerId="ADAL" clId="{25950B7E-1E52-4A5D-A7A2-6A9E1506632F}" dt="2023-05-04T12:50:05.245" v="3451" actId="26606"/>
          <ac:spMkLst>
            <pc:docMk/>
            <pc:sldMk cId="4213152136" sldId="651"/>
            <ac:spMk id="5" creationId="{06CEB3A3-298B-D97A-50AF-D391FC679B72}"/>
          </ac:spMkLst>
        </pc:spChg>
        <pc:graphicFrameChg chg="add mod">
          <ac:chgData name="Daniel Hershcovich" userId="1b3d3cd0-fb94-4433-8a3c-38cce311c1da" providerId="ADAL" clId="{25950B7E-1E52-4A5D-A7A2-6A9E1506632F}" dt="2023-05-05T08:13:55.304" v="3895" actId="20577"/>
          <ac:graphicFrameMkLst>
            <pc:docMk/>
            <pc:sldMk cId="4213152136" sldId="651"/>
            <ac:graphicFrameMk id="7" creationId="{CD50A08D-A272-961A-940B-A88CFA408B0B}"/>
          </ac:graphicFrameMkLst>
        </pc:graphicFrameChg>
      </pc:sldChg>
      <pc:sldChg chg="addSp delSp modSp new mod ord modNotesTx">
        <pc:chgData name="Daniel Hershcovich" userId="1b3d3cd0-fb94-4433-8a3c-38cce311c1da" providerId="ADAL" clId="{25950B7E-1E52-4A5D-A7A2-6A9E1506632F}" dt="2023-05-05T08:42:23.956" v="4310"/>
        <pc:sldMkLst>
          <pc:docMk/>
          <pc:sldMk cId="3113166509" sldId="652"/>
        </pc:sldMkLst>
        <pc:spChg chg="mod">
          <ac:chgData name="Daniel Hershcovich" userId="1b3d3cd0-fb94-4433-8a3c-38cce311c1da" providerId="ADAL" clId="{25950B7E-1E52-4A5D-A7A2-6A9E1506632F}" dt="2023-05-04T06:35:20.604" v="1936" actId="20577"/>
          <ac:spMkLst>
            <pc:docMk/>
            <pc:sldMk cId="3113166509" sldId="652"/>
            <ac:spMk id="2" creationId="{83AEDEC3-9E8F-460D-60A8-25A34C0DD8C7}"/>
          </ac:spMkLst>
        </pc:spChg>
        <pc:spChg chg="del">
          <ac:chgData name="Daniel Hershcovich" userId="1b3d3cd0-fb94-4433-8a3c-38cce311c1da" providerId="ADAL" clId="{25950B7E-1E52-4A5D-A7A2-6A9E1506632F}" dt="2023-05-04T06:35:23.174" v="1937"/>
          <ac:spMkLst>
            <pc:docMk/>
            <pc:sldMk cId="3113166509" sldId="652"/>
            <ac:spMk id="3" creationId="{F79532DC-8569-7BFB-97A6-BA6DB17B7C38}"/>
          </ac:spMkLst>
        </pc:spChg>
        <pc:spChg chg="add mod">
          <ac:chgData name="Daniel Hershcovich" userId="1b3d3cd0-fb94-4433-8a3c-38cce311c1da" providerId="ADAL" clId="{25950B7E-1E52-4A5D-A7A2-6A9E1506632F}" dt="2023-05-05T08:42:00.345" v="4307" actId="1076"/>
          <ac:spMkLst>
            <pc:docMk/>
            <pc:sldMk cId="3113166509" sldId="652"/>
            <ac:spMk id="8" creationId="{8FE569D6-68C9-A459-7366-BC264DA14AE3}"/>
          </ac:spMkLst>
        </pc:spChg>
        <pc:picChg chg="add mod">
          <ac:chgData name="Daniel Hershcovich" userId="1b3d3cd0-fb94-4433-8a3c-38cce311c1da" providerId="ADAL" clId="{25950B7E-1E52-4A5D-A7A2-6A9E1506632F}" dt="2023-05-04T08:11:20.180" v="3040" actId="1076"/>
          <ac:picMkLst>
            <pc:docMk/>
            <pc:sldMk cId="3113166509" sldId="652"/>
            <ac:picMk id="6" creationId="{CCE65579-7F38-3715-F8EB-8577E0AEE32E}"/>
          </ac:picMkLst>
        </pc:picChg>
        <pc:picChg chg="add mod">
          <ac:chgData name="Daniel Hershcovich" userId="1b3d3cd0-fb94-4433-8a3c-38cce311c1da" providerId="ADAL" clId="{25950B7E-1E52-4A5D-A7A2-6A9E1506632F}" dt="2023-05-04T08:11:28.916" v="3043" actId="1076"/>
          <ac:picMkLst>
            <pc:docMk/>
            <pc:sldMk cId="3113166509" sldId="652"/>
            <ac:picMk id="10" creationId="{C31315D7-139C-716E-5362-78CC133BE8E2}"/>
          </ac:picMkLst>
        </pc:picChg>
      </pc:sldChg>
      <pc:sldChg chg="modSp new mod">
        <pc:chgData name="Daniel Hershcovich" userId="1b3d3cd0-fb94-4433-8a3c-38cce311c1da" providerId="ADAL" clId="{25950B7E-1E52-4A5D-A7A2-6A9E1506632F}" dt="2023-05-04T06:38:19.964" v="2118" actId="20577"/>
        <pc:sldMkLst>
          <pc:docMk/>
          <pc:sldMk cId="1228386929" sldId="653"/>
        </pc:sldMkLst>
        <pc:spChg chg="mod">
          <ac:chgData name="Daniel Hershcovich" userId="1b3d3cd0-fb94-4433-8a3c-38cce311c1da" providerId="ADAL" clId="{25950B7E-1E52-4A5D-A7A2-6A9E1506632F}" dt="2023-05-04T06:36:53.197" v="1955" actId="20577"/>
          <ac:spMkLst>
            <pc:docMk/>
            <pc:sldMk cId="1228386929" sldId="653"/>
            <ac:spMk id="2" creationId="{19C696FB-8806-CCAE-0B47-CE2CEE1FEEAF}"/>
          </ac:spMkLst>
        </pc:spChg>
        <pc:spChg chg="mod">
          <ac:chgData name="Daniel Hershcovich" userId="1b3d3cd0-fb94-4433-8a3c-38cce311c1da" providerId="ADAL" clId="{25950B7E-1E52-4A5D-A7A2-6A9E1506632F}" dt="2023-05-04T06:38:19.964" v="2118" actId="20577"/>
          <ac:spMkLst>
            <pc:docMk/>
            <pc:sldMk cId="1228386929" sldId="653"/>
            <ac:spMk id="3" creationId="{8A9410C2-419D-B75D-400A-13CBEB169B48}"/>
          </ac:spMkLst>
        </pc:spChg>
      </pc:sldChg>
      <pc:sldChg chg="addSp delSp modSp add mod ord">
        <pc:chgData name="Daniel Hershcovich" userId="1b3d3cd0-fb94-4433-8a3c-38cce311c1da" providerId="ADAL" clId="{25950B7E-1E52-4A5D-A7A2-6A9E1506632F}" dt="2023-05-05T09:11:38.380" v="4537" actId="1076"/>
        <pc:sldMkLst>
          <pc:docMk/>
          <pc:sldMk cId="2404676519" sldId="654"/>
        </pc:sldMkLst>
        <pc:spChg chg="mod">
          <ac:chgData name="Daniel Hershcovich" userId="1b3d3cd0-fb94-4433-8a3c-38cce311c1da" providerId="ADAL" clId="{25950B7E-1E52-4A5D-A7A2-6A9E1506632F}" dt="2023-05-04T07:19:17.411" v="2723" actId="20577"/>
          <ac:spMkLst>
            <pc:docMk/>
            <pc:sldMk cId="2404676519" sldId="654"/>
            <ac:spMk id="2" creationId="{0EF2C017-B02C-E93C-DD19-F3E3823E9A74}"/>
          </ac:spMkLst>
        </pc:spChg>
        <pc:spChg chg="del">
          <ac:chgData name="Daniel Hershcovich" userId="1b3d3cd0-fb94-4433-8a3c-38cce311c1da" providerId="ADAL" clId="{25950B7E-1E52-4A5D-A7A2-6A9E1506632F}" dt="2023-05-04T07:19:23.408" v="2724" actId="478"/>
          <ac:spMkLst>
            <pc:docMk/>
            <pc:sldMk cId="2404676519" sldId="654"/>
            <ac:spMk id="3" creationId="{15CD9E68-3F78-4367-6AF3-7837B3AA04B4}"/>
          </ac:spMkLst>
        </pc:spChg>
        <pc:spChg chg="mod">
          <ac:chgData name="Daniel Hershcovich" userId="1b3d3cd0-fb94-4433-8a3c-38cce311c1da" providerId="ADAL" clId="{25950B7E-1E52-4A5D-A7A2-6A9E1506632F}" dt="2023-05-05T08:59:45.275" v="4521" actId="1076"/>
          <ac:spMkLst>
            <pc:docMk/>
            <pc:sldMk cId="2404676519" sldId="654"/>
            <ac:spMk id="7" creationId="{FACE2104-8BB7-FBA2-7810-C5E4378704A4}"/>
          </ac:spMkLst>
        </pc:spChg>
        <pc:spChg chg="add mod">
          <ac:chgData name="Daniel Hershcovich" userId="1b3d3cd0-fb94-4433-8a3c-38cce311c1da" providerId="ADAL" clId="{25950B7E-1E52-4A5D-A7A2-6A9E1506632F}" dt="2023-05-05T09:11:38.380" v="4537" actId="1076"/>
          <ac:spMkLst>
            <pc:docMk/>
            <pc:sldMk cId="2404676519" sldId="654"/>
            <ac:spMk id="8" creationId="{5EF33D16-5BC3-B4D8-4AF0-62515A98E584}"/>
          </ac:spMkLst>
        </pc:spChg>
        <pc:spChg chg="add mod">
          <ac:chgData name="Daniel Hershcovich" userId="1b3d3cd0-fb94-4433-8a3c-38cce311c1da" providerId="ADAL" clId="{25950B7E-1E52-4A5D-A7A2-6A9E1506632F}" dt="2023-05-05T09:05:09.548" v="4528" actId="1076"/>
          <ac:spMkLst>
            <pc:docMk/>
            <pc:sldMk cId="2404676519" sldId="654"/>
            <ac:spMk id="10" creationId="{52DEA6B9-FD0B-0E72-7CCF-28F7D3F3A827}"/>
          </ac:spMkLst>
        </pc:spChg>
        <pc:picChg chg="mod">
          <ac:chgData name="Daniel Hershcovich" userId="1b3d3cd0-fb94-4433-8a3c-38cce311c1da" providerId="ADAL" clId="{25950B7E-1E52-4A5D-A7A2-6A9E1506632F}" dt="2023-05-05T08:59:53.700" v="4523" actId="1076"/>
          <ac:picMkLst>
            <pc:docMk/>
            <pc:sldMk cId="2404676519" sldId="654"/>
            <ac:picMk id="3" creationId="{C3E8337C-036D-440D-89FD-55B6BED43421}"/>
          </ac:picMkLst>
        </pc:picChg>
        <pc:picChg chg="add mod">
          <ac:chgData name="Daniel Hershcovich" userId="1b3d3cd0-fb94-4433-8a3c-38cce311c1da" providerId="ADAL" clId="{25950B7E-1E52-4A5D-A7A2-6A9E1506632F}" dt="2023-05-05T09:09:16.548" v="4532" actId="1076"/>
          <ac:picMkLst>
            <pc:docMk/>
            <pc:sldMk cId="2404676519" sldId="654"/>
            <ac:picMk id="12" creationId="{5547BC92-FC1C-6264-0D9D-3D84A3B725F0}"/>
          </ac:picMkLst>
        </pc:picChg>
        <pc:picChg chg="add mod">
          <ac:chgData name="Daniel Hershcovich" userId="1b3d3cd0-fb94-4433-8a3c-38cce311c1da" providerId="ADAL" clId="{25950B7E-1E52-4A5D-A7A2-6A9E1506632F}" dt="2023-05-05T09:11:31.628" v="4535" actId="1076"/>
          <ac:picMkLst>
            <pc:docMk/>
            <pc:sldMk cId="2404676519" sldId="654"/>
            <ac:picMk id="14" creationId="{15A09176-0878-8336-84A0-085D44F2C5A1}"/>
          </ac:picMkLst>
        </pc:picChg>
      </pc:sldChg>
      <pc:sldChg chg="addSp delSp modSp new mod modNotesTx">
        <pc:chgData name="Daniel Hershcovich" userId="1b3d3cd0-fb94-4433-8a3c-38cce311c1da" providerId="ADAL" clId="{25950B7E-1E52-4A5D-A7A2-6A9E1506632F}" dt="2023-05-05T08:53:25.931" v="4458" actId="20577"/>
        <pc:sldMkLst>
          <pc:docMk/>
          <pc:sldMk cId="3404205344" sldId="655"/>
        </pc:sldMkLst>
        <pc:spChg chg="mod">
          <ac:chgData name="Daniel Hershcovich" userId="1b3d3cd0-fb94-4433-8a3c-38cce311c1da" providerId="ADAL" clId="{25950B7E-1E52-4A5D-A7A2-6A9E1506632F}" dt="2023-05-04T07:21:01.083" v="2742" actId="20577"/>
          <ac:spMkLst>
            <pc:docMk/>
            <pc:sldMk cId="3404205344" sldId="655"/>
            <ac:spMk id="2" creationId="{3CE34883-BAC0-06B7-B566-2D5DCEA088D0}"/>
          </ac:spMkLst>
        </pc:spChg>
        <pc:spChg chg="del">
          <ac:chgData name="Daniel Hershcovich" userId="1b3d3cd0-fb94-4433-8a3c-38cce311c1da" providerId="ADAL" clId="{25950B7E-1E52-4A5D-A7A2-6A9E1506632F}" dt="2023-05-04T07:21:31.583" v="2746" actId="478"/>
          <ac:spMkLst>
            <pc:docMk/>
            <pc:sldMk cId="3404205344" sldId="655"/>
            <ac:spMk id="3" creationId="{0192C904-BFB3-3B56-D59B-33ACCB4CA20F}"/>
          </ac:spMkLst>
        </pc:spChg>
        <pc:spChg chg="add mod">
          <ac:chgData name="Daniel Hershcovich" userId="1b3d3cd0-fb94-4433-8a3c-38cce311c1da" providerId="ADAL" clId="{25950B7E-1E52-4A5D-A7A2-6A9E1506632F}" dt="2023-05-04T12:21:38.616" v="3367" actId="13926"/>
          <ac:spMkLst>
            <pc:docMk/>
            <pc:sldMk cId="3404205344" sldId="655"/>
            <ac:spMk id="12" creationId="{C39A9F0B-F057-24A8-D9A9-03758041BE36}"/>
          </ac:spMkLst>
        </pc:spChg>
        <pc:spChg chg="add mod">
          <ac:chgData name="Daniel Hershcovich" userId="1b3d3cd0-fb94-4433-8a3c-38cce311c1da" providerId="ADAL" clId="{25950B7E-1E52-4A5D-A7A2-6A9E1506632F}" dt="2023-05-04T08:27:13.396" v="3319" actId="14100"/>
          <ac:spMkLst>
            <pc:docMk/>
            <pc:sldMk cId="3404205344" sldId="655"/>
            <ac:spMk id="13" creationId="{DF5F2EB4-9312-8E13-E6A1-655C9B5DFB29}"/>
          </ac:spMkLst>
        </pc:spChg>
        <pc:spChg chg="add mod">
          <ac:chgData name="Daniel Hershcovich" userId="1b3d3cd0-fb94-4433-8a3c-38cce311c1da" providerId="ADAL" clId="{25950B7E-1E52-4A5D-A7A2-6A9E1506632F}" dt="2023-05-04T08:27:27.820" v="3322" actId="14100"/>
          <ac:spMkLst>
            <pc:docMk/>
            <pc:sldMk cId="3404205344" sldId="655"/>
            <ac:spMk id="14" creationId="{3CA0C9B0-6535-C455-ABAA-AD05E6D0EEBB}"/>
          </ac:spMkLst>
        </pc:spChg>
        <pc:spChg chg="add mod">
          <ac:chgData name="Daniel Hershcovich" userId="1b3d3cd0-fb94-4433-8a3c-38cce311c1da" providerId="ADAL" clId="{25950B7E-1E52-4A5D-A7A2-6A9E1506632F}" dt="2023-05-04T08:27:43.836" v="3325" actId="14100"/>
          <ac:spMkLst>
            <pc:docMk/>
            <pc:sldMk cId="3404205344" sldId="655"/>
            <ac:spMk id="15" creationId="{DA7B1933-0BDD-36AA-9AAC-403B767D8F36}"/>
          </ac:spMkLst>
        </pc:spChg>
        <pc:spChg chg="add mod">
          <ac:chgData name="Daniel Hershcovich" userId="1b3d3cd0-fb94-4433-8a3c-38cce311c1da" providerId="ADAL" clId="{25950B7E-1E52-4A5D-A7A2-6A9E1506632F}" dt="2023-05-04T08:27:54.579" v="3328" actId="14100"/>
          <ac:spMkLst>
            <pc:docMk/>
            <pc:sldMk cId="3404205344" sldId="655"/>
            <ac:spMk id="16" creationId="{574A9355-FD99-9ED3-892A-8C4ECF0BEFAE}"/>
          </ac:spMkLst>
        </pc:spChg>
        <pc:spChg chg="add mod">
          <ac:chgData name="Daniel Hershcovich" userId="1b3d3cd0-fb94-4433-8a3c-38cce311c1da" providerId="ADAL" clId="{25950B7E-1E52-4A5D-A7A2-6A9E1506632F}" dt="2023-05-04T08:28:04.652" v="3333" actId="14100"/>
          <ac:spMkLst>
            <pc:docMk/>
            <pc:sldMk cId="3404205344" sldId="655"/>
            <ac:spMk id="17" creationId="{2B37677B-753F-0E74-7638-DCC7B386261D}"/>
          </ac:spMkLst>
        </pc:spChg>
        <pc:spChg chg="add mod">
          <ac:chgData name="Daniel Hershcovich" userId="1b3d3cd0-fb94-4433-8a3c-38cce311c1da" providerId="ADAL" clId="{25950B7E-1E52-4A5D-A7A2-6A9E1506632F}" dt="2023-05-04T08:28:13.179" v="3336" actId="14100"/>
          <ac:spMkLst>
            <pc:docMk/>
            <pc:sldMk cId="3404205344" sldId="655"/>
            <ac:spMk id="18" creationId="{DAF4DF2A-F735-4E44-63CD-313A20D06C56}"/>
          </ac:spMkLst>
        </pc:spChg>
        <pc:spChg chg="add mod">
          <ac:chgData name="Daniel Hershcovich" userId="1b3d3cd0-fb94-4433-8a3c-38cce311c1da" providerId="ADAL" clId="{25950B7E-1E52-4A5D-A7A2-6A9E1506632F}" dt="2023-05-04T08:28:23.948" v="3339" actId="14100"/>
          <ac:spMkLst>
            <pc:docMk/>
            <pc:sldMk cId="3404205344" sldId="655"/>
            <ac:spMk id="19" creationId="{F9410E42-733A-A631-E772-DD6AE998508C}"/>
          </ac:spMkLst>
        </pc:spChg>
        <pc:spChg chg="add mod">
          <ac:chgData name="Daniel Hershcovich" userId="1b3d3cd0-fb94-4433-8a3c-38cce311c1da" providerId="ADAL" clId="{25950B7E-1E52-4A5D-A7A2-6A9E1506632F}" dt="2023-05-04T08:28:32.709" v="3342" actId="14100"/>
          <ac:spMkLst>
            <pc:docMk/>
            <pc:sldMk cId="3404205344" sldId="655"/>
            <ac:spMk id="20" creationId="{CB6048D4-2E3D-E84D-FDA4-C05876F30590}"/>
          </ac:spMkLst>
        </pc:spChg>
        <pc:spChg chg="add del mod">
          <ac:chgData name="Daniel Hershcovich" userId="1b3d3cd0-fb94-4433-8a3c-38cce311c1da" providerId="ADAL" clId="{25950B7E-1E52-4A5D-A7A2-6A9E1506632F}" dt="2023-05-05T08:40:30.081" v="4304" actId="478"/>
          <ac:spMkLst>
            <pc:docMk/>
            <pc:sldMk cId="3404205344" sldId="655"/>
            <ac:spMk id="21" creationId="{0B72FBED-2923-01FD-260E-821CCB80905B}"/>
          </ac:spMkLst>
        </pc:spChg>
        <pc:spChg chg="add mod">
          <ac:chgData name="Daniel Hershcovich" userId="1b3d3cd0-fb94-4433-8a3c-38cce311c1da" providerId="ADAL" clId="{25950B7E-1E52-4A5D-A7A2-6A9E1506632F}" dt="2023-05-04T08:29:15.292" v="3347" actId="14100"/>
          <ac:spMkLst>
            <pc:docMk/>
            <pc:sldMk cId="3404205344" sldId="655"/>
            <ac:spMk id="22" creationId="{985E493D-4D8C-6997-B302-0FCCC33131F9}"/>
          </ac:spMkLst>
        </pc:spChg>
        <pc:picChg chg="add del mod">
          <ac:chgData name="Daniel Hershcovich" userId="1b3d3cd0-fb94-4433-8a3c-38cce311c1da" providerId="ADAL" clId="{25950B7E-1E52-4A5D-A7A2-6A9E1506632F}" dt="2023-05-04T07:21:45.287" v="2748" actId="478"/>
          <ac:picMkLst>
            <pc:docMk/>
            <pc:sldMk cId="3404205344" sldId="655"/>
            <ac:picMk id="7" creationId="{CF60927D-B319-05F4-9D31-0669BAFA3880}"/>
          </ac:picMkLst>
        </pc:picChg>
        <pc:picChg chg="add del mod">
          <ac:chgData name="Daniel Hershcovich" userId="1b3d3cd0-fb94-4433-8a3c-38cce311c1da" providerId="ADAL" clId="{25950B7E-1E52-4A5D-A7A2-6A9E1506632F}" dt="2023-05-04T07:38:36.555" v="2909" actId="478"/>
          <ac:picMkLst>
            <pc:docMk/>
            <pc:sldMk cId="3404205344" sldId="655"/>
            <ac:picMk id="9" creationId="{11208552-8A87-E803-B2BA-61BBBCC3261D}"/>
          </ac:picMkLst>
        </pc:picChg>
        <pc:picChg chg="add mod">
          <ac:chgData name="Daniel Hershcovich" userId="1b3d3cd0-fb94-4433-8a3c-38cce311c1da" providerId="ADAL" clId="{25950B7E-1E52-4A5D-A7A2-6A9E1506632F}" dt="2023-05-04T08:27:59.551" v="3331" actId="1076"/>
          <ac:picMkLst>
            <pc:docMk/>
            <pc:sldMk cId="3404205344" sldId="655"/>
            <ac:picMk id="11" creationId="{D6EAB07A-8CD8-BE45-B8A2-4764FB937F6E}"/>
          </ac:picMkLst>
        </pc:picChg>
        <pc:picChg chg="add mod">
          <ac:chgData name="Daniel Hershcovich" userId="1b3d3cd0-fb94-4433-8a3c-38cce311c1da" providerId="ADAL" clId="{25950B7E-1E52-4A5D-A7A2-6A9E1506632F}" dt="2023-05-04T07:24:02.422" v="2764" actId="1076"/>
          <ac:picMkLst>
            <pc:docMk/>
            <pc:sldMk cId="3404205344" sldId="655"/>
            <ac:picMk id="3074" creationId="{1F4BE197-3C08-A0FE-BFE6-B8755FF63911}"/>
          </ac:picMkLst>
        </pc:picChg>
      </pc:sldChg>
      <pc:sldChg chg="addSp delSp modSp new mod modAnim">
        <pc:chgData name="Daniel Hershcovich" userId="1b3d3cd0-fb94-4433-8a3c-38cce311c1da" providerId="ADAL" clId="{25950B7E-1E52-4A5D-A7A2-6A9E1506632F}" dt="2023-05-04T12:43:13.033" v="3374"/>
        <pc:sldMkLst>
          <pc:docMk/>
          <pc:sldMk cId="2382943436" sldId="656"/>
        </pc:sldMkLst>
        <pc:spChg chg="mod">
          <ac:chgData name="Daniel Hershcovich" userId="1b3d3cd0-fb94-4433-8a3c-38cce311c1da" providerId="ADAL" clId="{25950B7E-1E52-4A5D-A7A2-6A9E1506632F}" dt="2023-05-04T07:30:28.106" v="2786" actId="20577"/>
          <ac:spMkLst>
            <pc:docMk/>
            <pc:sldMk cId="2382943436" sldId="656"/>
            <ac:spMk id="2" creationId="{04C3502F-5C6E-B4B5-A957-2C73E4FA4F7F}"/>
          </ac:spMkLst>
        </pc:spChg>
        <pc:spChg chg="del">
          <ac:chgData name="Daniel Hershcovich" userId="1b3d3cd0-fb94-4433-8a3c-38cce311c1da" providerId="ADAL" clId="{25950B7E-1E52-4A5D-A7A2-6A9E1506632F}" dt="2023-05-04T07:30:33.933" v="2788" actId="478"/>
          <ac:spMkLst>
            <pc:docMk/>
            <pc:sldMk cId="2382943436" sldId="656"/>
            <ac:spMk id="3" creationId="{E7C0F51D-0E7D-23DD-52A3-C16B857E51B0}"/>
          </ac:spMkLst>
        </pc:spChg>
        <pc:spChg chg="add mod">
          <ac:chgData name="Daniel Hershcovich" userId="1b3d3cd0-fb94-4433-8a3c-38cce311c1da" providerId="ADAL" clId="{25950B7E-1E52-4A5D-A7A2-6A9E1506632F}" dt="2023-05-04T07:32:22.010" v="2807"/>
          <ac:spMkLst>
            <pc:docMk/>
            <pc:sldMk cId="2382943436" sldId="656"/>
            <ac:spMk id="11" creationId="{8E8C72FC-9694-4D9E-7C79-C10A032F5F64}"/>
          </ac:spMkLst>
        </pc:spChg>
        <pc:spChg chg="add mod">
          <ac:chgData name="Daniel Hershcovich" userId="1b3d3cd0-fb94-4433-8a3c-38cce311c1da" providerId="ADAL" clId="{25950B7E-1E52-4A5D-A7A2-6A9E1506632F}" dt="2023-05-04T07:32:22.010" v="2807"/>
          <ac:spMkLst>
            <pc:docMk/>
            <pc:sldMk cId="2382943436" sldId="656"/>
            <ac:spMk id="12" creationId="{93A3A49F-4B17-1027-0BAE-D8F87E57ED99}"/>
          </ac:spMkLst>
        </pc:spChg>
        <pc:spChg chg="add del mod">
          <ac:chgData name="Daniel Hershcovich" userId="1b3d3cd0-fb94-4433-8a3c-38cce311c1da" providerId="ADAL" clId="{25950B7E-1E52-4A5D-A7A2-6A9E1506632F}" dt="2023-05-04T07:36:15.198" v="2880"/>
          <ac:spMkLst>
            <pc:docMk/>
            <pc:sldMk cId="2382943436" sldId="656"/>
            <ac:spMk id="14" creationId="{0FC76219-1A74-F90C-0862-A2014488A681}"/>
          </ac:spMkLst>
        </pc:spChg>
        <pc:spChg chg="add mod">
          <ac:chgData name="Daniel Hershcovich" userId="1b3d3cd0-fb94-4433-8a3c-38cce311c1da" providerId="ADAL" clId="{25950B7E-1E52-4A5D-A7A2-6A9E1506632F}" dt="2023-05-04T12:42:58.652" v="3373" actId="13926"/>
          <ac:spMkLst>
            <pc:docMk/>
            <pc:sldMk cId="2382943436" sldId="656"/>
            <ac:spMk id="15" creationId="{5619D519-1723-EA81-4B6F-59A26AD1EDF9}"/>
          </ac:spMkLst>
        </pc:spChg>
        <pc:grpChg chg="add mod">
          <ac:chgData name="Daniel Hershcovich" userId="1b3d3cd0-fb94-4433-8a3c-38cce311c1da" providerId="ADAL" clId="{25950B7E-1E52-4A5D-A7A2-6A9E1506632F}" dt="2023-05-04T07:32:22.010" v="2807"/>
          <ac:grpSpMkLst>
            <pc:docMk/>
            <pc:sldMk cId="2382943436" sldId="656"/>
            <ac:grpSpMk id="10" creationId="{AAE9670F-DDCD-CB08-B7C6-7D7123E7BA52}"/>
          </ac:grpSpMkLst>
        </pc:grpChg>
        <pc:graphicFrameChg chg="add mod">
          <ac:chgData name="Daniel Hershcovich" userId="1b3d3cd0-fb94-4433-8a3c-38cce311c1da" providerId="ADAL" clId="{25950B7E-1E52-4A5D-A7A2-6A9E1506632F}" dt="2023-05-04T07:35:41.268" v="2876" actId="14100"/>
          <ac:graphicFrameMkLst>
            <pc:docMk/>
            <pc:sldMk cId="2382943436" sldId="656"/>
            <ac:graphicFrameMk id="13" creationId="{8A85F239-04C3-D069-C69E-1F4945D475FB}"/>
          </ac:graphicFrameMkLst>
        </pc:graphicFrameChg>
        <pc:picChg chg="add del mod">
          <ac:chgData name="Daniel Hershcovich" userId="1b3d3cd0-fb94-4433-8a3c-38cce311c1da" providerId="ADAL" clId="{25950B7E-1E52-4A5D-A7A2-6A9E1506632F}" dt="2023-05-04T07:36:28.291" v="2885" actId="478"/>
          <ac:picMkLst>
            <pc:docMk/>
            <pc:sldMk cId="2382943436" sldId="656"/>
            <ac:picMk id="7" creationId="{5B32D9E3-CCB3-EB40-04D8-BCDDE0EF355A}"/>
          </ac:picMkLst>
        </pc:picChg>
        <pc:picChg chg="add mod">
          <ac:chgData name="Daniel Hershcovich" userId="1b3d3cd0-fb94-4433-8a3c-38cce311c1da" providerId="ADAL" clId="{25950B7E-1E52-4A5D-A7A2-6A9E1506632F}" dt="2023-05-04T07:31:34.960" v="2800" actId="14100"/>
          <ac:picMkLst>
            <pc:docMk/>
            <pc:sldMk cId="2382943436" sldId="656"/>
            <ac:picMk id="9" creationId="{16B40EA8-FA79-8939-6BEA-2CC07312C64A}"/>
          </ac:picMkLst>
        </pc:picChg>
      </pc:sldChg>
      <pc:sldChg chg="addSp delSp modSp new mod modAnim modNotesTx">
        <pc:chgData name="Daniel Hershcovich" userId="1b3d3cd0-fb94-4433-8a3c-38cce311c1da" providerId="ADAL" clId="{25950B7E-1E52-4A5D-A7A2-6A9E1506632F}" dt="2023-05-05T08:39:44.554" v="4303"/>
        <pc:sldMkLst>
          <pc:docMk/>
          <pc:sldMk cId="3094086358" sldId="657"/>
        </pc:sldMkLst>
        <pc:spChg chg="del">
          <ac:chgData name="Daniel Hershcovich" userId="1b3d3cd0-fb94-4433-8a3c-38cce311c1da" providerId="ADAL" clId="{25950B7E-1E52-4A5D-A7A2-6A9E1506632F}" dt="2023-05-04T07:50:41.304" v="2952" actId="22"/>
          <ac:spMkLst>
            <pc:docMk/>
            <pc:sldMk cId="3094086358" sldId="657"/>
            <ac:spMk id="2" creationId="{3E61AB49-26BB-65C4-32CB-3AA7417AAD8A}"/>
          </ac:spMkLst>
        </pc:spChg>
        <pc:spChg chg="add mod">
          <ac:chgData name="Daniel Hershcovich" userId="1b3d3cd0-fb94-4433-8a3c-38cce311c1da" providerId="ADAL" clId="{25950B7E-1E52-4A5D-A7A2-6A9E1506632F}" dt="2023-05-05T08:38:48.679" v="4288" actId="207"/>
          <ac:spMkLst>
            <pc:docMk/>
            <pc:sldMk cId="3094086358" sldId="657"/>
            <ac:spMk id="2" creationId="{C72CC7B7-C621-2E71-712B-D63FA5F39D95}"/>
          </ac:spMkLst>
        </pc:spChg>
        <pc:spChg chg="mod">
          <ac:chgData name="Daniel Hershcovich" userId="1b3d3cd0-fb94-4433-8a3c-38cce311c1da" providerId="ADAL" clId="{25950B7E-1E52-4A5D-A7A2-6A9E1506632F}" dt="2023-05-04T07:47:28.825" v="2948" actId="20577"/>
          <ac:spMkLst>
            <pc:docMk/>
            <pc:sldMk cId="3094086358" sldId="657"/>
            <ac:spMk id="3" creationId="{0018A0F9-2087-3BCF-5CD8-E8E514783AFB}"/>
          </ac:spMkLst>
        </pc:spChg>
        <pc:spChg chg="add mod">
          <ac:chgData name="Daniel Hershcovich" userId="1b3d3cd0-fb94-4433-8a3c-38cce311c1da" providerId="ADAL" clId="{25950B7E-1E52-4A5D-A7A2-6A9E1506632F}" dt="2023-05-05T08:38:59.457" v="4292" actId="1076"/>
          <ac:spMkLst>
            <pc:docMk/>
            <pc:sldMk cId="3094086358" sldId="657"/>
            <ac:spMk id="4" creationId="{2CC56205-7234-68F0-DE55-953DBFBCAE3C}"/>
          </ac:spMkLst>
        </pc:spChg>
        <pc:spChg chg="del">
          <ac:chgData name="Daniel Hershcovich" userId="1b3d3cd0-fb94-4433-8a3c-38cce311c1da" providerId="ADAL" clId="{25950B7E-1E52-4A5D-A7A2-6A9E1506632F}" dt="2023-05-04T08:01:04.444" v="2959" actId="478"/>
          <ac:spMkLst>
            <pc:docMk/>
            <pc:sldMk cId="3094086358" sldId="657"/>
            <ac:spMk id="4" creationId="{782EBE59-7E75-9AF4-2B7A-87F7739E06B6}"/>
          </ac:spMkLst>
        </pc:spChg>
        <pc:spChg chg="add mod">
          <ac:chgData name="Daniel Hershcovich" userId="1b3d3cd0-fb94-4433-8a3c-38cce311c1da" providerId="ADAL" clId="{25950B7E-1E52-4A5D-A7A2-6A9E1506632F}" dt="2023-05-05T08:39:08.136" v="4294" actId="1076"/>
          <ac:spMkLst>
            <pc:docMk/>
            <pc:sldMk cId="3094086358" sldId="657"/>
            <ac:spMk id="7" creationId="{29CB485D-3C5E-1E92-4432-2F6AC9EF07E1}"/>
          </ac:spMkLst>
        </pc:spChg>
        <pc:spChg chg="add mod">
          <ac:chgData name="Daniel Hershcovich" userId="1b3d3cd0-fb94-4433-8a3c-38cce311c1da" providerId="ADAL" clId="{25950B7E-1E52-4A5D-A7A2-6A9E1506632F}" dt="2023-05-05T08:39:12.889" v="4297" actId="1076"/>
          <ac:spMkLst>
            <pc:docMk/>
            <pc:sldMk cId="3094086358" sldId="657"/>
            <ac:spMk id="8" creationId="{53CB49DF-499F-62C6-EC25-79B8D9B22BF2}"/>
          </ac:spMkLst>
        </pc:spChg>
        <pc:spChg chg="add mod">
          <ac:chgData name="Daniel Hershcovich" userId="1b3d3cd0-fb94-4433-8a3c-38cce311c1da" providerId="ADAL" clId="{25950B7E-1E52-4A5D-A7A2-6A9E1506632F}" dt="2023-05-05T08:39:30.393" v="4301" actId="14100"/>
          <ac:spMkLst>
            <pc:docMk/>
            <pc:sldMk cId="3094086358" sldId="657"/>
            <ac:spMk id="9" creationId="{67EF6379-7288-5EF8-EEE0-A084D9AFE3F3}"/>
          </ac:spMkLst>
        </pc:spChg>
        <pc:spChg chg="add mod">
          <ac:chgData name="Daniel Hershcovich" userId="1b3d3cd0-fb94-4433-8a3c-38cce311c1da" providerId="ADAL" clId="{25950B7E-1E52-4A5D-A7A2-6A9E1506632F}" dt="2023-05-04T08:02:19.818" v="2977" actId="1076"/>
          <ac:spMkLst>
            <pc:docMk/>
            <pc:sldMk cId="3094086358" sldId="657"/>
            <ac:spMk id="17" creationId="{C668967A-EA16-B2BD-4C75-52CC52B1D13F}"/>
          </ac:spMkLst>
        </pc:spChg>
        <pc:spChg chg="add mod">
          <ac:chgData name="Daniel Hershcovich" userId="1b3d3cd0-fb94-4433-8a3c-38cce311c1da" providerId="ADAL" clId="{25950B7E-1E52-4A5D-A7A2-6A9E1506632F}" dt="2023-05-04T08:06:15.533" v="2990"/>
          <ac:spMkLst>
            <pc:docMk/>
            <pc:sldMk cId="3094086358" sldId="657"/>
            <ac:spMk id="19" creationId="{98A957F7-79FB-91E5-6967-359C4F562409}"/>
          </ac:spMkLst>
        </pc:spChg>
        <pc:spChg chg="add mod">
          <ac:chgData name="Daniel Hershcovich" userId="1b3d3cd0-fb94-4433-8a3c-38cce311c1da" providerId="ADAL" clId="{25950B7E-1E52-4A5D-A7A2-6A9E1506632F}" dt="2023-05-05T08:38:55.702" v="4291" actId="1076"/>
          <ac:spMkLst>
            <pc:docMk/>
            <pc:sldMk cId="3094086358" sldId="657"/>
            <ac:spMk id="21" creationId="{873D4540-2E5D-5C40-6817-7DBFA0C8A90A}"/>
          </ac:spMkLst>
        </pc:spChg>
        <pc:spChg chg="add mod">
          <ac:chgData name="Daniel Hershcovich" userId="1b3d3cd0-fb94-4433-8a3c-38cce311c1da" providerId="ADAL" clId="{25950B7E-1E52-4A5D-A7A2-6A9E1506632F}" dt="2023-05-04T08:06:37.426" v="3011" actId="20577"/>
          <ac:spMkLst>
            <pc:docMk/>
            <pc:sldMk cId="3094086358" sldId="657"/>
            <ac:spMk id="22" creationId="{04E6AE8F-50F1-B6EF-2016-D663E9959EE0}"/>
          </ac:spMkLst>
        </pc:spChg>
        <pc:spChg chg="add mod">
          <ac:chgData name="Daniel Hershcovich" userId="1b3d3cd0-fb94-4433-8a3c-38cce311c1da" providerId="ADAL" clId="{25950B7E-1E52-4A5D-A7A2-6A9E1506632F}" dt="2023-05-04T12:15:12.396" v="3352" actId="20577"/>
          <ac:spMkLst>
            <pc:docMk/>
            <pc:sldMk cId="3094086358" sldId="657"/>
            <ac:spMk id="24" creationId="{A4C7E5EB-ADBD-7CE9-5A72-2EA9D3F2CB69}"/>
          </ac:spMkLst>
        </pc:spChg>
        <pc:spChg chg="add mod">
          <ac:chgData name="Daniel Hershcovich" userId="1b3d3cd0-fb94-4433-8a3c-38cce311c1da" providerId="ADAL" clId="{25950B7E-1E52-4A5D-A7A2-6A9E1506632F}" dt="2023-05-04T12:15:31.084" v="3355" actId="208"/>
          <ac:spMkLst>
            <pc:docMk/>
            <pc:sldMk cId="3094086358" sldId="657"/>
            <ac:spMk id="31" creationId="{04B7D6A9-EE3C-8194-2B71-522FBC645BA7}"/>
          </ac:spMkLst>
        </pc:spChg>
        <pc:picChg chg="add mod ord modCrop">
          <ac:chgData name="Daniel Hershcovich" userId="1b3d3cd0-fb94-4433-8a3c-38cce311c1da" providerId="ADAL" clId="{25950B7E-1E52-4A5D-A7A2-6A9E1506632F}" dt="2023-05-04T08:05:25.163" v="2984" actId="14100"/>
          <ac:picMkLst>
            <pc:docMk/>
            <pc:sldMk cId="3094086358" sldId="657"/>
            <ac:picMk id="10" creationId="{B5309D80-8B3C-C85F-415C-DC730A87EE03}"/>
          </ac:picMkLst>
        </pc:picChg>
        <pc:picChg chg="add mod">
          <ac:chgData name="Daniel Hershcovich" userId="1b3d3cd0-fb94-4433-8a3c-38cce311c1da" providerId="ADAL" clId="{25950B7E-1E52-4A5D-A7A2-6A9E1506632F}" dt="2023-05-04T08:02:35.881" v="2981" actId="14100"/>
          <ac:picMkLst>
            <pc:docMk/>
            <pc:sldMk cId="3094086358" sldId="657"/>
            <ac:picMk id="12" creationId="{892581AC-23B3-FAFE-1179-41EA5A0809C8}"/>
          </ac:picMkLst>
        </pc:picChg>
        <pc:picChg chg="add mod">
          <ac:chgData name="Daniel Hershcovich" userId="1b3d3cd0-fb94-4433-8a3c-38cce311c1da" providerId="ADAL" clId="{25950B7E-1E52-4A5D-A7A2-6A9E1506632F}" dt="2023-05-04T08:02:38.322" v="2982" actId="1076"/>
          <ac:picMkLst>
            <pc:docMk/>
            <pc:sldMk cId="3094086358" sldId="657"/>
            <ac:picMk id="14" creationId="{ED7FA4B5-917D-156C-C7A7-02014A825301}"/>
          </ac:picMkLst>
        </pc:picChg>
        <pc:picChg chg="add mod">
          <ac:chgData name="Daniel Hershcovich" userId="1b3d3cd0-fb94-4433-8a3c-38cce311c1da" providerId="ADAL" clId="{25950B7E-1E52-4A5D-A7A2-6A9E1506632F}" dt="2023-05-04T08:02:40.067" v="2983" actId="1076"/>
          <ac:picMkLst>
            <pc:docMk/>
            <pc:sldMk cId="3094086358" sldId="657"/>
            <ac:picMk id="16" creationId="{FE7D931F-4903-995C-ADF5-C390A5249F81}"/>
          </ac:picMkLst>
        </pc:picChg>
        <pc:picChg chg="add mod modCrop">
          <ac:chgData name="Daniel Hershcovich" userId="1b3d3cd0-fb94-4433-8a3c-38cce311c1da" providerId="ADAL" clId="{25950B7E-1E52-4A5D-A7A2-6A9E1506632F}" dt="2023-05-04T08:08:19.699" v="3025" actId="1076"/>
          <ac:picMkLst>
            <pc:docMk/>
            <pc:sldMk cId="3094086358" sldId="657"/>
            <ac:picMk id="25" creationId="{076F336E-E733-01F5-73C0-EE9DE3D47C5C}"/>
          </ac:picMkLst>
        </pc:picChg>
        <pc:picChg chg="add mod">
          <ac:chgData name="Daniel Hershcovich" userId="1b3d3cd0-fb94-4433-8a3c-38cce311c1da" providerId="ADAL" clId="{25950B7E-1E52-4A5D-A7A2-6A9E1506632F}" dt="2023-05-04T08:08:24.059" v="3027" actId="1076"/>
          <ac:picMkLst>
            <pc:docMk/>
            <pc:sldMk cId="3094086358" sldId="657"/>
            <ac:picMk id="26" creationId="{D41E99B8-7A19-CD7E-1816-2D636AFEEA4B}"/>
          </ac:picMkLst>
        </pc:picChg>
        <pc:picChg chg="add mod">
          <ac:chgData name="Daniel Hershcovich" userId="1b3d3cd0-fb94-4433-8a3c-38cce311c1da" providerId="ADAL" clId="{25950B7E-1E52-4A5D-A7A2-6A9E1506632F}" dt="2023-05-04T08:08:28.707" v="3029" actId="1076"/>
          <ac:picMkLst>
            <pc:docMk/>
            <pc:sldMk cId="3094086358" sldId="657"/>
            <ac:picMk id="27" creationId="{9E3BE48A-6F30-7080-D315-4AC437E78A39}"/>
          </ac:picMkLst>
        </pc:picChg>
        <pc:picChg chg="add mod modCrop">
          <ac:chgData name="Daniel Hershcovich" userId="1b3d3cd0-fb94-4433-8a3c-38cce311c1da" providerId="ADAL" clId="{25950B7E-1E52-4A5D-A7A2-6A9E1506632F}" dt="2023-05-04T08:08:48.211" v="3034" actId="14100"/>
          <ac:picMkLst>
            <pc:docMk/>
            <pc:sldMk cId="3094086358" sldId="657"/>
            <ac:picMk id="28" creationId="{2775D6C3-230B-EF7E-B5EC-F794841B04C1}"/>
          </ac:picMkLst>
        </pc:picChg>
        <pc:picChg chg="add mod">
          <ac:chgData name="Daniel Hershcovich" userId="1b3d3cd0-fb94-4433-8a3c-38cce311c1da" providerId="ADAL" clId="{25950B7E-1E52-4A5D-A7A2-6A9E1506632F}" dt="2023-05-04T08:08:54.003" v="3036" actId="1076"/>
          <ac:picMkLst>
            <pc:docMk/>
            <pc:sldMk cId="3094086358" sldId="657"/>
            <ac:picMk id="29" creationId="{80D11079-B9D6-01DA-110C-00C9F51F59D5}"/>
          </ac:picMkLst>
        </pc:picChg>
        <pc:picChg chg="add mod">
          <ac:chgData name="Daniel Hershcovich" userId="1b3d3cd0-fb94-4433-8a3c-38cce311c1da" providerId="ADAL" clId="{25950B7E-1E52-4A5D-A7A2-6A9E1506632F}" dt="2023-05-04T08:08:57.244" v="3038" actId="1076"/>
          <ac:picMkLst>
            <pc:docMk/>
            <pc:sldMk cId="3094086358" sldId="657"/>
            <ac:picMk id="30" creationId="{A8FF121D-98EB-8BBE-D603-D849FE51816E}"/>
          </ac:picMkLst>
        </pc:picChg>
      </pc:sldChg>
      <pc:sldChg chg="addSp delSp modSp add del mod modNotesTx">
        <pc:chgData name="Daniel Hershcovich" userId="1b3d3cd0-fb94-4433-8a3c-38cce311c1da" providerId="ADAL" clId="{25950B7E-1E52-4A5D-A7A2-6A9E1506632F}" dt="2023-05-05T08:48:27.979" v="4331" actId="47"/>
        <pc:sldMkLst>
          <pc:docMk/>
          <pc:sldMk cId="1735509224" sldId="658"/>
        </pc:sldMkLst>
        <pc:spChg chg="del mod">
          <ac:chgData name="Daniel Hershcovich" userId="1b3d3cd0-fb94-4433-8a3c-38cce311c1da" providerId="ADAL" clId="{25950B7E-1E52-4A5D-A7A2-6A9E1506632F}" dt="2023-05-05T08:48:14.853" v="4326" actId="21"/>
          <ac:spMkLst>
            <pc:docMk/>
            <pc:sldMk cId="1735509224" sldId="658"/>
            <ac:spMk id="6" creationId="{A9983896-1F2C-322E-7495-32C58039202C}"/>
          </ac:spMkLst>
        </pc:spChg>
        <pc:spChg chg="add mod">
          <ac:chgData name="Daniel Hershcovich" userId="1b3d3cd0-fb94-4433-8a3c-38cce311c1da" providerId="ADAL" clId="{25950B7E-1E52-4A5D-A7A2-6A9E1506632F}" dt="2023-05-04T12:19:23.182" v="3361" actId="478"/>
          <ac:spMkLst>
            <pc:docMk/>
            <pc:sldMk cId="1735509224" sldId="658"/>
            <ac:spMk id="7" creationId="{B64E0142-2956-1FCA-AE16-65E126C6CC3B}"/>
          </ac:spMkLst>
        </pc:spChg>
        <pc:graphicFrameChg chg="del mod">
          <ac:chgData name="Daniel Hershcovich" userId="1b3d3cd0-fb94-4433-8a3c-38cce311c1da" providerId="ADAL" clId="{25950B7E-1E52-4A5D-A7A2-6A9E1506632F}" dt="2023-05-04T12:19:23.182" v="3361" actId="478"/>
          <ac:graphicFrameMkLst>
            <pc:docMk/>
            <pc:sldMk cId="1735509224" sldId="658"/>
            <ac:graphicFrameMk id="13" creationId="{1373CDF1-D9C9-3D7B-41FF-1002CC901BE3}"/>
          </ac:graphicFrameMkLst>
        </pc:graphicFrameChg>
        <pc:picChg chg="del">
          <ac:chgData name="Daniel Hershcovich" userId="1b3d3cd0-fb94-4433-8a3c-38cce311c1da" providerId="ADAL" clId="{25950B7E-1E52-4A5D-A7A2-6A9E1506632F}" dt="2023-05-04T12:19:28.192" v="3362" actId="478"/>
          <ac:picMkLst>
            <pc:docMk/>
            <pc:sldMk cId="1735509224" sldId="658"/>
            <ac:picMk id="8" creationId="{B1D40EFF-905C-A5FE-02B2-398A04816BB6}"/>
          </ac:picMkLst>
        </pc:picChg>
        <pc:picChg chg="add del mod">
          <ac:chgData name="Daniel Hershcovich" userId="1b3d3cd0-fb94-4433-8a3c-38cce311c1da" providerId="ADAL" clId="{25950B7E-1E52-4A5D-A7A2-6A9E1506632F}" dt="2023-05-05T08:48:04.589" v="4322" actId="21"/>
          <ac:picMkLst>
            <pc:docMk/>
            <pc:sldMk cId="1735509224" sldId="658"/>
            <ac:picMk id="10" creationId="{1BFA133A-65B2-D2FB-AC98-D0C2D497372F}"/>
          </ac:picMkLst>
        </pc:picChg>
      </pc:sldChg>
      <pc:sldChg chg="delSp modSp add del mod">
        <pc:chgData name="Daniel Hershcovich" userId="1b3d3cd0-fb94-4433-8a3c-38cce311c1da" providerId="ADAL" clId="{25950B7E-1E52-4A5D-A7A2-6A9E1506632F}" dt="2023-05-04T12:42:37.189" v="3372" actId="47"/>
        <pc:sldMkLst>
          <pc:docMk/>
          <pc:sldMk cId="2289035259" sldId="659"/>
        </pc:sldMkLst>
        <pc:spChg chg="mod">
          <ac:chgData name="Daniel Hershcovich" userId="1b3d3cd0-fb94-4433-8a3c-38cce311c1da" providerId="ADAL" clId="{25950B7E-1E52-4A5D-A7A2-6A9E1506632F}" dt="2023-05-04T12:38:20.666" v="3371"/>
          <ac:spMkLst>
            <pc:docMk/>
            <pc:sldMk cId="2289035259" sldId="659"/>
            <ac:spMk id="6" creationId="{A9983896-1F2C-322E-7495-32C58039202C}"/>
          </ac:spMkLst>
        </pc:spChg>
        <pc:spChg chg="del">
          <ac:chgData name="Daniel Hershcovich" userId="1b3d3cd0-fb94-4433-8a3c-38cce311c1da" providerId="ADAL" clId="{25950B7E-1E52-4A5D-A7A2-6A9E1506632F}" dt="2023-05-04T12:38:17.961" v="3369" actId="478"/>
          <ac:spMkLst>
            <pc:docMk/>
            <pc:sldMk cId="2289035259" sldId="659"/>
            <ac:spMk id="7" creationId="{B64E0142-2956-1FCA-AE16-65E126C6CC3B}"/>
          </ac:spMkLst>
        </pc:spChg>
        <pc:picChg chg="del">
          <ac:chgData name="Daniel Hershcovich" userId="1b3d3cd0-fb94-4433-8a3c-38cce311c1da" providerId="ADAL" clId="{25950B7E-1E52-4A5D-A7A2-6A9E1506632F}" dt="2023-05-04T12:38:19.200" v="3370" actId="478"/>
          <ac:picMkLst>
            <pc:docMk/>
            <pc:sldMk cId="2289035259" sldId="659"/>
            <ac:picMk id="10" creationId="{1BFA133A-65B2-D2FB-AC98-D0C2D497372F}"/>
          </ac:picMkLst>
        </pc:picChg>
      </pc:sldChg>
      <pc:sldChg chg="addSp delSp modSp mod modAnim modNotesTx">
        <pc:chgData name="Daniel Hershcovich" userId="1b3d3cd0-fb94-4433-8a3c-38cce311c1da" providerId="ADAL" clId="{25950B7E-1E52-4A5D-A7A2-6A9E1506632F}" dt="2023-05-05T08:23:27.984" v="4144"/>
        <pc:sldMkLst>
          <pc:docMk/>
          <pc:sldMk cId="1503737246" sldId="660"/>
        </pc:sldMkLst>
        <pc:spChg chg="mod">
          <ac:chgData name="Daniel Hershcovich" userId="1b3d3cd0-fb94-4433-8a3c-38cce311c1da" providerId="ADAL" clId="{25950B7E-1E52-4A5D-A7A2-6A9E1506632F}" dt="2023-05-05T08:14:02.943" v="3914" actId="20577"/>
          <ac:spMkLst>
            <pc:docMk/>
            <pc:sldMk cId="1503737246" sldId="660"/>
            <ac:spMk id="2" creationId="{E0176106-4274-E799-F848-B85609A5A7D8}"/>
          </ac:spMkLst>
        </pc:spChg>
        <pc:spChg chg="add del mod">
          <ac:chgData name="Daniel Hershcovich" userId="1b3d3cd0-fb94-4433-8a3c-38cce311c1da" providerId="ADAL" clId="{25950B7E-1E52-4A5D-A7A2-6A9E1506632F}" dt="2023-05-05T08:14:40.113" v="3921"/>
          <ac:spMkLst>
            <pc:docMk/>
            <pc:sldMk cId="1503737246" sldId="660"/>
            <ac:spMk id="3" creationId="{41E520BE-D766-9CA1-B88E-D16971A60F18}"/>
          </ac:spMkLst>
        </pc:spChg>
        <pc:spChg chg="del mod">
          <ac:chgData name="Daniel Hershcovich" userId="1b3d3cd0-fb94-4433-8a3c-38cce311c1da" providerId="ADAL" clId="{25950B7E-1E52-4A5D-A7A2-6A9E1506632F}" dt="2023-05-05T08:22:55.134" v="4137" actId="478"/>
          <ac:spMkLst>
            <pc:docMk/>
            <pc:sldMk cId="1503737246" sldId="660"/>
            <ac:spMk id="7" creationId="{18D3A0CB-D193-FEB3-62F3-F663270E07FA}"/>
          </ac:spMkLst>
        </pc:spChg>
        <pc:spChg chg="del mod">
          <ac:chgData name="Daniel Hershcovich" userId="1b3d3cd0-fb94-4433-8a3c-38cce311c1da" providerId="ADAL" clId="{25950B7E-1E52-4A5D-A7A2-6A9E1506632F}" dt="2023-05-05T08:22:56.078" v="4138" actId="478"/>
          <ac:spMkLst>
            <pc:docMk/>
            <pc:sldMk cId="1503737246" sldId="660"/>
            <ac:spMk id="8" creationId="{349775E5-F5C1-5FA2-4161-9A27491296C4}"/>
          </ac:spMkLst>
        </pc:spChg>
        <pc:spChg chg="del mod">
          <ac:chgData name="Daniel Hershcovich" userId="1b3d3cd0-fb94-4433-8a3c-38cce311c1da" providerId="ADAL" clId="{25950B7E-1E52-4A5D-A7A2-6A9E1506632F}" dt="2023-05-05T08:22:56.726" v="4139" actId="478"/>
          <ac:spMkLst>
            <pc:docMk/>
            <pc:sldMk cId="1503737246" sldId="660"/>
            <ac:spMk id="9" creationId="{03078E83-F247-0009-DC7F-5B329C8AE7CF}"/>
          </ac:spMkLst>
        </pc:spChg>
        <pc:spChg chg="add mod">
          <ac:chgData name="Daniel Hershcovich" userId="1b3d3cd0-fb94-4433-8a3c-38cce311c1da" providerId="ADAL" clId="{25950B7E-1E52-4A5D-A7A2-6A9E1506632F}" dt="2023-05-05T08:16:37.414" v="3958" actId="1076"/>
          <ac:spMkLst>
            <pc:docMk/>
            <pc:sldMk cId="1503737246" sldId="660"/>
            <ac:spMk id="10" creationId="{17836267-B710-631F-0793-1E74FFBBA1E7}"/>
          </ac:spMkLst>
        </pc:spChg>
        <pc:spChg chg="add mod">
          <ac:chgData name="Daniel Hershcovich" userId="1b3d3cd0-fb94-4433-8a3c-38cce311c1da" providerId="ADAL" clId="{25950B7E-1E52-4A5D-A7A2-6A9E1506632F}" dt="2023-05-05T08:16:37.414" v="3958" actId="1076"/>
          <ac:spMkLst>
            <pc:docMk/>
            <pc:sldMk cId="1503737246" sldId="660"/>
            <ac:spMk id="11" creationId="{96DD41AA-021E-DEDA-C94A-033E323CC295}"/>
          </ac:spMkLst>
        </pc:spChg>
        <pc:spChg chg="add mod">
          <ac:chgData name="Daniel Hershcovich" userId="1b3d3cd0-fb94-4433-8a3c-38cce311c1da" providerId="ADAL" clId="{25950B7E-1E52-4A5D-A7A2-6A9E1506632F}" dt="2023-05-05T08:22:13.135" v="4097" actId="1076"/>
          <ac:spMkLst>
            <pc:docMk/>
            <pc:sldMk cId="1503737246" sldId="660"/>
            <ac:spMk id="12" creationId="{A2B3C965-FFC1-3168-8F2C-4BB2B86DDDE9}"/>
          </ac:spMkLst>
        </pc:spChg>
        <pc:spChg chg="add del mod">
          <ac:chgData name="Daniel Hershcovich" userId="1b3d3cd0-fb94-4433-8a3c-38cce311c1da" providerId="ADAL" clId="{25950B7E-1E52-4A5D-A7A2-6A9E1506632F}" dt="2023-05-05T08:17:26.862" v="3982" actId="478"/>
          <ac:spMkLst>
            <pc:docMk/>
            <pc:sldMk cId="1503737246" sldId="660"/>
            <ac:spMk id="13" creationId="{D3B1CFC5-976B-F9EA-DCFF-53C454FF6811}"/>
          </ac:spMkLst>
        </pc:spChg>
        <pc:spChg chg="del mod">
          <ac:chgData name="Daniel Hershcovich" userId="1b3d3cd0-fb94-4433-8a3c-38cce311c1da" providerId="ADAL" clId="{25950B7E-1E52-4A5D-A7A2-6A9E1506632F}" dt="2023-05-05T08:22:58.734" v="4141" actId="478"/>
          <ac:spMkLst>
            <pc:docMk/>
            <pc:sldMk cId="1503737246" sldId="660"/>
            <ac:spMk id="39" creationId="{8A294660-7787-CDCF-BDD6-77F52A4A28FF}"/>
          </ac:spMkLst>
        </pc:spChg>
        <pc:spChg chg="del mod">
          <ac:chgData name="Daniel Hershcovich" userId="1b3d3cd0-fb94-4433-8a3c-38cce311c1da" providerId="ADAL" clId="{25950B7E-1E52-4A5D-A7A2-6A9E1506632F}" dt="2023-05-05T08:22:57.998" v="4140" actId="478"/>
          <ac:spMkLst>
            <pc:docMk/>
            <pc:sldMk cId="1503737246" sldId="660"/>
            <ac:spMk id="40" creationId="{43DCA222-1BBB-29B4-65F4-7C3EDA1B1E83}"/>
          </ac:spMkLst>
        </pc:spChg>
        <pc:spChg chg="del mod">
          <ac:chgData name="Daniel Hershcovich" userId="1b3d3cd0-fb94-4433-8a3c-38cce311c1da" providerId="ADAL" clId="{25950B7E-1E52-4A5D-A7A2-6A9E1506632F}" dt="2023-05-05T08:22:59.358" v="4142" actId="478"/>
          <ac:spMkLst>
            <pc:docMk/>
            <pc:sldMk cId="1503737246" sldId="660"/>
            <ac:spMk id="41" creationId="{6E4EC750-4956-A6C6-A44B-7E54A6CAD875}"/>
          </ac:spMkLst>
        </pc:spChg>
        <pc:graphicFrameChg chg="mod">
          <ac:chgData name="Daniel Hershcovich" userId="1b3d3cd0-fb94-4433-8a3c-38cce311c1da" providerId="ADAL" clId="{25950B7E-1E52-4A5D-A7A2-6A9E1506632F}" dt="2023-05-05T08:16:37.414" v="3958" actId="1076"/>
          <ac:graphicFrameMkLst>
            <pc:docMk/>
            <pc:sldMk cId="1503737246" sldId="660"/>
            <ac:graphicFrameMk id="6" creationId="{C92807AE-F63B-9D28-8C71-870DA678AE99}"/>
          </ac:graphicFrameMkLst>
        </pc:graphicFrameChg>
        <pc:graphicFrameChg chg="add del mod">
          <ac:chgData name="Daniel Hershcovich" userId="1b3d3cd0-fb94-4433-8a3c-38cce311c1da" providerId="ADAL" clId="{25950B7E-1E52-4A5D-A7A2-6A9E1506632F}" dt="2023-05-05T08:20:45.736" v="4034" actId="478"/>
          <ac:graphicFrameMkLst>
            <pc:docMk/>
            <pc:sldMk cId="1503737246" sldId="660"/>
            <ac:graphicFrameMk id="14" creationId="{DE88C6E0-AD52-C551-A5A8-C3E61CD68B89}"/>
          </ac:graphicFrameMkLst>
        </pc:graphicFrameChg>
        <pc:graphicFrameChg chg="add mod">
          <ac:chgData name="Daniel Hershcovich" userId="1b3d3cd0-fb94-4433-8a3c-38cce311c1da" providerId="ADAL" clId="{25950B7E-1E52-4A5D-A7A2-6A9E1506632F}" dt="2023-05-05T08:22:10.267" v="4096" actId="1076"/>
          <ac:graphicFrameMkLst>
            <pc:docMk/>
            <pc:sldMk cId="1503737246" sldId="660"/>
            <ac:graphicFrameMk id="15" creationId="{FC8F9F45-5893-5018-065A-5ABE18FC1068}"/>
          </ac:graphicFrameMkLst>
        </pc:graphicFrameChg>
        <pc:graphicFrameChg chg="mod">
          <ac:chgData name="Daniel Hershcovich" userId="1b3d3cd0-fb94-4433-8a3c-38cce311c1da" providerId="ADAL" clId="{25950B7E-1E52-4A5D-A7A2-6A9E1506632F}" dt="2023-05-05T08:16:37.414" v="3958" actId="1076"/>
          <ac:graphicFrameMkLst>
            <pc:docMk/>
            <pc:sldMk cId="1503737246" sldId="660"/>
            <ac:graphicFrameMk id="38" creationId="{9715DB75-73F2-C65A-5512-EEADB409CD4C}"/>
          </ac:graphicFrameMkLst>
        </pc:graphicFrameChg>
      </pc:sldChg>
      <pc:sldChg chg="modSp mod">
        <pc:chgData name="Daniel Hershcovich" userId="1b3d3cd0-fb94-4433-8a3c-38cce311c1da" providerId="ADAL" clId="{25950B7E-1E52-4A5D-A7A2-6A9E1506632F}" dt="2023-05-05T09:22:44.150" v="4664" actId="20577"/>
        <pc:sldMkLst>
          <pc:docMk/>
          <pc:sldMk cId="2731418276" sldId="665"/>
        </pc:sldMkLst>
        <pc:spChg chg="mod">
          <ac:chgData name="Daniel Hershcovich" userId="1b3d3cd0-fb94-4433-8a3c-38cce311c1da" providerId="ADAL" clId="{25950B7E-1E52-4A5D-A7A2-6A9E1506632F}" dt="2023-05-05T09:22:44.150" v="4664" actId="20577"/>
          <ac:spMkLst>
            <pc:docMk/>
            <pc:sldMk cId="2731418276" sldId="665"/>
            <ac:spMk id="2" creationId="{FAD8C114-ED7C-CC69-ED8E-1F14EFB0C89A}"/>
          </ac:spMkLst>
        </pc:spChg>
      </pc:sldChg>
      <pc:sldChg chg="modNotesTx">
        <pc:chgData name="Daniel Hershcovich" userId="1b3d3cd0-fb94-4433-8a3c-38cce311c1da" providerId="ADAL" clId="{25950B7E-1E52-4A5D-A7A2-6A9E1506632F}" dt="2023-05-05T09:24:01.278" v="4830" actId="20577"/>
        <pc:sldMkLst>
          <pc:docMk/>
          <pc:sldMk cId="65859753" sldId="666"/>
        </pc:sldMkLst>
      </pc:sldChg>
      <pc:sldChg chg="modSp mod modNotesTx">
        <pc:chgData name="Daniel Hershcovich" userId="1b3d3cd0-fb94-4433-8a3c-38cce311c1da" providerId="ADAL" clId="{25950B7E-1E52-4A5D-A7A2-6A9E1506632F}" dt="2023-05-05T09:22:38.662" v="4656" actId="20577"/>
        <pc:sldMkLst>
          <pc:docMk/>
          <pc:sldMk cId="646593883" sldId="669"/>
        </pc:sldMkLst>
        <pc:spChg chg="mod">
          <ac:chgData name="Daniel Hershcovich" userId="1b3d3cd0-fb94-4433-8a3c-38cce311c1da" providerId="ADAL" clId="{25950B7E-1E52-4A5D-A7A2-6A9E1506632F}" dt="2023-05-05T09:22:38.662" v="4656" actId="20577"/>
          <ac:spMkLst>
            <pc:docMk/>
            <pc:sldMk cId="646593883" sldId="669"/>
            <ac:spMk id="2" creationId="{BDA9903E-87A4-3E8D-5194-BC60CD74DDA2}"/>
          </ac:spMkLst>
        </pc:spChg>
      </pc:sldChg>
      <pc:sldChg chg="addSp delSp modSp new del mod modClrScheme chgLayout">
        <pc:chgData name="Daniel Hershcovich" userId="1b3d3cd0-fb94-4433-8a3c-38cce311c1da" providerId="ADAL" clId="{25950B7E-1E52-4A5D-A7A2-6A9E1506632F}" dt="2023-05-05T08:21:59.095" v="4094" actId="47"/>
        <pc:sldMkLst>
          <pc:docMk/>
          <pc:sldMk cId="3455441534" sldId="670"/>
        </pc:sldMkLst>
        <pc:spChg chg="del">
          <ac:chgData name="Daniel Hershcovich" userId="1b3d3cd0-fb94-4433-8a3c-38cce311c1da" providerId="ADAL" clId="{25950B7E-1E52-4A5D-A7A2-6A9E1506632F}" dt="2023-05-05T08:21:45.108" v="4090" actId="26606"/>
          <ac:spMkLst>
            <pc:docMk/>
            <pc:sldMk cId="3455441534" sldId="670"/>
            <ac:spMk id="2" creationId="{DA2D3A79-DB46-0762-7F2B-83256E993937}"/>
          </ac:spMkLst>
        </pc:spChg>
        <pc:spChg chg="del mod">
          <ac:chgData name="Daniel Hershcovich" userId="1b3d3cd0-fb94-4433-8a3c-38cce311c1da" providerId="ADAL" clId="{25950B7E-1E52-4A5D-A7A2-6A9E1506632F}" dt="2023-05-05T08:21:45.108" v="4090" actId="26606"/>
          <ac:spMkLst>
            <pc:docMk/>
            <pc:sldMk cId="3455441534" sldId="670"/>
            <ac:spMk id="3" creationId="{24789118-E9FD-3426-1B61-F211B7BC74B8}"/>
          </ac:spMkLst>
        </pc:spChg>
        <pc:spChg chg="mod">
          <ac:chgData name="Daniel Hershcovich" userId="1b3d3cd0-fb94-4433-8a3c-38cce311c1da" providerId="ADAL" clId="{25950B7E-1E52-4A5D-A7A2-6A9E1506632F}" dt="2023-05-05T08:21:45.108" v="4090" actId="26606"/>
          <ac:spMkLst>
            <pc:docMk/>
            <pc:sldMk cId="3455441534" sldId="670"/>
            <ac:spMk id="4" creationId="{755CBE5D-5D2C-7450-88B0-AF44DAE9B8DE}"/>
          </ac:spMkLst>
        </pc:spChg>
        <pc:spChg chg="mod">
          <ac:chgData name="Daniel Hershcovich" userId="1b3d3cd0-fb94-4433-8a3c-38cce311c1da" providerId="ADAL" clId="{25950B7E-1E52-4A5D-A7A2-6A9E1506632F}" dt="2023-05-05T08:21:45.108" v="4090" actId="26606"/>
          <ac:spMkLst>
            <pc:docMk/>
            <pc:sldMk cId="3455441534" sldId="670"/>
            <ac:spMk id="5" creationId="{F6C69BAA-B5ED-A1A3-4226-5CBDBD62A008}"/>
          </ac:spMkLst>
        </pc:spChg>
        <pc:spChg chg="add mod">
          <ac:chgData name="Daniel Hershcovich" userId="1b3d3cd0-fb94-4433-8a3c-38cce311c1da" providerId="ADAL" clId="{25950B7E-1E52-4A5D-A7A2-6A9E1506632F}" dt="2023-05-05T08:21:45.108" v="4090" actId="26606"/>
          <ac:spMkLst>
            <pc:docMk/>
            <pc:sldMk cId="3455441534" sldId="670"/>
            <ac:spMk id="11" creationId="{0D31B711-E8B4-3F19-C399-F0AC830294B7}"/>
          </ac:spMkLst>
        </pc:spChg>
        <pc:spChg chg="add mod">
          <ac:chgData name="Daniel Hershcovich" userId="1b3d3cd0-fb94-4433-8a3c-38cce311c1da" providerId="ADAL" clId="{25950B7E-1E52-4A5D-A7A2-6A9E1506632F}" dt="2023-05-05T08:21:45.108" v="4090" actId="26606"/>
          <ac:spMkLst>
            <pc:docMk/>
            <pc:sldMk cId="3455441534" sldId="670"/>
            <ac:spMk id="13" creationId="{F3A38501-C69C-B57D-8E82-FFB8A709E5C1}"/>
          </ac:spMkLst>
        </pc:spChg>
        <pc:graphicFrameChg chg="add mod">
          <ac:chgData name="Daniel Hershcovich" userId="1b3d3cd0-fb94-4433-8a3c-38cce311c1da" providerId="ADAL" clId="{25950B7E-1E52-4A5D-A7A2-6A9E1506632F}" dt="2023-05-05T08:21:45.108" v="4090" actId="26606"/>
          <ac:graphicFrameMkLst>
            <pc:docMk/>
            <pc:sldMk cId="3455441534" sldId="670"/>
            <ac:graphicFrameMk id="7" creationId="{D748C56B-1DBB-1807-36BA-3D7342D2D108}"/>
          </ac:graphicFrameMkLst>
        </pc:graphicFrameChg>
      </pc:sldChg>
    </pc:docChg>
  </pc:docChgLst>
  <pc:docChgLst>
    <pc:chgData name="Daniel Hershcovich" userId="S::xnz224@ku.dk::1b3d3cd0-fb94-4433-8a3c-38cce311c1da" providerId="AD" clId="Web-{9CD35AA0-5416-C09A-2483-E865C8DF0CAC}"/>
    <pc:docChg chg="addSld delSld modSld sldOrd addMainMaster delMainMaster modMainMaster">
      <pc:chgData name="Daniel Hershcovich" userId="S::xnz224@ku.dk::1b3d3cd0-fb94-4433-8a3c-38cce311c1da" providerId="AD" clId="Web-{9CD35AA0-5416-C09A-2483-E865C8DF0CAC}" dt="2023-05-04T21:30:02.043" v="1257"/>
      <pc:docMkLst>
        <pc:docMk/>
      </pc:docMkLst>
      <pc:sldChg chg="modSp">
        <pc:chgData name="Daniel Hershcovich" userId="S::xnz224@ku.dk::1b3d3cd0-fb94-4433-8a3c-38cce311c1da" providerId="AD" clId="Web-{9CD35AA0-5416-C09A-2483-E865C8DF0CAC}" dt="2023-05-04T20:28:28.028" v="934" actId="20577"/>
        <pc:sldMkLst>
          <pc:docMk/>
          <pc:sldMk cId="2609762764" sldId="441"/>
        </pc:sldMkLst>
        <pc:spChg chg="mod">
          <ac:chgData name="Daniel Hershcovich" userId="S::xnz224@ku.dk::1b3d3cd0-fb94-4433-8a3c-38cce311c1da" providerId="AD" clId="Web-{9CD35AA0-5416-C09A-2483-E865C8DF0CAC}" dt="2023-05-04T20:28:28.028" v="934" actId="20577"/>
          <ac:spMkLst>
            <pc:docMk/>
            <pc:sldMk cId="2609762764" sldId="441"/>
            <ac:spMk id="16" creationId="{55F9F9FB-61AF-8548-83E5-79EB62A8C86B}"/>
          </ac:spMkLst>
        </pc:spChg>
      </pc:sldChg>
      <pc:sldChg chg="modSp ord modNotes">
        <pc:chgData name="Daniel Hershcovich" userId="S::xnz224@ku.dk::1b3d3cd0-fb94-4433-8a3c-38cce311c1da" providerId="AD" clId="Web-{9CD35AA0-5416-C09A-2483-E865C8DF0CAC}" dt="2023-05-04T21:10:30.747" v="1222"/>
        <pc:sldMkLst>
          <pc:docMk/>
          <pc:sldMk cId="1079576965" sldId="450"/>
        </pc:sldMkLst>
        <pc:spChg chg="mod">
          <ac:chgData name="Daniel Hershcovich" userId="S::xnz224@ku.dk::1b3d3cd0-fb94-4433-8a3c-38cce311c1da" providerId="AD" clId="Web-{9CD35AA0-5416-C09A-2483-E865C8DF0CAC}" dt="2023-05-04T21:05:34.051" v="1141" actId="20577"/>
          <ac:spMkLst>
            <pc:docMk/>
            <pc:sldMk cId="1079576965" sldId="450"/>
            <ac:spMk id="12" creationId="{21BB8FA6-59E2-D754-15AB-FF1F47F5C1D1}"/>
          </ac:spMkLst>
        </pc:spChg>
        <pc:picChg chg="mod">
          <ac:chgData name="Daniel Hershcovich" userId="S::xnz224@ku.dk::1b3d3cd0-fb94-4433-8a3c-38cce311c1da" providerId="AD" clId="Web-{9CD35AA0-5416-C09A-2483-E865C8DF0CAC}" dt="2023-05-04T21:05:17.925" v="1139" actId="14100"/>
          <ac:picMkLst>
            <pc:docMk/>
            <pc:sldMk cId="1079576965" sldId="450"/>
            <ac:picMk id="7" creationId="{C9D74E1C-3485-D689-5709-4A6276036839}"/>
          </ac:picMkLst>
        </pc:picChg>
      </pc:sldChg>
      <pc:sldChg chg="modSp">
        <pc:chgData name="Daniel Hershcovich" userId="S::xnz224@ku.dk::1b3d3cd0-fb94-4433-8a3c-38cce311c1da" providerId="AD" clId="Web-{9CD35AA0-5416-C09A-2483-E865C8DF0CAC}" dt="2023-05-04T14:19:28.916" v="110" actId="1076"/>
        <pc:sldMkLst>
          <pc:docMk/>
          <pc:sldMk cId="3620460044" sldId="633"/>
        </pc:sldMkLst>
        <pc:spChg chg="mod">
          <ac:chgData name="Daniel Hershcovich" userId="S::xnz224@ku.dk::1b3d3cd0-fb94-4433-8a3c-38cce311c1da" providerId="AD" clId="Web-{9CD35AA0-5416-C09A-2483-E865C8DF0CAC}" dt="2023-05-04T14:19:16.588" v="108" actId="1076"/>
          <ac:spMkLst>
            <pc:docMk/>
            <pc:sldMk cId="3620460044" sldId="633"/>
            <ac:spMk id="2" creationId="{DBB45AC9-AE83-437C-937A-79298DC34CF9}"/>
          </ac:spMkLst>
        </pc:spChg>
        <pc:spChg chg="mod">
          <ac:chgData name="Daniel Hershcovich" userId="S::xnz224@ku.dk::1b3d3cd0-fb94-4433-8a3c-38cce311c1da" providerId="AD" clId="Web-{9CD35AA0-5416-C09A-2483-E865C8DF0CAC}" dt="2023-05-04T14:19:28.916" v="110" actId="1076"/>
          <ac:spMkLst>
            <pc:docMk/>
            <pc:sldMk cId="3620460044" sldId="633"/>
            <ac:spMk id="8" creationId="{CCE31D2A-4128-1352-EF3D-7870BD170AE1}"/>
          </ac:spMkLst>
        </pc:spChg>
        <pc:picChg chg="mod">
          <ac:chgData name="Daniel Hershcovich" userId="S::xnz224@ku.dk::1b3d3cd0-fb94-4433-8a3c-38cce311c1da" providerId="AD" clId="Web-{9CD35AA0-5416-C09A-2483-E865C8DF0CAC}" dt="2023-05-04T14:19:28.869" v="109" actId="1076"/>
          <ac:picMkLst>
            <pc:docMk/>
            <pc:sldMk cId="3620460044" sldId="633"/>
            <ac:picMk id="6" creationId="{58D88F60-4D6F-C152-DB2F-ED4B3EC7F5F4}"/>
          </ac:picMkLst>
        </pc:picChg>
      </pc:sldChg>
      <pc:sldChg chg="modSp">
        <pc:chgData name="Daniel Hershcovich" userId="S::xnz224@ku.dk::1b3d3cd0-fb94-4433-8a3c-38cce311c1da" providerId="AD" clId="Web-{9CD35AA0-5416-C09A-2483-E865C8DF0CAC}" dt="2023-05-04T21:04:58.909" v="1138" actId="20577"/>
        <pc:sldMkLst>
          <pc:docMk/>
          <pc:sldMk cId="579872897" sldId="635"/>
        </pc:sldMkLst>
        <pc:spChg chg="mod">
          <ac:chgData name="Daniel Hershcovich" userId="S::xnz224@ku.dk::1b3d3cd0-fb94-4433-8a3c-38cce311c1da" providerId="AD" clId="Web-{9CD35AA0-5416-C09A-2483-E865C8DF0CAC}" dt="2023-05-04T21:04:58.909" v="1138" actId="20577"/>
          <ac:spMkLst>
            <pc:docMk/>
            <pc:sldMk cId="579872897" sldId="635"/>
            <ac:spMk id="2" creationId="{976CEB5D-CC72-43C0-B28A-F9F7A81CFEA1}"/>
          </ac:spMkLst>
        </pc:spChg>
        <pc:spChg chg="mod">
          <ac:chgData name="Daniel Hershcovich" userId="S::xnz224@ku.dk::1b3d3cd0-fb94-4433-8a3c-38cce311c1da" providerId="AD" clId="Web-{9CD35AA0-5416-C09A-2483-E865C8DF0CAC}" dt="2023-05-04T21:04:12.690" v="1134" actId="20577"/>
          <ac:spMkLst>
            <pc:docMk/>
            <pc:sldMk cId="579872897" sldId="635"/>
            <ac:spMk id="47" creationId="{567DBA7D-20D1-4B53-FAF7-58CAB8C96C0D}"/>
          </ac:spMkLst>
        </pc:spChg>
        <pc:spChg chg="mod">
          <ac:chgData name="Daniel Hershcovich" userId="S::xnz224@ku.dk::1b3d3cd0-fb94-4433-8a3c-38cce311c1da" providerId="AD" clId="Web-{9CD35AA0-5416-C09A-2483-E865C8DF0CAC}" dt="2023-05-04T21:04:31.253" v="1137" actId="1076"/>
          <ac:spMkLst>
            <pc:docMk/>
            <pc:sldMk cId="579872897" sldId="635"/>
            <ac:spMk id="49" creationId="{EF6935E5-6755-7D41-77C4-C197EABBEA8C}"/>
          </ac:spMkLst>
        </pc:spChg>
      </pc:sldChg>
      <pc:sldChg chg="addSp modSp">
        <pc:chgData name="Daniel Hershcovich" userId="S::xnz224@ku.dk::1b3d3cd0-fb94-4433-8a3c-38cce311c1da" providerId="AD" clId="Web-{9CD35AA0-5416-C09A-2483-E865C8DF0CAC}" dt="2023-05-04T14:19:02.807" v="106" actId="1076"/>
        <pc:sldMkLst>
          <pc:docMk/>
          <pc:sldMk cId="954913227" sldId="638"/>
        </pc:sldMkLst>
        <pc:spChg chg="add mod">
          <ac:chgData name="Daniel Hershcovich" userId="S::xnz224@ku.dk::1b3d3cd0-fb94-4433-8a3c-38cce311c1da" providerId="AD" clId="Web-{9CD35AA0-5416-C09A-2483-E865C8DF0CAC}" dt="2023-05-04T14:19:02.807" v="106" actId="1076"/>
          <ac:spMkLst>
            <pc:docMk/>
            <pc:sldMk cId="954913227" sldId="638"/>
            <ac:spMk id="61" creationId="{186DEB24-418E-AE61-0C6B-DAFB88AF42F1}"/>
          </ac:spMkLst>
        </pc:spChg>
        <pc:graphicFrameChg chg="mod">
          <ac:chgData name="Daniel Hershcovich" userId="S::xnz224@ku.dk::1b3d3cd0-fb94-4433-8a3c-38cce311c1da" providerId="AD" clId="Web-{9CD35AA0-5416-C09A-2483-E865C8DF0CAC}" dt="2023-05-04T14:18:46.588" v="104" actId="14100"/>
          <ac:graphicFrameMkLst>
            <pc:docMk/>
            <pc:sldMk cId="954913227" sldId="638"/>
            <ac:graphicFrameMk id="10" creationId="{6EC01928-B99B-9B43-5725-5D2E5447B446}"/>
          </ac:graphicFrameMkLst>
        </pc:graphicFrameChg>
        <pc:picChg chg="add mod">
          <ac:chgData name="Daniel Hershcovich" userId="S::xnz224@ku.dk::1b3d3cd0-fb94-4433-8a3c-38cce311c1da" providerId="AD" clId="Web-{9CD35AA0-5416-C09A-2483-E865C8DF0CAC}" dt="2023-05-04T14:18:59.557" v="105" actId="1076"/>
          <ac:picMkLst>
            <pc:docMk/>
            <pc:sldMk cId="954913227" sldId="638"/>
            <ac:picMk id="60" creationId="{17451977-3EA6-7CD1-0416-2AE3A8ADE665}"/>
          </ac:picMkLst>
        </pc:picChg>
      </pc:sldChg>
      <pc:sldChg chg="addSp delSp modSp modNotes">
        <pc:chgData name="Daniel Hershcovich" userId="S::xnz224@ku.dk::1b3d3cd0-fb94-4433-8a3c-38cce311c1da" providerId="AD" clId="Web-{9CD35AA0-5416-C09A-2483-E865C8DF0CAC}" dt="2023-05-04T20:52:46.916" v="1053" actId="1076"/>
        <pc:sldMkLst>
          <pc:docMk/>
          <pc:sldMk cId="3153799457" sldId="639"/>
        </pc:sldMkLst>
        <pc:graphicFrameChg chg="mod">
          <ac:chgData name="Daniel Hershcovich" userId="S::xnz224@ku.dk::1b3d3cd0-fb94-4433-8a3c-38cce311c1da" providerId="AD" clId="Web-{9CD35AA0-5416-C09A-2483-E865C8DF0CAC}" dt="2023-05-04T20:52:45.244" v="1052" actId="1076"/>
          <ac:graphicFrameMkLst>
            <pc:docMk/>
            <pc:sldMk cId="3153799457" sldId="639"/>
            <ac:graphicFrameMk id="13" creationId="{1373CDF1-D9C9-3D7B-41FF-1002CC901BE3}"/>
          </ac:graphicFrameMkLst>
        </pc:graphicFrameChg>
        <pc:picChg chg="del">
          <ac:chgData name="Daniel Hershcovich" userId="S::xnz224@ku.dk::1b3d3cd0-fb94-4433-8a3c-38cce311c1da" providerId="AD" clId="Web-{9CD35AA0-5416-C09A-2483-E865C8DF0CAC}" dt="2023-05-04T20:47:57.474" v="1043"/>
          <ac:picMkLst>
            <pc:docMk/>
            <pc:sldMk cId="3153799457" sldId="639"/>
            <ac:picMk id="8" creationId="{B1D40EFF-905C-A5FE-02B2-398A04816BB6}"/>
          </ac:picMkLst>
        </pc:picChg>
        <pc:picChg chg="add mod">
          <ac:chgData name="Daniel Hershcovich" userId="S::xnz224@ku.dk::1b3d3cd0-fb94-4433-8a3c-38cce311c1da" providerId="AD" clId="Web-{9CD35AA0-5416-C09A-2483-E865C8DF0CAC}" dt="2023-05-04T20:52:46.916" v="1053" actId="1076"/>
          <ac:picMkLst>
            <pc:docMk/>
            <pc:sldMk cId="3153799457" sldId="639"/>
            <ac:picMk id="32" creationId="{601BB704-92DA-6475-151C-ADC6959C7286}"/>
          </ac:picMkLst>
        </pc:picChg>
      </pc:sldChg>
      <pc:sldChg chg="addSp modSp ord addAnim modAnim modNotes">
        <pc:chgData name="Daniel Hershcovich" userId="S::xnz224@ku.dk::1b3d3cd0-fb94-4433-8a3c-38cce311c1da" providerId="AD" clId="Web-{9CD35AA0-5416-C09A-2483-E865C8DF0CAC}" dt="2023-05-04T21:15:15.516" v="1228"/>
        <pc:sldMkLst>
          <pc:docMk/>
          <pc:sldMk cId="3389571956" sldId="641"/>
        </pc:sldMkLst>
        <pc:spChg chg="mod">
          <ac:chgData name="Daniel Hershcovich" userId="S::xnz224@ku.dk::1b3d3cd0-fb94-4433-8a3c-38cce311c1da" providerId="AD" clId="Web-{9CD35AA0-5416-C09A-2483-E865C8DF0CAC}" dt="2023-05-04T20:55:40.840" v="1062" actId="20577"/>
          <ac:spMkLst>
            <pc:docMk/>
            <pc:sldMk cId="3389571956" sldId="641"/>
            <ac:spMk id="2" creationId="{65F80EB6-417D-43A3-44CD-EAA1ED4737EA}"/>
          </ac:spMkLst>
        </pc:spChg>
        <pc:spChg chg="add mod">
          <ac:chgData name="Daniel Hershcovich" userId="S::xnz224@ku.dk::1b3d3cd0-fb94-4433-8a3c-38cce311c1da" providerId="AD" clId="Web-{9CD35AA0-5416-C09A-2483-E865C8DF0CAC}" dt="2023-05-04T20:59:52.499" v="1101" actId="1076"/>
          <ac:spMkLst>
            <pc:docMk/>
            <pc:sldMk cId="3389571956" sldId="641"/>
            <ac:spMk id="3" creationId="{680192F6-5E95-F436-A6DA-04676E61813B}"/>
          </ac:spMkLst>
        </pc:spChg>
        <pc:spChg chg="mod">
          <ac:chgData name="Daniel Hershcovich" userId="S::xnz224@ku.dk::1b3d3cd0-fb94-4433-8a3c-38cce311c1da" providerId="AD" clId="Web-{9CD35AA0-5416-C09A-2483-E865C8DF0CAC}" dt="2023-05-04T20:59:43.124" v="1099" actId="1076"/>
          <ac:spMkLst>
            <pc:docMk/>
            <pc:sldMk cId="3389571956" sldId="641"/>
            <ac:spMk id="6" creationId="{E8B252BB-8842-57E5-63DA-42CB65664AD3}"/>
          </ac:spMkLst>
        </pc:spChg>
        <pc:spChg chg="add mod">
          <ac:chgData name="Daniel Hershcovich" userId="S::xnz224@ku.dk::1b3d3cd0-fb94-4433-8a3c-38cce311c1da" providerId="AD" clId="Web-{9CD35AA0-5416-C09A-2483-E865C8DF0CAC}" dt="2023-05-04T21:01:11.750" v="1115" actId="1076"/>
          <ac:spMkLst>
            <pc:docMk/>
            <pc:sldMk cId="3389571956" sldId="641"/>
            <ac:spMk id="8" creationId="{A1EBD38B-B4AB-0C55-D338-CB046EF15E2F}"/>
          </ac:spMkLst>
        </pc:spChg>
        <pc:spChg chg="add mod">
          <ac:chgData name="Daniel Hershcovich" userId="S::xnz224@ku.dk::1b3d3cd0-fb94-4433-8a3c-38cce311c1da" providerId="AD" clId="Web-{9CD35AA0-5416-C09A-2483-E865C8DF0CAC}" dt="2023-05-04T21:02:01.798" v="1127" actId="20577"/>
          <ac:spMkLst>
            <pc:docMk/>
            <pc:sldMk cId="3389571956" sldId="641"/>
            <ac:spMk id="10" creationId="{58F5F961-61DF-0E13-EBB3-9B76BD8E2F51}"/>
          </ac:spMkLst>
        </pc:spChg>
        <pc:picChg chg="add mod">
          <ac:chgData name="Daniel Hershcovich" userId="S::xnz224@ku.dk::1b3d3cd0-fb94-4433-8a3c-38cce311c1da" providerId="AD" clId="Web-{9CD35AA0-5416-C09A-2483-E865C8DF0CAC}" dt="2023-05-04T21:00:33.984" v="1107" actId="1076"/>
          <ac:picMkLst>
            <pc:docMk/>
            <pc:sldMk cId="3389571956" sldId="641"/>
            <ac:picMk id="7" creationId="{3E2EE158-D795-E8F2-7178-E528E049E2B1}"/>
          </ac:picMkLst>
        </pc:picChg>
        <pc:picChg chg="mod modCrop">
          <ac:chgData name="Daniel Hershcovich" userId="S::xnz224@ku.dk::1b3d3cd0-fb94-4433-8a3c-38cce311c1da" providerId="AD" clId="Web-{9CD35AA0-5416-C09A-2483-E865C8DF0CAC}" dt="2023-05-04T20:59:47.374" v="1100" actId="1076"/>
          <ac:picMkLst>
            <pc:docMk/>
            <pc:sldMk cId="3389571956" sldId="641"/>
            <ac:picMk id="9" creationId="{E7653A0A-73F0-6DC8-6364-8FC1E41B9949}"/>
          </ac:picMkLst>
        </pc:picChg>
      </pc:sldChg>
      <pc:sldChg chg="del">
        <pc:chgData name="Daniel Hershcovich" userId="S::xnz224@ku.dk::1b3d3cd0-fb94-4433-8a3c-38cce311c1da" providerId="AD" clId="Web-{9CD35AA0-5416-C09A-2483-E865C8DF0CAC}" dt="2023-05-04T20:44:08.237" v="1014"/>
        <pc:sldMkLst>
          <pc:docMk/>
          <pc:sldMk cId="3969213788" sldId="642"/>
        </pc:sldMkLst>
      </pc:sldChg>
      <pc:sldChg chg="del modNotes">
        <pc:chgData name="Daniel Hershcovich" userId="S::xnz224@ku.dk::1b3d3cd0-fb94-4433-8a3c-38cce311c1da" providerId="AD" clId="Web-{9CD35AA0-5416-C09A-2483-E865C8DF0CAC}" dt="2023-05-04T20:44:08.237" v="1013"/>
        <pc:sldMkLst>
          <pc:docMk/>
          <pc:sldMk cId="1479778196" sldId="645"/>
        </pc:sldMkLst>
      </pc:sldChg>
      <pc:sldChg chg="modSp mod chgLayout">
        <pc:chgData name="Daniel Hershcovich" userId="S::xnz224@ku.dk::1b3d3cd0-fb94-4433-8a3c-38cce311c1da" providerId="AD" clId="Web-{9CD35AA0-5416-C09A-2483-E865C8DF0CAC}" dt="2023-05-04T20:29:20.215" v="945" actId="20577"/>
        <pc:sldMkLst>
          <pc:docMk/>
          <pc:sldMk cId="2467730572" sldId="646"/>
        </pc:sldMkLst>
        <pc:spChg chg="mod">
          <ac:chgData name="Daniel Hershcovich" userId="S::xnz224@ku.dk::1b3d3cd0-fb94-4433-8a3c-38cce311c1da" providerId="AD" clId="Web-{9CD35AA0-5416-C09A-2483-E865C8DF0CAC}" dt="2023-05-04T20:27:47.294" v="930"/>
          <ac:spMkLst>
            <pc:docMk/>
            <pc:sldMk cId="2467730572" sldId="646"/>
            <ac:spMk id="2" creationId="{0495FE6E-AECD-9EE6-6906-069036C542EE}"/>
          </ac:spMkLst>
        </pc:spChg>
        <pc:spChg chg="mod">
          <ac:chgData name="Daniel Hershcovich" userId="S::xnz224@ku.dk::1b3d3cd0-fb94-4433-8a3c-38cce311c1da" providerId="AD" clId="Web-{9CD35AA0-5416-C09A-2483-E865C8DF0CAC}" dt="2023-05-04T20:27:47.294" v="930"/>
          <ac:spMkLst>
            <pc:docMk/>
            <pc:sldMk cId="2467730572" sldId="646"/>
            <ac:spMk id="4" creationId="{06AA45E6-EA53-A1B6-910B-6CDCDABC5BFB}"/>
          </ac:spMkLst>
        </pc:spChg>
        <pc:spChg chg="mod">
          <ac:chgData name="Daniel Hershcovich" userId="S::xnz224@ku.dk::1b3d3cd0-fb94-4433-8a3c-38cce311c1da" providerId="AD" clId="Web-{9CD35AA0-5416-C09A-2483-E865C8DF0CAC}" dt="2023-05-04T20:27:47.294" v="930"/>
          <ac:spMkLst>
            <pc:docMk/>
            <pc:sldMk cId="2467730572" sldId="646"/>
            <ac:spMk id="5" creationId="{81790B8C-72A5-4732-87A8-4A2487D3ED99}"/>
          </ac:spMkLst>
        </pc:spChg>
        <pc:graphicFrameChg chg="mod modGraphic">
          <ac:chgData name="Daniel Hershcovich" userId="S::xnz224@ku.dk::1b3d3cd0-fb94-4433-8a3c-38cce311c1da" providerId="AD" clId="Web-{9CD35AA0-5416-C09A-2483-E865C8DF0CAC}" dt="2023-05-04T20:29:20.215" v="945" actId="20577"/>
          <ac:graphicFrameMkLst>
            <pc:docMk/>
            <pc:sldMk cId="2467730572" sldId="646"/>
            <ac:graphicFrameMk id="7" creationId="{71E2A182-3609-430B-63C8-EF80FEF55C8B}"/>
          </ac:graphicFrameMkLst>
        </pc:graphicFrameChg>
      </pc:sldChg>
      <pc:sldChg chg="addSp delSp modSp mod ord modClrScheme chgLayout modNotes">
        <pc:chgData name="Daniel Hershcovich" userId="S::xnz224@ku.dk::1b3d3cd0-fb94-4433-8a3c-38cce311c1da" providerId="AD" clId="Web-{9CD35AA0-5416-C09A-2483-E865C8DF0CAC}" dt="2023-05-04T20:41:26.317" v="1003" actId="20577"/>
        <pc:sldMkLst>
          <pc:docMk/>
          <pc:sldMk cId="4213152136" sldId="651"/>
        </pc:sldMkLst>
        <pc:spChg chg="del mod">
          <ac:chgData name="Daniel Hershcovich" userId="S::xnz224@ku.dk::1b3d3cd0-fb94-4433-8a3c-38cce311c1da" providerId="AD" clId="Web-{9CD35AA0-5416-C09A-2483-E865C8DF0CAC}" dt="2023-05-04T20:25:18.390" v="873"/>
          <ac:spMkLst>
            <pc:docMk/>
            <pc:sldMk cId="4213152136" sldId="651"/>
            <ac:spMk id="2" creationId="{EB6FDB75-2A20-490F-6037-9325AC69167A}"/>
          </ac:spMkLst>
        </pc:spChg>
        <pc:spChg chg="mod">
          <ac:chgData name="Daniel Hershcovich" userId="S::xnz224@ku.dk::1b3d3cd0-fb94-4433-8a3c-38cce311c1da" providerId="AD" clId="Web-{9CD35AA0-5416-C09A-2483-E865C8DF0CAC}" dt="2023-05-04T20:36:31.992" v="968"/>
          <ac:spMkLst>
            <pc:docMk/>
            <pc:sldMk cId="4213152136" sldId="651"/>
            <ac:spMk id="4" creationId="{66731C77-A5D7-2F20-118D-D0A12D240D47}"/>
          </ac:spMkLst>
        </pc:spChg>
        <pc:spChg chg="mod">
          <ac:chgData name="Daniel Hershcovich" userId="S::xnz224@ku.dk::1b3d3cd0-fb94-4433-8a3c-38cce311c1da" providerId="AD" clId="Web-{9CD35AA0-5416-C09A-2483-E865C8DF0CAC}" dt="2023-05-04T20:36:31.992" v="968"/>
          <ac:spMkLst>
            <pc:docMk/>
            <pc:sldMk cId="4213152136" sldId="651"/>
            <ac:spMk id="5" creationId="{06CEB3A3-298B-D97A-50AF-D391FC679B72}"/>
          </ac:spMkLst>
        </pc:spChg>
        <pc:spChg chg="add del mod">
          <ac:chgData name="Daniel Hershcovich" userId="S::xnz224@ku.dk::1b3d3cd0-fb94-4433-8a3c-38cce311c1da" providerId="AD" clId="Web-{9CD35AA0-5416-C09A-2483-E865C8DF0CAC}" dt="2023-05-04T20:24:44.327" v="869"/>
          <ac:spMkLst>
            <pc:docMk/>
            <pc:sldMk cId="4213152136" sldId="651"/>
            <ac:spMk id="12" creationId="{92DFF5AD-AC48-4CC1-F83A-5E568610E03C}"/>
          </ac:spMkLst>
        </pc:spChg>
        <pc:spChg chg="add mod ord">
          <ac:chgData name="Daniel Hershcovich" userId="S::xnz224@ku.dk::1b3d3cd0-fb94-4433-8a3c-38cce311c1da" providerId="AD" clId="Web-{9CD35AA0-5416-C09A-2483-E865C8DF0CAC}" dt="2023-05-04T20:36:38.929" v="969" actId="20577"/>
          <ac:spMkLst>
            <pc:docMk/>
            <pc:sldMk cId="4213152136" sldId="651"/>
            <ac:spMk id="981" creationId="{6E2478AC-B8FA-F7FC-F319-5E1CC6844623}"/>
          </ac:spMkLst>
        </pc:spChg>
        <pc:spChg chg="add del mod">
          <ac:chgData name="Daniel Hershcovich" userId="S::xnz224@ku.dk::1b3d3cd0-fb94-4433-8a3c-38cce311c1da" providerId="AD" clId="Web-{9CD35AA0-5416-C09A-2483-E865C8DF0CAC}" dt="2023-05-04T20:28:06.200" v="931"/>
          <ac:spMkLst>
            <pc:docMk/>
            <pc:sldMk cId="4213152136" sldId="651"/>
            <ac:spMk id="986" creationId="{E11EF8C6-1056-4545-FF57-527025E7EBEE}"/>
          </ac:spMkLst>
        </pc:spChg>
        <pc:spChg chg="add del mod">
          <ac:chgData name="Daniel Hershcovich" userId="S::xnz224@ku.dk::1b3d3cd0-fb94-4433-8a3c-38cce311c1da" providerId="AD" clId="Web-{9CD35AA0-5416-C09A-2483-E865C8DF0CAC}" dt="2023-05-04T20:25:25.858" v="875"/>
          <ac:spMkLst>
            <pc:docMk/>
            <pc:sldMk cId="4213152136" sldId="651"/>
            <ac:spMk id="1009" creationId="{E3AFF018-5BE5-6C43-1FB8-50E7C01F7FF7}"/>
          </ac:spMkLst>
        </pc:spChg>
        <pc:spChg chg="add del mod">
          <ac:chgData name="Daniel Hershcovich" userId="S::xnz224@ku.dk::1b3d3cd0-fb94-4433-8a3c-38cce311c1da" providerId="AD" clId="Web-{9CD35AA0-5416-C09A-2483-E865C8DF0CAC}" dt="2023-05-04T20:25:41.139" v="877"/>
          <ac:spMkLst>
            <pc:docMk/>
            <pc:sldMk cId="4213152136" sldId="651"/>
            <ac:spMk id="1024" creationId="{B4A0A05C-6870-9C57-4E43-0C6F9F71A844}"/>
          </ac:spMkLst>
        </pc:spChg>
        <pc:graphicFrameChg chg="add del mod modGraphic">
          <ac:chgData name="Daniel Hershcovich" userId="S::xnz224@ku.dk::1b3d3cd0-fb94-4433-8a3c-38cce311c1da" providerId="AD" clId="Web-{9CD35AA0-5416-C09A-2483-E865C8DF0CAC}" dt="2023-05-04T20:41:26.317" v="1003" actId="20577"/>
          <ac:graphicFrameMkLst>
            <pc:docMk/>
            <pc:sldMk cId="4213152136" sldId="651"/>
            <ac:graphicFrameMk id="7" creationId="{CD50A08D-A272-961A-940B-A88CFA408B0B}"/>
          </ac:graphicFrameMkLst>
        </pc:graphicFrameChg>
      </pc:sldChg>
      <pc:sldChg chg="modNotes">
        <pc:chgData name="Daniel Hershcovich" userId="S::xnz224@ku.dk::1b3d3cd0-fb94-4433-8a3c-38cce311c1da" providerId="AD" clId="Web-{9CD35AA0-5416-C09A-2483-E865C8DF0CAC}" dt="2023-05-04T13:53:50.978" v="10"/>
        <pc:sldMkLst>
          <pc:docMk/>
          <pc:sldMk cId="3113166509" sldId="652"/>
        </pc:sldMkLst>
      </pc:sldChg>
      <pc:sldChg chg="addSp delSp modSp mod chgLayout">
        <pc:chgData name="Daniel Hershcovich" userId="S::xnz224@ku.dk::1b3d3cd0-fb94-4433-8a3c-38cce311c1da" providerId="AD" clId="Web-{9CD35AA0-5416-C09A-2483-E865C8DF0CAC}" dt="2023-05-04T20:02:46.482" v="616"/>
        <pc:sldMkLst>
          <pc:docMk/>
          <pc:sldMk cId="1228386929" sldId="653"/>
        </pc:sldMkLst>
        <pc:spChg chg="mod">
          <ac:chgData name="Daniel Hershcovich" userId="S::xnz224@ku.dk::1b3d3cd0-fb94-4433-8a3c-38cce311c1da" providerId="AD" clId="Web-{9CD35AA0-5416-C09A-2483-E865C8DF0CAC}" dt="2023-05-04T20:02:46.482" v="616"/>
          <ac:spMkLst>
            <pc:docMk/>
            <pc:sldMk cId="1228386929" sldId="653"/>
            <ac:spMk id="2" creationId="{19C696FB-8806-CCAE-0B47-CE2CEE1FEEAF}"/>
          </ac:spMkLst>
        </pc:spChg>
        <pc:spChg chg="del mod">
          <ac:chgData name="Daniel Hershcovich" userId="S::xnz224@ku.dk::1b3d3cd0-fb94-4433-8a3c-38cce311c1da" providerId="AD" clId="Web-{9CD35AA0-5416-C09A-2483-E865C8DF0CAC}" dt="2023-05-04T20:02:22.498" v="613"/>
          <ac:spMkLst>
            <pc:docMk/>
            <pc:sldMk cId="1228386929" sldId="653"/>
            <ac:spMk id="3" creationId="{8A9410C2-419D-B75D-400A-13CBEB169B48}"/>
          </ac:spMkLst>
        </pc:spChg>
        <pc:spChg chg="mod">
          <ac:chgData name="Daniel Hershcovich" userId="S::xnz224@ku.dk::1b3d3cd0-fb94-4433-8a3c-38cce311c1da" providerId="AD" clId="Web-{9CD35AA0-5416-C09A-2483-E865C8DF0CAC}" dt="2023-05-04T20:02:46.482" v="616"/>
          <ac:spMkLst>
            <pc:docMk/>
            <pc:sldMk cId="1228386929" sldId="653"/>
            <ac:spMk id="4" creationId="{3D25BF73-BD40-38BB-D990-F5AA25EFD900}"/>
          </ac:spMkLst>
        </pc:spChg>
        <pc:spChg chg="mod">
          <ac:chgData name="Daniel Hershcovich" userId="S::xnz224@ku.dk::1b3d3cd0-fb94-4433-8a3c-38cce311c1da" providerId="AD" clId="Web-{9CD35AA0-5416-C09A-2483-E865C8DF0CAC}" dt="2023-05-04T20:02:46.482" v="616"/>
          <ac:spMkLst>
            <pc:docMk/>
            <pc:sldMk cId="1228386929" sldId="653"/>
            <ac:spMk id="5" creationId="{0C42926C-CB51-B00A-9C42-D5912087B085}"/>
          </ac:spMkLst>
        </pc:spChg>
        <pc:graphicFrameChg chg="add mod modGraphic">
          <ac:chgData name="Daniel Hershcovich" userId="S::xnz224@ku.dk::1b3d3cd0-fb94-4433-8a3c-38cce311c1da" providerId="AD" clId="Web-{9CD35AA0-5416-C09A-2483-E865C8DF0CAC}" dt="2023-05-04T20:02:46.482" v="616"/>
          <ac:graphicFrameMkLst>
            <pc:docMk/>
            <pc:sldMk cId="1228386929" sldId="653"/>
            <ac:graphicFrameMk id="7" creationId="{376CF4BF-22DA-4DB5-A645-BA82F771F5E1}"/>
          </ac:graphicFrameMkLst>
        </pc:graphicFrameChg>
      </pc:sldChg>
      <pc:sldChg chg="addSp delSp modSp">
        <pc:chgData name="Daniel Hershcovich" userId="S::xnz224@ku.dk::1b3d3cd0-fb94-4433-8a3c-38cce311c1da" providerId="AD" clId="Web-{9CD35AA0-5416-C09A-2483-E865C8DF0CAC}" dt="2023-05-04T14:41:34.322" v="236" actId="1076"/>
        <pc:sldMkLst>
          <pc:docMk/>
          <pc:sldMk cId="2404676519" sldId="654"/>
        </pc:sldMkLst>
        <pc:picChg chg="add mod">
          <ac:chgData name="Daniel Hershcovich" userId="S::xnz224@ku.dk::1b3d3cd0-fb94-4433-8a3c-38cce311c1da" providerId="AD" clId="Web-{9CD35AA0-5416-C09A-2483-E865C8DF0CAC}" dt="2023-05-04T14:41:34.322" v="236" actId="1076"/>
          <ac:picMkLst>
            <pc:docMk/>
            <pc:sldMk cId="2404676519" sldId="654"/>
            <ac:picMk id="3" creationId="{C3E8337C-036D-440D-89FD-55B6BED43421}"/>
          </ac:picMkLst>
        </pc:picChg>
        <pc:picChg chg="del">
          <ac:chgData name="Daniel Hershcovich" userId="S::xnz224@ku.dk::1b3d3cd0-fb94-4433-8a3c-38cce311c1da" providerId="AD" clId="Web-{9CD35AA0-5416-C09A-2483-E865C8DF0CAC}" dt="2023-05-04T14:41:22.884" v="232"/>
          <ac:picMkLst>
            <pc:docMk/>
            <pc:sldMk cId="2404676519" sldId="654"/>
            <ac:picMk id="9" creationId="{0DDF39C2-D04B-650C-D914-18738A887DBA}"/>
          </ac:picMkLst>
        </pc:picChg>
      </pc:sldChg>
      <pc:sldChg chg="modNotes">
        <pc:chgData name="Daniel Hershcovich" userId="S::xnz224@ku.dk::1b3d3cd0-fb94-4433-8a3c-38cce311c1da" providerId="AD" clId="Web-{9CD35AA0-5416-C09A-2483-E865C8DF0CAC}" dt="2023-05-04T13:53:19.883" v="6"/>
        <pc:sldMkLst>
          <pc:docMk/>
          <pc:sldMk cId="3404205344" sldId="655"/>
        </pc:sldMkLst>
      </pc:sldChg>
      <pc:sldChg chg="modNotes">
        <pc:chgData name="Daniel Hershcovich" userId="S::xnz224@ku.dk::1b3d3cd0-fb94-4433-8a3c-38cce311c1da" providerId="AD" clId="Web-{9CD35AA0-5416-C09A-2483-E865C8DF0CAC}" dt="2023-05-04T13:52:29.930" v="4"/>
        <pc:sldMkLst>
          <pc:docMk/>
          <pc:sldMk cId="3094086358" sldId="657"/>
        </pc:sldMkLst>
      </pc:sldChg>
      <pc:sldChg chg="addSp delSp modSp new del modNotes">
        <pc:chgData name="Daniel Hershcovich" userId="S::xnz224@ku.dk::1b3d3cd0-fb94-4433-8a3c-38cce311c1da" providerId="AD" clId="Web-{9CD35AA0-5416-C09A-2483-E865C8DF0CAC}" dt="2023-05-04T20:33:59.400" v="946"/>
        <pc:sldMkLst>
          <pc:docMk/>
          <pc:sldMk cId="2974373394" sldId="659"/>
        </pc:sldMkLst>
        <pc:spChg chg="mod">
          <ac:chgData name="Daniel Hershcovich" userId="S::xnz224@ku.dk::1b3d3cd0-fb94-4433-8a3c-38cce311c1da" providerId="AD" clId="Web-{9CD35AA0-5416-C09A-2483-E865C8DF0CAC}" dt="2023-05-04T13:55:54.416" v="20" actId="20577"/>
          <ac:spMkLst>
            <pc:docMk/>
            <pc:sldMk cId="2974373394" sldId="659"/>
            <ac:spMk id="2" creationId="{FAD8C114-ED7C-CC69-ED8E-1F14EFB0C89A}"/>
          </ac:spMkLst>
        </pc:spChg>
        <pc:spChg chg="del">
          <ac:chgData name="Daniel Hershcovich" userId="S::xnz224@ku.dk::1b3d3cd0-fb94-4433-8a3c-38cce311c1da" providerId="AD" clId="Web-{9CD35AA0-5416-C09A-2483-E865C8DF0CAC}" dt="2023-05-04T13:56:12.604" v="22"/>
          <ac:spMkLst>
            <pc:docMk/>
            <pc:sldMk cId="2974373394" sldId="659"/>
            <ac:spMk id="3" creationId="{A2659818-6DB5-2846-91BB-32E03489FD8F}"/>
          </ac:spMkLst>
        </pc:spChg>
        <pc:spChg chg="add mod">
          <ac:chgData name="Daniel Hershcovich" userId="S::xnz224@ku.dk::1b3d3cd0-fb94-4433-8a3c-38cce311c1da" providerId="AD" clId="Web-{9CD35AA0-5416-C09A-2483-E865C8DF0CAC}" dt="2023-05-04T13:59:09.090" v="29" actId="14100"/>
          <ac:spMkLst>
            <pc:docMk/>
            <pc:sldMk cId="2974373394" sldId="659"/>
            <ac:spMk id="6" creationId="{B5CFF0A8-B2B0-254C-445A-B2F9F857F6D5}"/>
          </ac:spMkLst>
        </pc:spChg>
        <pc:spChg chg="add del mod">
          <ac:chgData name="Daniel Hershcovich" userId="S::xnz224@ku.dk::1b3d3cd0-fb94-4433-8a3c-38cce311c1da" providerId="AD" clId="Web-{9CD35AA0-5416-C09A-2483-E865C8DF0CAC}" dt="2023-05-04T13:56:18.245" v="25"/>
          <ac:spMkLst>
            <pc:docMk/>
            <pc:sldMk cId="2974373394" sldId="659"/>
            <ac:spMk id="13" creationId="{E842CEA4-8A7E-95DD-D913-579FAD880CD7}"/>
          </ac:spMkLst>
        </pc:spChg>
        <pc:spChg chg="add mod">
          <ac:chgData name="Daniel Hershcovich" userId="S::xnz224@ku.dk::1b3d3cd0-fb94-4433-8a3c-38cce311c1da" providerId="AD" clId="Web-{9CD35AA0-5416-C09A-2483-E865C8DF0CAC}" dt="2023-05-04T14:00:18.638" v="40" actId="1076"/>
          <ac:spMkLst>
            <pc:docMk/>
            <pc:sldMk cId="2974373394" sldId="659"/>
            <ac:spMk id="14" creationId="{8818ABAF-EA9F-B554-955C-83FDE56A1520}"/>
          </ac:spMkLst>
        </pc:spChg>
        <pc:spChg chg="add del mod">
          <ac:chgData name="Daniel Hershcovich" userId="S::xnz224@ku.dk::1b3d3cd0-fb94-4433-8a3c-38cce311c1da" providerId="AD" clId="Web-{9CD35AA0-5416-C09A-2483-E865C8DF0CAC}" dt="2023-05-04T14:05:35.657" v="75"/>
          <ac:spMkLst>
            <pc:docMk/>
            <pc:sldMk cId="2974373394" sldId="659"/>
            <ac:spMk id="18" creationId="{54131FE9-063B-35EA-F3E7-1AD16468F027}"/>
          </ac:spMkLst>
        </pc:spChg>
        <pc:spChg chg="add del mod">
          <ac:chgData name="Daniel Hershcovich" userId="S::xnz224@ku.dk::1b3d3cd0-fb94-4433-8a3c-38cce311c1da" providerId="AD" clId="Web-{9CD35AA0-5416-C09A-2483-E865C8DF0CAC}" dt="2023-05-04T14:05:41.048" v="79"/>
          <ac:spMkLst>
            <pc:docMk/>
            <pc:sldMk cId="2974373394" sldId="659"/>
            <ac:spMk id="19" creationId="{1C526B7C-D70E-054B-A6FE-8C2F36A5E663}"/>
          </ac:spMkLst>
        </pc:spChg>
        <pc:spChg chg="add mod">
          <ac:chgData name="Daniel Hershcovich" userId="S::xnz224@ku.dk::1b3d3cd0-fb94-4433-8a3c-38cce311c1da" providerId="AD" clId="Web-{9CD35AA0-5416-C09A-2483-E865C8DF0CAC}" dt="2023-05-04T14:05:57.751" v="84" actId="1076"/>
          <ac:spMkLst>
            <pc:docMk/>
            <pc:sldMk cId="2974373394" sldId="659"/>
            <ac:spMk id="20" creationId="{1A285F05-6F52-286A-8FE8-BDD98EC1361E}"/>
          </ac:spMkLst>
        </pc:spChg>
        <pc:picChg chg="add del">
          <ac:chgData name="Daniel Hershcovich" userId="S::xnz224@ku.dk::1b3d3cd0-fb94-4433-8a3c-38cce311c1da" providerId="AD" clId="Web-{9CD35AA0-5416-C09A-2483-E865C8DF0CAC}" dt="2023-05-04T13:58:56.137" v="27"/>
          <ac:picMkLst>
            <pc:docMk/>
            <pc:sldMk cId="2974373394" sldId="659"/>
            <ac:picMk id="7" creationId="{8801CBEF-2176-27CE-6CFA-E4D057699CFE}"/>
          </ac:picMkLst>
        </pc:picChg>
        <pc:picChg chg="add">
          <ac:chgData name="Daniel Hershcovich" userId="S::xnz224@ku.dk::1b3d3cd0-fb94-4433-8a3c-38cce311c1da" providerId="AD" clId="Web-{9CD35AA0-5416-C09A-2483-E865C8DF0CAC}" dt="2023-05-04T13:56:10.307" v="21"/>
          <ac:picMkLst>
            <pc:docMk/>
            <pc:sldMk cId="2974373394" sldId="659"/>
            <ac:picMk id="8" creationId="{63E494E3-C430-B740-3C6B-FA37ADBC4331}"/>
          </ac:picMkLst>
        </pc:picChg>
        <pc:picChg chg="add">
          <ac:chgData name="Daniel Hershcovich" userId="S::xnz224@ku.dk::1b3d3cd0-fb94-4433-8a3c-38cce311c1da" providerId="AD" clId="Web-{9CD35AA0-5416-C09A-2483-E865C8DF0CAC}" dt="2023-05-04T13:56:10.307" v="21"/>
          <ac:picMkLst>
            <pc:docMk/>
            <pc:sldMk cId="2974373394" sldId="659"/>
            <ac:picMk id="9" creationId="{AA33D99D-FF13-2D30-371B-4C03517D7243}"/>
          </ac:picMkLst>
        </pc:picChg>
        <pc:picChg chg="add">
          <ac:chgData name="Daniel Hershcovich" userId="S::xnz224@ku.dk::1b3d3cd0-fb94-4433-8a3c-38cce311c1da" providerId="AD" clId="Web-{9CD35AA0-5416-C09A-2483-E865C8DF0CAC}" dt="2023-05-04T13:56:10.307" v="21"/>
          <ac:picMkLst>
            <pc:docMk/>
            <pc:sldMk cId="2974373394" sldId="659"/>
            <ac:picMk id="10" creationId="{5F2A2694-9E56-7042-C6DA-52360F6DECF0}"/>
          </ac:picMkLst>
        </pc:picChg>
        <pc:picChg chg="add">
          <ac:chgData name="Daniel Hershcovich" userId="S::xnz224@ku.dk::1b3d3cd0-fb94-4433-8a3c-38cce311c1da" providerId="AD" clId="Web-{9CD35AA0-5416-C09A-2483-E865C8DF0CAC}" dt="2023-05-04T13:56:10.307" v="21"/>
          <ac:picMkLst>
            <pc:docMk/>
            <pc:sldMk cId="2974373394" sldId="659"/>
            <ac:picMk id="11" creationId="{B5940B44-F40E-510E-EFF3-FCCA05826DD0}"/>
          </ac:picMkLst>
        </pc:picChg>
        <pc:picChg chg="add">
          <ac:chgData name="Daniel Hershcovich" userId="S::xnz224@ku.dk::1b3d3cd0-fb94-4433-8a3c-38cce311c1da" providerId="AD" clId="Web-{9CD35AA0-5416-C09A-2483-E865C8DF0CAC}" dt="2023-05-04T13:56:10.307" v="21"/>
          <ac:picMkLst>
            <pc:docMk/>
            <pc:sldMk cId="2974373394" sldId="659"/>
            <ac:picMk id="12" creationId="{8F2E1726-8DCA-A132-C854-5281D0EDE727}"/>
          </ac:picMkLst>
        </pc:picChg>
        <pc:picChg chg="add mod modCrop">
          <ac:chgData name="Daniel Hershcovich" userId="S::xnz224@ku.dk::1b3d3cd0-fb94-4433-8a3c-38cce311c1da" providerId="AD" clId="Web-{9CD35AA0-5416-C09A-2483-E865C8DF0CAC}" dt="2023-05-04T14:04:56.016" v="70" actId="14100"/>
          <ac:picMkLst>
            <pc:docMk/>
            <pc:sldMk cId="2974373394" sldId="659"/>
            <ac:picMk id="15" creationId="{3BA28EFD-F332-AD66-2A16-190DB60ADB33}"/>
          </ac:picMkLst>
        </pc:picChg>
        <pc:picChg chg="add mod modCrop">
          <ac:chgData name="Daniel Hershcovich" userId="S::xnz224@ku.dk::1b3d3cd0-fb94-4433-8a3c-38cce311c1da" providerId="AD" clId="Web-{9CD35AA0-5416-C09A-2483-E865C8DF0CAC}" dt="2023-05-04T14:04:48.750" v="68" actId="1076"/>
          <ac:picMkLst>
            <pc:docMk/>
            <pc:sldMk cId="2974373394" sldId="659"/>
            <ac:picMk id="16" creationId="{FAB82C55-596F-801D-C86F-35A4E2C50D3F}"/>
          </ac:picMkLst>
        </pc:picChg>
        <pc:picChg chg="add mod modCrop">
          <ac:chgData name="Daniel Hershcovich" userId="S::xnz224@ku.dk::1b3d3cd0-fb94-4433-8a3c-38cce311c1da" providerId="AD" clId="Web-{9CD35AA0-5416-C09A-2483-E865C8DF0CAC}" dt="2023-05-04T14:05:17.282" v="71" actId="1076"/>
          <ac:picMkLst>
            <pc:docMk/>
            <pc:sldMk cId="2974373394" sldId="659"/>
            <ac:picMk id="17" creationId="{C7463CD6-6CB3-F738-A196-6404EC0D6AE6}"/>
          </ac:picMkLst>
        </pc:picChg>
        <pc:picChg chg="add mod modCrop">
          <ac:chgData name="Daniel Hershcovich" userId="S::xnz224@ku.dk::1b3d3cd0-fb94-4433-8a3c-38cce311c1da" providerId="AD" clId="Web-{9CD35AA0-5416-C09A-2483-E865C8DF0CAC}" dt="2023-05-04T14:06:55.017" v="92" actId="1076"/>
          <ac:picMkLst>
            <pc:docMk/>
            <pc:sldMk cId="2974373394" sldId="659"/>
            <ac:picMk id="21" creationId="{F6F1BB63-594B-56E1-BAAE-4EE623EBFC84}"/>
          </ac:picMkLst>
        </pc:picChg>
        <pc:picChg chg="add mod">
          <ac:chgData name="Daniel Hershcovich" userId="S::xnz224@ku.dk::1b3d3cd0-fb94-4433-8a3c-38cce311c1da" providerId="AD" clId="Web-{9CD35AA0-5416-C09A-2483-E865C8DF0CAC}" dt="2023-05-04T14:06:57.486" v="93" actId="1076"/>
          <ac:picMkLst>
            <pc:docMk/>
            <pc:sldMk cId="2974373394" sldId="659"/>
            <ac:picMk id="22" creationId="{6EFF62C2-BE0F-6D63-BBAB-8FD207220B96}"/>
          </ac:picMkLst>
        </pc:picChg>
      </pc:sldChg>
      <pc:sldChg chg="addSp delSp modSp new">
        <pc:chgData name="Daniel Hershcovich" userId="S::xnz224@ku.dk::1b3d3cd0-fb94-4433-8a3c-38cce311c1da" providerId="AD" clId="Web-{9CD35AA0-5416-C09A-2483-E865C8DF0CAC}" dt="2023-05-04T20:46:07.801" v="1036" actId="20577"/>
        <pc:sldMkLst>
          <pc:docMk/>
          <pc:sldMk cId="1503737246" sldId="660"/>
        </pc:sldMkLst>
        <pc:spChg chg="mod">
          <ac:chgData name="Daniel Hershcovich" userId="S::xnz224@ku.dk::1b3d3cd0-fb94-4433-8a3c-38cce311c1da" providerId="AD" clId="Web-{9CD35AA0-5416-C09A-2483-E865C8DF0CAC}" dt="2023-05-04T20:46:07.801" v="1036" actId="20577"/>
          <ac:spMkLst>
            <pc:docMk/>
            <pc:sldMk cId="1503737246" sldId="660"/>
            <ac:spMk id="2" creationId="{E0176106-4274-E799-F848-B85609A5A7D8}"/>
          </ac:spMkLst>
        </pc:spChg>
        <pc:spChg chg="del">
          <ac:chgData name="Daniel Hershcovich" userId="S::xnz224@ku.dk::1b3d3cd0-fb94-4433-8a3c-38cce311c1da" providerId="AD" clId="Web-{9CD35AA0-5416-C09A-2483-E865C8DF0CAC}" dt="2023-05-04T14:26:36.280" v="190"/>
          <ac:spMkLst>
            <pc:docMk/>
            <pc:sldMk cId="1503737246" sldId="660"/>
            <ac:spMk id="3" creationId="{85943F09-3C97-5416-6DB9-1BB277C6733A}"/>
          </ac:spMkLst>
        </pc:spChg>
        <pc:spChg chg="add">
          <ac:chgData name="Daniel Hershcovich" userId="S::xnz224@ku.dk::1b3d3cd0-fb94-4433-8a3c-38cce311c1da" providerId="AD" clId="Web-{9CD35AA0-5416-C09A-2483-E865C8DF0CAC}" dt="2023-05-04T14:26:19.421" v="188"/>
          <ac:spMkLst>
            <pc:docMk/>
            <pc:sldMk cId="1503737246" sldId="660"/>
            <ac:spMk id="7" creationId="{18D3A0CB-D193-FEB3-62F3-F663270E07FA}"/>
          </ac:spMkLst>
        </pc:spChg>
        <pc:spChg chg="add mod">
          <ac:chgData name="Daniel Hershcovich" userId="S::xnz224@ku.dk::1b3d3cd0-fb94-4433-8a3c-38cce311c1da" providerId="AD" clId="Web-{9CD35AA0-5416-C09A-2483-E865C8DF0CAC}" dt="2023-05-04T14:26:44.562" v="193" actId="1076"/>
          <ac:spMkLst>
            <pc:docMk/>
            <pc:sldMk cId="1503737246" sldId="660"/>
            <ac:spMk id="8" creationId="{349775E5-F5C1-5FA2-4161-9A27491296C4}"/>
          </ac:spMkLst>
        </pc:spChg>
        <pc:spChg chg="add mod">
          <ac:chgData name="Daniel Hershcovich" userId="S::xnz224@ku.dk::1b3d3cd0-fb94-4433-8a3c-38cce311c1da" providerId="AD" clId="Web-{9CD35AA0-5416-C09A-2483-E865C8DF0CAC}" dt="2023-05-04T14:26:47.890" v="194" actId="1076"/>
          <ac:spMkLst>
            <pc:docMk/>
            <pc:sldMk cId="1503737246" sldId="660"/>
            <ac:spMk id="9" creationId="{03078E83-F247-0009-DC7F-5B329C8AE7CF}"/>
          </ac:spMkLst>
        </pc:spChg>
        <pc:spChg chg="add mod">
          <ac:chgData name="Daniel Hershcovich" userId="S::xnz224@ku.dk::1b3d3cd0-fb94-4433-8a3c-38cce311c1da" providerId="AD" clId="Web-{9CD35AA0-5416-C09A-2483-E865C8DF0CAC}" dt="2023-05-04T14:28:02.188" v="212" actId="1076"/>
          <ac:spMkLst>
            <pc:docMk/>
            <pc:sldMk cId="1503737246" sldId="660"/>
            <ac:spMk id="39" creationId="{8A294660-7787-CDCF-BDD6-77F52A4A28FF}"/>
          </ac:spMkLst>
        </pc:spChg>
        <pc:spChg chg="add mod">
          <ac:chgData name="Daniel Hershcovich" userId="S::xnz224@ku.dk::1b3d3cd0-fb94-4433-8a3c-38cce311c1da" providerId="AD" clId="Web-{9CD35AA0-5416-C09A-2483-E865C8DF0CAC}" dt="2023-05-04T14:27:58.547" v="211" actId="1076"/>
          <ac:spMkLst>
            <pc:docMk/>
            <pc:sldMk cId="1503737246" sldId="660"/>
            <ac:spMk id="40" creationId="{43DCA222-1BBB-29B4-65F4-7C3EDA1B1E83}"/>
          </ac:spMkLst>
        </pc:spChg>
        <pc:spChg chg="add mod">
          <ac:chgData name="Daniel Hershcovich" userId="S::xnz224@ku.dk::1b3d3cd0-fb94-4433-8a3c-38cce311c1da" providerId="AD" clId="Web-{9CD35AA0-5416-C09A-2483-E865C8DF0CAC}" dt="2023-05-04T14:28:06" v="213" actId="1076"/>
          <ac:spMkLst>
            <pc:docMk/>
            <pc:sldMk cId="1503737246" sldId="660"/>
            <ac:spMk id="41" creationId="{6E4EC750-4956-A6C6-A44B-7E54A6CAD875}"/>
          </ac:spMkLst>
        </pc:spChg>
        <pc:graphicFrameChg chg="add mod modGraphic">
          <ac:chgData name="Daniel Hershcovich" userId="S::xnz224@ku.dk::1b3d3cd0-fb94-4433-8a3c-38cce311c1da" providerId="AD" clId="Web-{9CD35AA0-5416-C09A-2483-E865C8DF0CAC}" dt="2023-05-04T18:38:46.523" v="258" actId="20577"/>
          <ac:graphicFrameMkLst>
            <pc:docMk/>
            <pc:sldMk cId="1503737246" sldId="660"/>
            <ac:graphicFrameMk id="6" creationId="{C92807AE-F63B-9D28-8C71-870DA678AE99}"/>
          </ac:graphicFrameMkLst>
        </pc:graphicFrameChg>
        <pc:graphicFrameChg chg="add mod">
          <ac:chgData name="Daniel Hershcovich" userId="S::xnz224@ku.dk::1b3d3cd0-fb94-4433-8a3c-38cce311c1da" providerId="AD" clId="Web-{9CD35AA0-5416-C09A-2483-E865C8DF0CAC}" dt="2023-05-04T14:27:33.422" v="206" actId="14100"/>
          <ac:graphicFrameMkLst>
            <pc:docMk/>
            <pc:sldMk cId="1503737246" sldId="660"/>
            <ac:graphicFrameMk id="38" creationId="{9715DB75-73F2-C65A-5512-EEADB409CD4C}"/>
          </ac:graphicFrameMkLst>
        </pc:graphicFrameChg>
      </pc:sldChg>
      <pc:sldChg chg="add del">
        <pc:chgData name="Daniel Hershcovich" userId="S::xnz224@ku.dk::1b3d3cd0-fb94-4433-8a3c-38cce311c1da" providerId="AD" clId="Web-{9CD35AA0-5416-C09A-2483-E865C8DF0CAC}" dt="2023-05-04T14:25:50.499" v="176"/>
        <pc:sldMkLst>
          <pc:docMk/>
          <pc:sldMk cId="3035578011" sldId="660"/>
        </pc:sldMkLst>
      </pc:sldChg>
      <pc:sldChg chg="addSp delSp modSp new">
        <pc:chgData name="Daniel Hershcovich" userId="S::xnz224@ku.dk::1b3d3cd0-fb94-4433-8a3c-38cce311c1da" providerId="AD" clId="Web-{9CD35AA0-5416-C09A-2483-E865C8DF0CAC}" dt="2023-05-04T20:54:15.292" v="1061" actId="20577"/>
        <pc:sldMkLst>
          <pc:docMk/>
          <pc:sldMk cId="2743170822" sldId="661"/>
        </pc:sldMkLst>
        <pc:spChg chg="mod">
          <ac:chgData name="Daniel Hershcovich" userId="S::xnz224@ku.dk::1b3d3cd0-fb94-4433-8a3c-38cce311c1da" providerId="AD" clId="Web-{9CD35AA0-5416-C09A-2483-E865C8DF0CAC}" dt="2023-05-04T20:54:15.292" v="1061" actId="20577"/>
          <ac:spMkLst>
            <pc:docMk/>
            <pc:sldMk cId="2743170822" sldId="661"/>
            <ac:spMk id="2" creationId="{9309ECFF-9E96-0244-27B4-6232A850775A}"/>
          </ac:spMkLst>
        </pc:spChg>
        <pc:spChg chg="del">
          <ac:chgData name="Daniel Hershcovich" userId="S::xnz224@ku.dk::1b3d3cd0-fb94-4433-8a3c-38cce311c1da" providerId="AD" clId="Web-{9CD35AA0-5416-C09A-2483-E865C8DF0CAC}" dt="2023-05-04T14:29:41.376" v="217"/>
          <ac:spMkLst>
            <pc:docMk/>
            <pc:sldMk cId="2743170822" sldId="661"/>
            <ac:spMk id="3" creationId="{8EE74933-6609-D39C-F145-D1F5EDE41E13}"/>
          </ac:spMkLst>
        </pc:spChg>
        <pc:spChg chg="add mod">
          <ac:chgData name="Daniel Hershcovich" userId="S::xnz224@ku.dk::1b3d3cd0-fb94-4433-8a3c-38cce311c1da" providerId="AD" clId="Web-{9CD35AA0-5416-C09A-2483-E865C8DF0CAC}" dt="2023-05-04T14:30:11.033" v="227" actId="1076"/>
          <ac:spMkLst>
            <pc:docMk/>
            <pc:sldMk cId="2743170822" sldId="661"/>
            <ac:spMk id="6" creationId="{C4D0C0AB-B9B6-68EA-1BC5-7ACCA3312B4D}"/>
          </ac:spMkLst>
        </pc:spChg>
        <pc:spChg chg="add">
          <ac:chgData name="Daniel Hershcovich" userId="S::xnz224@ku.dk::1b3d3cd0-fb94-4433-8a3c-38cce311c1da" providerId="AD" clId="Web-{9CD35AA0-5416-C09A-2483-E865C8DF0CAC}" dt="2023-05-04T14:29:42.111" v="218"/>
          <ac:spMkLst>
            <pc:docMk/>
            <pc:sldMk cId="2743170822" sldId="661"/>
            <ac:spMk id="8" creationId="{CACC905C-8C6E-3327-C5D6-C4B177B34CF4}"/>
          </ac:spMkLst>
        </pc:spChg>
        <pc:picChg chg="add">
          <ac:chgData name="Daniel Hershcovich" userId="S::xnz224@ku.dk::1b3d3cd0-fb94-4433-8a3c-38cce311c1da" providerId="AD" clId="Web-{9CD35AA0-5416-C09A-2483-E865C8DF0CAC}" dt="2023-05-04T14:29:42.111" v="218"/>
          <ac:picMkLst>
            <pc:docMk/>
            <pc:sldMk cId="2743170822" sldId="661"/>
            <ac:picMk id="7" creationId="{FAE79E0E-838C-31EA-858D-623612F56B0E}"/>
          </ac:picMkLst>
        </pc:picChg>
        <pc:picChg chg="add del mod">
          <ac:chgData name="Daniel Hershcovich" userId="S::xnz224@ku.dk::1b3d3cd0-fb94-4433-8a3c-38cce311c1da" providerId="AD" clId="Web-{9CD35AA0-5416-C09A-2483-E865C8DF0CAC}" dt="2023-05-04T14:29:48.408" v="220"/>
          <ac:picMkLst>
            <pc:docMk/>
            <pc:sldMk cId="2743170822" sldId="661"/>
            <ac:picMk id="9" creationId="{42B31E14-8B22-929E-F28A-77AE5D4AD66B}"/>
          </ac:picMkLst>
        </pc:picChg>
        <pc:picChg chg="add mod">
          <ac:chgData name="Daniel Hershcovich" userId="S::xnz224@ku.dk::1b3d3cd0-fb94-4433-8a3c-38cce311c1da" providerId="AD" clId="Web-{9CD35AA0-5416-C09A-2483-E865C8DF0CAC}" dt="2023-05-04T14:30:17.564" v="229" actId="14100"/>
          <ac:picMkLst>
            <pc:docMk/>
            <pc:sldMk cId="2743170822" sldId="661"/>
            <ac:picMk id="10" creationId="{67018C6E-1379-BC68-328A-8A19CA6CEDF0}"/>
          </ac:picMkLst>
        </pc:picChg>
      </pc:sldChg>
      <pc:sldChg chg="add del">
        <pc:chgData name="Daniel Hershcovich" userId="S::xnz224@ku.dk::1b3d3cd0-fb94-4433-8a3c-38cce311c1da" providerId="AD" clId="Web-{9CD35AA0-5416-C09A-2483-E865C8DF0CAC}" dt="2023-05-04T14:25:50.467" v="175"/>
        <pc:sldMkLst>
          <pc:docMk/>
          <pc:sldMk cId="2855441905" sldId="661"/>
        </pc:sldMkLst>
      </pc:sldChg>
      <pc:sldChg chg="addSp delSp modSp new ord modNotes">
        <pc:chgData name="Daniel Hershcovich" userId="S::xnz224@ku.dk::1b3d3cd0-fb94-4433-8a3c-38cce311c1da" providerId="AD" clId="Web-{9CD35AA0-5416-C09A-2483-E865C8DF0CAC}" dt="2023-05-04T20:37:35.116" v="974"/>
        <pc:sldMkLst>
          <pc:docMk/>
          <pc:sldMk cId="3961911962" sldId="662"/>
        </pc:sldMkLst>
        <pc:spChg chg="mod">
          <ac:chgData name="Daniel Hershcovich" userId="S::xnz224@ku.dk::1b3d3cd0-fb94-4433-8a3c-38cce311c1da" providerId="AD" clId="Web-{9CD35AA0-5416-C09A-2483-E865C8DF0CAC}" dt="2023-05-04T18:43:22.729" v="324" actId="20577"/>
          <ac:spMkLst>
            <pc:docMk/>
            <pc:sldMk cId="3961911962" sldId="662"/>
            <ac:spMk id="2" creationId="{E3E7515B-85C7-50E7-1E42-B8A0D0EBE486}"/>
          </ac:spMkLst>
        </pc:spChg>
        <pc:spChg chg="del">
          <ac:chgData name="Daniel Hershcovich" userId="S::xnz224@ku.dk::1b3d3cd0-fb94-4433-8a3c-38cce311c1da" providerId="AD" clId="Web-{9CD35AA0-5416-C09A-2483-E865C8DF0CAC}" dt="2023-05-04T18:43:24.073" v="325"/>
          <ac:spMkLst>
            <pc:docMk/>
            <pc:sldMk cId="3961911962" sldId="662"/>
            <ac:spMk id="3" creationId="{6375AF0F-40DE-51E2-AA71-A7A8676AE1BA}"/>
          </ac:spMkLst>
        </pc:spChg>
        <pc:spChg chg="add del mod">
          <ac:chgData name="Daniel Hershcovich" userId="S::xnz224@ku.dk::1b3d3cd0-fb94-4433-8a3c-38cce311c1da" providerId="AD" clId="Web-{9CD35AA0-5416-C09A-2483-E865C8DF0CAC}" dt="2023-05-04T18:39:50.430" v="263"/>
          <ac:spMkLst>
            <pc:docMk/>
            <pc:sldMk cId="3961911962" sldId="662"/>
            <ac:spMk id="6" creationId="{2DF24F91-4AEE-4696-DE4F-B766124730F8}"/>
          </ac:spMkLst>
        </pc:spChg>
        <pc:spChg chg="add mod">
          <ac:chgData name="Daniel Hershcovich" userId="S::xnz224@ku.dk::1b3d3cd0-fb94-4433-8a3c-38cce311c1da" providerId="AD" clId="Web-{9CD35AA0-5416-C09A-2483-E865C8DF0CAC}" dt="2023-05-04T18:42:39.213" v="309" actId="1076"/>
          <ac:spMkLst>
            <pc:docMk/>
            <pc:sldMk cId="3961911962" sldId="662"/>
            <ac:spMk id="7" creationId="{2B5F0D2E-8AC1-70FA-1B1A-E8094A73756B}"/>
          </ac:spMkLst>
        </pc:spChg>
        <pc:spChg chg="add mod">
          <ac:chgData name="Daniel Hershcovich" userId="S::xnz224@ku.dk::1b3d3cd0-fb94-4433-8a3c-38cce311c1da" providerId="AD" clId="Web-{9CD35AA0-5416-C09A-2483-E865C8DF0CAC}" dt="2023-05-04T18:42:34.010" v="308" actId="1076"/>
          <ac:spMkLst>
            <pc:docMk/>
            <pc:sldMk cId="3961911962" sldId="662"/>
            <ac:spMk id="8" creationId="{1C7F4806-4E50-0EE5-BCDF-B8049877929E}"/>
          </ac:spMkLst>
        </pc:spChg>
        <pc:picChg chg="add mod ord">
          <ac:chgData name="Daniel Hershcovich" userId="S::xnz224@ku.dk::1b3d3cd0-fb94-4433-8a3c-38cce311c1da" providerId="AD" clId="Web-{9CD35AA0-5416-C09A-2483-E865C8DF0CAC}" dt="2023-05-04T18:44:30.933" v="337" actId="1076"/>
          <ac:picMkLst>
            <pc:docMk/>
            <pc:sldMk cId="3961911962" sldId="662"/>
            <ac:picMk id="9" creationId="{19731B79-95F3-0835-B3C6-0C4892CA48D6}"/>
          </ac:picMkLst>
        </pc:picChg>
        <pc:picChg chg="add mod">
          <ac:chgData name="Daniel Hershcovich" userId="S::xnz224@ku.dk::1b3d3cd0-fb94-4433-8a3c-38cce311c1da" providerId="AD" clId="Web-{9CD35AA0-5416-C09A-2483-E865C8DF0CAC}" dt="2023-05-04T18:44:21.824" v="335" actId="14100"/>
          <ac:picMkLst>
            <pc:docMk/>
            <pc:sldMk cId="3961911962" sldId="662"/>
            <ac:picMk id="10" creationId="{8A7D3AAD-CE5B-3937-79C9-93600F589E3D}"/>
          </ac:picMkLst>
        </pc:picChg>
      </pc:sldChg>
      <pc:sldChg chg="addSp delSp modSp add mod ord replId modClrScheme chgLayout">
        <pc:chgData name="Daniel Hershcovich" userId="S::xnz224@ku.dk::1b3d3cd0-fb94-4433-8a3c-38cce311c1da" providerId="AD" clId="Web-{9CD35AA0-5416-C09A-2483-E865C8DF0CAC}" dt="2023-05-04T21:30:02.043" v="1257"/>
        <pc:sldMkLst>
          <pc:docMk/>
          <pc:sldMk cId="2633133990" sldId="663"/>
        </pc:sldMkLst>
        <pc:spChg chg="mod">
          <ac:chgData name="Daniel Hershcovich" userId="S::xnz224@ku.dk::1b3d3cd0-fb94-4433-8a3c-38cce311c1da" providerId="AD" clId="Web-{9CD35AA0-5416-C09A-2483-E865C8DF0CAC}" dt="2023-05-04T20:21:13.283" v="817"/>
          <ac:spMkLst>
            <pc:docMk/>
            <pc:sldMk cId="2633133990" sldId="663"/>
            <ac:spMk id="2" creationId="{EB6FDB75-2A20-490F-6037-9325AC69167A}"/>
          </ac:spMkLst>
        </pc:spChg>
        <pc:spChg chg="mod">
          <ac:chgData name="Daniel Hershcovich" userId="S::xnz224@ku.dk::1b3d3cd0-fb94-4433-8a3c-38cce311c1da" providerId="AD" clId="Web-{9CD35AA0-5416-C09A-2483-E865C8DF0CAC}" dt="2023-05-04T20:21:13.283" v="817"/>
          <ac:spMkLst>
            <pc:docMk/>
            <pc:sldMk cId="2633133990" sldId="663"/>
            <ac:spMk id="4" creationId="{66731C77-A5D7-2F20-118D-D0A12D240D47}"/>
          </ac:spMkLst>
        </pc:spChg>
        <pc:spChg chg="mod">
          <ac:chgData name="Daniel Hershcovich" userId="S::xnz224@ku.dk::1b3d3cd0-fb94-4433-8a3c-38cce311c1da" providerId="AD" clId="Web-{9CD35AA0-5416-C09A-2483-E865C8DF0CAC}" dt="2023-05-04T20:21:13.283" v="817"/>
          <ac:spMkLst>
            <pc:docMk/>
            <pc:sldMk cId="2633133990" sldId="663"/>
            <ac:spMk id="5" creationId="{06CEB3A3-298B-D97A-50AF-D391FC679B72}"/>
          </ac:spMkLst>
        </pc:spChg>
        <pc:spChg chg="add del mod">
          <ac:chgData name="Daniel Hershcovich" userId="S::xnz224@ku.dk::1b3d3cd0-fb94-4433-8a3c-38cce311c1da" providerId="AD" clId="Web-{9CD35AA0-5416-C09A-2483-E865C8DF0CAC}" dt="2023-05-04T20:21:13.283" v="817"/>
          <ac:spMkLst>
            <pc:docMk/>
            <pc:sldMk cId="2633133990" sldId="663"/>
            <ac:spMk id="12" creationId="{ECED2DB3-1F72-571D-93DD-C972D51A686D}"/>
          </ac:spMkLst>
        </pc:spChg>
        <pc:graphicFrameChg chg="mod modGraphic">
          <ac:chgData name="Daniel Hershcovich" userId="S::xnz224@ku.dk::1b3d3cd0-fb94-4433-8a3c-38cce311c1da" providerId="AD" clId="Web-{9CD35AA0-5416-C09A-2483-E865C8DF0CAC}" dt="2023-05-04T21:03:03.158" v="1129" actId="20577"/>
          <ac:graphicFrameMkLst>
            <pc:docMk/>
            <pc:sldMk cId="2633133990" sldId="663"/>
            <ac:graphicFrameMk id="7" creationId="{CD50A08D-A272-961A-940B-A88CFA408B0B}"/>
          </ac:graphicFrameMkLst>
        </pc:graphicFrameChg>
      </pc:sldChg>
      <pc:sldChg chg="addSp delSp modSp new ord modNotes">
        <pc:chgData name="Daniel Hershcovich" userId="S::xnz224@ku.dk::1b3d3cd0-fb94-4433-8a3c-38cce311c1da" providerId="AD" clId="Web-{9CD35AA0-5416-C09A-2483-E865C8DF0CAC}" dt="2023-05-04T20:46:28.176" v="1039"/>
        <pc:sldMkLst>
          <pc:docMk/>
          <pc:sldMk cId="1419049175" sldId="664"/>
        </pc:sldMkLst>
        <pc:spChg chg="mod">
          <ac:chgData name="Daniel Hershcovich" userId="S::xnz224@ku.dk::1b3d3cd0-fb94-4433-8a3c-38cce311c1da" providerId="AD" clId="Web-{9CD35AA0-5416-C09A-2483-E865C8DF0CAC}" dt="2023-05-04T20:17:19.926" v="762" actId="20577"/>
          <ac:spMkLst>
            <pc:docMk/>
            <pc:sldMk cId="1419049175" sldId="664"/>
            <ac:spMk id="2" creationId="{9165EB90-330F-47C4-2D15-CA0AADDDF44B}"/>
          </ac:spMkLst>
        </pc:spChg>
        <pc:spChg chg="del">
          <ac:chgData name="Daniel Hershcovich" userId="S::xnz224@ku.dk::1b3d3cd0-fb94-4433-8a3c-38cce311c1da" providerId="AD" clId="Web-{9CD35AA0-5416-C09A-2483-E865C8DF0CAC}" dt="2023-05-04T20:10:22.883" v="723"/>
          <ac:spMkLst>
            <pc:docMk/>
            <pc:sldMk cId="1419049175" sldId="664"/>
            <ac:spMk id="3" creationId="{57BCC320-CB22-1E5E-2128-5FCA7B525E77}"/>
          </ac:spMkLst>
        </pc:spChg>
        <pc:spChg chg="add mod">
          <ac:chgData name="Daniel Hershcovich" userId="S::xnz224@ku.dk::1b3d3cd0-fb94-4433-8a3c-38cce311c1da" providerId="AD" clId="Web-{9CD35AA0-5416-C09A-2483-E865C8DF0CAC}" dt="2023-05-04T20:16:48.926" v="757" actId="1076"/>
          <ac:spMkLst>
            <pc:docMk/>
            <pc:sldMk cId="1419049175" sldId="664"/>
            <ac:spMk id="56" creationId="{2E57E8B7-74A8-59F9-5950-AAA1916242E9}"/>
          </ac:spMkLst>
        </pc:spChg>
        <pc:spChg chg="add mod">
          <ac:chgData name="Daniel Hershcovich" userId="S::xnz224@ku.dk::1b3d3cd0-fb94-4433-8a3c-38cce311c1da" providerId="AD" clId="Web-{9CD35AA0-5416-C09A-2483-E865C8DF0CAC}" dt="2023-05-04T20:16:35.145" v="752" actId="1076"/>
          <ac:spMkLst>
            <pc:docMk/>
            <pc:sldMk cId="1419049175" sldId="664"/>
            <ac:spMk id="57" creationId="{4A3A6C51-2BBF-579E-4AE8-7CA612FC20BB}"/>
          </ac:spMkLst>
        </pc:spChg>
        <pc:graphicFrameChg chg="add">
          <ac:chgData name="Daniel Hershcovich" userId="S::xnz224@ku.dk::1b3d3cd0-fb94-4433-8a3c-38cce311c1da" providerId="AD" clId="Web-{9CD35AA0-5416-C09A-2483-E865C8DF0CAC}" dt="2023-05-04T20:09:57.758" v="716"/>
          <ac:graphicFrameMkLst>
            <pc:docMk/>
            <pc:sldMk cId="1419049175" sldId="664"/>
            <ac:graphicFrameMk id="6" creationId="{E6997583-2DF0-4A45-B781-478C5DD96FB1}"/>
          </ac:graphicFrameMkLst>
        </pc:graphicFrameChg>
        <pc:graphicFrameChg chg="add del">
          <ac:chgData name="Daniel Hershcovich" userId="S::xnz224@ku.dk::1b3d3cd0-fb94-4433-8a3c-38cce311c1da" providerId="AD" clId="Web-{9CD35AA0-5416-C09A-2483-E865C8DF0CAC}" dt="2023-05-04T20:10:01.508" v="718"/>
          <ac:graphicFrameMkLst>
            <pc:docMk/>
            <pc:sldMk cId="1419049175" sldId="664"/>
            <ac:graphicFrameMk id="23" creationId="{E6997583-2DF0-4A45-B781-478C5DD96FB1}"/>
          </ac:graphicFrameMkLst>
        </pc:graphicFrameChg>
        <pc:picChg chg="add mod">
          <ac:chgData name="Daniel Hershcovich" userId="S::xnz224@ku.dk::1b3d3cd0-fb94-4433-8a3c-38cce311c1da" providerId="AD" clId="Web-{9CD35AA0-5416-C09A-2483-E865C8DF0CAC}" dt="2023-05-04T20:39:15.662" v="988" actId="1076"/>
          <ac:picMkLst>
            <pc:docMk/>
            <pc:sldMk cId="1419049175" sldId="664"/>
            <ac:picMk id="90" creationId="{819FC81C-D9A6-7460-3B55-52BCD285EA5B}"/>
          </ac:picMkLst>
        </pc:picChg>
      </pc:sldChg>
      <pc:sldChg chg="add ord">
        <pc:chgData name="Daniel Hershcovich" userId="S::xnz224@ku.dk::1b3d3cd0-fb94-4433-8a3c-38cce311c1da" providerId="AD" clId="Web-{9CD35AA0-5416-C09A-2483-E865C8DF0CAC}" dt="2023-05-04T20:49:00.022" v="1049"/>
        <pc:sldMkLst>
          <pc:docMk/>
          <pc:sldMk cId="2731418276" sldId="665"/>
        </pc:sldMkLst>
      </pc:sldChg>
      <pc:sldChg chg="addSp delSp modSp new ord">
        <pc:chgData name="Daniel Hershcovich" userId="S::xnz224@ku.dk::1b3d3cd0-fb94-4433-8a3c-38cce311c1da" providerId="AD" clId="Web-{9CD35AA0-5416-C09A-2483-E865C8DF0CAC}" dt="2023-05-04T21:26:58.494" v="1256" actId="1076"/>
        <pc:sldMkLst>
          <pc:docMk/>
          <pc:sldMk cId="65859753" sldId="666"/>
        </pc:sldMkLst>
        <pc:spChg chg="mod">
          <ac:chgData name="Daniel Hershcovich" userId="S::xnz224@ku.dk::1b3d3cd0-fb94-4433-8a3c-38cce311c1da" providerId="AD" clId="Web-{9CD35AA0-5416-C09A-2483-E865C8DF0CAC}" dt="2023-05-04T20:42:37.535" v="1006" actId="20577"/>
          <ac:spMkLst>
            <pc:docMk/>
            <pc:sldMk cId="65859753" sldId="666"/>
            <ac:spMk id="2" creationId="{740746C5-0291-021D-D825-FF9368CB85EE}"/>
          </ac:spMkLst>
        </pc:spChg>
        <pc:spChg chg="del">
          <ac:chgData name="Daniel Hershcovich" userId="S::xnz224@ku.dk::1b3d3cd0-fb94-4433-8a3c-38cce311c1da" providerId="AD" clId="Web-{9CD35AA0-5416-C09A-2483-E865C8DF0CAC}" dt="2023-05-04T20:40:58.708" v="993"/>
          <ac:spMkLst>
            <pc:docMk/>
            <pc:sldMk cId="65859753" sldId="666"/>
            <ac:spMk id="3" creationId="{0CEF8FB5-C407-CF53-7EEA-9043DA4F4513}"/>
          </ac:spMkLst>
        </pc:spChg>
        <pc:spChg chg="add mod">
          <ac:chgData name="Daniel Hershcovich" userId="S::xnz224@ku.dk::1b3d3cd0-fb94-4433-8a3c-38cce311c1da" providerId="AD" clId="Web-{9CD35AA0-5416-C09A-2483-E865C8DF0CAC}" dt="2023-05-04T21:18:48.410" v="1238" actId="14100"/>
          <ac:spMkLst>
            <pc:docMk/>
            <pc:sldMk cId="65859753" sldId="666"/>
            <ac:spMk id="7" creationId="{64FCAC6E-9975-F0E0-C77C-7B55B86C70F0}"/>
          </ac:spMkLst>
        </pc:spChg>
        <pc:spChg chg="add mod">
          <ac:chgData name="Daniel Hershcovich" userId="S::xnz224@ku.dk::1b3d3cd0-fb94-4433-8a3c-38cce311c1da" providerId="AD" clId="Web-{9CD35AA0-5416-C09A-2483-E865C8DF0CAC}" dt="2023-05-04T21:26:46.088" v="1253" actId="1076"/>
          <ac:spMkLst>
            <pc:docMk/>
            <pc:sldMk cId="65859753" sldId="666"/>
            <ac:spMk id="9" creationId="{46B363CF-2808-510B-9F48-199CFEEFAFD1}"/>
          </ac:spMkLst>
        </pc:spChg>
        <pc:picChg chg="add del mod">
          <ac:chgData name="Daniel Hershcovich" userId="S::xnz224@ku.dk::1b3d3cd0-fb94-4433-8a3c-38cce311c1da" providerId="AD" clId="Web-{9CD35AA0-5416-C09A-2483-E865C8DF0CAC}" dt="2023-05-04T21:26:07.587" v="1245"/>
          <ac:picMkLst>
            <pc:docMk/>
            <pc:sldMk cId="65859753" sldId="666"/>
            <ac:picMk id="3" creationId="{25FEED74-5D3F-F745-F433-3C0FF3A97E26}"/>
          </ac:picMkLst>
        </pc:picChg>
        <pc:picChg chg="add mod ord">
          <ac:chgData name="Daniel Hershcovich" userId="S::xnz224@ku.dk::1b3d3cd0-fb94-4433-8a3c-38cce311c1da" providerId="AD" clId="Web-{9CD35AA0-5416-C09A-2483-E865C8DF0CAC}" dt="2023-05-04T21:26:58.494" v="1256" actId="1076"/>
          <ac:picMkLst>
            <pc:docMk/>
            <pc:sldMk cId="65859753" sldId="666"/>
            <ac:picMk id="6" creationId="{4CFB3AC7-06EA-BB3B-AC45-416626B2C302}"/>
          </ac:picMkLst>
        </pc:picChg>
        <pc:picChg chg="add mod">
          <ac:chgData name="Daniel Hershcovich" userId="S::xnz224@ku.dk::1b3d3cd0-fb94-4433-8a3c-38cce311c1da" providerId="AD" clId="Web-{9CD35AA0-5416-C09A-2483-E865C8DF0CAC}" dt="2023-05-04T21:26:48.931" v="1254" actId="1076"/>
          <ac:picMkLst>
            <pc:docMk/>
            <pc:sldMk cId="65859753" sldId="666"/>
            <ac:picMk id="8" creationId="{2EBF5B0D-BF89-DDCC-7441-2E398089E343}"/>
          </ac:picMkLst>
        </pc:picChg>
      </pc:sldChg>
      <pc:sldChg chg="add">
        <pc:chgData name="Daniel Hershcovich" userId="S::xnz224@ku.dk::1b3d3cd0-fb94-4433-8a3c-38cce311c1da" providerId="AD" clId="Web-{9CD35AA0-5416-C09A-2483-E865C8DF0CAC}" dt="2023-05-04T20:44:15.800" v="1015"/>
        <pc:sldMkLst>
          <pc:docMk/>
          <pc:sldMk cId="2112166821" sldId="667"/>
        </pc:sldMkLst>
      </pc:sldChg>
      <pc:sldChg chg="modSp add">
        <pc:chgData name="Daniel Hershcovich" userId="S::xnz224@ku.dk::1b3d3cd0-fb94-4433-8a3c-38cce311c1da" providerId="AD" clId="Web-{9CD35AA0-5416-C09A-2483-E865C8DF0CAC}" dt="2023-05-04T21:16:20.283" v="1235" actId="20577"/>
        <pc:sldMkLst>
          <pc:docMk/>
          <pc:sldMk cId="335607056" sldId="668"/>
        </pc:sldMkLst>
        <pc:spChg chg="mod">
          <ac:chgData name="Daniel Hershcovich" userId="S::xnz224@ku.dk::1b3d3cd0-fb94-4433-8a3c-38cce311c1da" providerId="AD" clId="Web-{9CD35AA0-5416-C09A-2483-E865C8DF0CAC}" dt="2023-05-04T20:44:35.815" v="1021" actId="20577"/>
          <ac:spMkLst>
            <pc:docMk/>
            <pc:sldMk cId="335607056" sldId="668"/>
            <ac:spMk id="2" creationId="{65F80EB6-417D-43A3-44CD-EAA1ED4737EA}"/>
          </ac:spMkLst>
        </pc:spChg>
        <pc:spChg chg="mod">
          <ac:chgData name="Daniel Hershcovich" userId="S::xnz224@ku.dk::1b3d3cd0-fb94-4433-8a3c-38cce311c1da" providerId="AD" clId="Web-{9CD35AA0-5416-C09A-2483-E865C8DF0CAC}" dt="2023-05-04T21:16:20.283" v="1235" actId="20577"/>
          <ac:spMkLst>
            <pc:docMk/>
            <pc:sldMk cId="335607056" sldId="668"/>
            <ac:spMk id="6" creationId="{F3B2A98E-9A1E-E757-EA12-D29A016FC4B5}"/>
          </ac:spMkLst>
        </pc:spChg>
        <pc:picChg chg="mod">
          <ac:chgData name="Daniel Hershcovich" userId="S::xnz224@ku.dk::1b3d3cd0-fb94-4433-8a3c-38cce311c1da" providerId="AD" clId="Web-{9CD35AA0-5416-C09A-2483-E865C8DF0CAC}" dt="2023-05-04T20:44:49.331" v="1023" actId="14100"/>
          <ac:picMkLst>
            <pc:docMk/>
            <pc:sldMk cId="335607056" sldId="668"/>
            <ac:picMk id="7" creationId="{BF5F4CC6-9105-4CF5-DC4B-FCB2DD0E4EFC}"/>
          </ac:picMkLst>
        </pc:picChg>
      </pc:sldChg>
      <pc:sldChg chg="addSp delSp modSp add replId">
        <pc:chgData name="Daniel Hershcovich" userId="S::xnz224@ku.dk::1b3d3cd0-fb94-4433-8a3c-38cce311c1da" providerId="AD" clId="Web-{9CD35AA0-5416-C09A-2483-E865C8DF0CAC}" dt="2023-05-04T20:47:35.802" v="1042"/>
        <pc:sldMkLst>
          <pc:docMk/>
          <pc:sldMk cId="646593883" sldId="669"/>
        </pc:sldMkLst>
        <pc:spChg chg="add del mod">
          <ac:chgData name="Daniel Hershcovich" userId="S::xnz224@ku.dk::1b3d3cd0-fb94-4433-8a3c-38cce311c1da" providerId="AD" clId="Web-{9CD35AA0-5416-C09A-2483-E865C8DF0CAC}" dt="2023-05-04T20:47:35.802" v="1042"/>
          <ac:spMkLst>
            <pc:docMk/>
            <pc:sldMk cId="646593883" sldId="669"/>
            <ac:spMk id="15" creationId="{C985206F-B262-726B-AEDC-3ABB7A6AC17E}"/>
          </ac:spMkLst>
        </pc:spChg>
        <pc:graphicFrameChg chg="del">
          <ac:chgData name="Daniel Hershcovich" userId="S::xnz224@ku.dk::1b3d3cd0-fb94-4433-8a3c-38cce311c1da" providerId="AD" clId="Web-{9CD35AA0-5416-C09A-2483-E865C8DF0CAC}" dt="2023-05-04T20:47:30.583" v="1041"/>
          <ac:graphicFrameMkLst>
            <pc:docMk/>
            <pc:sldMk cId="646593883" sldId="669"/>
            <ac:graphicFrameMk id="13" creationId="{1373CDF1-D9C9-3D7B-41FF-1002CC901BE3}"/>
          </ac:graphicFrameMkLst>
        </pc:graphicFrameChg>
      </pc:sldChg>
      <pc:sldMasterChg chg="modSldLayout">
        <pc:chgData name="Daniel Hershcovich" userId="S::xnz224@ku.dk::1b3d3cd0-fb94-4433-8a3c-38cce311c1da" providerId="AD" clId="Web-{9CD35AA0-5416-C09A-2483-E865C8DF0CAC}" dt="2023-05-04T14:25:50.499" v="176"/>
        <pc:sldMasterMkLst>
          <pc:docMk/>
          <pc:sldMasterMk cId="1203620196" sldId="2147483658"/>
        </pc:sldMasterMkLst>
        <pc:sldLayoutChg chg="replId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58"/>
            <pc:sldLayoutMk cId="4267575515" sldId="2147483689"/>
          </pc:sldLayoutMkLst>
        </pc:sldLayoutChg>
        <pc:sldLayoutChg chg="replId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58"/>
            <pc:sldLayoutMk cId="2784342020" sldId="2147483691"/>
          </pc:sldLayoutMkLst>
        </pc:sldLayoutChg>
        <pc:sldLayoutChg chg="replId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58"/>
            <pc:sldLayoutMk cId="1885453114" sldId="2147483692"/>
          </pc:sldLayoutMkLst>
        </pc:sldLayoutChg>
      </pc:sldMasterChg>
      <pc:sldMasterChg chg="add del addSldLayout delSldLayout">
        <pc:chgData name="Daniel Hershcovich" userId="S::xnz224@ku.dk::1b3d3cd0-fb94-4433-8a3c-38cce311c1da" providerId="AD" clId="Web-{9CD35AA0-5416-C09A-2483-E865C8DF0CAC}" dt="2023-05-04T14:25:50.499" v="176"/>
        <pc:sldMasterMkLst>
          <pc:docMk/>
          <pc:sldMasterMk cId="1203620196" sldId="2147483692"/>
        </pc:sldMasterMkLst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2903454194" sldId="2147483673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1094560266" sldId="2147483675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758010464" sldId="2147483676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2560550207" sldId="2147483677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2147276021" sldId="2147483678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1987839253" sldId="2147483681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414296346" sldId="2147483682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2627308720" sldId="2147483683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3543884387" sldId="2147483687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393585973" sldId="2147483689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559393118" sldId="2147483690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4281795070" sldId="2147483691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3829081810" sldId="2147483712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2967803456" sldId="2147483713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629679691" sldId="2147483714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1690682340" sldId="2147483716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2796859724" sldId="2147483717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3754967976" sldId="2147483718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1017783241" sldId="2147483719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3619167137" sldId="2147483720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1760930402" sldId="2147483721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3631545210" sldId="2147483722"/>
          </pc:sldLayoutMkLst>
        </pc:sldLayoutChg>
        <pc:sldLayoutChg chg="add del">
          <pc:chgData name="Daniel Hershcovich" userId="S::xnz224@ku.dk::1b3d3cd0-fb94-4433-8a3c-38cce311c1da" providerId="AD" clId="Web-{9CD35AA0-5416-C09A-2483-E865C8DF0CAC}" dt="2023-05-04T14:25:50.499" v="176"/>
          <pc:sldLayoutMkLst>
            <pc:docMk/>
            <pc:sldMasterMk cId="1203620196" sldId="2147483692"/>
            <pc:sldLayoutMk cId="2740279373" sldId="2147483724"/>
          </pc:sldLayoutMkLst>
        </pc:sldLayoutChg>
      </pc:sldMasterChg>
    </pc:docChg>
  </pc:docChgLst>
</pc:chgInfo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2C12F-8C3B-422C-84A6-8CC633C9E873}" type="doc">
      <dgm:prSet loTypeId="urn:microsoft.com/office/officeart/2005/8/layout/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4BC4A4D-0603-46A3-9059-0B19A74C0B12}">
      <dgm:prSet/>
      <dgm:spPr/>
      <dgm:t>
        <a:bodyPr/>
        <a:lstStyle/>
        <a:p>
          <a:pPr rtl="0"/>
          <a:r>
            <a:rPr lang="en-GB" dirty="0"/>
            <a:t>Building </a:t>
          </a:r>
          <a:r>
            <a:rPr lang="en-GB" dirty="0">
              <a:latin typeface="Microsoft New Tai Lue"/>
            </a:rPr>
            <a:t>NLP for</a:t>
          </a:r>
          <a:r>
            <a:rPr lang="en-GB" dirty="0"/>
            <a:t> various cultures</a:t>
          </a:r>
          <a:endParaRPr lang="en-US" dirty="0"/>
        </a:p>
      </dgm:t>
    </dgm:pt>
    <dgm:pt modelId="{A0B38111-447B-4190-AF04-19066A16341C}" type="parTrans" cxnId="{364F81AA-FB4B-4968-83A8-9DD6131CEF2F}">
      <dgm:prSet/>
      <dgm:spPr/>
      <dgm:t>
        <a:bodyPr/>
        <a:lstStyle/>
        <a:p>
          <a:endParaRPr lang="en-US"/>
        </a:p>
      </dgm:t>
    </dgm:pt>
    <dgm:pt modelId="{20CFB37C-AC91-4096-ABDB-9501E119B1CC}" type="sibTrans" cxnId="{364F81AA-FB4B-4968-83A8-9DD6131CEF2F}">
      <dgm:prSet/>
      <dgm:spPr/>
      <dgm:t>
        <a:bodyPr/>
        <a:lstStyle/>
        <a:p>
          <a:endParaRPr lang="en-US"/>
        </a:p>
      </dgm:t>
    </dgm:pt>
    <dgm:pt modelId="{891C3880-61F5-403D-8F4E-9858A02232F4}">
      <dgm:prSet/>
      <dgm:spPr/>
      <dgm:t>
        <a:bodyPr/>
        <a:lstStyle/>
        <a:p>
          <a:r>
            <a:rPr lang="en-GB" dirty="0"/>
            <a:t>Using </a:t>
          </a:r>
          <a:r>
            <a:rPr lang="en-GB" dirty="0">
              <a:latin typeface="Microsoft New Tai Lue"/>
            </a:rPr>
            <a:t>NLP</a:t>
          </a:r>
          <a:r>
            <a:rPr lang="en-GB" dirty="0"/>
            <a:t> to bridge </a:t>
          </a:r>
          <a:r>
            <a:rPr lang="en-GB" i="0" dirty="0"/>
            <a:t>between</a:t>
          </a:r>
          <a:r>
            <a:rPr lang="en-GB" dirty="0"/>
            <a:t> cultures</a:t>
          </a:r>
          <a:endParaRPr lang="en-US" dirty="0"/>
        </a:p>
      </dgm:t>
    </dgm:pt>
    <dgm:pt modelId="{F78126F2-D805-4CBB-B5E6-53E80CA937C3}" type="parTrans" cxnId="{03E430D3-4E3A-4802-A1ED-CDEA22778032}">
      <dgm:prSet/>
      <dgm:spPr/>
      <dgm:t>
        <a:bodyPr/>
        <a:lstStyle/>
        <a:p>
          <a:endParaRPr lang="en-US"/>
        </a:p>
      </dgm:t>
    </dgm:pt>
    <dgm:pt modelId="{0BFE3F52-B90B-4731-8868-B0F02A9BAB4E}" type="sibTrans" cxnId="{03E430D3-4E3A-4802-A1ED-CDEA22778032}">
      <dgm:prSet/>
      <dgm:spPr/>
      <dgm:t>
        <a:bodyPr/>
        <a:lstStyle/>
        <a:p>
          <a:endParaRPr lang="en-US"/>
        </a:p>
      </dgm:t>
    </dgm:pt>
    <dgm:pt modelId="{5B5E7BB3-2B81-4074-8609-474257B312FC}">
      <dgm:prSet phldr="0"/>
      <dgm:spPr/>
      <dgm:t>
        <a:bodyPr/>
        <a:lstStyle/>
        <a:p>
          <a:pPr rtl="0"/>
          <a:r>
            <a:rPr lang="en-GB" dirty="0">
              <a:latin typeface="Microsoft New Tai Lue"/>
            </a:rPr>
            <a:t>Understanding culture's role in NLP</a:t>
          </a:r>
        </a:p>
      </dgm:t>
    </dgm:pt>
    <dgm:pt modelId="{83CB1ADF-B20F-41F4-B08F-F812E8F42302}" type="parTrans" cxnId="{F57C0B0A-E048-4906-AE35-A37BE3FFDF5D}">
      <dgm:prSet/>
      <dgm:spPr/>
      <dgm:t>
        <a:bodyPr/>
        <a:lstStyle/>
        <a:p>
          <a:endParaRPr lang="en-GB"/>
        </a:p>
      </dgm:t>
    </dgm:pt>
    <dgm:pt modelId="{059B4046-0809-4162-B001-BC9F03C14F42}" type="sibTrans" cxnId="{F57C0B0A-E048-4906-AE35-A37BE3FFDF5D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B0E5E281-403A-493E-A531-B28335104731}">
      <dgm:prSet phldr="0"/>
      <dgm:spPr/>
      <dgm:t>
        <a:bodyPr/>
        <a:lstStyle/>
        <a:p>
          <a:r>
            <a:rPr lang="en-GB" dirty="0">
              <a:latin typeface="Microsoft New Tai Lue"/>
            </a:rPr>
            <a:t>Understanding</a:t>
          </a:r>
          <a:r>
            <a:rPr lang="en-GB" dirty="0"/>
            <a:t> cultures </a:t>
          </a:r>
          <a:r>
            <a:rPr lang="en-GB" dirty="0">
              <a:latin typeface="Microsoft New Tai Lue"/>
            </a:rPr>
            <a:t>with NLP</a:t>
          </a:r>
          <a:endParaRPr lang="en-US" dirty="0"/>
        </a:p>
      </dgm:t>
    </dgm:pt>
    <dgm:pt modelId="{34B2C85F-C33E-463A-AB1C-28F9E07FAD82}" type="parTrans" cxnId="{44E74E21-E7F3-4E67-9739-3D448386A850}">
      <dgm:prSet/>
      <dgm:spPr/>
      <dgm:t>
        <a:bodyPr/>
        <a:lstStyle/>
        <a:p>
          <a:endParaRPr lang="en-GB"/>
        </a:p>
      </dgm:t>
    </dgm:pt>
    <dgm:pt modelId="{A46C769A-3986-44DC-A11E-4CDB8E826E9D}" type="sibTrans" cxnId="{44E74E21-E7F3-4E67-9739-3D448386A850}">
      <dgm:prSet/>
      <dgm:spPr/>
      <dgm:t>
        <a:bodyPr/>
        <a:lstStyle/>
        <a:p>
          <a:endParaRPr lang="en-US"/>
        </a:p>
      </dgm:t>
    </dgm:pt>
    <dgm:pt modelId="{629EDD0F-1740-4CC7-B10C-39D039333DED}" type="pres">
      <dgm:prSet presAssocID="{4672C12F-8C3B-422C-84A6-8CC633C9E873}" presName="diagram" presStyleCnt="0">
        <dgm:presLayoutVars>
          <dgm:dir/>
          <dgm:resizeHandles val="exact"/>
        </dgm:presLayoutVars>
      </dgm:prSet>
      <dgm:spPr/>
    </dgm:pt>
    <dgm:pt modelId="{E0AB509A-C48D-4C24-AA98-F3ABE32D9682}" type="pres">
      <dgm:prSet presAssocID="{5B5E7BB3-2B81-4074-8609-474257B312FC}" presName="node" presStyleLbl="node1" presStyleIdx="0" presStyleCnt="4">
        <dgm:presLayoutVars>
          <dgm:bulletEnabled val="1"/>
        </dgm:presLayoutVars>
      </dgm:prSet>
      <dgm:spPr/>
    </dgm:pt>
    <dgm:pt modelId="{DF236770-F564-441C-8852-2E7987B0147F}" type="pres">
      <dgm:prSet presAssocID="{059B4046-0809-4162-B001-BC9F03C14F42}" presName="sibTrans" presStyleLbl="sibTrans2D1" presStyleIdx="0" presStyleCnt="3"/>
      <dgm:spPr/>
    </dgm:pt>
    <dgm:pt modelId="{747F9B4F-B891-41BB-8247-0517A4C2AA32}" type="pres">
      <dgm:prSet presAssocID="{059B4046-0809-4162-B001-BC9F03C14F42}" presName="connectorText" presStyleLbl="sibTrans2D1" presStyleIdx="0" presStyleCnt="3"/>
      <dgm:spPr/>
    </dgm:pt>
    <dgm:pt modelId="{CF510E9D-4CB3-4894-937A-FA7924677E77}" type="pres">
      <dgm:prSet presAssocID="{B0E5E281-403A-493E-A531-B28335104731}" presName="node" presStyleLbl="node1" presStyleIdx="1" presStyleCnt="4">
        <dgm:presLayoutVars>
          <dgm:bulletEnabled val="1"/>
        </dgm:presLayoutVars>
      </dgm:prSet>
      <dgm:spPr/>
    </dgm:pt>
    <dgm:pt modelId="{027277F4-5A98-4404-987B-3071D29E6E61}" type="pres">
      <dgm:prSet presAssocID="{A46C769A-3986-44DC-A11E-4CDB8E826E9D}" presName="sibTrans" presStyleLbl="sibTrans2D1" presStyleIdx="1" presStyleCnt="3"/>
      <dgm:spPr/>
    </dgm:pt>
    <dgm:pt modelId="{F5C4B082-F895-4F45-9C1A-07E9A1FB4D59}" type="pres">
      <dgm:prSet presAssocID="{A46C769A-3986-44DC-A11E-4CDB8E826E9D}" presName="connectorText" presStyleLbl="sibTrans2D1" presStyleIdx="1" presStyleCnt="3"/>
      <dgm:spPr/>
    </dgm:pt>
    <dgm:pt modelId="{A899CDB1-1E11-45FA-8940-0AD55A6CC189}" type="pres">
      <dgm:prSet presAssocID="{54BC4A4D-0603-46A3-9059-0B19A74C0B12}" presName="node" presStyleLbl="node1" presStyleIdx="2" presStyleCnt="4">
        <dgm:presLayoutVars>
          <dgm:bulletEnabled val="1"/>
        </dgm:presLayoutVars>
      </dgm:prSet>
      <dgm:spPr/>
    </dgm:pt>
    <dgm:pt modelId="{DF4841CA-89A7-4371-84EE-2438413CE002}" type="pres">
      <dgm:prSet presAssocID="{20CFB37C-AC91-4096-ABDB-9501E119B1CC}" presName="sibTrans" presStyleLbl="sibTrans2D1" presStyleIdx="2" presStyleCnt="3"/>
      <dgm:spPr/>
    </dgm:pt>
    <dgm:pt modelId="{B8F1433C-E7A2-48F5-B3E4-8A522034041E}" type="pres">
      <dgm:prSet presAssocID="{20CFB37C-AC91-4096-ABDB-9501E119B1CC}" presName="connectorText" presStyleLbl="sibTrans2D1" presStyleIdx="2" presStyleCnt="3"/>
      <dgm:spPr/>
    </dgm:pt>
    <dgm:pt modelId="{C1CDF6D4-AC23-41A3-9A99-203E6BFBA800}" type="pres">
      <dgm:prSet presAssocID="{891C3880-61F5-403D-8F4E-9858A02232F4}" presName="node" presStyleLbl="node1" presStyleIdx="3" presStyleCnt="4">
        <dgm:presLayoutVars>
          <dgm:bulletEnabled val="1"/>
        </dgm:presLayoutVars>
      </dgm:prSet>
      <dgm:spPr/>
    </dgm:pt>
  </dgm:ptLst>
  <dgm:cxnLst>
    <dgm:cxn modelId="{F57C0B0A-E048-4906-AE35-A37BE3FFDF5D}" srcId="{4672C12F-8C3B-422C-84A6-8CC633C9E873}" destId="{5B5E7BB3-2B81-4074-8609-474257B312FC}" srcOrd="0" destOrd="0" parTransId="{83CB1ADF-B20F-41F4-B08F-F812E8F42302}" sibTransId="{059B4046-0809-4162-B001-BC9F03C14F42}"/>
    <dgm:cxn modelId="{A62EB613-C5FD-4C1D-9CE7-AAD8B4CC8E8A}" type="presOf" srcId="{891C3880-61F5-403D-8F4E-9858A02232F4}" destId="{C1CDF6D4-AC23-41A3-9A99-203E6BFBA800}" srcOrd="0" destOrd="0" presId="urn:microsoft.com/office/officeart/2005/8/layout/process5"/>
    <dgm:cxn modelId="{44E74E21-E7F3-4E67-9739-3D448386A850}" srcId="{4672C12F-8C3B-422C-84A6-8CC633C9E873}" destId="{B0E5E281-403A-493E-A531-B28335104731}" srcOrd="1" destOrd="0" parTransId="{34B2C85F-C33E-463A-AB1C-28F9E07FAD82}" sibTransId="{A46C769A-3986-44DC-A11E-4CDB8E826E9D}"/>
    <dgm:cxn modelId="{6C02FE22-A8C3-411A-916D-5FC856FCFA50}" type="presOf" srcId="{A46C769A-3986-44DC-A11E-4CDB8E826E9D}" destId="{027277F4-5A98-4404-987B-3071D29E6E61}" srcOrd="0" destOrd="0" presId="urn:microsoft.com/office/officeart/2005/8/layout/process5"/>
    <dgm:cxn modelId="{52215D3A-5FEB-44B7-9DF4-0F7FDE7202FF}" type="presOf" srcId="{4672C12F-8C3B-422C-84A6-8CC633C9E873}" destId="{629EDD0F-1740-4CC7-B10C-39D039333DED}" srcOrd="0" destOrd="0" presId="urn:microsoft.com/office/officeart/2005/8/layout/process5"/>
    <dgm:cxn modelId="{F162323D-EF86-4152-B404-E6B7E948069F}" type="presOf" srcId="{059B4046-0809-4162-B001-BC9F03C14F42}" destId="{DF236770-F564-441C-8852-2E7987B0147F}" srcOrd="0" destOrd="0" presId="urn:microsoft.com/office/officeart/2005/8/layout/process5"/>
    <dgm:cxn modelId="{1754A34D-5257-4608-B607-AEE44D7E9D62}" type="presOf" srcId="{20CFB37C-AC91-4096-ABDB-9501E119B1CC}" destId="{DF4841CA-89A7-4371-84EE-2438413CE002}" srcOrd="0" destOrd="0" presId="urn:microsoft.com/office/officeart/2005/8/layout/process5"/>
    <dgm:cxn modelId="{1120DC72-8BD0-44B7-B93F-96FF4006B420}" type="presOf" srcId="{54BC4A4D-0603-46A3-9059-0B19A74C0B12}" destId="{A899CDB1-1E11-45FA-8940-0AD55A6CC189}" srcOrd="0" destOrd="0" presId="urn:microsoft.com/office/officeart/2005/8/layout/process5"/>
    <dgm:cxn modelId="{D4764855-91C9-45F6-9E42-9EBE520BF58B}" type="presOf" srcId="{5B5E7BB3-2B81-4074-8609-474257B312FC}" destId="{E0AB509A-C48D-4C24-AA98-F3ABE32D9682}" srcOrd="0" destOrd="0" presId="urn:microsoft.com/office/officeart/2005/8/layout/process5"/>
    <dgm:cxn modelId="{572D938E-7402-49FD-B719-7D413C959EAA}" type="presOf" srcId="{B0E5E281-403A-493E-A531-B28335104731}" destId="{CF510E9D-4CB3-4894-937A-FA7924677E77}" srcOrd="0" destOrd="0" presId="urn:microsoft.com/office/officeart/2005/8/layout/process5"/>
    <dgm:cxn modelId="{364F81AA-FB4B-4968-83A8-9DD6131CEF2F}" srcId="{4672C12F-8C3B-422C-84A6-8CC633C9E873}" destId="{54BC4A4D-0603-46A3-9059-0B19A74C0B12}" srcOrd="2" destOrd="0" parTransId="{A0B38111-447B-4190-AF04-19066A16341C}" sibTransId="{20CFB37C-AC91-4096-ABDB-9501E119B1CC}"/>
    <dgm:cxn modelId="{B3BBFBAB-63F1-4AE0-90FF-DE4DA9A85CAB}" type="presOf" srcId="{A46C769A-3986-44DC-A11E-4CDB8E826E9D}" destId="{F5C4B082-F895-4F45-9C1A-07E9A1FB4D59}" srcOrd="1" destOrd="0" presId="urn:microsoft.com/office/officeart/2005/8/layout/process5"/>
    <dgm:cxn modelId="{16F091CB-A3EF-4F98-83D6-BBC2E8A19023}" type="presOf" srcId="{20CFB37C-AC91-4096-ABDB-9501E119B1CC}" destId="{B8F1433C-E7A2-48F5-B3E4-8A522034041E}" srcOrd="1" destOrd="0" presId="urn:microsoft.com/office/officeart/2005/8/layout/process5"/>
    <dgm:cxn modelId="{03E430D3-4E3A-4802-A1ED-CDEA22778032}" srcId="{4672C12F-8C3B-422C-84A6-8CC633C9E873}" destId="{891C3880-61F5-403D-8F4E-9858A02232F4}" srcOrd="3" destOrd="0" parTransId="{F78126F2-D805-4CBB-B5E6-53E80CA937C3}" sibTransId="{0BFE3F52-B90B-4731-8868-B0F02A9BAB4E}"/>
    <dgm:cxn modelId="{ADD4B5D8-C107-4D78-84E1-72048EC55C11}" type="presOf" srcId="{059B4046-0809-4162-B001-BC9F03C14F42}" destId="{747F9B4F-B891-41BB-8247-0517A4C2AA32}" srcOrd="1" destOrd="0" presId="urn:microsoft.com/office/officeart/2005/8/layout/process5"/>
    <dgm:cxn modelId="{2F58FE86-5F87-41FA-9E21-23D5E046205C}" type="presParOf" srcId="{629EDD0F-1740-4CC7-B10C-39D039333DED}" destId="{E0AB509A-C48D-4C24-AA98-F3ABE32D9682}" srcOrd="0" destOrd="0" presId="urn:microsoft.com/office/officeart/2005/8/layout/process5"/>
    <dgm:cxn modelId="{454FE0DB-5EC8-4174-BFE9-18FFB210C4B0}" type="presParOf" srcId="{629EDD0F-1740-4CC7-B10C-39D039333DED}" destId="{DF236770-F564-441C-8852-2E7987B0147F}" srcOrd="1" destOrd="0" presId="urn:microsoft.com/office/officeart/2005/8/layout/process5"/>
    <dgm:cxn modelId="{C0862529-BC74-4B4A-AA5F-0E3A8602AD76}" type="presParOf" srcId="{DF236770-F564-441C-8852-2E7987B0147F}" destId="{747F9B4F-B891-41BB-8247-0517A4C2AA32}" srcOrd="0" destOrd="0" presId="urn:microsoft.com/office/officeart/2005/8/layout/process5"/>
    <dgm:cxn modelId="{33573779-51A0-4B3E-B465-7757C6B0FDC7}" type="presParOf" srcId="{629EDD0F-1740-4CC7-B10C-39D039333DED}" destId="{CF510E9D-4CB3-4894-937A-FA7924677E77}" srcOrd="2" destOrd="0" presId="urn:microsoft.com/office/officeart/2005/8/layout/process5"/>
    <dgm:cxn modelId="{6C598379-E996-45CA-AFC7-8ED973E662FA}" type="presParOf" srcId="{629EDD0F-1740-4CC7-B10C-39D039333DED}" destId="{027277F4-5A98-4404-987B-3071D29E6E61}" srcOrd="3" destOrd="0" presId="urn:microsoft.com/office/officeart/2005/8/layout/process5"/>
    <dgm:cxn modelId="{E1F69574-620D-4160-8A68-0B6D62975267}" type="presParOf" srcId="{027277F4-5A98-4404-987B-3071D29E6E61}" destId="{F5C4B082-F895-4F45-9C1A-07E9A1FB4D59}" srcOrd="0" destOrd="0" presId="urn:microsoft.com/office/officeart/2005/8/layout/process5"/>
    <dgm:cxn modelId="{EDE90BFE-1E9C-4278-A5CE-5AF644822A28}" type="presParOf" srcId="{629EDD0F-1740-4CC7-B10C-39D039333DED}" destId="{A899CDB1-1E11-45FA-8940-0AD55A6CC189}" srcOrd="4" destOrd="0" presId="urn:microsoft.com/office/officeart/2005/8/layout/process5"/>
    <dgm:cxn modelId="{413ABC3C-49E5-4863-80DD-A6283D346823}" type="presParOf" srcId="{629EDD0F-1740-4CC7-B10C-39D039333DED}" destId="{DF4841CA-89A7-4371-84EE-2438413CE002}" srcOrd="5" destOrd="0" presId="urn:microsoft.com/office/officeart/2005/8/layout/process5"/>
    <dgm:cxn modelId="{B6B0A6B6-93F9-4D31-9035-49C35ED4174D}" type="presParOf" srcId="{DF4841CA-89A7-4371-84EE-2438413CE002}" destId="{B8F1433C-E7A2-48F5-B3E4-8A522034041E}" srcOrd="0" destOrd="0" presId="urn:microsoft.com/office/officeart/2005/8/layout/process5"/>
    <dgm:cxn modelId="{8E3F1ADC-0855-494A-90B5-A2C5F23DEC28}" type="presParOf" srcId="{629EDD0F-1740-4CC7-B10C-39D039333DED}" destId="{C1CDF6D4-AC23-41A3-9A99-203E6BFBA800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4DA6A8-DEF7-4745-B422-295B836D17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457549A-7F9A-4B01-9039-0CCEA7014586}">
      <dgm:prSet/>
      <dgm:spPr/>
      <dgm:t>
        <a:bodyPr/>
        <a:lstStyle/>
        <a:p>
          <a:r>
            <a:rPr lang="en-US" baseline="0" dirty="0"/>
            <a:t>Reflecting on meta-objectives</a:t>
          </a:r>
          <a:endParaRPr lang="en-US" dirty="0"/>
        </a:p>
      </dgm:t>
    </dgm:pt>
    <dgm:pt modelId="{F727CA64-9C79-452A-8BD2-3651E0AA776D}" type="parTrans" cxnId="{A35E2CE9-79BE-45E4-B28C-9EC604F7603B}">
      <dgm:prSet/>
      <dgm:spPr/>
      <dgm:t>
        <a:bodyPr/>
        <a:lstStyle/>
        <a:p>
          <a:endParaRPr lang="en-US"/>
        </a:p>
      </dgm:t>
    </dgm:pt>
    <dgm:pt modelId="{F21B8B09-BCA3-4B5C-8F4D-84C88177DAC5}" type="sibTrans" cxnId="{A35E2CE9-79BE-45E4-B28C-9EC604F7603B}">
      <dgm:prSet/>
      <dgm:spPr/>
      <dgm:t>
        <a:bodyPr/>
        <a:lstStyle/>
        <a:p>
          <a:endParaRPr lang="en-US"/>
        </a:p>
      </dgm:t>
    </dgm:pt>
    <dgm:pt modelId="{6986C426-1EAD-485E-A97E-6961A668860C}">
      <dgm:prSet/>
      <dgm:spPr/>
      <dgm:t>
        <a:bodyPr/>
        <a:lstStyle/>
        <a:p>
          <a:r>
            <a:rPr lang="en-US" dirty="0"/>
            <a:t>Co-design and stakeholder agency</a:t>
          </a:r>
        </a:p>
      </dgm:t>
    </dgm:pt>
    <dgm:pt modelId="{69B408B9-EFA3-4192-AE75-7978937DE5DF}" type="parTrans" cxnId="{A684D1C6-8DE5-4283-B4E9-17B9CE5DC23F}">
      <dgm:prSet/>
      <dgm:spPr/>
      <dgm:t>
        <a:bodyPr/>
        <a:lstStyle/>
        <a:p>
          <a:endParaRPr lang="en-US"/>
        </a:p>
      </dgm:t>
    </dgm:pt>
    <dgm:pt modelId="{03279F9A-9F77-4F68-BC5B-4E4B1BF6E307}" type="sibTrans" cxnId="{A684D1C6-8DE5-4283-B4E9-17B9CE5DC23F}">
      <dgm:prSet/>
      <dgm:spPr/>
      <dgm:t>
        <a:bodyPr/>
        <a:lstStyle/>
        <a:p>
          <a:endParaRPr lang="en-US"/>
        </a:p>
      </dgm:t>
    </dgm:pt>
    <dgm:pt modelId="{5A1D9014-23FF-4C3E-B79C-E819A78BAF45}">
      <dgm:prSet/>
      <dgm:spPr/>
      <dgm:t>
        <a:bodyPr/>
        <a:lstStyle/>
        <a:p>
          <a:r>
            <a:rPr lang="en-US"/>
            <a:t>Cross-disciplinary collaboration</a:t>
          </a:r>
        </a:p>
      </dgm:t>
    </dgm:pt>
    <dgm:pt modelId="{308145D1-4429-4EAD-A368-93CB6674BAF3}" type="parTrans" cxnId="{45D8ED67-3805-434C-8C6C-12F00C7CBFEE}">
      <dgm:prSet/>
      <dgm:spPr/>
      <dgm:t>
        <a:bodyPr/>
        <a:lstStyle/>
        <a:p>
          <a:endParaRPr lang="en-US"/>
        </a:p>
      </dgm:t>
    </dgm:pt>
    <dgm:pt modelId="{85CDF543-40E0-453D-ACF0-92BE968F7626}" type="sibTrans" cxnId="{45D8ED67-3805-434C-8C6C-12F00C7CBFEE}">
      <dgm:prSet/>
      <dgm:spPr/>
      <dgm:t>
        <a:bodyPr/>
        <a:lstStyle/>
        <a:p>
          <a:endParaRPr lang="en-US"/>
        </a:p>
      </dgm:t>
    </dgm:pt>
    <dgm:pt modelId="{2ED94EE2-4F99-40F9-ADFE-01185A6736EA}" type="pres">
      <dgm:prSet presAssocID="{FC4DA6A8-DEF7-4745-B422-295B836D17D4}" presName="linear" presStyleCnt="0">
        <dgm:presLayoutVars>
          <dgm:animLvl val="lvl"/>
          <dgm:resizeHandles val="exact"/>
        </dgm:presLayoutVars>
      </dgm:prSet>
      <dgm:spPr/>
    </dgm:pt>
    <dgm:pt modelId="{28EB788B-87FD-4FCF-BA4C-EF84424BFA41}" type="pres">
      <dgm:prSet presAssocID="{B457549A-7F9A-4B01-9039-0CCEA701458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E347C3-B1F6-4951-8E1C-168FEB79C113}" type="pres">
      <dgm:prSet presAssocID="{F21B8B09-BCA3-4B5C-8F4D-84C88177DAC5}" presName="spacer" presStyleCnt="0"/>
      <dgm:spPr/>
    </dgm:pt>
    <dgm:pt modelId="{5048C3AE-9F8C-4E88-830F-D28B479B607F}" type="pres">
      <dgm:prSet presAssocID="{6986C426-1EAD-485E-A97E-6961A66886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7846B9-E0CF-4FE0-9592-DC6090E67D38}" type="pres">
      <dgm:prSet presAssocID="{03279F9A-9F77-4F68-BC5B-4E4B1BF6E307}" presName="spacer" presStyleCnt="0"/>
      <dgm:spPr/>
    </dgm:pt>
    <dgm:pt modelId="{EE6BDFA9-AEB3-4242-AC33-9899B3FAAB0D}" type="pres">
      <dgm:prSet presAssocID="{5A1D9014-23FF-4C3E-B79C-E819A78BAF4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57C7D34-5077-4824-9A07-5A72BC21A54A}" type="presOf" srcId="{5A1D9014-23FF-4C3E-B79C-E819A78BAF45}" destId="{EE6BDFA9-AEB3-4242-AC33-9899B3FAAB0D}" srcOrd="0" destOrd="0" presId="urn:microsoft.com/office/officeart/2005/8/layout/vList2"/>
    <dgm:cxn modelId="{45D8ED67-3805-434C-8C6C-12F00C7CBFEE}" srcId="{FC4DA6A8-DEF7-4745-B422-295B836D17D4}" destId="{5A1D9014-23FF-4C3E-B79C-E819A78BAF45}" srcOrd="2" destOrd="0" parTransId="{308145D1-4429-4EAD-A368-93CB6674BAF3}" sibTransId="{85CDF543-40E0-453D-ACF0-92BE968F7626}"/>
    <dgm:cxn modelId="{C9DAD27A-18F9-45AF-AAF1-E764741305D9}" type="presOf" srcId="{6986C426-1EAD-485E-A97E-6961A668860C}" destId="{5048C3AE-9F8C-4E88-830F-D28B479B607F}" srcOrd="0" destOrd="0" presId="urn:microsoft.com/office/officeart/2005/8/layout/vList2"/>
    <dgm:cxn modelId="{BAA4F49A-4346-449F-BE2F-2206C639D9FD}" type="presOf" srcId="{FC4DA6A8-DEF7-4745-B422-295B836D17D4}" destId="{2ED94EE2-4F99-40F9-ADFE-01185A6736EA}" srcOrd="0" destOrd="0" presId="urn:microsoft.com/office/officeart/2005/8/layout/vList2"/>
    <dgm:cxn modelId="{A684D1C6-8DE5-4283-B4E9-17B9CE5DC23F}" srcId="{FC4DA6A8-DEF7-4745-B422-295B836D17D4}" destId="{6986C426-1EAD-485E-A97E-6961A668860C}" srcOrd="1" destOrd="0" parTransId="{69B408B9-EFA3-4192-AE75-7978937DE5DF}" sibTransId="{03279F9A-9F77-4F68-BC5B-4E4B1BF6E307}"/>
    <dgm:cxn modelId="{AD72B3D2-3FAC-4DD7-B874-97A92A80AF7B}" type="presOf" srcId="{B457549A-7F9A-4B01-9039-0CCEA7014586}" destId="{28EB788B-87FD-4FCF-BA4C-EF84424BFA41}" srcOrd="0" destOrd="0" presId="urn:microsoft.com/office/officeart/2005/8/layout/vList2"/>
    <dgm:cxn modelId="{A35E2CE9-79BE-45E4-B28C-9EC604F7603B}" srcId="{FC4DA6A8-DEF7-4745-B422-295B836D17D4}" destId="{B457549A-7F9A-4B01-9039-0CCEA7014586}" srcOrd="0" destOrd="0" parTransId="{F727CA64-9C79-452A-8BD2-3651E0AA776D}" sibTransId="{F21B8B09-BCA3-4B5C-8F4D-84C88177DAC5}"/>
    <dgm:cxn modelId="{BAD3F7D1-9117-45A9-BCF6-D9996F0783AF}" type="presParOf" srcId="{2ED94EE2-4F99-40F9-ADFE-01185A6736EA}" destId="{28EB788B-87FD-4FCF-BA4C-EF84424BFA41}" srcOrd="0" destOrd="0" presId="urn:microsoft.com/office/officeart/2005/8/layout/vList2"/>
    <dgm:cxn modelId="{11C95FDF-7158-4E67-AF81-77ED1F6DD9EA}" type="presParOf" srcId="{2ED94EE2-4F99-40F9-ADFE-01185A6736EA}" destId="{FCE347C3-B1F6-4951-8E1C-168FEB79C113}" srcOrd="1" destOrd="0" presId="urn:microsoft.com/office/officeart/2005/8/layout/vList2"/>
    <dgm:cxn modelId="{E22BCCFB-A618-4F16-A288-4F26C2178593}" type="presParOf" srcId="{2ED94EE2-4F99-40F9-ADFE-01185A6736EA}" destId="{5048C3AE-9F8C-4E88-830F-D28B479B607F}" srcOrd="2" destOrd="0" presId="urn:microsoft.com/office/officeart/2005/8/layout/vList2"/>
    <dgm:cxn modelId="{77ED5E74-5588-42E0-98D1-F5670239AA7E}" type="presParOf" srcId="{2ED94EE2-4F99-40F9-ADFE-01185A6736EA}" destId="{017846B9-E0CF-4FE0-9592-DC6090E67D38}" srcOrd="3" destOrd="0" presId="urn:microsoft.com/office/officeart/2005/8/layout/vList2"/>
    <dgm:cxn modelId="{CEA90482-A797-4700-8CE9-0B0700513C2A}" type="presParOf" srcId="{2ED94EE2-4F99-40F9-ADFE-01185A6736EA}" destId="{EE6BDFA9-AEB3-4242-AC33-9899B3FAAB0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AE69D4-7554-4847-ABAA-51E224618E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B17CDA2-F0E1-4730-A388-B6BDD83E064C}">
      <dgm:prSet/>
      <dgm:spPr/>
      <dgm:t>
        <a:bodyPr/>
        <a:lstStyle/>
        <a:p>
          <a:r>
            <a:rPr lang="en-US" baseline="0"/>
            <a:t>Researchers </a:t>
          </a:r>
          <a:endParaRPr lang="en-US"/>
        </a:p>
      </dgm:t>
    </dgm:pt>
    <dgm:pt modelId="{C9767C03-7AA1-4410-AA48-F4B8ED69811F}" type="parTrans" cxnId="{7B067ABB-182F-46A5-9AA5-C56F95738AB9}">
      <dgm:prSet/>
      <dgm:spPr/>
      <dgm:t>
        <a:bodyPr/>
        <a:lstStyle/>
        <a:p>
          <a:endParaRPr lang="en-US"/>
        </a:p>
      </dgm:t>
    </dgm:pt>
    <dgm:pt modelId="{103A9EB7-837C-4915-AC67-B6526F6013AB}" type="sibTrans" cxnId="{7B067ABB-182F-46A5-9AA5-C56F95738AB9}">
      <dgm:prSet/>
      <dgm:spPr/>
      <dgm:t>
        <a:bodyPr/>
        <a:lstStyle/>
        <a:p>
          <a:endParaRPr lang="en-US"/>
        </a:p>
      </dgm:t>
    </dgm:pt>
    <dgm:pt modelId="{AA5F8AEB-A73A-435B-ACDE-86EDD30CC7CD}">
      <dgm:prSet/>
      <dgm:spPr/>
      <dgm:t>
        <a:bodyPr/>
        <a:lstStyle/>
        <a:p>
          <a:r>
            <a:rPr lang="en-US" baseline="0"/>
            <a:t>Practitioners </a:t>
          </a:r>
          <a:endParaRPr lang="en-US"/>
        </a:p>
      </dgm:t>
    </dgm:pt>
    <dgm:pt modelId="{00372D8D-E41D-49C7-80AE-11D195D770BE}" type="parTrans" cxnId="{3D19733B-8820-4267-A886-D3E9F80D5BF9}">
      <dgm:prSet/>
      <dgm:spPr/>
      <dgm:t>
        <a:bodyPr/>
        <a:lstStyle/>
        <a:p>
          <a:endParaRPr lang="en-US"/>
        </a:p>
      </dgm:t>
    </dgm:pt>
    <dgm:pt modelId="{B02D3B04-8BB1-4315-9211-4CC5B5BE807C}" type="sibTrans" cxnId="{3D19733B-8820-4267-A886-D3E9F80D5BF9}">
      <dgm:prSet/>
      <dgm:spPr/>
      <dgm:t>
        <a:bodyPr/>
        <a:lstStyle/>
        <a:p>
          <a:endParaRPr lang="en-US"/>
        </a:p>
      </dgm:t>
    </dgm:pt>
    <dgm:pt modelId="{3F38A935-E36A-4178-BEC2-011A9C3B46C3}">
      <dgm:prSet/>
      <dgm:spPr/>
      <dgm:t>
        <a:bodyPr/>
        <a:lstStyle/>
        <a:p>
          <a:r>
            <a:rPr lang="en-US" baseline="0"/>
            <a:t>End-users </a:t>
          </a:r>
          <a:endParaRPr lang="en-US"/>
        </a:p>
      </dgm:t>
    </dgm:pt>
    <dgm:pt modelId="{8E547E81-304D-44C8-9655-4D833BB426B3}" type="parTrans" cxnId="{F20941A3-DD5C-4685-AF3F-D5D265F1FE37}">
      <dgm:prSet/>
      <dgm:spPr/>
      <dgm:t>
        <a:bodyPr/>
        <a:lstStyle/>
        <a:p>
          <a:endParaRPr lang="en-US"/>
        </a:p>
      </dgm:t>
    </dgm:pt>
    <dgm:pt modelId="{75F3EED9-4199-4DA4-AC06-381782A73520}" type="sibTrans" cxnId="{F20941A3-DD5C-4685-AF3F-D5D265F1FE37}">
      <dgm:prSet/>
      <dgm:spPr/>
      <dgm:t>
        <a:bodyPr/>
        <a:lstStyle/>
        <a:p>
          <a:endParaRPr lang="en-US"/>
        </a:p>
      </dgm:t>
    </dgm:pt>
    <dgm:pt modelId="{78C56492-6EB0-4BA6-A028-951E7A44774D}">
      <dgm:prSet/>
      <dgm:spPr/>
      <dgm:t>
        <a:bodyPr/>
        <a:lstStyle/>
        <a:p>
          <a:r>
            <a:rPr lang="en-US" baseline="0"/>
            <a:t>Affected communities </a:t>
          </a:r>
          <a:endParaRPr lang="en-US"/>
        </a:p>
      </dgm:t>
    </dgm:pt>
    <dgm:pt modelId="{BFC4E498-1BF0-4AEA-A8CE-5F1457F6FF56}" type="parTrans" cxnId="{2B0F4CAB-3450-4B67-8D21-0A83E7B35D8E}">
      <dgm:prSet/>
      <dgm:spPr/>
      <dgm:t>
        <a:bodyPr/>
        <a:lstStyle/>
        <a:p>
          <a:endParaRPr lang="en-US"/>
        </a:p>
      </dgm:t>
    </dgm:pt>
    <dgm:pt modelId="{01AE9887-F2F1-4622-929C-9C2ADAEC5CF1}" type="sibTrans" cxnId="{2B0F4CAB-3450-4B67-8D21-0A83E7B35D8E}">
      <dgm:prSet/>
      <dgm:spPr/>
      <dgm:t>
        <a:bodyPr/>
        <a:lstStyle/>
        <a:p>
          <a:endParaRPr lang="en-US"/>
        </a:p>
      </dgm:t>
    </dgm:pt>
    <dgm:pt modelId="{AA142DD8-B567-442E-8209-BF0506D9F5CA}">
      <dgm:prSet/>
      <dgm:spPr/>
      <dgm:t>
        <a:bodyPr/>
        <a:lstStyle/>
        <a:p>
          <a:r>
            <a:rPr lang="en-US" baseline="0"/>
            <a:t>Regulators </a:t>
          </a:r>
          <a:endParaRPr lang="en-US"/>
        </a:p>
      </dgm:t>
    </dgm:pt>
    <dgm:pt modelId="{5F67DEBC-7F3A-4B3A-B71E-CF62804DA282}" type="parTrans" cxnId="{7BCDA8C9-265F-445D-A3C7-463E7F7068D5}">
      <dgm:prSet/>
      <dgm:spPr/>
      <dgm:t>
        <a:bodyPr/>
        <a:lstStyle/>
        <a:p>
          <a:endParaRPr lang="en-US"/>
        </a:p>
      </dgm:t>
    </dgm:pt>
    <dgm:pt modelId="{E697863D-E2C2-48C8-B430-5D9B0174B759}" type="sibTrans" cxnId="{7BCDA8C9-265F-445D-A3C7-463E7F7068D5}">
      <dgm:prSet/>
      <dgm:spPr/>
      <dgm:t>
        <a:bodyPr/>
        <a:lstStyle/>
        <a:p>
          <a:endParaRPr lang="en-US"/>
        </a:p>
      </dgm:t>
    </dgm:pt>
    <dgm:pt modelId="{41E82851-F40F-4C80-B980-42EDA761D842}" type="pres">
      <dgm:prSet presAssocID="{B1AE69D4-7554-4847-ABAA-51E224618ED6}" presName="root" presStyleCnt="0">
        <dgm:presLayoutVars>
          <dgm:dir/>
          <dgm:resizeHandles val="exact"/>
        </dgm:presLayoutVars>
      </dgm:prSet>
      <dgm:spPr/>
    </dgm:pt>
    <dgm:pt modelId="{6D4A7FB6-B115-440E-B441-63FA46A5D077}" type="pres">
      <dgm:prSet presAssocID="{7B17CDA2-F0E1-4730-A388-B6BDD83E064C}" presName="compNode" presStyleCnt="0"/>
      <dgm:spPr/>
    </dgm:pt>
    <dgm:pt modelId="{F458044C-2CC9-4025-AB98-047F1E5C5695}" type="pres">
      <dgm:prSet presAssocID="{7B17CDA2-F0E1-4730-A388-B6BDD83E064C}" presName="bgRect" presStyleLbl="bgShp" presStyleIdx="0" presStyleCnt="5"/>
      <dgm:spPr/>
    </dgm:pt>
    <dgm:pt modelId="{8C121ECE-EA5D-407E-A159-DC77C2721D7D}" type="pres">
      <dgm:prSet presAssocID="{7B17CDA2-F0E1-4730-A388-B6BDD83E064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BFA98990-B302-40CA-AA9A-2A5622DAC0E9}" type="pres">
      <dgm:prSet presAssocID="{7B17CDA2-F0E1-4730-A388-B6BDD83E064C}" presName="spaceRect" presStyleCnt="0"/>
      <dgm:spPr/>
    </dgm:pt>
    <dgm:pt modelId="{2D65B1D9-6D50-46D4-8664-574542A76D5A}" type="pres">
      <dgm:prSet presAssocID="{7B17CDA2-F0E1-4730-A388-B6BDD83E064C}" presName="parTx" presStyleLbl="revTx" presStyleIdx="0" presStyleCnt="5">
        <dgm:presLayoutVars>
          <dgm:chMax val="0"/>
          <dgm:chPref val="0"/>
        </dgm:presLayoutVars>
      </dgm:prSet>
      <dgm:spPr/>
    </dgm:pt>
    <dgm:pt modelId="{AFA19394-714D-4BD4-948D-A59EDA816842}" type="pres">
      <dgm:prSet presAssocID="{103A9EB7-837C-4915-AC67-B6526F6013AB}" presName="sibTrans" presStyleCnt="0"/>
      <dgm:spPr/>
    </dgm:pt>
    <dgm:pt modelId="{BC5CB710-BD99-4CE7-896A-E139201BE5E3}" type="pres">
      <dgm:prSet presAssocID="{AA5F8AEB-A73A-435B-ACDE-86EDD30CC7CD}" presName="compNode" presStyleCnt="0"/>
      <dgm:spPr/>
    </dgm:pt>
    <dgm:pt modelId="{65142D78-D5EC-4C4C-AFA5-90FF1A08AD29}" type="pres">
      <dgm:prSet presAssocID="{AA5F8AEB-A73A-435B-ACDE-86EDD30CC7CD}" presName="bgRect" presStyleLbl="bgShp" presStyleIdx="1" presStyleCnt="5"/>
      <dgm:spPr/>
    </dgm:pt>
    <dgm:pt modelId="{DD9F6656-B310-4EE4-BFA1-CA0585DFF1A4}" type="pres">
      <dgm:prSet presAssocID="{AA5F8AEB-A73A-435B-ACDE-86EDD30CC7C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A3B1F23D-9EFD-4309-A617-B45F0835501E}" type="pres">
      <dgm:prSet presAssocID="{AA5F8AEB-A73A-435B-ACDE-86EDD30CC7CD}" presName="spaceRect" presStyleCnt="0"/>
      <dgm:spPr/>
    </dgm:pt>
    <dgm:pt modelId="{83350FAB-3016-4E0F-B5CD-2C282C6E3D6B}" type="pres">
      <dgm:prSet presAssocID="{AA5F8AEB-A73A-435B-ACDE-86EDD30CC7CD}" presName="parTx" presStyleLbl="revTx" presStyleIdx="1" presStyleCnt="5">
        <dgm:presLayoutVars>
          <dgm:chMax val="0"/>
          <dgm:chPref val="0"/>
        </dgm:presLayoutVars>
      </dgm:prSet>
      <dgm:spPr/>
    </dgm:pt>
    <dgm:pt modelId="{8290A35C-E7D5-4786-B102-3042F2229415}" type="pres">
      <dgm:prSet presAssocID="{B02D3B04-8BB1-4315-9211-4CC5B5BE807C}" presName="sibTrans" presStyleCnt="0"/>
      <dgm:spPr/>
    </dgm:pt>
    <dgm:pt modelId="{22465F79-630C-4F2B-8632-946C21BEAF91}" type="pres">
      <dgm:prSet presAssocID="{3F38A935-E36A-4178-BEC2-011A9C3B46C3}" presName="compNode" presStyleCnt="0"/>
      <dgm:spPr/>
    </dgm:pt>
    <dgm:pt modelId="{3FB1DCB8-5C43-45A7-B1A5-F96ECBC262F6}" type="pres">
      <dgm:prSet presAssocID="{3F38A935-E36A-4178-BEC2-011A9C3B46C3}" presName="bgRect" presStyleLbl="bgShp" presStyleIdx="2" presStyleCnt="5"/>
      <dgm:spPr/>
    </dgm:pt>
    <dgm:pt modelId="{BF2C5D9A-0772-4507-97B6-78D22BC3A845}" type="pres">
      <dgm:prSet presAssocID="{3F38A935-E36A-4178-BEC2-011A9C3B46C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atre"/>
        </a:ext>
      </dgm:extLst>
    </dgm:pt>
    <dgm:pt modelId="{570A2A46-3758-4AD2-A576-805AD12E4312}" type="pres">
      <dgm:prSet presAssocID="{3F38A935-E36A-4178-BEC2-011A9C3B46C3}" presName="spaceRect" presStyleCnt="0"/>
      <dgm:spPr/>
    </dgm:pt>
    <dgm:pt modelId="{CE7D6EC4-D225-43CE-B288-B316A1BF0F1C}" type="pres">
      <dgm:prSet presAssocID="{3F38A935-E36A-4178-BEC2-011A9C3B46C3}" presName="parTx" presStyleLbl="revTx" presStyleIdx="2" presStyleCnt="5">
        <dgm:presLayoutVars>
          <dgm:chMax val="0"/>
          <dgm:chPref val="0"/>
        </dgm:presLayoutVars>
      </dgm:prSet>
      <dgm:spPr/>
    </dgm:pt>
    <dgm:pt modelId="{D01EA1AC-EE1A-4FDF-A5E3-C9666F2A4FDF}" type="pres">
      <dgm:prSet presAssocID="{75F3EED9-4199-4DA4-AC06-381782A73520}" presName="sibTrans" presStyleCnt="0"/>
      <dgm:spPr/>
    </dgm:pt>
    <dgm:pt modelId="{0EB19260-2F50-4B6F-BFCC-D357F6F897D7}" type="pres">
      <dgm:prSet presAssocID="{78C56492-6EB0-4BA6-A028-951E7A44774D}" presName="compNode" presStyleCnt="0"/>
      <dgm:spPr/>
    </dgm:pt>
    <dgm:pt modelId="{764C83AD-66D9-43FA-B5CF-33FA93D6C0E2}" type="pres">
      <dgm:prSet presAssocID="{78C56492-6EB0-4BA6-A028-951E7A44774D}" presName="bgRect" presStyleLbl="bgShp" presStyleIdx="3" presStyleCnt="5"/>
      <dgm:spPr/>
    </dgm:pt>
    <dgm:pt modelId="{09BB4C47-10A9-46CA-8247-A89653B3E3E3}" type="pres">
      <dgm:prSet presAssocID="{78C56492-6EB0-4BA6-A028-951E7A44774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B2AF5F2-63A3-4BDC-A1B1-9C83A6861EE6}" type="pres">
      <dgm:prSet presAssocID="{78C56492-6EB0-4BA6-A028-951E7A44774D}" presName="spaceRect" presStyleCnt="0"/>
      <dgm:spPr/>
    </dgm:pt>
    <dgm:pt modelId="{28CE4C23-AB1E-43B5-AC0B-373F9202B73D}" type="pres">
      <dgm:prSet presAssocID="{78C56492-6EB0-4BA6-A028-951E7A44774D}" presName="parTx" presStyleLbl="revTx" presStyleIdx="3" presStyleCnt="5">
        <dgm:presLayoutVars>
          <dgm:chMax val="0"/>
          <dgm:chPref val="0"/>
        </dgm:presLayoutVars>
      </dgm:prSet>
      <dgm:spPr/>
    </dgm:pt>
    <dgm:pt modelId="{DB844D2E-5B62-4883-99F5-BCA514875BF8}" type="pres">
      <dgm:prSet presAssocID="{01AE9887-F2F1-4622-929C-9C2ADAEC5CF1}" presName="sibTrans" presStyleCnt="0"/>
      <dgm:spPr/>
    </dgm:pt>
    <dgm:pt modelId="{B7CBC730-0365-49B1-8679-15E5A253EBE4}" type="pres">
      <dgm:prSet presAssocID="{AA142DD8-B567-442E-8209-BF0506D9F5CA}" presName="compNode" presStyleCnt="0"/>
      <dgm:spPr/>
    </dgm:pt>
    <dgm:pt modelId="{7C1323BB-E9D3-4DDE-97D5-5397A6EFB963}" type="pres">
      <dgm:prSet presAssocID="{AA142DD8-B567-442E-8209-BF0506D9F5CA}" presName="bgRect" presStyleLbl="bgShp" presStyleIdx="4" presStyleCnt="5"/>
      <dgm:spPr/>
    </dgm:pt>
    <dgm:pt modelId="{85CDEF9C-76B1-48B8-997C-7883E5388749}" type="pres">
      <dgm:prSet presAssocID="{AA142DD8-B567-442E-8209-BF0506D9F5C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C1D0C41C-8F89-47A2-9030-CB5C121F4693}" type="pres">
      <dgm:prSet presAssocID="{AA142DD8-B567-442E-8209-BF0506D9F5CA}" presName="spaceRect" presStyleCnt="0"/>
      <dgm:spPr/>
    </dgm:pt>
    <dgm:pt modelId="{B4C65A4E-042D-4362-BBE7-B007C50E9E2D}" type="pres">
      <dgm:prSet presAssocID="{AA142DD8-B567-442E-8209-BF0506D9F5C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ACBA41E-9E53-468A-A5C8-F628B1D35137}" type="presOf" srcId="{7B17CDA2-F0E1-4730-A388-B6BDD83E064C}" destId="{2D65B1D9-6D50-46D4-8664-574542A76D5A}" srcOrd="0" destOrd="0" presId="urn:microsoft.com/office/officeart/2018/2/layout/IconVerticalSolidList"/>
    <dgm:cxn modelId="{8B264C23-71DD-4B24-A7D2-44544D0572EE}" type="presOf" srcId="{3F38A935-E36A-4178-BEC2-011A9C3B46C3}" destId="{CE7D6EC4-D225-43CE-B288-B316A1BF0F1C}" srcOrd="0" destOrd="0" presId="urn:microsoft.com/office/officeart/2018/2/layout/IconVerticalSolidList"/>
    <dgm:cxn modelId="{3D19733B-8820-4267-A886-D3E9F80D5BF9}" srcId="{B1AE69D4-7554-4847-ABAA-51E224618ED6}" destId="{AA5F8AEB-A73A-435B-ACDE-86EDD30CC7CD}" srcOrd="1" destOrd="0" parTransId="{00372D8D-E41D-49C7-80AE-11D195D770BE}" sibTransId="{B02D3B04-8BB1-4315-9211-4CC5B5BE807C}"/>
    <dgm:cxn modelId="{C2D76E93-BC82-4506-9831-B98607ADB783}" type="presOf" srcId="{AA5F8AEB-A73A-435B-ACDE-86EDD30CC7CD}" destId="{83350FAB-3016-4E0F-B5CD-2C282C6E3D6B}" srcOrd="0" destOrd="0" presId="urn:microsoft.com/office/officeart/2018/2/layout/IconVerticalSolidList"/>
    <dgm:cxn modelId="{F20941A3-DD5C-4685-AF3F-D5D265F1FE37}" srcId="{B1AE69D4-7554-4847-ABAA-51E224618ED6}" destId="{3F38A935-E36A-4178-BEC2-011A9C3B46C3}" srcOrd="2" destOrd="0" parTransId="{8E547E81-304D-44C8-9655-4D833BB426B3}" sibTransId="{75F3EED9-4199-4DA4-AC06-381782A73520}"/>
    <dgm:cxn modelId="{2B0F4CAB-3450-4B67-8D21-0A83E7B35D8E}" srcId="{B1AE69D4-7554-4847-ABAA-51E224618ED6}" destId="{78C56492-6EB0-4BA6-A028-951E7A44774D}" srcOrd="3" destOrd="0" parTransId="{BFC4E498-1BF0-4AEA-A8CE-5F1457F6FF56}" sibTransId="{01AE9887-F2F1-4622-929C-9C2ADAEC5CF1}"/>
    <dgm:cxn modelId="{A13BADAE-CB30-4378-93DE-90F1827947D1}" type="presOf" srcId="{78C56492-6EB0-4BA6-A028-951E7A44774D}" destId="{28CE4C23-AB1E-43B5-AC0B-373F9202B73D}" srcOrd="0" destOrd="0" presId="urn:microsoft.com/office/officeart/2018/2/layout/IconVerticalSolidList"/>
    <dgm:cxn modelId="{7B067ABB-182F-46A5-9AA5-C56F95738AB9}" srcId="{B1AE69D4-7554-4847-ABAA-51E224618ED6}" destId="{7B17CDA2-F0E1-4730-A388-B6BDD83E064C}" srcOrd="0" destOrd="0" parTransId="{C9767C03-7AA1-4410-AA48-F4B8ED69811F}" sibTransId="{103A9EB7-837C-4915-AC67-B6526F6013AB}"/>
    <dgm:cxn modelId="{E09399C7-4E6D-4C39-8527-EC1DDA4A1367}" type="presOf" srcId="{AA142DD8-B567-442E-8209-BF0506D9F5CA}" destId="{B4C65A4E-042D-4362-BBE7-B007C50E9E2D}" srcOrd="0" destOrd="0" presId="urn:microsoft.com/office/officeart/2018/2/layout/IconVerticalSolidList"/>
    <dgm:cxn modelId="{7BCDA8C9-265F-445D-A3C7-463E7F7068D5}" srcId="{B1AE69D4-7554-4847-ABAA-51E224618ED6}" destId="{AA142DD8-B567-442E-8209-BF0506D9F5CA}" srcOrd="4" destOrd="0" parTransId="{5F67DEBC-7F3A-4B3A-B71E-CF62804DA282}" sibTransId="{E697863D-E2C2-48C8-B430-5D9B0174B759}"/>
    <dgm:cxn modelId="{2EAA6BFC-493C-4720-8B6C-62ECD01F7EE0}" type="presOf" srcId="{B1AE69D4-7554-4847-ABAA-51E224618ED6}" destId="{41E82851-F40F-4C80-B980-42EDA761D842}" srcOrd="0" destOrd="0" presId="urn:microsoft.com/office/officeart/2018/2/layout/IconVerticalSolidList"/>
    <dgm:cxn modelId="{22CD24E4-01E7-4E66-AFF6-6EE76BC8ADBF}" type="presParOf" srcId="{41E82851-F40F-4C80-B980-42EDA761D842}" destId="{6D4A7FB6-B115-440E-B441-63FA46A5D077}" srcOrd="0" destOrd="0" presId="urn:microsoft.com/office/officeart/2018/2/layout/IconVerticalSolidList"/>
    <dgm:cxn modelId="{C9042C4A-C0A9-411C-BD0D-68621A203C0E}" type="presParOf" srcId="{6D4A7FB6-B115-440E-B441-63FA46A5D077}" destId="{F458044C-2CC9-4025-AB98-047F1E5C5695}" srcOrd="0" destOrd="0" presId="urn:microsoft.com/office/officeart/2018/2/layout/IconVerticalSolidList"/>
    <dgm:cxn modelId="{60EA8524-9723-4917-87B9-061F3E6AC12C}" type="presParOf" srcId="{6D4A7FB6-B115-440E-B441-63FA46A5D077}" destId="{8C121ECE-EA5D-407E-A159-DC77C2721D7D}" srcOrd="1" destOrd="0" presId="urn:microsoft.com/office/officeart/2018/2/layout/IconVerticalSolidList"/>
    <dgm:cxn modelId="{AF250210-8DCE-4D53-88D0-72A0F1E1E133}" type="presParOf" srcId="{6D4A7FB6-B115-440E-B441-63FA46A5D077}" destId="{BFA98990-B302-40CA-AA9A-2A5622DAC0E9}" srcOrd="2" destOrd="0" presId="urn:microsoft.com/office/officeart/2018/2/layout/IconVerticalSolidList"/>
    <dgm:cxn modelId="{3C43B6AD-FB03-4CA1-90CB-C5C97FB80970}" type="presParOf" srcId="{6D4A7FB6-B115-440E-B441-63FA46A5D077}" destId="{2D65B1D9-6D50-46D4-8664-574542A76D5A}" srcOrd="3" destOrd="0" presId="urn:microsoft.com/office/officeart/2018/2/layout/IconVerticalSolidList"/>
    <dgm:cxn modelId="{CBAF03E4-208E-48A0-AD0D-CFA4558B4808}" type="presParOf" srcId="{41E82851-F40F-4C80-B980-42EDA761D842}" destId="{AFA19394-714D-4BD4-948D-A59EDA816842}" srcOrd="1" destOrd="0" presId="urn:microsoft.com/office/officeart/2018/2/layout/IconVerticalSolidList"/>
    <dgm:cxn modelId="{9D9A855B-F290-47AB-9FFC-38123ADBA565}" type="presParOf" srcId="{41E82851-F40F-4C80-B980-42EDA761D842}" destId="{BC5CB710-BD99-4CE7-896A-E139201BE5E3}" srcOrd="2" destOrd="0" presId="urn:microsoft.com/office/officeart/2018/2/layout/IconVerticalSolidList"/>
    <dgm:cxn modelId="{A1D6D360-B13A-4C1A-B86E-0EB585441013}" type="presParOf" srcId="{BC5CB710-BD99-4CE7-896A-E139201BE5E3}" destId="{65142D78-D5EC-4C4C-AFA5-90FF1A08AD29}" srcOrd="0" destOrd="0" presId="urn:microsoft.com/office/officeart/2018/2/layout/IconVerticalSolidList"/>
    <dgm:cxn modelId="{38E8116A-6A19-440A-8288-17DECCC80BA6}" type="presParOf" srcId="{BC5CB710-BD99-4CE7-896A-E139201BE5E3}" destId="{DD9F6656-B310-4EE4-BFA1-CA0585DFF1A4}" srcOrd="1" destOrd="0" presId="urn:microsoft.com/office/officeart/2018/2/layout/IconVerticalSolidList"/>
    <dgm:cxn modelId="{1AC60D41-16FF-4D41-BB55-CCF9889D2F51}" type="presParOf" srcId="{BC5CB710-BD99-4CE7-896A-E139201BE5E3}" destId="{A3B1F23D-9EFD-4309-A617-B45F0835501E}" srcOrd="2" destOrd="0" presId="urn:microsoft.com/office/officeart/2018/2/layout/IconVerticalSolidList"/>
    <dgm:cxn modelId="{67881574-BE81-4CF0-9182-96F85A8E27CB}" type="presParOf" srcId="{BC5CB710-BD99-4CE7-896A-E139201BE5E3}" destId="{83350FAB-3016-4E0F-B5CD-2C282C6E3D6B}" srcOrd="3" destOrd="0" presId="urn:microsoft.com/office/officeart/2018/2/layout/IconVerticalSolidList"/>
    <dgm:cxn modelId="{F18B5747-3E6C-4974-AF91-41987F2FD8E0}" type="presParOf" srcId="{41E82851-F40F-4C80-B980-42EDA761D842}" destId="{8290A35C-E7D5-4786-B102-3042F2229415}" srcOrd="3" destOrd="0" presId="urn:microsoft.com/office/officeart/2018/2/layout/IconVerticalSolidList"/>
    <dgm:cxn modelId="{C250B5FF-626F-4D56-BC80-679D8A03F40D}" type="presParOf" srcId="{41E82851-F40F-4C80-B980-42EDA761D842}" destId="{22465F79-630C-4F2B-8632-946C21BEAF91}" srcOrd="4" destOrd="0" presId="urn:microsoft.com/office/officeart/2018/2/layout/IconVerticalSolidList"/>
    <dgm:cxn modelId="{98BD05A4-B065-43C2-9498-0A2B5858EE24}" type="presParOf" srcId="{22465F79-630C-4F2B-8632-946C21BEAF91}" destId="{3FB1DCB8-5C43-45A7-B1A5-F96ECBC262F6}" srcOrd="0" destOrd="0" presId="urn:microsoft.com/office/officeart/2018/2/layout/IconVerticalSolidList"/>
    <dgm:cxn modelId="{88B172AA-1DAB-4E7C-87EE-783F2E940C16}" type="presParOf" srcId="{22465F79-630C-4F2B-8632-946C21BEAF91}" destId="{BF2C5D9A-0772-4507-97B6-78D22BC3A845}" srcOrd="1" destOrd="0" presId="urn:microsoft.com/office/officeart/2018/2/layout/IconVerticalSolidList"/>
    <dgm:cxn modelId="{F60AED40-34FB-4D4D-A7AA-8AAB15EBD2A3}" type="presParOf" srcId="{22465F79-630C-4F2B-8632-946C21BEAF91}" destId="{570A2A46-3758-4AD2-A576-805AD12E4312}" srcOrd="2" destOrd="0" presId="urn:microsoft.com/office/officeart/2018/2/layout/IconVerticalSolidList"/>
    <dgm:cxn modelId="{6F114FD9-2105-487A-B294-7F3F356D35C9}" type="presParOf" srcId="{22465F79-630C-4F2B-8632-946C21BEAF91}" destId="{CE7D6EC4-D225-43CE-B288-B316A1BF0F1C}" srcOrd="3" destOrd="0" presId="urn:microsoft.com/office/officeart/2018/2/layout/IconVerticalSolidList"/>
    <dgm:cxn modelId="{4048293F-47DD-4BD6-B9C6-5A5A899F9701}" type="presParOf" srcId="{41E82851-F40F-4C80-B980-42EDA761D842}" destId="{D01EA1AC-EE1A-4FDF-A5E3-C9666F2A4FDF}" srcOrd="5" destOrd="0" presId="urn:microsoft.com/office/officeart/2018/2/layout/IconVerticalSolidList"/>
    <dgm:cxn modelId="{6ED48FC0-EBE5-40C7-9C65-E98B343A5040}" type="presParOf" srcId="{41E82851-F40F-4C80-B980-42EDA761D842}" destId="{0EB19260-2F50-4B6F-BFCC-D357F6F897D7}" srcOrd="6" destOrd="0" presId="urn:microsoft.com/office/officeart/2018/2/layout/IconVerticalSolidList"/>
    <dgm:cxn modelId="{70FD787F-4254-4EA3-B652-AD188DBBF8DA}" type="presParOf" srcId="{0EB19260-2F50-4B6F-BFCC-D357F6F897D7}" destId="{764C83AD-66D9-43FA-B5CF-33FA93D6C0E2}" srcOrd="0" destOrd="0" presId="urn:microsoft.com/office/officeart/2018/2/layout/IconVerticalSolidList"/>
    <dgm:cxn modelId="{8024E7C1-709D-46A7-9810-08AA44DD722B}" type="presParOf" srcId="{0EB19260-2F50-4B6F-BFCC-D357F6F897D7}" destId="{09BB4C47-10A9-46CA-8247-A89653B3E3E3}" srcOrd="1" destOrd="0" presId="urn:microsoft.com/office/officeart/2018/2/layout/IconVerticalSolidList"/>
    <dgm:cxn modelId="{7012B956-5502-419B-9885-04D87D372FEB}" type="presParOf" srcId="{0EB19260-2F50-4B6F-BFCC-D357F6F897D7}" destId="{DB2AF5F2-63A3-4BDC-A1B1-9C83A6861EE6}" srcOrd="2" destOrd="0" presId="urn:microsoft.com/office/officeart/2018/2/layout/IconVerticalSolidList"/>
    <dgm:cxn modelId="{17194314-C7C9-4685-964F-1DFC3A0D2D65}" type="presParOf" srcId="{0EB19260-2F50-4B6F-BFCC-D357F6F897D7}" destId="{28CE4C23-AB1E-43B5-AC0B-373F9202B73D}" srcOrd="3" destOrd="0" presId="urn:microsoft.com/office/officeart/2018/2/layout/IconVerticalSolidList"/>
    <dgm:cxn modelId="{CEB826FF-1914-4D03-BA4C-7699961E7824}" type="presParOf" srcId="{41E82851-F40F-4C80-B980-42EDA761D842}" destId="{DB844D2E-5B62-4883-99F5-BCA514875BF8}" srcOrd="7" destOrd="0" presId="urn:microsoft.com/office/officeart/2018/2/layout/IconVerticalSolidList"/>
    <dgm:cxn modelId="{AF39361F-EC64-4FBE-9779-096427A91E36}" type="presParOf" srcId="{41E82851-F40F-4C80-B980-42EDA761D842}" destId="{B7CBC730-0365-49B1-8679-15E5A253EBE4}" srcOrd="8" destOrd="0" presId="urn:microsoft.com/office/officeart/2018/2/layout/IconVerticalSolidList"/>
    <dgm:cxn modelId="{21003721-3B6F-4B78-AFB6-BC2BBD9FD8D6}" type="presParOf" srcId="{B7CBC730-0365-49B1-8679-15E5A253EBE4}" destId="{7C1323BB-E9D3-4DDE-97D5-5397A6EFB963}" srcOrd="0" destOrd="0" presId="urn:microsoft.com/office/officeart/2018/2/layout/IconVerticalSolidList"/>
    <dgm:cxn modelId="{0335A6FC-2B95-4E66-8D3C-3BE074F4B41A}" type="presParOf" srcId="{B7CBC730-0365-49B1-8679-15E5A253EBE4}" destId="{85CDEF9C-76B1-48B8-997C-7883E5388749}" srcOrd="1" destOrd="0" presId="urn:microsoft.com/office/officeart/2018/2/layout/IconVerticalSolidList"/>
    <dgm:cxn modelId="{FFA2A438-FD41-4847-92C5-B738C675D260}" type="presParOf" srcId="{B7CBC730-0365-49B1-8679-15E5A253EBE4}" destId="{C1D0C41C-8F89-47A2-9030-CB5C121F4693}" srcOrd="2" destOrd="0" presId="urn:microsoft.com/office/officeart/2018/2/layout/IconVerticalSolidList"/>
    <dgm:cxn modelId="{15A546B9-B8B8-4D5E-BC66-4DED0A90A7B8}" type="presParOf" srcId="{B7CBC730-0365-49B1-8679-15E5A253EBE4}" destId="{B4C65A4E-042D-4362-BBE7-B007C50E9E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81B4E39-D5D8-4D8F-B1EF-46FCCA07F53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1758194-22DC-4C27-B0C7-EE6A3946284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 dirty="0">
              <a:latin typeface="Microsoft New Tai Lue"/>
            </a:rPr>
            <a:t>Retrieval</a:t>
          </a:r>
          <a:r>
            <a:rPr lang="en-GB" dirty="0">
              <a:latin typeface="Microsoft New Tai Lue"/>
            </a:rPr>
            <a:t> of comparable cross-cultural examples</a:t>
          </a:r>
          <a:endParaRPr lang="en-US" dirty="0"/>
        </a:p>
      </dgm:t>
    </dgm:pt>
    <dgm:pt modelId="{AF2E898C-98DA-4C7A-AF8E-74F930C220AB}" type="parTrans" cxnId="{6A2B69B6-E4A4-4D77-AC86-B205FB4BECA4}">
      <dgm:prSet/>
      <dgm:spPr/>
      <dgm:t>
        <a:bodyPr/>
        <a:lstStyle/>
        <a:p>
          <a:endParaRPr lang="en-US"/>
        </a:p>
      </dgm:t>
    </dgm:pt>
    <dgm:pt modelId="{A3029044-DF76-4E09-86F9-B4E12DC3617B}" type="sibTrans" cxnId="{6A2B69B6-E4A4-4D77-AC86-B205FB4BECA4}">
      <dgm:prSet/>
      <dgm:spPr/>
      <dgm:t>
        <a:bodyPr/>
        <a:lstStyle/>
        <a:p>
          <a:endParaRPr lang="en-US"/>
        </a:p>
      </dgm:t>
    </dgm:pt>
    <dgm:pt modelId="{BFE5598B-5ED0-42BA-8FE3-7C4B7C22E46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Microsoft New Tai Lue"/>
            </a:rPr>
            <a:t>Style transfer models trained on unpaired data</a:t>
          </a:r>
        </a:p>
      </dgm:t>
    </dgm:pt>
    <dgm:pt modelId="{E75B9E63-3246-4414-BE6B-25AB7ED56DFF}" type="parTrans" cxnId="{C9A53EA7-9762-47B6-9410-EA2481F19226}">
      <dgm:prSet/>
      <dgm:spPr/>
    </dgm:pt>
    <dgm:pt modelId="{E46B3DD4-BE21-4B89-AB70-00CC7E1344A1}" type="sibTrans" cxnId="{C9A53EA7-9762-47B6-9410-EA2481F19226}">
      <dgm:prSet/>
      <dgm:spPr/>
      <dgm:t>
        <a:bodyPr/>
        <a:lstStyle/>
        <a:p>
          <a:endParaRPr lang="en-US"/>
        </a:p>
      </dgm:t>
    </dgm:pt>
    <dgm:pt modelId="{6989162D-7721-4C39-A6FB-343A55D650E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Microsoft New Tai Lue"/>
            </a:rPr>
            <a:t>Human-authored references and human evaluation</a:t>
          </a:r>
        </a:p>
      </dgm:t>
    </dgm:pt>
    <dgm:pt modelId="{06409303-8053-46F0-A2BE-2DD1FD7780C7}" type="parTrans" cxnId="{12D3AF69-FF31-40A0-9025-68E56B086A99}">
      <dgm:prSet/>
      <dgm:spPr/>
    </dgm:pt>
    <dgm:pt modelId="{BAAA9E40-5BE8-4192-B546-D39821D4E62F}" type="sibTrans" cxnId="{12D3AF69-FF31-40A0-9025-68E56B086A99}">
      <dgm:prSet/>
      <dgm:spPr/>
      <dgm:t>
        <a:bodyPr/>
        <a:lstStyle/>
        <a:p>
          <a:endParaRPr lang="en-US"/>
        </a:p>
      </dgm:t>
    </dgm:pt>
    <dgm:pt modelId="{EF4CF506-DB09-4564-A773-28B27A65406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Microsoft New Tai Lue"/>
            </a:rPr>
            <a:t>Supervised models trained on paired data</a:t>
          </a:r>
        </a:p>
      </dgm:t>
    </dgm:pt>
    <dgm:pt modelId="{6CA2D97C-5BF8-4B0C-A135-8E758EA4F8D2}" type="parTrans" cxnId="{865CDB02-3386-467E-886D-3CA88509E1A8}">
      <dgm:prSet/>
      <dgm:spPr/>
    </dgm:pt>
    <dgm:pt modelId="{FE930971-3AFD-4E02-AD40-01CFA993B096}" type="sibTrans" cxnId="{865CDB02-3386-467E-886D-3CA88509E1A8}">
      <dgm:prSet/>
      <dgm:spPr/>
      <dgm:t>
        <a:bodyPr/>
        <a:lstStyle/>
        <a:p>
          <a:endParaRPr lang="en-US"/>
        </a:p>
      </dgm:t>
    </dgm:pt>
    <dgm:pt modelId="{DDCBE4D5-24B1-413A-AAC8-DE73852593FB}" type="pres">
      <dgm:prSet presAssocID="{281B4E39-D5D8-4D8F-B1EF-46FCCA07F53D}" presName="root" presStyleCnt="0">
        <dgm:presLayoutVars>
          <dgm:dir/>
          <dgm:resizeHandles val="exact"/>
        </dgm:presLayoutVars>
      </dgm:prSet>
      <dgm:spPr/>
    </dgm:pt>
    <dgm:pt modelId="{85141F14-28E8-4509-AAAA-2ED809506B63}" type="pres">
      <dgm:prSet presAssocID="{71758194-22DC-4C27-B0C7-EE6A39462848}" presName="compNode" presStyleCnt="0"/>
      <dgm:spPr/>
    </dgm:pt>
    <dgm:pt modelId="{E9172FED-FC9A-4EBD-A4E8-F7F4A9BCB1DD}" type="pres">
      <dgm:prSet presAssocID="{71758194-22DC-4C27-B0C7-EE6A39462848}" presName="bgRect" presStyleLbl="bgShp" presStyleIdx="0" presStyleCnt="4"/>
      <dgm:spPr/>
    </dgm:pt>
    <dgm:pt modelId="{C69A371F-E239-487F-A0FA-346C7982B79A}" type="pres">
      <dgm:prSet presAssocID="{71758194-22DC-4C27-B0C7-EE6A3946284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A4EC0334-4659-430F-97F9-12FCF23F72C8}" type="pres">
      <dgm:prSet presAssocID="{71758194-22DC-4C27-B0C7-EE6A39462848}" presName="spaceRect" presStyleCnt="0"/>
      <dgm:spPr/>
    </dgm:pt>
    <dgm:pt modelId="{4A9E436C-D666-49A6-A4C0-ABF510962E1B}" type="pres">
      <dgm:prSet presAssocID="{71758194-22DC-4C27-B0C7-EE6A39462848}" presName="parTx" presStyleLbl="revTx" presStyleIdx="0" presStyleCnt="4">
        <dgm:presLayoutVars>
          <dgm:chMax val="0"/>
          <dgm:chPref val="0"/>
        </dgm:presLayoutVars>
      </dgm:prSet>
      <dgm:spPr/>
    </dgm:pt>
    <dgm:pt modelId="{0BF7B03D-A3F6-4628-B58F-F15B31591547}" type="pres">
      <dgm:prSet presAssocID="{A3029044-DF76-4E09-86F9-B4E12DC3617B}" presName="sibTrans" presStyleCnt="0"/>
      <dgm:spPr/>
    </dgm:pt>
    <dgm:pt modelId="{F04E9AAD-DA09-4AAE-A0F8-EAEB94BF2511}" type="pres">
      <dgm:prSet presAssocID="{EF4CF506-DB09-4564-A773-28B27A65406F}" presName="compNode" presStyleCnt="0"/>
      <dgm:spPr/>
    </dgm:pt>
    <dgm:pt modelId="{01985FF5-ECA8-49D1-904F-3AB1DACF8283}" type="pres">
      <dgm:prSet presAssocID="{EF4CF506-DB09-4564-A773-28B27A65406F}" presName="bgRect" presStyleLbl="bgShp" presStyleIdx="1" presStyleCnt="4"/>
      <dgm:spPr/>
    </dgm:pt>
    <dgm:pt modelId="{EC41E086-5824-4F09-B72D-67546BF927A7}" type="pres">
      <dgm:prSet presAssocID="{EF4CF506-DB09-4564-A773-28B27A65406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FB63F1B5-61E3-4921-B339-895318E229F4}" type="pres">
      <dgm:prSet presAssocID="{EF4CF506-DB09-4564-A773-28B27A65406F}" presName="spaceRect" presStyleCnt="0"/>
      <dgm:spPr/>
    </dgm:pt>
    <dgm:pt modelId="{D7CE305B-C7F2-4AB2-9322-3273D5AC27FC}" type="pres">
      <dgm:prSet presAssocID="{EF4CF506-DB09-4564-A773-28B27A65406F}" presName="parTx" presStyleLbl="revTx" presStyleIdx="1" presStyleCnt="4">
        <dgm:presLayoutVars>
          <dgm:chMax val="0"/>
          <dgm:chPref val="0"/>
        </dgm:presLayoutVars>
      </dgm:prSet>
      <dgm:spPr/>
    </dgm:pt>
    <dgm:pt modelId="{80781961-23BD-4B9C-9766-2C17AEDC5094}" type="pres">
      <dgm:prSet presAssocID="{FE930971-3AFD-4E02-AD40-01CFA993B096}" presName="sibTrans" presStyleCnt="0"/>
      <dgm:spPr/>
    </dgm:pt>
    <dgm:pt modelId="{E4374870-CFD8-4907-9811-3BCAE466B904}" type="pres">
      <dgm:prSet presAssocID="{BFE5598B-5ED0-42BA-8FE3-7C4B7C22E463}" presName="compNode" presStyleCnt="0"/>
      <dgm:spPr/>
    </dgm:pt>
    <dgm:pt modelId="{DF7F7F7E-2270-45F9-B53F-C2088BB0BB9E}" type="pres">
      <dgm:prSet presAssocID="{BFE5598B-5ED0-42BA-8FE3-7C4B7C22E463}" presName="bgRect" presStyleLbl="bgShp" presStyleIdx="2" presStyleCnt="4"/>
      <dgm:spPr/>
    </dgm:pt>
    <dgm:pt modelId="{AA2F458D-82C9-4428-8FC8-EBDE8AC1CF77}" type="pres">
      <dgm:prSet presAssocID="{BFE5598B-5ED0-42BA-8FE3-7C4B7C22E46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3A5E644-5FBF-4B4A-81FB-5698501BFE1D}" type="pres">
      <dgm:prSet presAssocID="{BFE5598B-5ED0-42BA-8FE3-7C4B7C22E463}" presName="spaceRect" presStyleCnt="0"/>
      <dgm:spPr/>
    </dgm:pt>
    <dgm:pt modelId="{185ECBC8-FB2D-4CA1-84AC-9025D166033F}" type="pres">
      <dgm:prSet presAssocID="{BFE5598B-5ED0-42BA-8FE3-7C4B7C22E463}" presName="parTx" presStyleLbl="revTx" presStyleIdx="2" presStyleCnt="4">
        <dgm:presLayoutVars>
          <dgm:chMax val="0"/>
          <dgm:chPref val="0"/>
        </dgm:presLayoutVars>
      </dgm:prSet>
      <dgm:spPr/>
    </dgm:pt>
    <dgm:pt modelId="{B354B737-CF0B-41D1-B195-F3975FA09F87}" type="pres">
      <dgm:prSet presAssocID="{E46B3DD4-BE21-4B89-AB70-00CC7E1344A1}" presName="sibTrans" presStyleCnt="0"/>
      <dgm:spPr/>
    </dgm:pt>
    <dgm:pt modelId="{87D70F2F-9A77-4AF5-ADF2-948B5C973319}" type="pres">
      <dgm:prSet presAssocID="{6989162D-7721-4C39-A6FB-343A55D650E7}" presName="compNode" presStyleCnt="0"/>
      <dgm:spPr/>
    </dgm:pt>
    <dgm:pt modelId="{219E924C-07CF-46D0-BFB6-53D3BDD53A35}" type="pres">
      <dgm:prSet presAssocID="{6989162D-7721-4C39-A6FB-343A55D650E7}" presName="bgRect" presStyleLbl="bgShp" presStyleIdx="3" presStyleCnt="4"/>
      <dgm:spPr/>
    </dgm:pt>
    <dgm:pt modelId="{179D7A10-4CAC-4196-94B6-C1A02CC93D48}" type="pres">
      <dgm:prSet presAssocID="{6989162D-7721-4C39-A6FB-343A55D650E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EF0167D1-8737-4855-B225-F2421D8AFF2B}" type="pres">
      <dgm:prSet presAssocID="{6989162D-7721-4C39-A6FB-343A55D650E7}" presName="spaceRect" presStyleCnt="0"/>
      <dgm:spPr/>
    </dgm:pt>
    <dgm:pt modelId="{8A8D9CBC-DDEF-41F0-99F4-FCF3356C2A67}" type="pres">
      <dgm:prSet presAssocID="{6989162D-7721-4C39-A6FB-343A55D650E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65CDB02-3386-467E-886D-3CA88509E1A8}" srcId="{281B4E39-D5D8-4D8F-B1EF-46FCCA07F53D}" destId="{EF4CF506-DB09-4564-A773-28B27A65406F}" srcOrd="1" destOrd="0" parTransId="{6CA2D97C-5BF8-4B0C-A135-8E758EA4F8D2}" sibTransId="{FE930971-3AFD-4E02-AD40-01CFA993B096}"/>
    <dgm:cxn modelId="{12D3AF69-FF31-40A0-9025-68E56B086A99}" srcId="{281B4E39-D5D8-4D8F-B1EF-46FCCA07F53D}" destId="{6989162D-7721-4C39-A6FB-343A55D650E7}" srcOrd="3" destOrd="0" parTransId="{06409303-8053-46F0-A2BE-2DD1FD7780C7}" sibTransId="{BAAA9E40-5BE8-4192-B546-D39821D4E62F}"/>
    <dgm:cxn modelId="{00627D8E-A25C-4775-AECE-CF1AF6407C4C}" type="presOf" srcId="{71758194-22DC-4C27-B0C7-EE6A39462848}" destId="{4A9E436C-D666-49A6-A4C0-ABF510962E1B}" srcOrd="0" destOrd="0" presId="urn:microsoft.com/office/officeart/2018/2/layout/IconVerticalSolidList"/>
    <dgm:cxn modelId="{D162E992-32C0-4559-BA72-9E8905C0C694}" type="presOf" srcId="{EF4CF506-DB09-4564-A773-28B27A65406F}" destId="{D7CE305B-C7F2-4AB2-9322-3273D5AC27FC}" srcOrd="0" destOrd="0" presId="urn:microsoft.com/office/officeart/2018/2/layout/IconVerticalSolidList"/>
    <dgm:cxn modelId="{D0349D9E-40B4-484F-8B11-1417A3278A90}" type="presOf" srcId="{281B4E39-D5D8-4D8F-B1EF-46FCCA07F53D}" destId="{DDCBE4D5-24B1-413A-AAC8-DE73852593FB}" srcOrd="0" destOrd="0" presId="urn:microsoft.com/office/officeart/2018/2/layout/IconVerticalSolidList"/>
    <dgm:cxn modelId="{C9A53EA7-9762-47B6-9410-EA2481F19226}" srcId="{281B4E39-D5D8-4D8F-B1EF-46FCCA07F53D}" destId="{BFE5598B-5ED0-42BA-8FE3-7C4B7C22E463}" srcOrd="2" destOrd="0" parTransId="{E75B9E63-3246-4414-BE6B-25AB7ED56DFF}" sibTransId="{E46B3DD4-BE21-4B89-AB70-00CC7E1344A1}"/>
    <dgm:cxn modelId="{5F6E65AD-A243-47CC-8501-ABE8A9556465}" type="presOf" srcId="{6989162D-7721-4C39-A6FB-343A55D650E7}" destId="{8A8D9CBC-DDEF-41F0-99F4-FCF3356C2A67}" srcOrd="0" destOrd="0" presId="urn:microsoft.com/office/officeart/2018/2/layout/IconVerticalSolidList"/>
    <dgm:cxn modelId="{6A2B69B6-E4A4-4D77-AC86-B205FB4BECA4}" srcId="{281B4E39-D5D8-4D8F-B1EF-46FCCA07F53D}" destId="{71758194-22DC-4C27-B0C7-EE6A39462848}" srcOrd="0" destOrd="0" parTransId="{AF2E898C-98DA-4C7A-AF8E-74F930C220AB}" sibTransId="{A3029044-DF76-4E09-86F9-B4E12DC3617B}"/>
    <dgm:cxn modelId="{610708F3-7B98-4CF5-A189-017CBD6C30B2}" type="presOf" srcId="{BFE5598B-5ED0-42BA-8FE3-7C4B7C22E463}" destId="{185ECBC8-FB2D-4CA1-84AC-9025D166033F}" srcOrd="0" destOrd="0" presId="urn:microsoft.com/office/officeart/2018/2/layout/IconVerticalSolidList"/>
    <dgm:cxn modelId="{46F297C1-D994-40E1-A7A3-626B8C04F33A}" type="presParOf" srcId="{DDCBE4D5-24B1-413A-AAC8-DE73852593FB}" destId="{85141F14-28E8-4509-AAAA-2ED809506B63}" srcOrd="0" destOrd="0" presId="urn:microsoft.com/office/officeart/2018/2/layout/IconVerticalSolidList"/>
    <dgm:cxn modelId="{EA399AE5-2169-46CE-A54F-F48E86669B40}" type="presParOf" srcId="{85141F14-28E8-4509-AAAA-2ED809506B63}" destId="{E9172FED-FC9A-4EBD-A4E8-F7F4A9BCB1DD}" srcOrd="0" destOrd="0" presId="urn:microsoft.com/office/officeart/2018/2/layout/IconVerticalSolidList"/>
    <dgm:cxn modelId="{3388825C-0ABB-4F05-92AB-EC90DDB0A2EC}" type="presParOf" srcId="{85141F14-28E8-4509-AAAA-2ED809506B63}" destId="{C69A371F-E239-487F-A0FA-346C7982B79A}" srcOrd="1" destOrd="0" presId="urn:microsoft.com/office/officeart/2018/2/layout/IconVerticalSolidList"/>
    <dgm:cxn modelId="{9997E111-5E04-432F-8EC3-61DCA705ADCB}" type="presParOf" srcId="{85141F14-28E8-4509-AAAA-2ED809506B63}" destId="{A4EC0334-4659-430F-97F9-12FCF23F72C8}" srcOrd="2" destOrd="0" presId="urn:microsoft.com/office/officeart/2018/2/layout/IconVerticalSolidList"/>
    <dgm:cxn modelId="{7612CB8C-87AA-47A1-B276-7BA7447166DE}" type="presParOf" srcId="{85141F14-28E8-4509-AAAA-2ED809506B63}" destId="{4A9E436C-D666-49A6-A4C0-ABF510962E1B}" srcOrd="3" destOrd="0" presId="urn:microsoft.com/office/officeart/2018/2/layout/IconVerticalSolidList"/>
    <dgm:cxn modelId="{50104DE2-6DBA-4561-898F-3899952D60B1}" type="presParOf" srcId="{DDCBE4D5-24B1-413A-AAC8-DE73852593FB}" destId="{0BF7B03D-A3F6-4628-B58F-F15B31591547}" srcOrd="1" destOrd="0" presId="urn:microsoft.com/office/officeart/2018/2/layout/IconVerticalSolidList"/>
    <dgm:cxn modelId="{C0C5E8A8-54C3-4AD0-B368-D0F8F21EB8A7}" type="presParOf" srcId="{DDCBE4D5-24B1-413A-AAC8-DE73852593FB}" destId="{F04E9AAD-DA09-4AAE-A0F8-EAEB94BF2511}" srcOrd="2" destOrd="0" presId="urn:microsoft.com/office/officeart/2018/2/layout/IconVerticalSolidList"/>
    <dgm:cxn modelId="{212381D9-5E54-4E4A-9358-3630700F16D0}" type="presParOf" srcId="{F04E9AAD-DA09-4AAE-A0F8-EAEB94BF2511}" destId="{01985FF5-ECA8-49D1-904F-3AB1DACF8283}" srcOrd="0" destOrd="0" presId="urn:microsoft.com/office/officeart/2018/2/layout/IconVerticalSolidList"/>
    <dgm:cxn modelId="{8BD72796-939B-47E9-8872-EA7732C05DC0}" type="presParOf" srcId="{F04E9AAD-DA09-4AAE-A0F8-EAEB94BF2511}" destId="{EC41E086-5824-4F09-B72D-67546BF927A7}" srcOrd="1" destOrd="0" presId="urn:microsoft.com/office/officeart/2018/2/layout/IconVerticalSolidList"/>
    <dgm:cxn modelId="{351530D1-59E3-4D7A-B886-A74C6E819DDC}" type="presParOf" srcId="{F04E9AAD-DA09-4AAE-A0F8-EAEB94BF2511}" destId="{FB63F1B5-61E3-4921-B339-895318E229F4}" srcOrd="2" destOrd="0" presId="urn:microsoft.com/office/officeart/2018/2/layout/IconVerticalSolidList"/>
    <dgm:cxn modelId="{933641B2-9BEE-413E-B68C-B0DF19AA3A90}" type="presParOf" srcId="{F04E9AAD-DA09-4AAE-A0F8-EAEB94BF2511}" destId="{D7CE305B-C7F2-4AB2-9322-3273D5AC27FC}" srcOrd="3" destOrd="0" presId="urn:microsoft.com/office/officeart/2018/2/layout/IconVerticalSolidList"/>
    <dgm:cxn modelId="{0C26482F-E8C1-40B2-8733-57F8B5C28406}" type="presParOf" srcId="{DDCBE4D5-24B1-413A-AAC8-DE73852593FB}" destId="{80781961-23BD-4B9C-9766-2C17AEDC5094}" srcOrd="3" destOrd="0" presId="urn:microsoft.com/office/officeart/2018/2/layout/IconVerticalSolidList"/>
    <dgm:cxn modelId="{55F74571-9901-49B6-B6AE-D3C6793E9373}" type="presParOf" srcId="{DDCBE4D5-24B1-413A-AAC8-DE73852593FB}" destId="{E4374870-CFD8-4907-9811-3BCAE466B904}" srcOrd="4" destOrd="0" presId="urn:microsoft.com/office/officeart/2018/2/layout/IconVerticalSolidList"/>
    <dgm:cxn modelId="{293BB561-D120-429C-A736-4941B657EE26}" type="presParOf" srcId="{E4374870-CFD8-4907-9811-3BCAE466B904}" destId="{DF7F7F7E-2270-45F9-B53F-C2088BB0BB9E}" srcOrd="0" destOrd="0" presId="urn:microsoft.com/office/officeart/2018/2/layout/IconVerticalSolidList"/>
    <dgm:cxn modelId="{5B26901B-5983-4A2A-9685-FFAD566373EC}" type="presParOf" srcId="{E4374870-CFD8-4907-9811-3BCAE466B904}" destId="{AA2F458D-82C9-4428-8FC8-EBDE8AC1CF77}" srcOrd="1" destOrd="0" presId="urn:microsoft.com/office/officeart/2018/2/layout/IconVerticalSolidList"/>
    <dgm:cxn modelId="{AEFCF87A-2E25-4833-B843-F18CC31F83C4}" type="presParOf" srcId="{E4374870-CFD8-4907-9811-3BCAE466B904}" destId="{B3A5E644-5FBF-4B4A-81FB-5698501BFE1D}" srcOrd="2" destOrd="0" presId="urn:microsoft.com/office/officeart/2018/2/layout/IconVerticalSolidList"/>
    <dgm:cxn modelId="{4AB6BB18-C493-401C-A7BE-6460D4F1AA97}" type="presParOf" srcId="{E4374870-CFD8-4907-9811-3BCAE466B904}" destId="{185ECBC8-FB2D-4CA1-84AC-9025D166033F}" srcOrd="3" destOrd="0" presId="urn:microsoft.com/office/officeart/2018/2/layout/IconVerticalSolidList"/>
    <dgm:cxn modelId="{7184981E-E6CC-4302-B342-AC7A46F8487A}" type="presParOf" srcId="{DDCBE4D5-24B1-413A-AAC8-DE73852593FB}" destId="{B354B737-CF0B-41D1-B195-F3975FA09F87}" srcOrd="5" destOrd="0" presId="urn:microsoft.com/office/officeart/2018/2/layout/IconVerticalSolidList"/>
    <dgm:cxn modelId="{6D8DEDB0-B82C-4E6C-B06D-67ECED0D967B}" type="presParOf" srcId="{DDCBE4D5-24B1-413A-AAC8-DE73852593FB}" destId="{87D70F2F-9A77-4AF5-ADF2-948B5C973319}" srcOrd="6" destOrd="0" presId="urn:microsoft.com/office/officeart/2018/2/layout/IconVerticalSolidList"/>
    <dgm:cxn modelId="{2A8FD546-2ED9-4A0C-A740-FCF567DFFFED}" type="presParOf" srcId="{87D70F2F-9A77-4AF5-ADF2-948B5C973319}" destId="{219E924C-07CF-46D0-BFB6-53D3BDD53A35}" srcOrd="0" destOrd="0" presId="urn:microsoft.com/office/officeart/2018/2/layout/IconVerticalSolidList"/>
    <dgm:cxn modelId="{A93C35A1-C439-4D82-A8A8-879385DBC4F6}" type="presParOf" srcId="{87D70F2F-9A77-4AF5-ADF2-948B5C973319}" destId="{179D7A10-4CAC-4196-94B6-C1A02CC93D48}" srcOrd="1" destOrd="0" presId="urn:microsoft.com/office/officeart/2018/2/layout/IconVerticalSolidList"/>
    <dgm:cxn modelId="{F643BD77-0DE8-4F90-AD9E-4E2474BD6297}" type="presParOf" srcId="{87D70F2F-9A77-4AF5-ADF2-948B5C973319}" destId="{EF0167D1-8737-4855-B225-F2421D8AFF2B}" srcOrd="2" destOrd="0" presId="urn:microsoft.com/office/officeart/2018/2/layout/IconVerticalSolidList"/>
    <dgm:cxn modelId="{27040E43-8A70-4C21-8171-1CEBE48E8B9D}" type="presParOf" srcId="{87D70F2F-9A77-4AF5-ADF2-948B5C973319}" destId="{8A8D9CBC-DDEF-41F0-99F4-FCF3356C2A6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6D67DB-AAA7-4C73-B090-ED8BDC4024B3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2C421A4-44DC-4327-B45C-2E73FAFA749F}">
      <dgm:prSet/>
      <dgm:spPr/>
      <dgm:t>
        <a:bodyPr/>
        <a:lstStyle/>
        <a:p>
          <a:r>
            <a:rPr lang="en-GB" b="0" i="0" baseline="0"/>
            <a:t>LMs are not culturally universal, but they can be adapted</a:t>
          </a:r>
          <a:endParaRPr lang="en-US"/>
        </a:p>
      </dgm:t>
    </dgm:pt>
    <dgm:pt modelId="{DB90B541-46BC-4EC1-A7A4-7DA6F535939B}" type="parTrans" cxnId="{836E707D-6509-4E45-9BA5-001DB449302E}">
      <dgm:prSet/>
      <dgm:spPr/>
      <dgm:t>
        <a:bodyPr/>
        <a:lstStyle/>
        <a:p>
          <a:endParaRPr lang="en-US"/>
        </a:p>
      </dgm:t>
    </dgm:pt>
    <dgm:pt modelId="{7891D566-D782-4D50-ABCE-C158FE9C13B8}" type="sibTrans" cxnId="{836E707D-6509-4E45-9BA5-001DB449302E}">
      <dgm:prSet/>
      <dgm:spPr/>
      <dgm:t>
        <a:bodyPr/>
        <a:lstStyle/>
        <a:p>
          <a:endParaRPr lang="en-US"/>
        </a:p>
      </dgm:t>
    </dgm:pt>
    <dgm:pt modelId="{FE043957-6EC1-4AAC-AA8A-7D887627E8A7}">
      <dgm:prSet/>
      <dgm:spPr/>
      <dgm:t>
        <a:bodyPr/>
        <a:lstStyle/>
        <a:p>
          <a:r>
            <a:rPr lang="en-GB" b="0" i="0" baseline="0"/>
            <a:t>We can use LMs to bridge between cultures</a:t>
          </a:r>
          <a:endParaRPr lang="en-US"/>
        </a:p>
      </dgm:t>
    </dgm:pt>
    <dgm:pt modelId="{54135CF2-C50E-4CBA-9B9A-259400838DE8}" type="parTrans" cxnId="{FA86594B-D624-43F4-BF78-7CFF842ED7A4}">
      <dgm:prSet/>
      <dgm:spPr/>
      <dgm:t>
        <a:bodyPr/>
        <a:lstStyle/>
        <a:p>
          <a:endParaRPr lang="en-US"/>
        </a:p>
      </dgm:t>
    </dgm:pt>
    <dgm:pt modelId="{BA3B49DA-B2D8-4A52-89D2-58FF50B0C490}" type="sibTrans" cxnId="{FA86594B-D624-43F4-BF78-7CFF842ED7A4}">
      <dgm:prSet/>
      <dgm:spPr/>
      <dgm:t>
        <a:bodyPr/>
        <a:lstStyle/>
        <a:p>
          <a:endParaRPr lang="en-US"/>
        </a:p>
      </dgm:t>
    </dgm:pt>
    <dgm:pt modelId="{BFECEC25-8B0A-4086-9A92-36B5A26689FB}">
      <dgm:prSet/>
      <dgm:spPr/>
      <dgm:t>
        <a:bodyPr/>
        <a:lstStyle/>
        <a:p>
          <a:r>
            <a:rPr lang="en-GB" b="0" i="0" baseline="0"/>
            <a:t>We must think outside the NLP box to do these things</a:t>
          </a:r>
          <a:endParaRPr lang="en-US"/>
        </a:p>
      </dgm:t>
    </dgm:pt>
    <dgm:pt modelId="{3DF4306E-6EBA-4AEE-A1A2-256B2043E77E}" type="parTrans" cxnId="{7968F372-A894-4E34-BB74-7DF28656A12D}">
      <dgm:prSet/>
      <dgm:spPr/>
      <dgm:t>
        <a:bodyPr/>
        <a:lstStyle/>
        <a:p>
          <a:endParaRPr lang="en-US"/>
        </a:p>
      </dgm:t>
    </dgm:pt>
    <dgm:pt modelId="{31F923A1-51F2-495B-BC7D-C0CB503260C3}" type="sibTrans" cxnId="{7968F372-A894-4E34-BB74-7DF28656A12D}">
      <dgm:prSet/>
      <dgm:spPr/>
      <dgm:t>
        <a:bodyPr/>
        <a:lstStyle/>
        <a:p>
          <a:endParaRPr lang="en-US"/>
        </a:p>
      </dgm:t>
    </dgm:pt>
    <dgm:pt modelId="{EEE8BE94-56E6-44B3-B918-D03E45B6FAD9}" type="pres">
      <dgm:prSet presAssocID="{936D67DB-AAA7-4C73-B090-ED8BDC4024B3}" presName="Name0" presStyleCnt="0">
        <dgm:presLayoutVars>
          <dgm:dir/>
          <dgm:animLvl val="lvl"/>
          <dgm:resizeHandles val="exact"/>
        </dgm:presLayoutVars>
      </dgm:prSet>
      <dgm:spPr/>
    </dgm:pt>
    <dgm:pt modelId="{206B9D2A-9D7E-4267-BA15-4AE9E27ED25E}" type="pres">
      <dgm:prSet presAssocID="{BFECEC25-8B0A-4086-9A92-36B5A26689FB}" presName="boxAndChildren" presStyleCnt="0"/>
      <dgm:spPr/>
    </dgm:pt>
    <dgm:pt modelId="{5A0F1A6F-3E02-406B-A79B-6B799867A67E}" type="pres">
      <dgm:prSet presAssocID="{BFECEC25-8B0A-4086-9A92-36B5A26689FB}" presName="parentTextBox" presStyleLbl="node1" presStyleIdx="0" presStyleCnt="3"/>
      <dgm:spPr/>
    </dgm:pt>
    <dgm:pt modelId="{F7A4A864-5EF4-48DF-8184-FD38E89BDE88}" type="pres">
      <dgm:prSet presAssocID="{BA3B49DA-B2D8-4A52-89D2-58FF50B0C490}" presName="sp" presStyleCnt="0"/>
      <dgm:spPr/>
    </dgm:pt>
    <dgm:pt modelId="{FF6D51DA-E737-4ACB-8B33-91D569DFDA8C}" type="pres">
      <dgm:prSet presAssocID="{FE043957-6EC1-4AAC-AA8A-7D887627E8A7}" presName="arrowAndChildren" presStyleCnt="0"/>
      <dgm:spPr/>
    </dgm:pt>
    <dgm:pt modelId="{7BCC6D54-757D-43D6-B5E6-5440FCE66C31}" type="pres">
      <dgm:prSet presAssocID="{FE043957-6EC1-4AAC-AA8A-7D887627E8A7}" presName="parentTextArrow" presStyleLbl="node1" presStyleIdx="1" presStyleCnt="3"/>
      <dgm:spPr/>
    </dgm:pt>
    <dgm:pt modelId="{C278BE86-65D9-4DAD-8238-95850866B538}" type="pres">
      <dgm:prSet presAssocID="{7891D566-D782-4D50-ABCE-C158FE9C13B8}" presName="sp" presStyleCnt="0"/>
      <dgm:spPr/>
    </dgm:pt>
    <dgm:pt modelId="{F401A1B0-DAB8-4B8C-9196-86F2072FE29C}" type="pres">
      <dgm:prSet presAssocID="{82C421A4-44DC-4327-B45C-2E73FAFA749F}" presName="arrowAndChildren" presStyleCnt="0"/>
      <dgm:spPr/>
    </dgm:pt>
    <dgm:pt modelId="{D34B9DF1-E037-474D-B328-A406EE4D0D65}" type="pres">
      <dgm:prSet presAssocID="{82C421A4-44DC-4327-B45C-2E73FAFA749F}" presName="parentTextArrow" presStyleLbl="node1" presStyleIdx="2" presStyleCnt="3"/>
      <dgm:spPr/>
    </dgm:pt>
  </dgm:ptLst>
  <dgm:cxnLst>
    <dgm:cxn modelId="{A3A32D15-9A7D-479E-B961-F68A009775F1}" type="presOf" srcId="{936D67DB-AAA7-4C73-B090-ED8BDC4024B3}" destId="{EEE8BE94-56E6-44B3-B918-D03E45B6FAD9}" srcOrd="0" destOrd="0" presId="urn:microsoft.com/office/officeart/2005/8/layout/process4"/>
    <dgm:cxn modelId="{FA86594B-D624-43F4-BF78-7CFF842ED7A4}" srcId="{936D67DB-AAA7-4C73-B090-ED8BDC4024B3}" destId="{FE043957-6EC1-4AAC-AA8A-7D887627E8A7}" srcOrd="1" destOrd="0" parTransId="{54135CF2-C50E-4CBA-9B9A-259400838DE8}" sibTransId="{BA3B49DA-B2D8-4A52-89D2-58FF50B0C490}"/>
    <dgm:cxn modelId="{7968F372-A894-4E34-BB74-7DF28656A12D}" srcId="{936D67DB-AAA7-4C73-B090-ED8BDC4024B3}" destId="{BFECEC25-8B0A-4086-9A92-36B5A26689FB}" srcOrd="2" destOrd="0" parTransId="{3DF4306E-6EBA-4AEE-A1A2-256B2043E77E}" sibTransId="{31F923A1-51F2-495B-BC7D-C0CB503260C3}"/>
    <dgm:cxn modelId="{06E7525A-C0E1-4D62-9987-22B04856CD9E}" type="presOf" srcId="{82C421A4-44DC-4327-B45C-2E73FAFA749F}" destId="{D34B9DF1-E037-474D-B328-A406EE4D0D65}" srcOrd="0" destOrd="0" presId="urn:microsoft.com/office/officeart/2005/8/layout/process4"/>
    <dgm:cxn modelId="{836E707D-6509-4E45-9BA5-001DB449302E}" srcId="{936D67DB-AAA7-4C73-B090-ED8BDC4024B3}" destId="{82C421A4-44DC-4327-B45C-2E73FAFA749F}" srcOrd="0" destOrd="0" parTransId="{DB90B541-46BC-4EC1-A7A4-7DA6F535939B}" sibTransId="{7891D566-D782-4D50-ABCE-C158FE9C13B8}"/>
    <dgm:cxn modelId="{AD5005AE-F1B2-4980-B693-BD5443C99F2F}" type="presOf" srcId="{BFECEC25-8B0A-4086-9A92-36B5A26689FB}" destId="{5A0F1A6F-3E02-406B-A79B-6B799867A67E}" srcOrd="0" destOrd="0" presId="urn:microsoft.com/office/officeart/2005/8/layout/process4"/>
    <dgm:cxn modelId="{EBB8A1DB-E945-4873-8E63-916E5BEBD709}" type="presOf" srcId="{FE043957-6EC1-4AAC-AA8A-7D887627E8A7}" destId="{7BCC6D54-757D-43D6-B5E6-5440FCE66C31}" srcOrd="0" destOrd="0" presId="urn:microsoft.com/office/officeart/2005/8/layout/process4"/>
    <dgm:cxn modelId="{76466731-07AF-4E5F-9308-87EC15DA8BBF}" type="presParOf" srcId="{EEE8BE94-56E6-44B3-B918-D03E45B6FAD9}" destId="{206B9D2A-9D7E-4267-BA15-4AE9E27ED25E}" srcOrd="0" destOrd="0" presId="urn:microsoft.com/office/officeart/2005/8/layout/process4"/>
    <dgm:cxn modelId="{188AE2E5-47CA-43E1-8324-A8529789662E}" type="presParOf" srcId="{206B9D2A-9D7E-4267-BA15-4AE9E27ED25E}" destId="{5A0F1A6F-3E02-406B-A79B-6B799867A67E}" srcOrd="0" destOrd="0" presId="urn:microsoft.com/office/officeart/2005/8/layout/process4"/>
    <dgm:cxn modelId="{56A47751-A28E-4119-8B62-5FBAFE2AE644}" type="presParOf" srcId="{EEE8BE94-56E6-44B3-B918-D03E45B6FAD9}" destId="{F7A4A864-5EF4-48DF-8184-FD38E89BDE88}" srcOrd="1" destOrd="0" presId="urn:microsoft.com/office/officeart/2005/8/layout/process4"/>
    <dgm:cxn modelId="{19BB4C7F-5E09-4290-A048-C685F6ECA287}" type="presParOf" srcId="{EEE8BE94-56E6-44B3-B918-D03E45B6FAD9}" destId="{FF6D51DA-E737-4ACB-8B33-91D569DFDA8C}" srcOrd="2" destOrd="0" presId="urn:microsoft.com/office/officeart/2005/8/layout/process4"/>
    <dgm:cxn modelId="{63B591F6-46B6-45C6-8D61-B6C9ACDA55FE}" type="presParOf" srcId="{FF6D51DA-E737-4ACB-8B33-91D569DFDA8C}" destId="{7BCC6D54-757D-43D6-B5E6-5440FCE66C31}" srcOrd="0" destOrd="0" presId="urn:microsoft.com/office/officeart/2005/8/layout/process4"/>
    <dgm:cxn modelId="{D773E295-4AD8-487A-9942-D4F915C89C60}" type="presParOf" srcId="{EEE8BE94-56E6-44B3-B918-D03E45B6FAD9}" destId="{C278BE86-65D9-4DAD-8238-95850866B538}" srcOrd="3" destOrd="0" presId="urn:microsoft.com/office/officeart/2005/8/layout/process4"/>
    <dgm:cxn modelId="{01C9D156-57C9-40E4-ADCB-B1712509194C}" type="presParOf" srcId="{EEE8BE94-56E6-44B3-B918-D03E45B6FAD9}" destId="{F401A1B0-DAB8-4B8C-9196-86F2072FE29C}" srcOrd="4" destOrd="0" presId="urn:microsoft.com/office/officeart/2005/8/layout/process4"/>
    <dgm:cxn modelId="{B243C5EF-D529-4802-A969-2C4929279C13}" type="presParOf" srcId="{F401A1B0-DAB8-4B8C-9196-86F2072FE29C}" destId="{D34B9DF1-E037-474D-B328-A406EE4D0D6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28E96F-4EA8-4007-B0E4-563C29332CD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7290E31-1E04-4923-9CF9-18C52AD6643F}">
      <dgm:prSet/>
      <dgm:spPr/>
      <dgm:t>
        <a:bodyPr/>
        <a:lstStyle/>
        <a:p>
          <a:r>
            <a:rPr lang="en-US" b="1" i="0" baseline="0" dirty="0"/>
            <a:t>shared</a:t>
          </a:r>
          <a:r>
            <a:rPr lang="en-US" b="0" i="0" baseline="0" dirty="0"/>
            <a:t> beliefs, values, practices, behaviors, and artifacts</a:t>
          </a:r>
          <a:endParaRPr lang="en-US" dirty="0"/>
        </a:p>
      </dgm:t>
    </dgm:pt>
    <dgm:pt modelId="{6F8D22B7-3C2A-4C5A-8FE4-8A4026E17E49}" type="parTrans" cxnId="{0232DC47-0310-4DBE-9208-8032FA739A20}">
      <dgm:prSet/>
      <dgm:spPr/>
      <dgm:t>
        <a:bodyPr/>
        <a:lstStyle/>
        <a:p>
          <a:endParaRPr lang="en-US"/>
        </a:p>
      </dgm:t>
    </dgm:pt>
    <dgm:pt modelId="{ADDD66A2-60CE-457E-8346-AA145ABC13F3}" type="sibTrans" cxnId="{0232DC47-0310-4DBE-9208-8032FA739A20}">
      <dgm:prSet/>
      <dgm:spPr/>
      <dgm:t>
        <a:bodyPr/>
        <a:lstStyle/>
        <a:p>
          <a:endParaRPr lang="en-US"/>
        </a:p>
      </dgm:t>
    </dgm:pt>
    <dgm:pt modelId="{FF8C0364-EB2F-4DBC-9D42-72EC62D525E7}">
      <dgm:prSet/>
      <dgm:spPr/>
      <dgm:t>
        <a:bodyPr/>
        <a:lstStyle/>
        <a:p>
          <a:r>
            <a:rPr lang="en-GB" b="0" i="0" baseline="0"/>
            <a:t>a system of </a:t>
          </a:r>
          <a:r>
            <a:rPr lang="en-GB" b="1" i="0" baseline="0"/>
            <a:t>symbols</a:t>
          </a:r>
          <a:endParaRPr lang="en-US"/>
        </a:p>
      </dgm:t>
    </dgm:pt>
    <dgm:pt modelId="{44D0345C-36DB-4754-AD84-1805B79E0E16}" type="parTrans" cxnId="{FE2A7377-7E47-4120-9877-480538748DBD}">
      <dgm:prSet/>
      <dgm:spPr/>
      <dgm:t>
        <a:bodyPr/>
        <a:lstStyle/>
        <a:p>
          <a:endParaRPr lang="en-US"/>
        </a:p>
      </dgm:t>
    </dgm:pt>
    <dgm:pt modelId="{79A5F9A0-D7A7-49A7-90DF-2516445CD767}" type="sibTrans" cxnId="{FE2A7377-7E47-4120-9877-480538748DBD}">
      <dgm:prSet/>
      <dgm:spPr/>
      <dgm:t>
        <a:bodyPr/>
        <a:lstStyle/>
        <a:p>
          <a:endParaRPr lang="en-US"/>
        </a:p>
      </dgm:t>
    </dgm:pt>
    <dgm:pt modelId="{C92725A6-9C04-4C98-8E66-92876D40614D}">
      <dgm:prSet/>
      <dgm:spPr/>
      <dgm:t>
        <a:bodyPr/>
        <a:lstStyle/>
        <a:p>
          <a:r>
            <a:rPr lang="en-US" b="0" i="0" baseline="0" dirty="0"/>
            <a:t>characterizes a </a:t>
          </a:r>
          <a:r>
            <a:rPr lang="en-US" b="1" i="0" baseline="0" dirty="0"/>
            <a:t>social</a:t>
          </a:r>
          <a:r>
            <a:rPr lang="en-US" b="0" i="0" baseline="0" dirty="0"/>
            <a:t> group</a:t>
          </a:r>
          <a:endParaRPr lang="en-US" dirty="0"/>
        </a:p>
      </dgm:t>
    </dgm:pt>
    <dgm:pt modelId="{E7767982-EF82-465C-B05C-C6B4067E2A2F}" type="parTrans" cxnId="{4BAF9A5A-55C0-462F-8338-86F85196A110}">
      <dgm:prSet/>
      <dgm:spPr/>
      <dgm:t>
        <a:bodyPr/>
        <a:lstStyle/>
        <a:p>
          <a:endParaRPr lang="en-US"/>
        </a:p>
      </dgm:t>
    </dgm:pt>
    <dgm:pt modelId="{86227C53-C1C7-45B2-AD03-3FEF61A6E794}" type="sibTrans" cxnId="{4BAF9A5A-55C0-462F-8338-86F85196A110}">
      <dgm:prSet/>
      <dgm:spPr/>
      <dgm:t>
        <a:bodyPr/>
        <a:lstStyle/>
        <a:p>
          <a:endParaRPr lang="en-US"/>
        </a:p>
      </dgm:t>
    </dgm:pt>
    <dgm:pt modelId="{8E84736F-69CB-4D74-B18B-FBC4715F4F50}">
      <dgm:prSet/>
      <dgm:spPr/>
      <dgm:t>
        <a:bodyPr/>
        <a:lstStyle/>
        <a:p>
          <a:r>
            <a:rPr lang="en-US" b="1" i="0" baseline="0"/>
            <a:t>learned</a:t>
          </a:r>
          <a:r>
            <a:rPr lang="en-US" b="0" i="0" baseline="0"/>
            <a:t>, not innate</a:t>
          </a:r>
          <a:endParaRPr lang="en-US"/>
        </a:p>
      </dgm:t>
    </dgm:pt>
    <dgm:pt modelId="{F5406D8F-DFD4-4E80-B046-642FCE724606}" type="parTrans" cxnId="{73EBC701-3E97-4508-8C40-ABB3789AA98C}">
      <dgm:prSet/>
      <dgm:spPr/>
      <dgm:t>
        <a:bodyPr/>
        <a:lstStyle/>
        <a:p>
          <a:endParaRPr lang="en-US"/>
        </a:p>
      </dgm:t>
    </dgm:pt>
    <dgm:pt modelId="{99931A09-FB6B-4C73-84C1-F3A695B20E28}" type="sibTrans" cxnId="{73EBC701-3E97-4508-8C40-ABB3789AA98C}">
      <dgm:prSet/>
      <dgm:spPr/>
      <dgm:t>
        <a:bodyPr/>
        <a:lstStyle/>
        <a:p>
          <a:endParaRPr lang="en-US"/>
        </a:p>
      </dgm:t>
    </dgm:pt>
    <dgm:pt modelId="{A818CF13-052F-463C-B317-EFC0E28BE35D}">
      <dgm:prSet/>
      <dgm:spPr/>
      <dgm:t>
        <a:bodyPr/>
        <a:lstStyle/>
        <a:p>
          <a:r>
            <a:rPr lang="en-US" b="0" i="0" baseline="0"/>
            <a:t>integrated with daily </a:t>
          </a:r>
          <a:r>
            <a:rPr lang="en-US" b="1" i="0" baseline="0"/>
            <a:t>experience</a:t>
          </a:r>
          <a:endParaRPr lang="en-US"/>
        </a:p>
      </dgm:t>
    </dgm:pt>
    <dgm:pt modelId="{8F37E946-7335-4BBA-B9F4-06D40CAB6792}" type="parTrans" cxnId="{28450D91-310A-4137-8F05-65ED24B0B66C}">
      <dgm:prSet/>
      <dgm:spPr/>
      <dgm:t>
        <a:bodyPr/>
        <a:lstStyle/>
        <a:p>
          <a:endParaRPr lang="en-US"/>
        </a:p>
      </dgm:t>
    </dgm:pt>
    <dgm:pt modelId="{7C666C22-69F5-47F0-AC49-DF6094FADF86}" type="sibTrans" cxnId="{28450D91-310A-4137-8F05-65ED24B0B66C}">
      <dgm:prSet/>
      <dgm:spPr/>
      <dgm:t>
        <a:bodyPr/>
        <a:lstStyle/>
        <a:p>
          <a:endParaRPr lang="en-US"/>
        </a:p>
      </dgm:t>
    </dgm:pt>
    <dgm:pt modelId="{67140742-3E05-4EB9-8DD8-4E1035E539C3}">
      <dgm:prSet/>
      <dgm:spPr/>
      <dgm:t>
        <a:bodyPr/>
        <a:lstStyle/>
        <a:p>
          <a:r>
            <a:rPr lang="en-US" b="1" i="0" baseline="0"/>
            <a:t>taken-for-granted</a:t>
          </a:r>
          <a:r>
            <a:rPr lang="en-US" b="0" i="0" baseline="0"/>
            <a:t> notions, rules, moralities, and behaviors</a:t>
          </a:r>
          <a:endParaRPr lang="en-US"/>
        </a:p>
      </dgm:t>
    </dgm:pt>
    <dgm:pt modelId="{360C12EE-C0F7-4AE7-B20F-180B8BEEFA8F}" type="parTrans" cxnId="{91C1F9FA-DCE3-4C4B-9A9B-E20A27CD5EF2}">
      <dgm:prSet/>
      <dgm:spPr/>
      <dgm:t>
        <a:bodyPr/>
        <a:lstStyle/>
        <a:p>
          <a:endParaRPr lang="en-US"/>
        </a:p>
      </dgm:t>
    </dgm:pt>
    <dgm:pt modelId="{1A3E4A44-73CC-431D-8410-880DDCBEE2F7}" type="sibTrans" cxnId="{91C1F9FA-DCE3-4C4B-9A9B-E20A27CD5EF2}">
      <dgm:prSet/>
      <dgm:spPr/>
      <dgm:t>
        <a:bodyPr/>
        <a:lstStyle/>
        <a:p>
          <a:endParaRPr lang="en-US"/>
        </a:p>
      </dgm:t>
    </dgm:pt>
    <dgm:pt modelId="{0AB3779C-581D-46E3-A259-268DABCC0450}">
      <dgm:prSet/>
      <dgm:spPr/>
      <dgm:t>
        <a:bodyPr/>
        <a:lstStyle/>
        <a:p>
          <a:r>
            <a:rPr lang="en-US" b="0" i="0" baseline="0" dirty="0"/>
            <a:t>dynamic</a:t>
          </a:r>
          <a:r>
            <a:rPr lang="en-US" b="1" i="0" baseline="0" dirty="0"/>
            <a:t> process</a:t>
          </a:r>
          <a:r>
            <a:rPr lang="en-US" b="0" i="0" baseline="0" dirty="0"/>
            <a:t> through which social meanings are constructed</a:t>
          </a:r>
          <a:endParaRPr lang="en-US" dirty="0"/>
        </a:p>
      </dgm:t>
    </dgm:pt>
    <dgm:pt modelId="{426D5D1F-95AC-4231-B9DE-732FCB7FF14C}" type="parTrans" cxnId="{C428584C-EE26-4405-9475-E115EC697165}">
      <dgm:prSet/>
      <dgm:spPr/>
      <dgm:t>
        <a:bodyPr/>
        <a:lstStyle/>
        <a:p>
          <a:endParaRPr lang="en-US"/>
        </a:p>
      </dgm:t>
    </dgm:pt>
    <dgm:pt modelId="{E6171EF9-F606-4C6A-BCF4-FC5474E40B35}" type="sibTrans" cxnId="{C428584C-EE26-4405-9475-E115EC697165}">
      <dgm:prSet/>
      <dgm:spPr/>
      <dgm:t>
        <a:bodyPr/>
        <a:lstStyle/>
        <a:p>
          <a:endParaRPr lang="en-US"/>
        </a:p>
      </dgm:t>
    </dgm:pt>
    <dgm:pt modelId="{FEB803C3-4BBA-4E0E-8C4D-26B3E9426CFF}" type="pres">
      <dgm:prSet presAssocID="{3028E96F-4EA8-4007-B0E4-563C29332CDE}" presName="vert0" presStyleCnt="0">
        <dgm:presLayoutVars>
          <dgm:dir/>
          <dgm:animOne val="branch"/>
          <dgm:animLvl val="lvl"/>
        </dgm:presLayoutVars>
      </dgm:prSet>
      <dgm:spPr/>
    </dgm:pt>
    <dgm:pt modelId="{36280C39-FA1B-4F54-90B5-785EB16EDD9E}" type="pres">
      <dgm:prSet presAssocID="{87290E31-1E04-4923-9CF9-18C52AD6643F}" presName="thickLine" presStyleLbl="alignNode1" presStyleIdx="0" presStyleCnt="7"/>
      <dgm:spPr/>
    </dgm:pt>
    <dgm:pt modelId="{43C23756-3852-472C-8733-25FEE9EA5463}" type="pres">
      <dgm:prSet presAssocID="{87290E31-1E04-4923-9CF9-18C52AD6643F}" presName="horz1" presStyleCnt="0"/>
      <dgm:spPr/>
    </dgm:pt>
    <dgm:pt modelId="{88758C91-F0C3-4029-8065-2D224FA5A9AB}" type="pres">
      <dgm:prSet presAssocID="{87290E31-1E04-4923-9CF9-18C52AD6643F}" presName="tx1" presStyleLbl="revTx" presStyleIdx="0" presStyleCnt="7"/>
      <dgm:spPr/>
    </dgm:pt>
    <dgm:pt modelId="{DE381E55-4194-4889-AE2D-943650398E8A}" type="pres">
      <dgm:prSet presAssocID="{87290E31-1E04-4923-9CF9-18C52AD6643F}" presName="vert1" presStyleCnt="0"/>
      <dgm:spPr/>
    </dgm:pt>
    <dgm:pt modelId="{255793A6-5200-4BE0-8282-5CA82BCAC26A}" type="pres">
      <dgm:prSet presAssocID="{FF8C0364-EB2F-4DBC-9D42-72EC62D525E7}" presName="thickLine" presStyleLbl="alignNode1" presStyleIdx="1" presStyleCnt="7"/>
      <dgm:spPr/>
    </dgm:pt>
    <dgm:pt modelId="{B95F12FC-5F20-42FB-A5B5-F9B9919CEA71}" type="pres">
      <dgm:prSet presAssocID="{FF8C0364-EB2F-4DBC-9D42-72EC62D525E7}" presName="horz1" presStyleCnt="0"/>
      <dgm:spPr/>
    </dgm:pt>
    <dgm:pt modelId="{01DC8A86-2A9B-45FC-84C4-43730005DEE7}" type="pres">
      <dgm:prSet presAssocID="{FF8C0364-EB2F-4DBC-9D42-72EC62D525E7}" presName="tx1" presStyleLbl="revTx" presStyleIdx="1" presStyleCnt="7"/>
      <dgm:spPr/>
    </dgm:pt>
    <dgm:pt modelId="{50843535-5B8A-4A14-8397-7EC6176FD126}" type="pres">
      <dgm:prSet presAssocID="{FF8C0364-EB2F-4DBC-9D42-72EC62D525E7}" presName="vert1" presStyleCnt="0"/>
      <dgm:spPr/>
    </dgm:pt>
    <dgm:pt modelId="{12D97FBF-2500-43D1-ABAF-2016233F95D7}" type="pres">
      <dgm:prSet presAssocID="{C92725A6-9C04-4C98-8E66-92876D40614D}" presName="thickLine" presStyleLbl="alignNode1" presStyleIdx="2" presStyleCnt="7"/>
      <dgm:spPr/>
    </dgm:pt>
    <dgm:pt modelId="{8F67C459-E28C-40B2-A1B8-6FEFF0247169}" type="pres">
      <dgm:prSet presAssocID="{C92725A6-9C04-4C98-8E66-92876D40614D}" presName="horz1" presStyleCnt="0"/>
      <dgm:spPr/>
    </dgm:pt>
    <dgm:pt modelId="{77AB52BD-66F7-4F9D-A0B3-CA69741D3C05}" type="pres">
      <dgm:prSet presAssocID="{C92725A6-9C04-4C98-8E66-92876D40614D}" presName="tx1" presStyleLbl="revTx" presStyleIdx="2" presStyleCnt="7"/>
      <dgm:spPr/>
    </dgm:pt>
    <dgm:pt modelId="{DB2D85C9-B356-4C61-81E9-4B5ABBED527A}" type="pres">
      <dgm:prSet presAssocID="{C92725A6-9C04-4C98-8E66-92876D40614D}" presName="vert1" presStyleCnt="0"/>
      <dgm:spPr/>
    </dgm:pt>
    <dgm:pt modelId="{B847351D-DC73-4530-82F9-8679A8DCA17E}" type="pres">
      <dgm:prSet presAssocID="{8E84736F-69CB-4D74-B18B-FBC4715F4F50}" presName="thickLine" presStyleLbl="alignNode1" presStyleIdx="3" presStyleCnt="7"/>
      <dgm:spPr/>
    </dgm:pt>
    <dgm:pt modelId="{51223B0F-FB83-4D42-BA94-304D64CE2F75}" type="pres">
      <dgm:prSet presAssocID="{8E84736F-69CB-4D74-B18B-FBC4715F4F50}" presName="horz1" presStyleCnt="0"/>
      <dgm:spPr/>
    </dgm:pt>
    <dgm:pt modelId="{EC36BFF6-E2E5-4CDA-A1C0-7D675BB5F997}" type="pres">
      <dgm:prSet presAssocID="{8E84736F-69CB-4D74-B18B-FBC4715F4F50}" presName="tx1" presStyleLbl="revTx" presStyleIdx="3" presStyleCnt="7"/>
      <dgm:spPr/>
    </dgm:pt>
    <dgm:pt modelId="{9084DE88-6546-46DA-B9E6-4B8FBBD76291}" type="pres">
      <dgm:prSet presAssocID="{8E84736F-69CB-4D74-B18B-FBC4715F4F50}" presName="vert1" presStyleCnt="0"/>
      <dgm:spPr/>
    </dgm:pt>
    <dgm:pt modelId="{C7EFC492-B55B-46B1-B67C-1AF9A7C5B5A0}" type="pres">
      <dgm:prSet presAssocID="{A818CF13-052F-463C-B317-EFC0E28BE35D}" presName="thickLine" presStyleLbl="alignNode1" presStyleIdx="4" presStyleCnt="7"/>
      <dgm:spPr/>
    </dgm:pt>
    <dgm:pt modelId="{C466C21F-6F75-4EAC-8CCB-2F0F20A7AD56}" type="pres">
      <dgm:prSet presAssocID="{A818CF13-052F-463C-B317-EFC0E28BE35D}" presName="horz1" presStyleCnt="0"/>
      <dgm:spPr/>
    </dgm:pt>
    <dgm:pt modelId="{DC5A5455-CF42-4E2A-9212-6BAF79107CBA}" type="pres">
      <dgm:prSet presAssocID="{A818CF13-052F-463C-B317-EFC0E28BE35D}" presName="tx1" presStyleLbl="revTx" presStyleIdx="4" presStyleCnt="7"/>
      <dgm:spPr/>
    </dgm:pt>
    <dgm:pt modelId="{D56C29CD-6B73-4C4A-BFBA-3B51590B7F5B}" type="pres">
      <dgm:prSet presAssocID="{A818CF13-052F-463C-B317-EFC0E28BE35D}" presName="vert1" presStyleCnt="0"/>
      <dgm:spPr/>
    </dgm:pt>
    <dgm:pt modelId="{F6A14094-D1AF-421A-95BE-E2A8549165B2}" type="pres">
      <dgm:prSet presAssocID="{67140742-3E05-4EB9-8DD8-4E1035E539C3}" presName="thickLine" presStyleLbl="alignNode1" presStyleIdx="5" presStyleCnt="7"/>
      <dgm:spPr/>
    </dgm:pt>
    <dgm:pt modelId="{0B041A8F-E8BD-45C4-893D-D6E94DA5386B}" type="pres">
      <dgm:prSet presAssocID="{67140742-3E05-4EB9-8DD8-4E1035E539C3}" presName="horz1" presStyleCnt="0"/>
      <dgm:spPr/>
    </dgm:pt>
    <dgm:pt modelId="{FA59B5E1-5949-4FBF-98F9-2C3C6E93A05E}" type="pres">
      <dgm:prSet presAssocID="{67140742-3E05-4EB9-8DD8-4E1035E539C3}" presName="tx1" presStyleLbl="revTx" presStyleIdx="5" presStyleCnt="7"/>
      <dgm:spPr/>
    </dgm:pt>
    <dgm:pt modelId="{C224EBA9-21B0-483C-8137-A51D9C153BE8}" type="pres">
      <dgm:prSet presAssocID="{67140742-3E05-4EB9-8DD8-4E1035E539C3}" presName="vert1" presStyleCnt="0"/>
      <dgm:spPr/>
    </dgm:pt>
    <dgm:pt modelId="{D83EA77B-D35B-4005-995F-E256A3303B0F}" type="pres">
      <dgm:prSet presAssocID="{0AB3779C-581D-46E3-A259-268DABCC0450}" presName="thickLine" presStyleLbl="alignNode1" presStyleIdx="6" presStyleCnt="7"/>
      <dgm:spPr/>
    </dgm:pt>
    <dgm:pt modelId="{42EB9F0F-08D4-45D9-9E4F-2359CEDB95C7}" type="pres">
      <dgm:prSet presAssocID="{0AB3779C-581D-46E3-A259-268DABCC0450}" presName="horz1" presStyleCnt="0"/>
      <dgm:spPr/>
    </dgm:pt>
    <dgm:pt modelId="{5AEB63E3-7E7E-41F6-A4EC-4A65B4C90076}" type="pres">
      <dgm:prSet presAssocID="{0AB3779C-581D-46E3-A259-268DABCC0450}" presName="tx1" presStyleLbl="revTx" presStyleIdx="6" presStyleCnt="7"/>
      <dgm:spPr/>
    </dgm:pt>
    <dgm:pt modelId="{8A417193-C980-4327-8C80-2881012B0A10}" type="pres">
      <dgm:prSet presAssocID="{0AB3779C-581D-46E3-A259-268DABCC0450}" presName="vert1" presStyleCnt="0"/>
      <dgm:spPr/>
    </dgm:pt>
  </dgm:ptLst>
  <dgm:cxnLst>
    <dgm:cxn modelId="{73EBC701-3E97-4508-8C40-ABB3789AA98C}" srcId="{3028E96F-4EA8-4007-B0E4-563C29332CDE}" destId="{8E84736F-69CB-4D74-B18B-FBC4715F4F50}" srcOrd="3" destOrd="0" parTransId="{F5406D8F-DFD4-4E80-B046-642FCE724606}" sibTransId="{99931A09-FB6B-4C73-84C1-F3A695B20E28}"/>
    <dgm:cxn modelId="{4F227D2A-5AE7-4924-88A3-33F1D06007A3}" type="presOf" srcId="{8E84736F-69CB-4D74-B18B-FBC4715F4F50}" destId="{EC36BFF6-E2E5-4CDA-A1C0-7D675BB5F997}" srcOrd="0" destOrd="0" presId="urn:microsoft.com/office/officeart/2008/layout/LinedList"/>
    <dgm:cxn modelId="{0232DC47-0310-4DBE-9208-8032FA739A20}" srcId="{3028E96F-4EA8-4007-B0E4-563C29332CDE}" destId="{87290E31-1E04-4923-9CF9-18C52AD6643F}" srcOrd="0" destOrd="0" parTransId="{6F8D22B7-3C2A-4C5A-8FE4-8A4026E17E49}" sibTransId="{ADDD66A2-60CE-457E-8346-AA145ABC13F3}"/>
    <dgm:cxn modelId="{C428584C-EE26-4405-9475-E115EC697165}" srcId="{3028E96F-4EA8-4007-B0E4-563C29332CDE}" destId="{0AB3779C-581D-46E3-A259-268DABCC0450}" srcOrd="6" destOrd="0" parTransId="{426D5D1F-95AC-4231-B9DE-732FCB7FF14C}" sibTransId="{E6171EF9-F606-4C6A-BCF4-FC5474E40B35}"/>
    <dgm:cxn modelId="{4C53CA6F-20BB-4AB9-B4A1-F2079474E9C4}" type="presOf" srcId="{87290E31-1E04-4923-9CF9-18C52AD6643F}" destId="{88758C91-F0C3-4029-8065-2D224FA5A9AB}" srcOrd="0" destOrd="0" presId="urn:microsoft.com/office/officeart/2008/layout/LinedList"/>
    <dgm:cxn modelId="{FE2A7377-7E47-4120-9877-480538748DBD}" srcId="{3028E96F-4EA8-4007-B0E4-563C29332CDE}" destId="{FF8C0364-EB2F-4DBC-9D42-72EC62D525E7}" srcOrd="1" destOrd="0" parTransId="{44D0345C-36DB-4754-AD84-1805B79E0E16}" sibTransId="{79A5F9A0-D7A7-49A7-90DF-2516445CD767}"/>
    <dgm:cxn modelId="{4BAF9A5A-55C0-462F-8338-86F85196A110}" srcId="{3028E96F-4EA8-4007-B0E4-563C29332CDE}" destId="{C92725A6-9C04-4C98-8E66-92876D40614D}" srcOrd="2" destOrd="0" parTransId="{E7767982-EF82-465C-B05C-C6B4067E2A2F}" sibTransId="{86227C53-C1C7-45B2-AD03-3FEF61A6E794}"/>
    <dgm:cxn modelId="{7EE2397B-F4C7-4BB6-B659-1618DB7EF72D}" type="presOf" srcId="{0AB3779C-581D-46E3-A259-268DABCC0450}" destId="{5AEB63E3-7E7E-41F6-A4EC-4A65B4C90076}" srcOrd="0" destOrd="0" presId="urn:microsoft.com/office/officeart/2008/layout/LinedList"/>
    <dgm:cxn modelId="{28450D91-310A-4137-8F05-65ED24B0B66C}" srcId="{3028E96F-4EA8-4007-B0E4-563C29332CDE}" destId="{A818CF13-052F-463C-B317-EFC0E28BE35D}" srcOrd="4" destOrd="0" parTransId="{8F37E946-7335-4BBA-B9F4-06D40CAB6792}" sibTransId="{7C666C22-69F5-47F0-AC49-DF6094FADF86}"/>
    <dgm:cxn modelId="{6CD23898-7052-43EB-B438-EDED788BEA5D}" type="presOf" srcId="{FF8C0364-EB2F-4DBC-9D42-72EC62D525E7}" destId="{01DC8A86-2A9B-45FC-84C4-43730005DEE7}" srcOrd="0" destOrd="0" presId="urn:microsoft.com/office/officeart/2008/layout/LinedList"/>
    <dgm:cxn modelId="{4DC8AEB7-BBBF-4055-B3C5-C5E1BE804CAB}" type="presOf" srcId="{A818CF13-052F-463C-B317-EFC0E28BE35D}" destId="{DC5A5455-CF42-4E2A-9212-6BAF79107CBA}" srcOrd="0" destOrd="0" presId="urn:microsoft.com/office/officeart/2008/layout/LinedList"/>
    <dgm:cxn modelId="{F5E8B2B7-B428-441A-8D9B-A871B11EAF3B}" type="presOf" srcId="{3028E96F-4EA8-4007-B0E4-563C29332CDE}" destId="{FEB803C3-4BBA-4E0E-8C4D-26B3E9426CFF}" srcOrd="0" destOrd="0" presId="urn:microsoft.com/office/officeart/2008/layout/LinedList"/>
    <dgm:cxn modelId="{2FECDAE3-93EF-45A8-9A34-72779EEB9B3F}" type="presOf" srcId="{C92725A6-9C04-4C98-8E66-92876D40614D}" destId="{77AB52BD-66F7-4F9D-A0B3-CA69741D3C05}" srcOrd="0" destOrd="0" presId="urn:microsoft.com/office/officeart/2008/layout/LinedList"/>
    <dgm:cxn modelId="{C5199DEC-659A-42B7-9109-37FB91F4EA65}" type="presOf" srcId="{67140742-3E05-4EB9-8DD8-4E1035E539C3}" destId="{FA59B5E1-5949-4FBF-98F9-2C3C6E93A05E}" srcOrd="0" destOrd="0" presId="urn:microsoft.com/office/officeart/2008/layout/LinedList"/>
    <dgm:cxn modelId="{91C1F9FA-DCE3-4C4B-9A9B-E20A27CD5EF2}" srcId="{3028E96F-4EA8-4007-B0E4-563C29332CDE}" destId="{67140742-3E05-4EB9-8DD8-4E1035E539C3}" srcOrd="5" destOrd="0" parTransId="{360C12EE-C0F7-4AE7-B20F-180B8BEEFA8F}" sibTransId="{1A3E4A44-73CC-431D-8410-880DDCBEE2F7}"/>
    <dgm:cxn modelId="{B2E8EC1A-C196-470F-BD67-1AD658242FD9}" type="presParOf" srcId="{FEB803C3-4BBA-4E0E-8C4D-26B3E9426CFF}" destId="{36280C39-FA1B-4F54-90B5-785EB16EDD9E}" srcOrd="0" destOrd="0" presId="urn:microsoft.com/office/officeart/2008/layout/LinedList"/>
    <dgm:cxn modelId="{8212A0CA-A6B5-4AD3-95C7-98201AEB4FDC}" type="presParOf" srcId="{FEB803C3-4BBA-4E0E-8C4D-26B3E9426CFF}" destId="{43C23756-3852-472C-8733-25FEE9EA5463}" srcOrd="1" destOrd="0" presId="urn:microsoft.com/office/officeart/2008/layout/LinedList"/>
    <dgm:cxn modelId="{3E5FA2C9-BD64-4961-947F-FD44EF500D26}" type="presParOf" srcId="{43C23756-3852-472C-8733-25FEE9EA5463}" destId="{88758C91-F0C3-4029-8065-2D224FA5A9AB}" srcOrd="0" destOrd="0" presId="urn:microsoft.com/office/officeart/2008/layout/LinedList"/>
    <dgm:cxn modelId="{BA05CFC0-A7B1-4FAD-A35F-60892B329E74}" type="presParOf" srcId="{43C23756-3852-472C-8733-25FEE9EA5463}" destId="{DE381E55-4194-4889-AE2D-943650398E8A}" srcOrd="1" destOrd="0" presId="urn:microsoft.com/office/officeart/2008/layout/LinedList"/>
    <dgm:cxn modelId="{7A222038-614A-43E4-8BD1-AAE98BB8F076}" type="presParOf" srcId="{FEB803C3-4BBA-4E0E-8C4D-26B3E9426CFF}" destId="{255793A6-5200-4BE0-8282-5CA82BCAC26A}" srcOrd="2" destOrd="0" presId="urn:microsoft.com/office/officeart/2008/layout/LinedList"/>
    <dgm:cxn modelId="{B7DEA6E2-9DFC-45F0-80A8-82A510C9C565}" type="presParOf" srcId="{FEB803C3-4BBA-4E0E-8C4D-26B3E9426CFF}" destId="{B95F12FC-5F20-42FB-A5B5-F9B9919CEA71}" srcOrd="3" destOrd="0" presId="urn:microsoft.com/office/officeart/2008/layout/LinedList"/>
    <dgm:cxn modelId="{8CFF1889-65E1-4E16-BBCF-1697798E33C7}" type="presParOf" srcId="{B95F12FC-5F20-42FB-A5B5-F9B9919CEA71}" destId="{01DC8A86-2A9B-45FC-84C4-43730005DEE7}" srcOrd="0" destOrd="0" presId="urn:microsoft.com/office/officeart/2008/layout/LinedList"/>
    <dgm:cxn modelId="{4E6DEBD4-A611-42BC-AD78-EDAA95F9B666}" type="presParOf" srcId="{B95F12FC-5F20-42FB-A5B5-F9B9919CEA71}" destId="{50843535-5B8A-4A14-8397-7EC6176FD126}" srcOrd="1" destOrd="0" presId="urn:microsoft.com/office/officeart/2008/layout/LinedList"/>
    <dgm:cxn modelId="{CDEE8EA5-26A6-4F57-8844-345B037CEBCC}" type="presParOf" srcId="{FEB803C3-4BBA-4E0E-8C4D-26B3E9426CFF}" destId="{12D97FBF-2500-43D1-ABAF-2016233F95D7}" srcOrd="4" destOrd="0" presId="urn:microsoft.com/office/officeart/2008/layout/LinedList"/>
    <dgm:cxn modelId="{0F04CB95-6DED-4A8D-A4A9-E45E27C2B467}" type="presParOf" srcId="{FEB803C3-4BBA-4E0E-8C4D-26B3E9426CFF}" destId="{8F67C459-E28C-40B2-A1B8-6FEFF0247169}" srcOrd="5" destOrd="0" presId="urn:microsoft.com/office/officeart/2008/layout/LinedList"/>
    <dgm:cxn modelId="{F8E84D65-BD9B-4CA6-9475-06F05F4C4661}" type="presParOf" srcId="{8F67C459-E28C-40B2-A1B8-6FEFF0247169}" destId="{77AB52BD-66F7-4F9D-A0B3-CA69741D3C05}" srcOrd="0" destOrd="0" presId="urn:microsoft.com/office/officeart/2008/layout/LinedList"/>
    <dgm:cxn modelId="{35788410-1E9C-4DE4-853E-D850B6B1B938}" type="presParOf" srcId="{8F67C459-E28C-40B2-A1B8-6FEFF0247169}" destId="{DB2D85C9-B356-4C61-81E9-4B5ABBED527A}" srcOrd="1" destOrd="0" presId="urn:microsoft.com/office/officeart/2008/layout/LinedList"/>
    <dgm:cxn modelId="{7C87D315-DC17-4169-A494-69E681149A8B}" type="presParOf" srcId="{FEB803C3-4BBA-4E0E-8C4D-26B3E9426CFF}" destId="{B847351D-DC73-4530-82F9-8679A8DCA17E}" srcOrd="6" destOrd="0" presId="urn:microsoft.com/office/officeart/2008/layout/LinedList"/>
    <dgm:cxn modelId="{941BF8BC-5E68-44E3-8BC8-271AE57BF482}" type="presParOf" srcId="{FEB803C3-4BBA-4E0E-8C4D-26B3E9426CFF}" destId="{51223B0F-FB83-4D42-BA94-304D64CE2F75}" srcOrd="7" destOrd="0" presId="urn:microsoft.com/office/officeart/2008/layout/LinedList"/>
    <dgm:cxn modelId="{E6C9DC72-F2F4-4FAE-986C-D626D548A07E}" type="presParOf" srcId="{51223B0F-FB83-4D42-BA94-304D64CE2F75}" destId="{EC36BFF6-E2E5-4CDA-A1C0-7D675BB5F997}" srcOrd="0" destOrd="0" presId="urn:microsoft.com/office/officeart/2008/layout/LinedList"/>
    <dgm:cxn modelId="{35305D89-28EC-4AFC-B4AA-AA56979DC19F}" type="presParOf" srcId="{51223B0F-FB83-4D42-BA94-304D64CE2F75}" destId="{9084DE88-6546-46DA-B9E6-4B8FBBD76291}" srcOrd="1" destOrd="0" presId="urn:microsoft.com/office/officeart/2008/layout/LinedList"/>
    <dgm:cxn modelId="{11F8C963-F717-46FE-93E5-CA65B9C94FA9}" type="presParOf" srcId="{FEB803C3-4BBA-4E0E-8C4D-26B3E9426CFF}" destId="{C7EFC492-B55B-46B1-B67C-1AF9A7C5B5A0}" srcOrd="8" destOrd="0" presId="urn:microsoft.com/office/officeart/2008/layout/LinedList"/>
    <dgm:cxn modelId="{D0AD7AF7-10AD-4293-BB49-0FAE78C0DE63}" type="presParOf" srcId="{FEB803C3-4BBA-4E0E-8C4D-26B3E9426CFF}" destId="{C466C21F-6F75-4EAC-8CCB-2F0F20A7AD56}" srcOrd="9" destOrd="0" presId="urn:microsoft.com/office/officeart/2008/layout/LinedList"/>
    <dgm:cxn modelId="{987E9A57-3B6E-486B-80CC-CFD7AB7CA90B}" type="presParOf" srcId="{C466C21F-6F75-4EAC-8CCB-2F0F20A7AD56}" destId="{DC5A5455-CF42-4E2A-9212-6BAF79107CBA}" srcOrd="0" destOrd="0" presId="urn:microsoft.com/office/officeart/2008/layout/LinedList"/>
    <dgm:cxn modelId="{C9685E49-F99B-47D3-B42C-FDEF27D4E4B0}" type="presParOf" srcId="{C466C21F-6F75-4EAC-8CCB-2F0F20A7AD56}" destId="{D56C29CD-6B73-4C4A-BFBA-3B51590B7F5B}" srcOrd="1" destOrd="0" presId="urn:microsoft.com/office/officeart/2008/layout/LinedList"/>
    <dgm:cxn modelId="{71E986E2-78DE-4A02-81AD-ABB80C588906}" type="presParOf" srcId="{FEB803C3-4BBA-4E0E-8C4D-26B3E9426CFF}" destId="{F6A14094-D1AF-421A-95BE-E2A8549165B2}" srcOrd="10" destOrd="0" presId="urn:microsoft.com/office/officeart/2008/layout/LinedList"/>
    <dgm:cxn modelId="{34B5DD48-322E-42E4-B7F6-A3AE90B83005}" type="presParOf" srcId="{FEB803C3-4BBA-4E0E-8C4D-26B3E9426CFF}" destId="{0B041A8F-E8BD-45C4-893D-D6E94DA5386B}" srcOrd="11" destOrd="0" presId="urn:microsoft.com/office/officeart/2008/layout/LinedList"/>
    <dgm:cxn modelId="{7CC9FF33-8BF7-4C23-8C85-A2C7D3ACC126}" type="presParOf" srcId="{0B041A8F-E8BD-45C4-893D-D6E94DA5386B}" destId="{FA59B5E1-5949-4FBF-98F9-2C3C6E93A05E}" srcOrd="0" destOrd="0" presId="urn:microsoft.com/office/officeart/2008/layout/LinedList"/>
    <dgm:cxn modelId="{DAE0B4C6-3287-4FC7-A4BA-12EEB4209748}" type="presParOf" srcId="{0B041A8F-E8BD-45C4-893D-D6E94DA5386B}" destId="{C224EBA9-21B0-483C-8137-A51D9C153BE8}" srcOrd="1" destOrd="0" presId="urn:microsoft.com/office/officeart/2008/layout/LinedList"/>
    <dgm:cxn modelId="{C3670F86-C09D-4927-802A-0074D7A766CC}" type="presParOf" srcId="{FEB803C3-4BBA-4E0E-8C4D-26B3E9426CFF}" destId="{D83EA77B-D35B-4005-995F-E256A3303B0F}" srcOrd="12" destOrd="0" presId="urn:microsoft.com/office/officeart/2008/layout/LinedList"/>
    <dgm:cxn modelId="{6B7EF3BA-2BE3-4A70-8CE4-4E03822EDAA8}" type="presParOf" srcId="{FEB803C3-4BBA-4E0E-8C4D-26B3E9426CFF}" destId="{42EB9F0F-08D4-45D9-9E4F-2359CEDB95C7}" srcOrd="13" destOrd="0" presId="urn:microsoft.com/office/officeart/2008/layout/LinedList"/>
    <dgm:cxn modelId="{5C8C55E1-3AB4-4EA5-8023-6E8CCC8DF635}" type="presParOf" srcId="{42EB9F0F-08D4-45D9-9E4F-2359CEDB95C7}" destId="{5AEB63E3-7E7E-41F6-A4EC-4A65B4C90076}" srcOrd="0" destOrd="0" presId="urn:microsoft.com/office/officeart/2008/layout/LinedList"/>
    <dgm:cxn modelId="{94530BEE-B5D1-4932-8E0D-9036DFED72E6}" type="presParOf" srcId="{42EB9F0F-08D4-45D9-9E4F-2359CEDB95C7}" destId="{8A417193-C980-4327-8C80-2881012B0A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BABE0A-8C63-496B-8F0F-EFDA149234B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4C7917D-AF7E-4FF0-A1F5-2ED22830019D}">
      <dgm:prSet/>
      <dgm:spPr/>
      <dgm:t>
        <a:bodyPr/>
        <a:lstStyle/>
        <a:p>
          <a:r>
            <a:rPr lang="en-GB" b="1" i="0"/>
            <a:t>Linguistic variation</a:t>
          </a:r>
          <a:endParaRPr lang="en-US"/>
        </a:p>
      </dgm:t>
    </dgm:pt>
    <dgm:pt modelId="{B66989F4-ACA9-4615-848C-C5FD518245D2}" type="parTrans" cxnId="{D4433648-A759-4B60-B5F1-83DEF30591AA}">
      <dgm:prSet/>
      <dgm:spPr/>
      <dgm:t>
        <a:bodyPr/>
        <a:lstStyle/>
        <a:p>
          <a:endParaRPr lang="en-US"/>
        </a:p>
      </dgm:t>
    </dgm:pt>
    <dgm:pt modelId="{B974389A-0156-4305-8657-A5A34E6D0946}" type="sibTrans" cxnId="{D4433648-A759-4B60-B5F1-83DEF30591AA}">
      <dgm:prSet/>
      <dgm:spPr/>
      <dgm:t>
        <a:bodyPr/>
        <a:lstStyle/>
        <a:p>
          <a:endParaRPr lang="en-US"/>
        </a:p>
      </dgm:t>
    </dgm:pt>
    <dgm:pt modelId="{91C6EDB3-BDAB-4C58-B515-A6A74ADEA0FF}">
      <dgm:prSet/>
      <dgm:spPr/>
      <dgm:t>
        <a:bodyPr/>
        <a:lstStyle/>
        <a:p>
          <a:r>
            <a:rPr lang="en-GB" b="0" i="0"/>
            <a:t>Idiolect</a:t>
          </a:r>
          <a:endParaRPr lang="en-US"/>
        </a:p>
      </dgm:t>
    </dgm:pt>
    <dgm:pt modelId="{80F92C02-BF39-44C5-9C60-E53471DD4764}" type="parTrans" cxnId="{444E2AA2-6430-47C1-A775-E1B256F28707}">
      <dgm:prSet/>
      <dgm:spPr/>
      <dgm:t>
        <a:bodyPr/>
        <a:lstStyle/>
        <a:p>
          <a:endParaRPr lang="en-US"/>
        </a:p>
      </dgm:t>
    </dgm:pt>
    <dgm:pt modelId="{BA481BD5-4AAF-483B-AD30-FD38C738AFE7}" type="sibTrans" cxnId="{444E2AA2-6430-47C1-A775-E1B256F28707}">
      <dgm:prSet/>
      <dgm:spPr/>
      <dgm:t>
        <a:bodyPr/>
        <a:lstStyle/>
        <a:p>
          <a:endParaRPr lang="en-US"/>
        </a:p>
      </dgm:t>
    </dgm:pt>
    <dgm:pt modelId="{8B17F986-C3BD-4067-A814-85BA2A9261CF}">
      <dgm:prSet/>
      <dgm:spPr/>
      <dgm:t>
        <a:bodyPr/>
        <a:lstStyle/>
        <a:p>
          <a:r>
            <a:rPr lang="en-GB" b="0" i="0"/>
            <a:t>Sociolect</a:t>
          </a:r>
          <a:endParaRPr lang="en-US"/>
        </a:p>
      </dgm:t>
    </dgm:pt>
    <dgm:pt modelId="{824EFB50-00A9-4172-8C9E-3A59C5C08665}" type="parTrans" cxnId="{31FC529A-CB77-4CC0-B800-D313867A1351}">
      <dgm:prSet/>
      <dgm:spPr/>
      <dgm:t>
        <a:bodyPr/>
        <a:lstStyle/>
        <a:p>
          <a:endParaRPr lang="en-US"/>
        </a:p>
      </dgm:t>
    </dgm:pt>
    <dgm:pt modelId="{3C716E45-4768-49B0-8176-0723AC26BD56}" type="sibTrans" cxnId="{31FC529A-CB77-4CC0-B800-D313867A1351}">
      <dgm:prSet/>
      <dgm:spPr/>
      <dgm:t>
        <a:bodyPr/>
        <a:lstStyle/>
        <a:p>
          <a:endParaRPr lang="en-US"/>
        </a:p>
      </dgm:t>
    </dgm:pt>
    <dgm:pt modelId="{62AAB6F0-7264-416F-8A07-85C44BFBC617}">
      <dgm:prSet/>
      <dgm:spPr/>
      <dgm:t>
        <a:bodyPr/>
        <a:lstStyle/>
        <a:p>
          <a:r>
            <a:rPr lang="en-GB" b="0" i="0"/>
            <a:t>Dialect</a:t>
          </a:r>
          <a:endParaRPr lang="en-US"/>
        </a:p>
      </dgm:t>
    </dgm:pt>
    <dgm:pt modelId="{06BD0454-F3F6-4455-BCFD-78CB3DD89B11}" type="parTrans" cxnId="{E7435FE1-0A70-4C0D-830F-464EE807AA24}">
      <dgm:prSet/>
      <dgm:spPr/>
      <dgm:t>
        <a:bodyPr/>
        <a:lstStyle/>
        <a:p>
          <a:endParaRPr lang="en-US"/>
        </a:p>
      </dgm:t>
    </dgm:pt>
    <dgm:pt modelId="{40FA17FF-8AD7-4BEF-9CB8-962B09E083DB}" type="sibTrans" cxnId="{E7435FE1-0A70-4C0D-830F-464EE807AA24}">
      <dgm:prSet/>
      <dgm:spPr/>
      <dgm:t>
        <a:bodyPr/>
        <a:lstStyle/>
        <a:p>
          <a:endParaRPr lang="en-US"/>
        </a:p>
      </dgm:t>
    </dgm:pt>
    <dgm:pt modelId="{B0FEDAEE-5481-4555-BC89-110C8AA731A6}">
      <dgm:prSet/>
      <dgm:spPr/>
      <dgm:t>
        <a:bodyPr/>
        <a:lstStyle/>
        <a:p>
          <a:r>
            <a:rPr lang="en-GB" b="0" i="0"/>
            <a:t>Standardized language</a:t>
          </a:r>
          <a:endParaRPr lang="en-US"/>
        </a:p>
      </dgm:t>
    </dgm:pt>
    <dgm:pt modelId="{BDCEE088-EC17-439C-829E-0215869FA55E}" type="parTrans" cxnId="{8961E9DF-28BA-4A69-8B60-D9BCE8AE647C}">
      <dgm:prSet/>
      <dgm:spPr/>
      <dgm:t>
        <a:bodyPr/>
        <a:lstStyle/>
        <a:p>
          <a:endParaRPr lang="en-US"/>
        </a:p>
      </dgm:t>
    </dgm:pt>
    <dgm:pt modelId="{739FB24C-B192-4FCA-AB8D-3363528FB2EC}" type="sibTrans" cxnId="{8961E9DF-28BA-4A69-8B60-D9BCE8AE647C}">
      <dgm:prSet/>
      <dgm:spPr/>
      <dgm:t>
        <a:bodyPr/>
        <a:lstStyle/>
        <a:p>
          <a:endParaRPr lang="en-US"/>
        </a:p>
      </dgm:t>
    </dgm:pt>
    <dgm:pt modelId="{F289BA75-F5B8-485B-A86C-84DC83146038}">
      <dgm:prSet/>
      <dgm:spPr/>
      <dgm:t>
        <a:bodyPr/>
        <a:lstStyle/>
        <a:p>
          <a:r>
            <a:rPr lang="en-GB" b="0" i="0"/>
            <a:t>Language groups and families</a:t>
          </a:r>
          <a:endParaRPr lang="en-US"/>
        </a:p>
      </dgm:t>
    </dgm:pt>
    <dgm:pt modelId="{C4341A47-BBF7-4DC8-94BD-5B9D3CDF7EB3}" type="parTrans" cxnId="{C12C2CBD-1B0B-45DE-8797-327B6CF17DB9}">
      <dgm:prSet/>
      <dgm:spPr/>
      <dgm:t>
        <a:bodyPr/>
        <a:lstStyle/>
        <a:p>
          <a:endParaRPr lang="en-US"/>
        </a:p>
      </dgm:t>
    </dgm:pt>
    <dgm:pt modelId="{2929E7CB-D519-4385-B63C-2C863A9928E5}" type="sibTrans" cxnId="{C12C2CBD-1B0B-45DE-8797-327B6CF17DB9}">
      <dgm:prSet/>
      <dgm:spPr/>
      <dgm:t>
        <a:bodyPr/>
        <a:lstStyle/>
        <a:p>
          <a:endParaRPr lang="en-US"/>
        </a:p>
      </dgm:t>
    </dgm:pt>
    <dgm:pt modelId="{802FAFBB-14D1-4AB7-85D4-02AE410AA3BC}">
      <dgm:prSet/>
      <dgm:spPr/>
      <dgm:t>
        <a:bodyPr/>
        <a:lstStyle/>
        <a:p>
          <a:r>
            <a:rPr lang="en-GB" b="1" i="0"/>
            <a:t>Cultural variation</a:t>
          </a:r>
          <a:endParaRPr lang="en-US"/>
        </a:p>
      </dgm:t>
    </dgm:pt>
    <dgm:pt modelId="{91DFBC90-289A-4B50-89AC-1AC2B573FE42}" type="parTrans" cxnId="{3868D638-E736-4DC1-8FC9-586CC222C199}">
      <dgm:prSet/>
      <dgm:spPr/>
      <dgm:t>
        <a:bodyPr/>
        <a:lstStyle/>
        <a:p>
          <a:endParaRPr lang="en-US"/>
        </a:p>
      </dgm:t>
    </dgm:pt>
    <dgm:pt modelId="{3A072AE6-B44D-4415-8181-6F75E61ED359}" type="sibTrans" cxnId="{3868D638-E736-4DC1-8FC9-586CC222C199}">
      <dgm:prSet/>
      <dgm:spPr/>
      <dgm:t>
        <a:bodyPr/>
        <a:lstStyle/>
        <a:p>
          <a:endParaRPr lang="en-US"/>
        </a:p>
      </dgm:t>
    </dgm:pt>
    <dgm:pt modelId="{95D82FE1-2F72-4AF5-B0D3-0E1A27BFE771}">
      <dgm:prSet/>
      <dgm:spPr/>
      <dgm:t>
        <a:bodyPr/>
        <a:lstStyle/>
        <a:p>
          <a:r>
            <a:rPr lang="en-GB" b="0" i="0"/>
            <a:t>Individual, personality</a:t>
          </a:r>
          <a:endParaRPr lang="en-US"/>
        </a:p>
      </dgm:t>
    </dgm:pt>
    <dgm:pt modelId="{DDDA0E6D-C5BE-4974-A7B5-6EB00137E656}" type="parTrans" cxnId="{B87FD6DA-5330-449B-91AD-DD12411A1F43}">
      <dgm:prSet/>
      <dgm:spPr/>
      <dgm:t>
        <a:bodyPr/>
        <a:lstStyle/>
        <a:p>
          <a:endParaRPr lang="en-US"/>
        </a:p>
      </dgm:t>
    </dgm:pt>
    <dgm:pt modelId="{2223375E-5205-448F-966F-86AF8C56A2BA}" type="sibTrans" cxnId="{B87FD6DA-5330-449B-91AD-DD12411A1F43}">
      <dgm:prSet/>
      <dgm:spPr/>
      <dgm:t>
        <a:bodyPr/>
        <a:lstStyle/>
        <a:p>
          <a:endParaRPr lang="en-US"/>
        </a:p>
      </dgm:t>
    </dgm:pt>
    <dgm:pt modelId="{671BE5C2-EFAA-43EB-99B3-03409A09CFA7}">
      <dgm:prSet/>
      <dgm:spPr/>
      <dgm:t>
        <a:bodyPr/>
        <a:lstStyle/>
        <a:p>
          <a:r>
            <a:rPr lang="en-GB" b="0" i="0"/>
            <a:t>Social group</a:t>
          </a:r>
          <a:endParaRPr lang="en-US"/>
        </a:p>
      </dgm:t>
    </dgm:pt>
    <dgm:pt modelId="{94E0D23E-27BF-4629-B0F4-7EEDD3614BAB}" type="parTrans" cxnId="{8A907652-7F22-4016-8401-8ED0DB68FF0F}">
      <dgm:prSet/>
      <dgm:spPr/>
      <dgm:t>
        <a:bodyPr/>
        <a:lstStyle/>
        <a:p>
          <a:endParaRPr lang="en-US"/>
        </a:p>
      </dgm:t>
    </dgm:pt>
    <dgm:pt modelId="{1B334B5C-F147-4296-8000-772311C5CE49}" type="sibTrans" cxnId="{8A907652-7F22-4016-8401-8ED0DB68FF0F}">
      <dgm:prSet/>
      <dgm:spPr/>
      <dgm:t>
        <a:bodyPr/>
        <a:lstStyle/>
        <a:p>
          <a:endParaRPr lang="en-US"/>
        </a:p>
      </dgm:t>
    </dgm:pt>
    <dgm:pt modelId="{22CDA8EC-DB87-4027-955A-E4F33ACA12DF}">
      <dgm:prSet/>
      <dgm:spPr/>
      <dgm:t>
        <a:bodyPr/>
        <a:lstStyle/>
        <a:p>
          <a:r>
            <a:rPr lang="en-GB" b="0" i="0"/>
            <a:t>Geographical region</a:t>
          </a:r>
          <a:endParaRPr lang="en-US"/>
        </a:p>
      </dgm:t>
    </dgm:pt>
    <dgm:pt modelId="{718599D5-DFBF-433C-A2EB-FBD0E9042D46}" type="parTrans" cxnId="{8AC1ABBC-1201-43C4-A737-BDEA57C0F9EC}">
      <dgm:prSet/>
      <dgm:spPr/>
      <dgm:t>
        <a:bodyPr/>
        <a:lstStyle/>
        <a:p>
          <a:endParaRPr lang="en-US"/>
        </a:p>
      </dgm:t>
    </dgm:pt>
    <dgm:pt modelId="{253A6A5A-984F-4500-9658-8989FDEB1C74}" type="sibTrans" cxnId="{8AC1ABBC-1201-43C4-A737-BDEA57C0F9EC}">
      <dgm:prSet/>
      <dgm:spPr/>
      <dgm:t>
        <a:bodyPr/>
        <a:lstStyle/>
        <a:p>
          <a:endParaRPr lang="en-US"/>
        </a:p>
      </dgm:t>
    </dgm:pt>
    <dgm:pt modelId="{988EB0F5-6F1B-4049-9E9D-FF1D63DD3F99}">
      <dgm:prSet/>
      <dgm:spPr/>
      <dgm:t>
        <a:bodyPr/>
        <a:lstStyle/>
        <a:p>
          <a:r>
            <a:rPr lang="en-GB" b="0" i="0"/>
            <a:t>Country, national culture</a:t>
          </a:r>
          <a:endParaRPr lang="en-US"/>
        </a:p>
      </dgm:t>
    </dgm:pt>
    <dgm:pt modelId="{468855C3-9CD0-4166-93B8-4CCCB8B75E68}" type="parTrans" cxnId="{E3B99B06-BDEC-42BD-A8F8-5251DAA683ED}">
      <dgm:prSet/>
      <dgm:spPr/>
      <dgm:t>
        <a:bodyPr/>
        <a:lstStyle/>
        <a:p>
          <a:endParaRPr lang="en-US"/>
        </a:p>
      </dgm:t>
    </dgm:pt>
    <dgm:pt modelId="{D21611A8-0476-456C-A6DE-A595D17FAD35}" type="sibTrans" cxnId="{E3B99B06-BDEC-42BD-A8F8-5251DAA683ED}">
      <dgm:prSet/>
      <dgm:spPr/>
      <dgm:t>
        <a:bodyPr/>
        <a:lstStyle/>
        <a:p>
          <a:endParaRPr lang="en-US"/>
        </a:p>
      </dgm:t>
    </dgm:pt>
    <dgm:pt modelId="{A9F626A1-50D5-4085-AEF7-A893D2517191}">
      <dgm:prSet/>
      <dgm:spPr/>
      <dgm:t>
        <a:bodyPr/>
        <a:lstStyle/>
        <a:p>
          <a:r>
            <a:rPr lang="en-GB" b="0" i="0" dirty="0"/>
            <a:t>Global cultural community</a:t>
          </a:r>
          <a:endParaRPr lang="en-US" dirty="0"/>
        </a:p>
      </dgm:t>
    </dgm:pt>
    <dgm:pt modelId="{8A5F0A94-5E90-458B-BE45-3F99864C2CC1}" type="parTrans" cxnId="{92001F18-3C09-4B45-850B-E077534EC2C8}">
      <dgm:prSet/>
      <dgm:spPr/>
      <dgm:t>
        <a:bodyPr/>
        <a:lstStyle/>
        <a:p>
          <a:endParaRPr lang="en-US"/>
        </a:p>
      </dgm:t>
    </dgm:pt>
    <dgm:pt modelId="{00854D61-B018-4900-B0B1-63DE0C83FDE7}" type="sibTrans" cxnId="{92001F18-3C09-4B45-850B-E077534EC2C8}">
      <dgm:prSet/>
      <dgm:spPr/>
      <dgm:t>
        <a:bodyPr/>
        <a:lstStyle/>
        <a:p>
          <a:endParaRPr lang="en-US"/>
        </a:p>
      </dgm:t>
    </dgm:pt>
    <dgm:pt modelId="{F8674CAC-6F3A-4D10-9F05-9888BFACB269}" type="pres">
      <dgm:prSet presAssocID="{8ABABE0A-8C63-496B-8F0F-EFDA149234B5}" presName="Name0" presStyleCnt="0">
        <dgm:presLayoutVars>
          <dgm:dir/>
          <dgm:animLvl val="lvl"/>
          <dgm:resizeHandles val="exact"/>
        </dgm:presLayoutVars>
      </dgm:prSet>
      <dgm:spPr/>
    </dgm:pt>
    <dgm:pt modelId="{267D5FFC-34AF-4609-80B7-05B77911333F}" type="pres">
      <dgm:prSet presAssocID="{C4C7917D-AF7E-4FF0-A1F5-2ED22830019D}" presName="composite" presStyleCnt="0"/>
      <dgm:spPr/>
    </dgm:pt>
    <dgm:pt modelId="{C3F2F951-A14A-4139-BBDA-8835E79881A0}" type="pres">
      <dgm:prSet presAssocID="{C4C7917D-AF7E-4FF0-A1F5-2ED22830019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B85B197-8C14-43F0-B63A-1406C50AA6F0}" type="pres">
      <dgm:prSet presAssocID="{C4C7917D-AF7E-4FF0-A1F5-2ED22830019D}" presName="desTx" presStyleLbl="alignAccFollowNode1" presStyleIdx="0" presStyleCnt="2">
        <dgm:presLayoutVars>
          <dgm:bulletEnabled val="1"/>
        </dgm:presLayoutVars>
      </dgm:prSet>
      <dgm:spPr/>
    </dgm:pt>
    <dgm:pt modelId="{255F9C76-D3A6-4179-A6B0-016260BF594B}" type="pres">
      <dgm:prSet presAssocID="{B974389A-0156-4305-8657-A5A34E6D0946}" presName="space" presStyleCnt="0"/>
      <dgm:spPr/>
    </dgm:pt>
    <dgm:pt modelId="{0856BFFF-6157-4143-822E-7A85332F1023}" type="pres">
      <dgm:prSet presAssocID="{802FAFBB-14D1-4AB7-85D4-02AE410AA3BC}" presName="composite" presStyleCnt="0"/>
      <dgm:spPr/>
    </dgm:pt>
    <dgm:pt modelId="{B487FB04-209C-4E1F-ABB6-E47393170852}" type="pres">
      <dgm:prSet presAssocID="{802FAFBB-14D1-4AB7-85D4-02AE410AA3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34F72F7-DBAE-450E-B9B7-28F3F3FA2B83}" type="pres">
      <dgm:prSet presAssocID="{802FAFBB-14D1-4AB7-85D4-02AE410AA3B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C0E0105-3C3D-40B8-A524-DEC288EDDE51}" type="presOf" srcId="{95D82FE1-2F72-4AF5-B0D3-0E1A27BFE771}" destId="{334F72F7-DBAE-450E-B9B7-28F3F3FA2B83}" srcOrd="0" destOrd="0" presId="urn:microsoft.com/office/officeart/2005/8/layout/hList1"/>
    <dgm:cxn modelId="{E3B99B06-BDEC-42BD-A8F8-5251DAA683ED}" srcId="{802FAFBB-14D1-4AB7-85D4-02AE410AA3BC}" destId="{988EB0F5-6F1B-4049-9E9D-FF1D63DD3F99}" srcOrd="3" destOrd="0" parTransId="{468855C3-9CD0-4166-93B8-4CCCB8B75E68}" sibTransId="{D21611A8-0476-456C-A6DE-A595D17FAD35}"/>
    <dgm:cxn modelId="{92001F18-3C09-4B45-850B-E077534EC2C8}" srcId="{802FAFBB-14D1-4AB7-85D4-02AE410AA3BC}" destId="{A9F626A1-50D5-4085-AEF7-A893D2517191}" srcOrd="4" destOrd="0" parTransId="{8A5F0A94-5E90-458B-BE45-3F99864C2CC1}" sibTransId="{00854D61-B018-4900-B0B1-63DE0C83FDE7}"/>
    <dgm:cxn modelId="{82E5362F-A409-4907-B0EF-99BB2D781446}" type="presOf" srcId="{C4C7917D-AF7E-4FF0-A1F5-2ED22830019D}" destId="{C3F2F951-A14A-4139-BBDA-8835E79881A0}" srcOrd="0" destOrd="0" presId="urn:microsoft.com/office/officeart/2005/8/layout/hList1"/>
    <dgm:cxn modelId="{3868D638-E736-4DC1-8FC9-586CC222C199}" srcId="{8ABABE0A-8C63-496B-8F0F-EFDA149234B5}" destId="{802FAFBB-14D1-4AB7-85D4-02AE410AA3BC}" srcOrd="1" destOrd="0" parTransId="{91DFBC90-289A-4B50-89AC-1AC2B573FE42}" sibTransId="{3A072AE6-B44D-4415-8181-6F75E61ED359}"/>
    <dgm:cxn modelId="{8B73D560-9FB7-4851-88BC-B51033EAD464}" type="presOf" srcId="{988EB0F5-6F1B-4049-9E9D-FF1D63DD3F99}" destId="{334F72F7-DBAE-450E-B9B7-28F3F3FA2B83}" srcOrd="0" destOrd="3" presId="urn:microsoft.com/office/officeart/2005/8/layout/hList1"/>
    <dgm:cxn modelId="{D4433648-A759-4B60-B5F1-83DEF30591AA}" srcId="{8ABABE0A-8C63-496B-8F0F-EFDA149234B5}" destId="{C4C7917D-AF7E-4FF0-A1F5-2ED22830019D}" srcOrd="0" destOrd="0" parTransId="{B66989F4-ACA9-4615-848C-C5FD518245D2}" sibTransId="{B974389A-0156-4305-8657-A5A34E6D0946}"/>
    <dgm:cxn modelId="{E615CA6B-84FB-4BD5-83B0-CE01EC8A1CAC}" type="presOf" srcId="{A9F626A1-50D5-4085-AEF7-A893D2517191}" destId="{334F72F7-DBAE-450E-B9B7-28F3F3FA2B83}" srcOrd="0" destOrd="4" presId="urn:microsoft.com/office/officeart/2005/8/layout/hList1"/>
    <dgm:cxn modelId="{8A907652-7F22-4016-8401-8ED0DB68FF0F}" srcId="{802FAFBB-14D1-4AB7-85D4-02AE410AA3BC}" destId="{671BE5C2-EFAA-43EB-99B3-03409A09CFA7}" srcOrd="1" destOrd="0" parTransId="{94E0D23E-27BF-4629-B0F4-7EEDD3614BAB}" sibTransId="{1B334B5C-F147-4296-8000-772311C5CE49}"/>
    <dgm:cxn modelId="{DB9B9054-3EC7-4735-A188-695E3F07F65F}" type="presOf" srcId="{8ABABE0A-8C63-496B-8F0F-EFDA149234B5}" destId="{F8674CAC-6F3A-4D10-9F05-9888BFACB269}" srcOrd="0" destOrd="0" presId="urn:microsoft.com/office/officeart/2005/8/layout/hList1"/>
    <dgm:cxn modelId="{47403B8C-0B4F-46B2-9E0C-24A5F06E4814}" type="presOf" srcId="{8B17F986-C3BD-4067-A814-85BA2A9261CF}" destId="{3B85B197-8C14-43F0-B63A-1406C50AA6F0}" srcOrd="0" destOrd="1" presId="urn:microsoft.com/office/officeart/2005/8/layout/hList1"/>
    <dgm:cxn modelId="{31FC529A-CB77-4CC0-B800-D313867A1351}" srcId="{C4C7917D-AF7E-4FF0-A1F5-2ED22830019D}" destId="{8B17F986-C3BD-4067-A814-85BA2A9261CF}" srcOrd="1" destOrd="0" parTransId="{824EFB50-00A9-4172-8C9E-3A59C5C08665}" sibTransId="{3C716E45-4768-49B0-8176-0723AC26BD56}"/>
    <dgm:cxn modelId="{FC7F739B-D869-4FE2-81A6-4A6EC366038E}" type="presOf" srcId="{671BE5C2-EFAA-43EB-99B3-03409A09CFA7}" destId="{334F72F7-DBAE-450E-B9B7-28F3F3FA2B83}" srcOrd="0" destOrd="1" presId="urn:microsoft.com/office/officeart/2005/8/layout/hList1"/>
    <dgm:cxn modelId="{444E2AA2-6430-47C1-A775-E1B256F28707}" srcId="{C4C7917D-AF7E-4FF0-A1F5-2ED22830019D}" destId="{91C6EDB3-BDAB-4C58-B515-A6A74ADEA0FF}" srcOrd="0" destOrd="0" parTransId="{80F92C02-BF39-44C5-9C60-E53471DD4764}" sibTransId="{BA481BD5-4AAF-483B-AD30-FD38C738AFE7}"/>
    <dgm:cxn modelId="{990776B4-52A0-4FD1-B382-7BBD996D48B9}" type="presOf" srcId="{91C6EDB3-BDAB-4C58-B515-A6A74ADEA0FF}" destId="{3B85B197-8C14-43F0-B63A-1406C50AA6F0}" srcOrd="0" destOrd="0" presId="urn:microsoft.com/office/officeart/2005/8/layout/hList1"/>
    <dgm:cxn modelId="{3A9028B8-AD74-4244-BD2D-EE30F1119DBD}" type="presOf" srcId="{22CDA8EC-DB87-4027-955A-E4F33ACA12DF}" destId="{334F72F7-DBAE-450E-B9B7-28F3F3FA2B83}" srcOrd="0" destOrd="2" presId="urn:microsoft.com/office/officeart/2005/8/layout/hList1"/>
    <dgm:cxn modelId="{8AC1ABBC-1201-43C4-A737-BDEA57C0F9EC}" srcId="{802FAFBB-14D1-4AB7-85D4-02AE410AA3BC}" destId="{22CDA8EC-DB87-4027-955A-E4F33ACA12DF}" srcOrd="2" destOrd="0" parTransId="{718599D5-DFBF-433C-A2EB-FBD0E9042D46}" sibTransId="{253A6A5A-984F-4500-9658-8989FDEB1C74}"/>
    <dgm:cxn modelId="{C12C2CBD-1B0B-45DE-8797-327B6CF17DB9}" srcId="{C4C7917D-AF7E-4FF0-A1F5-2ED22830019D}" destId="{F289BA75-F5B8-485B-A86C-84DC83146038}" srcOrd="4" destOrd="0" parTransId="{C4341A47-BBF7-4DC8-94BD-5B9D3CDF7EB3}" sibTransId="{2929E7CB-D519-4385-B63C-2C863A9928E5}"/>
    <dgm:cxn modelId="{2DE983DA-A76A-4B06-8410-C2EF4D30323C}" type="presOf" srcId="{B0FEDAEE-5481-4555-BC89-110C8AA731A6}" destId="{3B85B197-8C14-43F0-B63A-1406C50AA6F0}" srcOrd="0" destOrd="3" presId="urn:microsoft.com/office/officeart/2005/8/layout/hList1"/>
    <dgm:cxn modelId="{B87FD6DA-5330-449B-91AD-DD12411A1F43}" srcId="{802FAFBB-14D1-4AB7-85D4-02AE410AA3BC}" destId="{95D82FE1-2F72-4AF5-B0D3-0E1A27BFE771}" srcOrd="0" destOrd="0" parTransId="{DDDA0E6D-C5BE-4974-A7B5-6EB00137E656}" sibTransId="{2223375E-5205-448F-966F-86AF8C56A2BA}"/>
    <dgm:cxn modelId="{8961E9DF-28BA-4A69-8B60-D9BCE8AE647C}" srcId="{C4C7917D-AF7E-4FF0-A1F5-2ED22830019D}" destId="{B0FEDAEE-5481-4555-BC89-110C8AA731A6}" srcOrd="3" destOrd="0" parTransId="{BDCEE088-EC17-439C-829E-0215869FA55E}" sibTransId="{739FB24C-B192-4FCA-AB8D-3363528FB2EC}"/>
    <dgm:cxn modelId="{E7435FE1-0A70-4C0D-830F-464EE807AA24}" srcId="{C4C7917D-AF7E-4FF0-A1F5-2ED22830019D}" destId="{62AAB6F0-7264-416F-8A07-85C44BFBC617}" srcOrd="2" destOrd="0" parTransId="{06BD0454-F3F6-4455-BCFD-78CB3DD89B11}" sibTransId="{40FA17FF-8AD7-4BEF-9CB8-962B09E083DB}"/>
    <dgm:cxn modelId="{61CA33E4-DA98-4D68-96F8-0A6BBA548FEB}" type="presOf" srcId="{802FAFBB-14D1-4AB7-85D4-02AE410AA3BC}" destId="{B487FB04-209C-4E1F-ABB6-E47393170852}" srcOrd="0" destOrd="0" presId="urn:microsoft.com/office/officeart/2005/8/layout/hList1"/>
    <dgm:cxn modelId="{C7591DF7-A0BD-4B75-A09F-DE1701EAD2BE}" type="presOf" srcId="{62AAB6F0-7264-416F-8A07-85C44BFBC617}" destId="{3B85B197-8C14-43F0-B63A-1406C50AA6F0}" srcOrd="0" destOrd="2" presId="urn:microsoft.com/office/officeart/2005/8/layout/hList1"/>
    <dgm:cxn modelId="{A1295AF9-281A-4025-B11E-DC8B6D6F7046}" type="presOf" srcId="{F289BA75-F5B8-485B-A86C-84DC83146038}" destId="{3B85B197-8C14-43F0-B63A-1406C50AA6F0}" srcOrd="0" destOrd="4" presId="urn:microsoft.com/office/officeart/2005/8/layout/hList1"/>
    <dgm:cxn modelId="{BB4B95F8-6E40-4EAB-9DF7-7FB4D48BCDC1}" type="presParOf" srcId="{F8674CAC-6F3A-4D10-9F05-9888BFACB269}" destId="{267D5FFC-34AF-4609-80B7-05B77911333F}" srcOrd="0" destOrd="0" presId="urn:microsoft.com/office/officeart/2005/8/layout/hList1"/>
    <dgm:cxn modelId="{A8F3F230-95A9-4FD1-B33A-199073045F1D}" type="presParOf" srcId="{267D5FFC-34AF-4609-80B7-05B77911333F}" destId="{C3F2F951-A14A-4139-BBDA-8835E79881A0}" srcOrd="0" destOrd="0" presId="urn:microsoft.com/office/officeart/2005/8/layout/hList1"/>
    <dgm:cxn modelId="{FA2349CC-42F7-46ED-A75E-908096B6B512}" type="presParOf" srcId="{267D5FFC-34AF-4609-80B7-05B77911333F}" destId="{3B85B197-8C14-43F0-B63A-1406C50AA6F0}" srcOrd="1" destOrd="0" presId="urn:microsoft.com/office/officeart/2005/8/layout/hList1"/>
    <dgm:cxn modelId="{C479B2C1-4BB2-4D24-B64E-F0A991B0E2C9}" type="presParOf" srcId="{F8674CAC-6F3A-4D10-9F05-9888BFACB269}" destId="{255F9C76-D3A6-4179-A6B0-016260BF594B}" srcOrd="1" destOrd="0" presId="urn:microsoft.com/office/officeart/2005/8/layout/hList1"/>
    <dgm:cxn modelId="{B5931D27-19C3-43D1-9252-FC47A1C70C2E}" type="presParOf" srcId="{F8674CAC-6F3A-4D10-9F05-9888BFACB269}" destId="{0856BFFF-6157-4143-822E-7A85332F1023}" srcOrd="2" destOrd="0" presId="urn:microsoft.com/office/officeart/2005/8/layout/hList1"/>
    <dgm:cxn modelId="{5019DBB4-C901-436D-B71B-E66721BB27AE}" type="presParOf" srcId="{0856BFFF-6157-4143-822E-7A85332F1023}" destId="{B487FB04-209C-4E1F-ABB6-E47393170852}" srcOrd="0" destOrd="0" presId="urn:microsoft.com/office/officeart/2005/8/layout/hList1"/>
    <dgm:cxn modelId="{132C1B8A-1A04-4792-A8F0-E5B3A42996EC}" type="presParOf" srcId="{0856BFFF-6157-4143-822E-7A85332F1023}" destId="{334F72F7-DBAE-450E-B9B7-28F3F3FA2B8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Geo-Diverse Concepts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2A3184A4-D75D-4B5E-891F-6343F9B54F36}">
      <dgm:prSet/>
      <dgm:spPr/>
      <dgm:t>
        <a:bodyPr/>
        <a:lstStyle/>
        <a:p>
          <a:r>
            <a:rPr lang="en-US" dirty="0"/>
            <a:t>Color of wedding dress</a:t>
          </a:r>
        </a:p>
      </dgm:t>
    </dgm:pt>
    <dgm:pt modelId="{AFDE77B8-EE96-4E01-B334-1FA10A809AA7}" type="parTrans" cxnId="{37AB9CD7-07A9-4963-8FAF-81005988BC1A}">
      <dgm:prSet/>
      <dgm:spPr/>
      <dgm:t>
        <a:bodyPr/>
        <a:lstStyle/>
        <a:p>
          <a:endParaRPr lang="en-GB"/>
        </a:p>
      </dgm:t>
    </dgm:pt>
    <dgm:pt modelId="{64079D20-9734-4652-961A-199315F258F0}" type="sibTrans" cxnId="{37AB9CD7-07A9-4963-8FAF-81005988BC1A}">
      <dgm:prSet/>
      <dgm:spPr/>
      <dgm:t>
        <a:bodyPr/>
        <a:lstStyle/>
        <a:p>
          <a:endParaRPr lang="en-GB"/>
        </a:p>
      </dgm:t>
    </dgm:pt>
    <dgm:pt modelId="{3B24B205-F907-4CCA-82F5-27894A4C3746}">
      <dgm:prSet/>
      <dgm:spPr/>
      <dgm:t>
        <a:bodyPr/>
        <a:lstStyle/>
        <a:p>
          <a:r>
            <a:rPr lang="en-US" dirty="0"/>
            <a:t>Shower time</a:t>
          </a:r>
        </a:p>
      </dgm:t>
    </dgm:pt>
    <dgm:pt modelId="{FCBAF17C-7FF6-48EB-9C7C-B195A79F807E}" type="parTrans" cxnId="{6471D69E-E359-4CF3-BBEC-5EFD2A72D325}">
      <dgm:prSet/>
      <dgm:spPr/>
      <dgm:t>
        <a:bodyPr/>
        <a:lstStyle/>
        <a:p>
          <a:endParaRPr lang="en-GB"/>
        </a:p>
      </dgm:t>
    </dgm:pt>
    <dgm:pt modelId="{8B2AD0E2-304E-42CD-B698-7B5163526C62}" type="sibTrans" cxnId="{6471D69E-E359-4CF3-BBEC-5EFD2A72D325}">
      <dgm:prSet/>
      <dgm:spPr/>
      <dgm:t>
        <a:bodyPr/>
        <a:lstStyle/>
        <a:p>
          <a:endParaRPr lang="en-GB"/>
        </a:p>
      </dgm:t>
    </dgm:pt>
    <dgm:pt modelId="{85D6C6F6-1073-490F-BB19-3D1B907DDAB2}">
      <dgm:prSet/>
      <dgm:spPr/>
      <dgm:t>
        <a:bodyPr/>
        <a:lstStyle/>
        <a:p>
          <a:r>
            <a:rPr lang="en-US" dirty="0"/>
            <a:t>Staple food</a:t>
          </a:r>
        </a:p>
      </dgm:t>
    </dgm:pt>
    <dgm:pt modelId="{1C679D7B-24E0-4B28-97A6-2369F127153B}" type="parTrans" cxnId="{0AD071D8-09E2-44D3-A519-36E9FE6F2D7A}">
      <dgm:prSet/>
      <dgm:spPr/>
      <dgm:t>
        <a:bodyPr/>
        <a:lstStyle/>
        <a:p>
          <a:endParaRPr lang="en-GB"/>
        </a:p>
      </dgm:t>
    </dgm:pt>
    <dgm:pt modelId="{06AE00E8-31EE-404D-BE64-C26441D0458D}" type="sibTrans" cxnId="{0AD071D8-09E2-44D3-A519-36E9FE6F2D7A}">
      <dgm:prSet/>
      <dgm:spPr/>
      <dgm:t>
        <a:bodyPr/>
        <a:lstStyle/>
        <a:p>
          <a:endParaRPr lang="en-GB"/>
        </a:p>
      </dgm:t>
    </dgm:pt>
    <dgm:pt modelId="{7EFF6751-81EC-4B02-A4D9-DB0EC4E13B58}">
      <dgm:prSet/>
      <dgm:spPr/>
      <dgm:t>
        <a:bodyPr/>
        <a:lstStyle/>
        <a:p>
          <a:r>
            <a:rPr lang="en-US" dirty="0"/>
            <a:t>Driver seat side</a:t>
          </a:r>
        </a:p>
      </dgm:t>
    </dgm:pt>
    <dgm:pt modelId="{CFE59200-4197-4FF7-B121-016711CC2819}" type="parTrans" cxnId="{A404FDDE-AF6B-4F62-AED7-8DFBAF462BAC}">
      <dgm:prSet/>
      <dgm:spPr/>
      <dgm:t>
        <a:bodyPr/>
        <a:lstStyle/>
        <a:p>
          <a:endParaRPr lang="en-GB"/>
        </a:p>
      </dgm:t>
    </dgm:pt>
    <dgm:pt modelId="{03627F63-D47D-4A3E-8DA3-12BF364C36A6}" type="sibTrans" cxnId="{A404FDDE-AF6B-4F62-AED7-8DFBAF462BAC}">
      <dgm:prSet/>
      <dgm:spPr/>
      <dgm:t>
        <a:bodyPr/>
        <a:lstStyle/>
        <a:p>
          <a:endParaRPr lang="en-GB"/>
        </a:p>
      </dgm:t>
    </dgm:pt>
    <dgm:pt modelId="{D8BEFA22-9B5B-47C2-B1DC-6D23EDA0FD2F}">
      <dgm:prSet/>
      <dgm:spPr/>
      <dgm:t>
        <a:bodyPr/>
        <a:lstStyle/>
        <a:p>
          <a:r>
            <a:rPr lang="en-US" dirty="0"/>
            <a:t>Unit of measurement</a:t>
          </a:r>
        </a:p>
      </dgm:t>
    </dgm:pt>
    <dgm:pt modelId="{F0C12DF1-A84E-47B6-8B52-118A898B86E3}" type="parTrans" cxnId="{C840F738-AEF2-4D62-B349-A0BC9AA8A3F8}">
      <dgm:prSet/>
      <dgm:spPr/>
      <dgm:t>
        <a:bodyPr/>
        <a:lstStyle/>
        <a:p>
          <a:endParaRPr lang="en-GB"/>
        </a:p>
      </dgm:t>
    </dgm:pt>
    <dgm:pt modelId="{EDC98CAD-4048-4392-A152-AFFD0AAF29DC}" type="sibTrans" cxnId="{C840F738-AEF2-4D62-B349-A0BC9AA8A3F8}">
      <dgm:prSet/>
      <dgm:spPr/>
      <dgm:t>
        <a:bodyPr/>
        <a:lstStyle/>
        <a:p>
          <a:endParaRPr lang="en-GB"/>
        </a:p>
      </dgm:t>
    </dgm:pt>
    <dgm:pt modelId="{970EC8EA-3A2F-4112-B6DB-DB80B5F05E91}">
      <dgm:prSet/>
      <dgm:spPr/>
      <dgm:t>
        <a:bodyPr/>
        <a:lstStyle/>
        <a:p>
          <a:r>
            <a:rPr lang="en-US" dirty="0"/>
            <a:t>…</a:t>
          </a:r>
        </a:p>
      </dgm:t>
    </dgm:pt>
    <dgm:pt modelId="{CF3D0987-1242-4151-88DB-5D452157B5A4}" type="parTrans" cxnId="{2319400B-31B9-4E14-B49A-052F81BF46AA}">
      <dgm:prSet/>
      <dgm:spPr/>
      <dgm:t>
        <a:bodyPr/>
        <a:lstStyle/>
        <a:p>
          <a:endParaRPr lang="en-GB"/>
        </a:p>
      </dgm:t>
    </dgm:pt>
    <dgm:pt modelId="{807007F2-2C77-4F54-9421-8A9C1538FC55}" type="sibTrans" cxnId="{2319400B-31B9-4E14-B49A-052F81BF46AA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319400B-31B9-4E14-B49A-052F81BF46AA}" srcId="{4BE36748-9C1E-4797-8C90-1E9661A2AD28}" destId="{970EC8EA-3A2F-4112-B6DB-DB80B5F05E91}" srcOrd="5" destOrd="0" parTransId="{CF3D0987-1242-4151-88DB-5D452157B5A4}" sibTransId="{807007F2-2C77-4F54-9421-8A9C1538FC55}"/>
    <dgm:cxn modelId="{E969531D-48B9-4978-BF58-BCC065BA68CE}" type="presOf" srcId="{2A3184A4-D75D-4B5E-891F-6343F9B54F36}" destId="{334A0856-A225-4500-A1EB-603081D793A7}" srcOrd="0" destOrd="0" presId="urn:microsoft.com/office/officeart/2005/8/layout/hList1"/>
    <dgm:cxn modelId="{C840F738-AEF2-4D62-B349-A0BC9AA8A3F8}" srcId="{4BE36748-9C1E-4797-8C90-1E9661A2AD28}" destId="{D8BEFA22-9B5B-47C2-B1DC-6D23EDA0FD2F}" srcOrd="4" destOrd="0" parTransId="{F0C12DF1-A84E-47B6-8B52-118A898B86E3}" sibTransId="{EDC98CAD-4048-4392-A152-AFFD0AAF29DC}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AA307C67-52E2-4689-929B-A4FEA0615CAC}" type="presOf" srcId="{970EC8EA-3A2F-4112-B6DB-DB80B5F05E91}" destId="{334A0856-A225-4500-A1EB-603081D793A7}" srcOrd="0" destOrd="5" presId="urn:microsoft.com/office/officeart/2005/8/layout/hList1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5480574B-54E8-4A59-9514-5F099DC60385}" type="presOf" srcId="{85D6C6F6-1073-490F-BB19-3D1B907DDAB2}" destId="{334A0856-A225-4500-A1EB-603081D793A7}" srcOrd="0" destOrd="2" presId="urn:microsoft.com/office/officeart/2005/8/layout/hList1"/>
    <dgm:cxn modelId="{2070A76B-CB46-4BC6-8A76-611F1E3049DF}" type="presOf" srcId="{3B24B205-F907-4CCA-82F5-27894A4C3746}" destId="{334A0856-A225-4500-A1EB-603081D793A7}" srcOrd="0" destOrd="1" presId="urn:microsoft.com/office/officeart/2005/8/layout/hList1"/>
    <dgm:cxn modelId="{6A606F80-8755-49A5-B9F6-2878212483D6}" type="presOf" srcId="{D8BEFA22-9B5B-47C2-B1DC-6D23EDA0FD2F}" destId="{334A0856-A225-4500-A1EB-603081D793A7}" srcOrd="0" destOrd="4" presId="urn:microsoft.com/office/officeart/2005/8/layout/hList1"/>
    <dgm:cxn modelId="{6471D69E-E359-4CF3-BBEC-5EFD2A72D325}" srcId="{4BE36748-9C1E-4797-8C90-1E9661A2AD28}" destId="{3B24B205-F907-4CCA-82F5-27894A4C3746}" srcOrd="1" destOrd="0" parTransId="{FCBAF17C-7FF6-48EB-9C7C-B195A79F807E}" sibTransId="{8B2AD0E2-304E-42CD-B698-7B5163526C62}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37AB9CD7-07A9-4963-8FAF-81005988BC1A}" srcId="{4BE36748-9C1E-4797-8C90-1E9661A2AD28}" destId="{2A3184A4-D75D-4B5E-891F-6343F9B54F36}" srcOrd="0" destOrd="0" parTransId="{AFDE77B8-EE96-4E01-B334-1FA10A809AA7}" sibTransId="{64079D20-9734-4652-961A-199315F258F0}"/>
    <dgm:cxn modelId="{0AD071D8-09E2-44D3-A519-36E9FE6F2D7A}" srcId="{4BE36748-9C1E-4797-8C90-1E9661A2AD28}" destId="{85D6C6F6-1073-490F-BB19-3D1B907DDAB2}" srcOrd="2" destOrd="0" parTransId="{1C679D7B-24E0-4B28-97A6-2369F127153B}" sibTransId="{06AE00E8-31EE-404D-BE64-C26441D0458D}"/>
    <dgm:cxn modelId="{A404FDDE-AF6B-4F62-AED7-8DFBAF462BAC}" srcId="{4BE36748-9C1E-4797-8C90-1E9661A2AD28}" destId="{7EFF6751-81EC-4B02-A4D9-DB0EC4E13B58}" srcOrd="3" destOrd="0" parTransId="{CFE59200-4197-4FF7-B121-016711CC2819}" sibTransId="{03627F63-D47D-4A3E-8DA3-12BF364C36A6}"/>
    <dgm:cxn modelId="{90794EF1-EFBC-4DD4-9360-8E1B8368B70C}" type="presOf" srcId="{7EFF6751-81EC-4B02-A4D9-DB0EC4E13B58}" destId="{334A0856-A225-4500-A1EB-603081D793A7}" srcOrd="0" destOrd="3" presId="urn:microsoft.com/office/officeart/2005/8/layout/hList1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Reasons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77316691-9470-4B44-AEEC-95E365A431B3}">
      <dgm:prSet/>
      <dgm:spPr/>
      <dgm:t>
        <a:bodyPr/>
        <a:lstStyle/>
        <a:p>
          <a:r>
            <a:rPr lang="en-US" dirty="0"/>
            <a:t>Variety</a:t>
          </a:r>
        </a:p>
      </dgm:t>
    </dgm:pt>
    <dgm:pt modelId="{05D41E4B-B43A-4179-82D3-9DD9EE24F982}" type="parTrans" cxnId="{6E40ED1B-EA54-4CD4-919A-5BF3809B14B4}">
      <dgm:prSet/>
      <dgm:spPr/>
      <dgm:t>
        <a:bodyPr/>
        <a:lstStyle/>
        <a:p>
          <a:endParaRPr lang="en-GB"/>
        </a:p>
      </dgm:t>
    </dgm:pt>
    <dgm:pt modelId="{3D5BCA67-F52E-4CCB-9948-34123EC97BBB}" type="sibTrans" cxnId="{6E40ED1B-EA54-4CD4-919A-5BF3809B14B4}">
      <dgm:prSet/>
      <dgm:spPr/>
      <dgm:t>
        <a:bodyPr/>
        <a:lstStyle/>
        <a:p>
          <a:endParaRPr lang="en-GB"/>
        </a:p>
      </dgm:t>
    </dgm:pt>
    <dgm:pt modelId="{BEB4EEAE-D040-44C3-B603-1043F78CD3C7}">
      <dgm:prSet/>
      <dgm:spPr/>
      <dgm:t>
        <a:bodyPr/>
        <a:lstStyle/>
        <a:p>
          <a:r>
            <a:rPr lang="en-US" dirty="0"/>
            <a:t>Sustainability</a:t>
          </a:r>
        </a:p>
      </dgm:t>
    </dgm:pt>
    <dgm:pt modelId="{BF15D490-5F61-4D42-8391-65B10A290796}" type="parTrans" cxnId="{66377ECD-D9FC-48D3-B6B2-39BBC6E92319}">
      <dgm:prSet/>
      <dgm:spPr/>
      <dgm:t>
        <a:bodyPr/>
        <a:lstStyle/>
        <a:p>
          <a:endParaRPr lang="en-GB"/>
        </a:p>
      </dgm:t>
    </dgm:pt>
    <dgm:pt modelId="{6586808F-15EA-4B6B-AE35-A24DDB4A5539}" type="sibTrans" cxnId="{66377ECD-D9FC-48D3-B6B2-39BBC6E92319}">
      <dgm:prSet/>
      <dgm:spPr/>
      <dgm:t>
        <a:bodyPr/>
        <a:lstStyle/>
        <a:p>
          <a:endParaRPr lang="en-GB"/>
        </a:p>
      </dgm:t>
    </dgm:pt>
    <dgm:pt modelId="{D42BC165-92A6-4801-BE29-84BC32C9DE48}">
      <dgm:prSet/>
      <dgm:spPr/>
      <dgm:t>
        <a:bodyPr/>
        <a:lstStyle/>
        <a:p>
          <a:r>
            <a:rPr lang="en-US" dirty="0"/>
            <a:t>Enjoyment</a:t>
          </a:r>
        </a:p>
      </dgm:t>
    </dgm:pt>
    <dgm:pt modelId="{C410783D-F89B-4FA6-B3E7-005DFA4BDDAD}" type="parTrans" cxnId="{1F019A8B-4937-42EB-BEA1-8791100FF302}">
      <dgm:prSet/>
      <dgm:spPr/>
      <dgm:t>
        <a:bodyPr/>
        <a:lstStyle/>
        <a:p>
          <a:endParaRPr lang="en-GB"/>
        </a:p>
      </dgm:t>
    </dgm:pt>
    <dgm:pt modelId="{0D7011A2-1DF7-440D-B8EC-4FF30437B9F1}" type="sibTrans" cxnId="{1F019A8B-4937-42EB-BEA1-8791100FF302}">
      <dgm:prSet/>
      <dgm:spPr/>
      <dgm:t>
        <a:bodyPr/>
        <a:lstStyle/>
        <a:p>
          <a:endParaRPr lang="en-GB"/>
        </a:p>
      </dgm:t>
    </dgm:pt>
    <dgm:pt modelId="{F57AAF80-3671-4B3C-A256-CF8623AD0939}">
      <dgm:prSet/>
      <dgm:spPr/>
      <dgm:t>
        <a:bodyPr/>
        <a:lstStyle/>
        <a:p>
          <a:r>
            <a:rPr lang="en-US" dirty="0"/>
            <a:t>Health</a:t>
          </a:r>
        </a:p>
      </dgm:t>
    </dgm:pt>
    <dgm:pt modelId="{700CEAEB-62CD-4BEE-9A2E-D75A4EFED4B7}" type="parTrans" cxnId="{C2A8316D-DBCA-43DF-8AAA-CD7CDD367D69}">
      <dgm:prSet/>
      <dgm:spPr/>
      <dgm:t>
        <a:bodyPr/>
        <a:lstStyle/>
        <a:p>
          <a:endParaRPr lang="en-GB"/>
        </a:p>
      </dgm:t>
    </dgm:pt>
    <dgm:pt modelId="{3801194D-6F91-4240-B4D1-B7393164DE95}" type="sibTrans" cxnId="{C2A8316D-DBCA-43DF-8AAA-CD7CDD367D69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421730B-D921-487D-A921-E52562712580}" type="presOf" srcId="{D42BC165-92A6-4801-BE29-84BC32C9DE48}" destId="{334A0856-A225-4500-A1EB-603081D793A7}" srcOrd="0" destOrd="2" presId="urn:microsoft.com/office/officeart/2005/8/layout/hList1"/>
    <dgm:cxn modelId="{6E40ED1B-EA54-4CD4-919A-5BF3809B14B4}" srcId="{4BE36748-9C1E-4797-8C90-1E9661A2AD28}" destId="{77316691-9470-4B44-AEEC-95E365A431B3}" srcOrd="0" destOrd="0" parTransId="{05D41E4B-B43A-4179-82D3-9DD9EE24F982}" sibTransId="{3D5BCA67-F52E-4CCB-9948-34123EC97BBB}"/>
    <dgm:cxn modelId="{1C33DF34-5E1A-4559-AEDA-906DF72916B8}" type="presOf" srcId="{77316691-9470-4B44-AEEC-95E365A431B3}" destId="{334A0856-A225-4500-A1EB-603081D793A7}" srcOrd="0" destOrd="0" presId="urn:microsoft.com/office/officeart/2005/8/layout/hList1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C2A8316D-DBCA-43DF-8AAA-CD7CDD367D69}" srcId="{4BE36748-9C1E-4797-8C90-1E9661A2AD28}" destId="{F57AAF80-3671-4B3C-A256-CF8623AD0939}" srcOrd="3" destOrd="0" parTransId="{700CEAEB-62CD-4BEE-9A2E-D75A4EFED4B7}" sibTransId="{3801194D-6F91-4240-B4D1-B7393164DE95}"/>
    <dgm:cxn modelId="{B9A4267B-CFED-4F2C-9C82-1E69D6B7930A}" type="presOf" srcId="{F57AAF80-3671-4B3C-A256-CF8623AD0939}" destId="{334A0856-A225-4500-A1EB-603081D793A7}" srcOrd="0" destOrd="3" presId="urn:microsoft.com/office/officeart/2005/8/layout/hList1"/>
    <dgm:cxn modelId="{1F019A8B-4937-42EB-BEA1-8791100FF302}" srcId="{4BE36748-9C1E-4797-8C90-1E9661A2AD28}" destId="{D42BC165-92A6-4801-BE29-84BC32C9DE48}" srcOrd="2" destOrd="0" parTransId="{C410783D-F89B-4FA6-B3E7-005DFA4BDDAD}" sibTransId="{0D7011A2-1DF7-440D-B8EC-4FF30437B9F1}"/>
    <dgm:cxn modelId="{66377ECD-D9FC-48D3-B6B2-39BBC6E92319}" srcId="{4BE36748-9C1E-4797-8C90-1E9661A2AD28}" destId="{BEB4EEAE-D040-44C3-B603-1043F78CD3C7}" srcOrd="1" destOrd="0" parTransId="{BF15D490-5F61-4D42-8391-65B10A290796}" sibTransId="{6586808F-15EA-4B6B-AE35-A24DDB4A5539}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0AA2B0DE-4B9C-482B-A0D1-FCFB467718D5}" type="presOf" srcId="{BEB4EEAE-D040-44C3-B603-1043F78CD3C7}" destId="{334A0856-A225-4500-A1EB-603081D793A7}" srcOrd="0" destOrd="1" presId="urn:microsoft.com/office/officeart/2005/8/layout/hList1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DD208C-02F3-4CF8-A202-E4B9E49F1C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E36748-9C1E-4797-8C90-1E9661A2AD28}">
      <dgm:prSet/>
      <dgm:spPr/>
      <dgm:t>
        <a:bodyPr/>
        <a:lstStyle/>
        <a:p>
          <a:r>
            <a:rPr lang="en-GB" dirty="0"/>
            <a:t>Hofstede's Cultural Dimensions Theory</a:t>
          </a:r>
          <a:endParaRPr lang="en-US" dirty="0"/>
        </a:p>
      </dgm:t>
    </dgm:pt>
    <dgm:pt modelId="{EAA50269-AD6F-4115-9348-3A6EDA079B6F}" type="parTrans" cxnId="{3F949A64-627B-4351-8D36-F245B89D6EF1}">
      <dgm:prSet/>
      <dgm:spPr/>
      <dgm:t>
        <a:bodyPr/>
        <a:lstStyle/>
        <a:p>
          <a:endParaRPr lang="en-US"/>
        </a:p>
      </dgm:t>
    </dgm:pt>
    <dgm:pt modelId="{473FF277-C52F-42DC-ADA6-B08A6E570F33}" type="sibTrans" cxnId="{3F949A64-627B-4351-8D36-F245B89D6EF1}">
      <dgm:prSet/>
      <dgm:spPr/>
      <dgm:t>
        <a:bodyPr/>
        <a:lstStyle/>
        <a:p>
          <a:endParaRPr lang="en-US"/>
        </a:p>
      </dgm:t>
    </dgm:pt>
    <dgm:pt modelId="{D7CEAF4A-E04C-46A6-B711-0BB9E0DA9287}">
      <dgm:prSet/>
      <dgm:spPr/>
      <dgm:t>
        <a:bodyPr/>
        <a:lstStyle/>
        <a:p>
          <a:r>
            <a:rPr lang="en-GB"/>
            <a:t>Power distance</a:t>
          </a:r>
          <a:endParaRPr lang="en-US"/>
        </a:p>
      </dgm:t>
    </dgm:pt>
    <dgm:pt modelId="{C25A7D8A-65BB-4E4A-8C54-A24C5F2FE923}" type="parTrans" cxnId="{DADEC1B6-4989-4D4D-A4B7-8607FC8B4E24}">
      <dgm:prSet/>
      <dgm:spPr/>
      <dgm:t>
        <a:bodyPr/>
        <a:lstStyle/>
        <a:p>
          <a:endParaRPr lang="en-US"/>
        </a:p>
      </dgm:t>
    </dgm:pt>
    <dgm:pt modelId="{372604E6-5BB0-4502-9D6B-26CB7344E240}" type="sibTrans" cxnId="{DADEC1B6-4989-4D4D-A4B7-8607FC8B4E24}">
      <dgm:prSet/>
      <dgm:spPr/>
      <dgm:t>
        <a:bodyPr/>
        <a:lstStyle/>
        <a:p>
          <a:endParaRPr lang="en-US"/>
        </a:p>
      </dgm:t>
    </dgm:pt>
    <dgm:pt modelId="{96D00546-8F9A-4F2C-9DFB-B6ACB3806B88}">
      <dgm:prSet/>
      <dgm:spPr/>
      <dgm:t>
        <a:bodyPr/>
        <a:lstStyle/>
        <a:p>
          <a:r>
            <a:rPr lang="en-GB" dirty="0"/>
            <a:t>Individualism/collectivism</a:t>
          </a:r>
          <a:endParaRPr lang="en-US" dirty="0"/>
        </a:p>
      </dgm:t>
    </dgm:pt>
    <dgm:pt modelId="{D00F2558-4819-44E3-B001-28477DC5502B}" type="parTrans" cxnId="{6896223F-48C0-420C-BC3F-14F75685FA58}">
      <dgm:prSet/>
      <dgm:spPr/>
      <dgm:t>
        <a:bodyPr/>
        <a:lstStyle/>
        <a:p>
          <a:endParaRPr lang="en-US"/>
        </a:p>
      </dgm:t>
    </dgm:pt>
    <dgm:pt modelId="{42CEC1C8-D147-4573-AED9-4B8175C3C1CE}" type="sibTrans" cxnId="{6896223F-48C0-420C-BC3F-14F75685FA58}">
      <dgm:prSet/>
      <dgm:spPr/>
      <dgm:t>
        <a:bodyPr/>
        <a:lstStyle/>
        <a:p>
          <a:endParaRPr lang="en-US"/>
        </a:p>
      </dgm:t>
    </dgm:pt>
    <dgm:pt modelId="{457A1282-6F1C-489C-B47B-E0B15DA0D5C0}">
      <dgm:prSet/>
      <dgm:spPr/>
      <dgm:t>
        <a:bodyPr/>
        <a:lstStyle/>
        <a:p>
          <a:r>
            <a:rPr lang="en-GB" dirty="0"/>
            <a:t>Uncertainty avoidance</a:t>
          </a:r>
          <a:endParaRPr lang="en-US" dirty="0"/>
        </a:p>
      </dgm:t>
    </dgm:pt>
    <dgm:pt modelId="{3810E63E-3857-4C4E-AF90-75AD4D9A58DF}" type="parTrans" cxnId="{86EDDAF0-0078-4AA3-B5F4-862632DCCCE2}">
      <dgm:prSet/>
      <dgm:spPr/>
      <dgm:t>
        <a:bodyPr/>
        <a:lstStyle/>
        <a:p>
          <a:endParaRPr lang="en-US"/>
        </a:p>
      </dgm:t>
    </dgm:pt>
    <dgm:pt modelId="{87FBC394-C1AB-4595-92E3-E5FEBD8FADFD}" type="sibTrans" cxnId="{86EDDAF0-0078-4AA3-B5F4-862632DCCCE2}">
      <dgm:prSet/>
      <dgm:spPr/>
      <dgm:t>
        <a:bodyPr/>
        <a:lstStyle/>
        <a:p>
          <a:endParaRPr lang="en-US"/>
        </a:p>
      </dgm:t>
    </dgm:pt>
    <dgm:pt modelId="{42A6B407-B42A-4816-813F-5299C175536F}">
      <dgm:prSet/>
      <dgm:spPr/>
      <dgm:t>
        <a:bodyPr/>
        <a:lstStyle/>
        <a:p>
          <a:r>
            <a:rPr lang="en-GB"/>
            <a:t>Masculinity/femininity</a:t>
          </a:r>
          <a:endParaRPr lang="en-US"/>
        </a:p>
      </dgm:t>
    </dgm:pt>
    <dgm:pt modelId="{43C4D1B7-2437-488F-99E9-13A38BF71A0C}" type="parTrans" cxnId="{08E890FF-9776-4364-A74E-BBFFAFF93517}">
      <dgm:prSet/>
      <dgm:spPr/>
      <dgm:t>
        <a:bodyPr/>
        <a:lstStyle/>
        <a:p>
          <a:endParaRPr lang="en-US"/>
        </a:p>
      </dgm:t>
    </dgm:pt>
    <dgm:pt modelId="{FC0969A2-F1CF-453B-AECE-312F8A2ECB38}" type="sibTrans" cxnId="{08E890FF-9776-4364-A74E-BBFFAFF93517}">
      <dgm:prSet/>
      <dgm:spPr/>
      <dgm:t>
        <a:bodyPr/>
        <a:lstStyle/>
        <a:p>
          <a:endParaRPr lang="en-US"/>
        </a:p>
      </dgm:t>
    </dgm:pt>
    <dgm:pt modelId="{D6D1D79B-480E-4D01-86D4-3B8D8D3E3D2B}">
      <dgm:prSet/>
      <dgm:spPr/>
      <dgm:t>
        <a:bodyPr/>
        <a:lstStyle/>
        <a:p>
          <a:r>
            <a:rPr lang="en-US"/>
            <a:t>Long-term orientation/short-term orientation</a:t>
          </a:r>
        </a:p>
      </dgm:t>
    </dgm:pt>
    <dgm:pt modelId="{085E8B2B-9D81-4AA1-9145-4D71F08DDDAE}" type="parTrans" cxnId="{65FA769A-F10D-423D-950A-3431E10B45E3}">
      <dgm:prSet/>
      <dgm:spPr/>
      <dgm:t>
        <a:bodyPr/>
        <a:lstStyle/>
        <a:p>
          <a:endParaRPr lang="en-US"/>
        </a:p>
      </dgm:t>
    </dgm:pt>
    <dgm:pt modelId="{A4A88C5C-59F1-4AA7-B32E-52ECF9DF73F8}" type="sibTrans" cxnId="{65FA769A-F10D-423D-950A-3431E10B45E3}">
      <dgm:prSet/>
      <dgm:spPr/>
      <dgm:t>
        <a:bodyPr/>
        <a:lstStyle/>
        <a:p>
          <a:endParaRPr lang="en-US"/>
        </a:p>
      </dgm:t>
    </dgm:pt>
    <dgm:pt modelId="{E91970C6-B7CA-4160-96EC-2DAFC3226576}">
      <dgm:prSet/>
      <dgm:spPr/>
      <dgm:t>
        <a:bodyPr/>
        <a:lstStyle/>
        <a:p>
          <a:r>
            <a:rPr lang="en-GB"/>
            <a:t>Indulgence/restraint</a:t>
          </a:r>
          <a:endParaRPr lang="en-US"/>
        </a:p>
      </dgm:t>
    </dgm:pt>
    <dgm:pt modelId="{8613A7A6-4840-41F1-86EC-7135CFAE2FB0}" type="parTrans" cxnId="{141A3051-A025-4BA7-BE94-4F7E6623060C}">
      <dgm:prSet/>
      <dgm:spPr/>
      <dgm:t>
        <a:bodyPr/>
        <a:lstStyle/>
        <a:p>
          <a:endParaRPr lang="en-US"/>
        </a:p>
      </dgm:t>
    </dgm:pt>
    <dgm:pt modelId="{880BC3CD-4D90-4F8D-9C87-C800390F3645}" type="sibTrans" cxnId="{141A3051-A025-4BA7-BE94-4F7E6623060C}">
      <dgm:prSet/>
      <dgm:spPr/>
      <dgm:t>
        <a:bodyPr/>
        <a:lstStyle/>
        <a:p>
          <a:endParaRPr lang="en-US"/>
        </a:p>
      </dgm:t>
    </dgm:pt>
    <dgm:pt modelId="{28A7BE14-16DA-4440-930B-AA9887EE218A}">
      <dgm:prSet/>
      <dgm:spPr/>
      <dgm:t>
        <a:bodyPr/>
        <a:lstStyle/>
        <a:p>
          <a:r>
            <a:rPr lang="en-GB"/>
            <a:t>World Values Survey</a:t>
          </a:r>
          <a:endParaRPr lang="en-US"/>
        </a:p>
      </dgm:t>
    </dgm:pt>
    <dgm:pt modelId="{AD0B3F07-4ABF-4924-9327-8761F43D478D}" type="parTrans" cxnId="{82197A55-F5CE-457D-BA10-678F4C95A8CD}">
      <dgm:prSet/>
      <dgm:spPr/>
      <dgm:t>
        <a:bodyPr/>
        <a:lstStyle/>
        <a:p>
          <a:endParaRPr lang="en-US"/>
        </a:p>
      </dgm:t>
    </dgm:pt>
    <dgm:pt modelId="{E5CB2A69-9289-461E-93DE-576CA82F4225}" type="sibTrans" cxnId="{82197A55-F5CE-457D-BA10-678F4C95A8CD}">
      <dgm:prSet/>
      <dgm:spPr/>
      <dgm:t>
        <a:bodyPr/>
        <a:lstStyle/>
        <a:p>
          <a:endParaRPr lang="en-US"/>
        </a:p>
      </dgm:t>
    </dgm:pt>
    <dgm:pt modelId="{EE4CE9F2-D429-44CE-BAFE-4F1ECB053FCD}">
      <dgm:prSet/>
      <dgm:spPr/>
      <dgm:t>
        <a:bodyPr/>
        <a:lstStyle/>
        <a:p>
          <a:r>
            <a:rPr lang="en-GB"/>
            <a:t>Traditional/secular-rational</a:t>
          </a:r>
          <a:endParaRPr lang="en-US"/>
        </a:p>
      </dgm:t>
    </dgm:pt>
    <dgm:pt modelId="{F3D10E6B-1719-471A-9C6E-1297B3CB0DE3}" type="parTrans" cxnId="{BDAA5F45-B81B-43F0-9102-3B8586B0D96D}">
      <dgm:prSet/>
      <dgm:spPr/>
      <dgm:t>
        <a:bodyPr/>
        <a:lstStyle/>
        <a:p>
          <a:endParaRPr lang="en-US"/>
        </a:p>
      </dgm:t>
    </dgm:pt>
    <dgm:pt modelId="{5CDB73C0-77B6-4C57-B643-4A731154F159}" type="sibTrans" cxnId="{BDAA5F45-B81B-43F0-9102-3B8586B0D96D}">
      <dgm:prSet/>
      <dgm:spPr/>
      <dgm:t>
        <a:bodyPr/>
        <a:lstStyle/>
        <a:p>
          <a:endParaRPr lang="en-US"/>
        </a:p>
      </dgm:t>
    </dgm:pt>
    <dgm:pt modelId="{52296C0C-F4B2-4A31-88DD-AB3B7A0089FA}">
      <dgm:prSet/>
      <dgm:spPr/>
      <dgm:t>
        <a:bodyPr/>
        <a:lstStyle/>
        <a:p>
          <a:r>
            <a:rPr lang="en-GB" dirty="0"/>
            <a:t>Survival/self-expression</a:t>
          </a:r>
          <a:endParaRPr lang="en-US" dirty="0"/>
        </a:p>
      </dgm:t>
    </dgm:pt>
    <dgm:pt modelId="{D32B5412-CDF8-4237-BD99-92070EB5AB4D}" type="parTrans" cxnId="{CA8D210A-3A24-42F5-A6B6-F8B86F535B8D}">
      <dgm:prSet/>
      <dgm:spPr/>
      <dgm:t>
        <a:bodyPr/>
        <a:lstStyle/>
        <a:p>
          <a:endParaRPr lang="en-US"/>
        </a:p>
      </dgm:t>
    </dgm:pt>
    <dgm:pt modelId="{3CCE8F71-719B-43ED-B5EF-587998318ABC}" type="sibTrans" cxnId="{CA8D210A-3A24-42F5-A6B6-F8B86F535B8D}">
      <dgm:prSet/>
      <dgm:spPr/>
      <dgm:t>
        <a:bodyPr/>
        <a:lstStyle/>
        <a:p>
          <a:endParaRPr lang="en-US"/>
        </a:p>
      </dgm:t>
    </dgm:pt>
    <dgm:pt modelId="{21D66604-42D1-4C11-8279-B51ED9F164C6}">
      <dgm:prSet/>
      <dgm:spPr/>
      <dgm:t>
        <a:bodyPr/>
        <a:lstStyle/>
        <a:p>
          <a:r>
            <a:rPr lang="en-GB"/>
            <a:t>European Values Study</a:t>
          </a:r>
          <a:endParaRPr lang="en-US"/>
        </a:p>
      </dgm:t>
    </dgm:pt>
    <dgm:pt modelId="{14D1CDA1-9EFD-4031-9718-7D35623A1F68}" type="parTrans" cxnId="{891F21BB-45D0-4B5E-B57C-807FBB1E04E7}">
      <dgm:prSet/>
      <dgm:spPr/>
      <dgm:t>
        <a:bodyPr/>
        <a:lstStyle/>
        <a:p>
          <a:endParaRPr lang="en-US"/>
        </a:p>
      </dgm:t>
    </dgm:pt>
    <dgm:pt modelId="{01A674C2-E8EA-4B4F-B8A9-1860187F8CCA}" type="sibTrans" cxnId="{891F21BB-45D0-4B5E-B57C-807FBB1E04E7}">
      <dgm:prSet/>
      <dgm:spPr/>
      <dgm:t>
        <a:bodyPr/>
        <a:lstStyle/>
        <a:p>
          <a:endParaRPr lang="en-US"/>
        </a:p>
      </dgm:t>
    </dgm:pt>
    <dgm:pt modelId="{B4F79EDE-C13B-43F6-B369-1026A6803762}">
      <dgm:prSet/>
      <dgm:spPr/>
      <dgm:t>
        <a:bodyPr/>
        <a:lstStyle/>
        <a:p>
          <a:r>
            <a:rPr lang="en-US"/>
            <a:t>Personal freedom</a:t>
          </a:r>
        </a:p>
      </dgm:t>
    </dgm:pt>
    <dgm:pt modelId="{4BD17C05-4AE1-478D-ACB6-93FC98FF7724}" type="parTrans" cxnId="{A5F6C5B5-1B4C-449E-9B7D-BAC38E3920B4}">
      <dgm:prSet/>
      <dgm:spPr/>
      <dgm:t>
        <a:bodyPr/>
        <a:lstStyle/>
        <a:p>
          <a:endParaRPr lang="en-US"/>
        </a:p>
      </dgm:t>
    </dgm:pt>
    <dgm:pt modelId="{598978C7-B27D-4248-AB39-E3E9D6DF20C6}" type="sibTrans" cxnId="{A5F6C5B5-1B4C-449E-9B7D-BAC38E3920B4}">
      <dgm:prSet/>
      <dgm:spPr/>
      <dgm:t>
        <a:bodyPr/>
        <a:lstStyle/>
        <a:p>
          <a:endParaRPr lang="en-US"/>
        </a:p>
      </dgm:t>
    </dgm:pt>
    <dgm:pt modelId="{244FB6CC-07E6-4CEE-B23D-835E5ECB715E}">
      <dgm:prSet/>
      <dgm:spPr/>
      <dgm:t>
        <a:bodyPr/>
        <a:lstStyle/>
        <a:p>
          <a:r>
            <a:rPr lang="en-US"/>
            <a:t>Individual autonomy</a:t>
          </a:r>
        </a:p>
      </dgm:t>
    </dgm:pt>
    <dgm:pt modelId="{E07D190F-516B-4749-996C-E4F561CDF0B7}" type="parTrans" cxnId="{CF3E3BBE-B738-4141-B61F-3B5D4103FCD4}">
      <dgm:prSet/>
      <dgm:spPr/>
      <dgm:t>
        <a:bodyPr/>
        <a:lstStyle/>
        <a:p>
          <a:endParaRPr lang="en-US"/>
        </a:p>
      </dgm:t>
    </dgm:pt>
    <dgm:pt modelId="{5652608D-9E8E-4EF5-A4DA-23A9825A5D71}" type="sibTrans" cxnId="{CF3E3BBE-B738-4141-B61F-3B5D4103FCD4}">
      <dgm:prSet/>
      <dgm:spPr/>
      <dgm:t>
        <a:bodyPr/>
        <a:lstStyle/>
        <a:p>
          <a:endParaRPr lang="en-US"/>
        </a:p>
      </dgm:t>
    </dgm:pt>
    <dgm:pt modelId="{EFB16ED6-583F-40CD-929E-EF66EE228B77}">
      <dgm:prSet/>
      <dgm:spPr/>
      <dgm:t>
        <a:bodyPr/>
        <a:lstStyle/>
        <a:p>
          <a:r>
            <a:rPr lang="en-US"/>
            <a:t>Social solidarity</a:t>
          </a:r>
        </a:p>
      </dgm:t>
    </dgm:pt>
    <dgm:pt modelId="{85E494F3-CE8F-4E62-9329-FC6C037EF571}" type="parTrans" cxnId="{641A29FC-61D5-470C-989E-EDA40BC1955A}">
      <dgm:prSet/>
      <dgm:spPr/>
      <dgm:t>
        <a:bodyPr/>
        <a:lstStyle/>
        <a:p>
          <a:endParaRPr lang="en-US"/>
        </a:p>
      </dgm:t>
    </dgm:pt>
    <dgm:pt modelId="{9A2B82C8-97AE-4F4E-8B01-6B4CA7226349}" type="sibTrans" cxnId="{641A29FC-61D5-470C-989E-EDA40BC1955A}">
      <dgm:prSet/>
      <dgm:spPr/>
      <dgm:t>
        <a:bodyPr/>
        <a:lstStyle/>
        <a:p>
          <a:endParaRPr lang="en-US"/>
        </a:p>
      </dgm:t>
    </dgm:pt>
    <dgm:pt modelId="{C6463BBA-CABD-41F4-BC64-6962F28CB02E}">
      <dgm:prSet/>
      <dgm:spPr/>
      <dgm:t>
        <a:bodyPr/>
        <a:lstStyle/>
        <a:p>
          <a:r>
            <a:rPr lang="en-US"/>
            <a:t>Ethnic tolerance</a:t>
          </a:r>
        </a:p>
      </dgm:t>
    </dgm:pt>
    <dgm:pt modelId="{6325802F-9EBE-414E-A8BC-496F8C5C5239}" type="parTrans" cxnId="{E95B69E1-9D8E-49F3-B7BB-CAF482D6B1C6}">
      <dgm:prSet/>
      <dgm:spPr/>
      <dgm:t>
        <a:bodyPr/>
        <a:lstStyle/>
        <a:p>
          <a:endParaRPr lang="en-US"/>
        </a:p>
      </dgm:t>
    </dgm:pt>
    <dgm:pt modelId="{4793BAB6-C41D-44CA-91D5-23EF54C5E256}" type="sibTrans" cxnId="{E95B69E1-9D8E-49F3-B7BB-CAF482D6B1C6}">
      <dgm:prSet/>
      <dgm:spPr/>
      <dgm:t>
        <a:bodyPr/>
        <a:lstStyle/>
        <a:p>
          <a:endParaRPr lang="en-US"/>
        </a:p>
      </dgm:t>
    </dgm:pt>
    <dgm:pt modelId="{C3B099A0-0F86-4E5E-B21C-79D9CBD5496C}">
      <dgm:prSet/>
      <dgm:spPr/>
      <dgm:t>
        <a:bodyPr/>
        <a:lstStyle/>
        <a:p>
          <a:r>
            <a:rPr lang="en-US"/>
            <a:t>Civic honesty</a:t>
          </a:r>
        </a:p>
      </dgm:t>
    </dgm:pt>
    <dgm:pt modelId="{60AC641D-E750-40E1-96E0-0BDF9BFCD627}" type="parTrans" cxnId="{CD507BDA-6E5C-4108-A63A-B24B45E0E171}">
      <dgm:prSet/>
      <dgm:spPr/>
      <dgm:t>
        <a:bodyPr/>
        <a:lstStyle/>
        <a:p>
          <a:endParaRPr lang="en-US"/>
        </a:p>
      </dgm:t>
    </dgm:pt>
    <dgm:pt modelId="{030A990C-C7E8-46E5-88AC-3D6CEB0F1EAE}" type="sibTrans" cxnId="{CD507BDA-6E5C-4108-A63A-B24B45E0E171}">
      <dgm:prSet/>
      <dgm:spPr/>
      <dgm:t>
        <a:bodyPr/>
        <a:lstStyle/>
        <a:p>
          <a:endParaRPr lang="en-US"/>
        </a:p>
      </dgm:t>
    </dgm:pt>
    <dgm:pt modelId="{CD83D2C3-15C5-465B-A192-DC62A6BBE9CD}">
      <dgm:prSet/>
      <dgm:spPr/>
      <dgm:t>
        <a:bodyPr/>
        <a:lstStyle/>
        <a:p>
          <a:r>
            <a:rPr lang="en-US"/>
            <a:t>Gender equality</a:t>
          </a:r>
        </a:p>
      </dgm:t>
    </dgm:pt>
    <dgm:pt modelId="{13805040-47FC-4192-AA1B-E1FAF78B0726}" type="parTrans" cxnId="{6276821C-4D80-4669-B008-E26AB8C3EC50}">
      <dgm:prSet/>
      <dgm:spPr/>
      <dgm:t>
        <a:bodyPr/>
        <a:lstStyle/>
        <a:p>
          <a:endParaRPr lang="en-US"/>
        </a:p>
      </dgm:t>
    </dgm:pt>
    <dgm:pt modelId="{27A893B9-BE0A-4297-A485-8E20D2472A43}" type="sibTrans" cxnId="{6276821C-4D80-4669-B008-E26AB8C3EC50}">
      <dgm:prSet/>
      <dgm:spPr/>
      <dgm:t>
        <a:bodyPr/>
        <a:lstStyle/>
        <a:p>
          <a:endParaRPr lang="en-US"/>
        </a:p>
      </dgm:t>
    </dgm:pt>
    <dgm:pt modelId="{8AB939CF-441E-40F6-86C9-22AA3A245E23}">
      <dgm:prSet/>
      <dgm:spPr/>
      <dgm:t>
        <a:bodyPr/>
        <a:lstStyle/>
        <a:p>
          <a:r>
            <a:rPr lang="en-US" dirty="0"/>
            <a:t>Liberal democracy</a:t>
          </a:r>
        </a:p>
      </dgm:t>
    </dgm:pt>
    <dgm:pt modelId="{36A647EE-895B-4D41-803A-DF84E7FBA4DF}" type="parTrans" cxnId="{11E40971-223C-46C7-93E1-9298981B48B6}">
      <dgm:prSet/>
      <dgm:spPr/>
      <dgm:t>
        <a:bodyPr/>
        <a:lstStyle/>
        <a:p>
          <a:endParaRPr lang="en-US"/>
        </a:p>
      </dgm:t>
    </dgm:pt>
    <dgm:pt modelId="{F07AA60C-7864-4B8B-AA03-6E9C0E596ADE}" type="sibTrans" cxnId="{11E40971-223C-46C7-93E1-9298981B48B6}">
      <dgm:prSet/>
      <dgm:spPr/>
      <dgm:t>
        <a:bodyPr/>
        <a:lstStyle/>
        <a:p>
          <a:endParaRPr lang="en-US"/>
        </a:p>
      </dgm:t>
    </dgm:pt>
    <dgm:pt modelId="{21808963-F61B-40E4-8EC6-8FA9CDDE9CC5}">
      <dgm:prSet/>
      <dgm:spPr/>
      <dgm:t>
        <a:bodyPr/>
        <a:lstStyle/>
        <a:p>
          <a:r>
            <a:rPr lang="en-GB" dirty="0"/>
            <a:t>Moral Foundations Theory</a:t>
          </a:r>
          <a:endParaRPr lang="en-US" dirty="0"/>
        </a:p>
      </dgm:t>
    </dgm:pt>
    <dgm:pt modelId="{CA5249C8-FA4A-49F5-8A1B-042ACCE3A745}" type="parTrans" cxnId="{9E3B44BF-8A61-4619-8EB3-6E705138386D}">
      <dgm:prSet/>
      <dgm:spPr/>
      <dgm:t>
        <a:bodyPr/>
        <a:lstStyle/>
        <a:p>
          <a:endParaRPr lang="en-GB"/>
        </a:p>
      </dgm:t>
    </dgm:pt>
    <dgm:pt modelId="{1C63F66E-1790-46BC-8EFE-DB0AF21C6005}" type="sibTrans" cxnId="{9E3B44BF-8A61-4619-8EB3-6E705138386D}">
      <dgm:prSet/>
      <dgm:spPr/>
      <dgm:t>
        <a:bodyPr/>
        <a:lstStyle/>
        <a:p>
          <a:endParaRPr lang="en-GB"/>
        </a:p>
      </dgm:t>
    </dgm:pt>
    <dgm:pt modelId="{429AB84D-0753-438D-92D9-BBEF604320E9}">
      <dgm:prSet/>
      <dgm:spPr/>
      <dgm:t>
        <a:bodyPr/>
        <a:lstStyle/>
        <a:p>
          <a:r>
            <a:rPr lang="en-GB" dirty="0"/>
            <a:t>Care/harm</a:t>
          </a:r>
          <a:endParaRPr lang="en-US" dirty="0"/>
        </a:p>
      </dgm:t>
    </dgm:pt>
    <dgm:pt modelId="{ACED6D15-6009-4B25-B4C7-1AEF7E39E76A}" type="parTrans" cxnId="{77D9A9B6-7585-4CF2-ACBF-C5DD47989694}">
      <dgm:prSet/>
      <dgm:spPr/>
      <dgm:t>
        <a:bodyPr/>
        <a:lstStyle/>
        <a:p>
          <a:endParaRPr lang="en-GB"/>
        </a:p>
      </dgm:t>
    </dgm:pt>
    <dgm:pt modelId="{18EFF168-4DE6-46DD-8A9A-2B20143A17E6}" type="sibTrans" cxnId="{77D9A9B6-7585-4CF2-ACBF-C5DD47989694}">
      <dgm:prSet/>
      <dgm:spPr/>
      <dgm:t>
        <a:bodyPr/>
        <a:lstStyle/>
        <a:p>
          <a:endParaRPr lang="en-GB"/>
        </a:p>
      </dgm:t>
    </dgm:pt>
    <dgm:pt modelId="{62B5A736-10CA-41D4-B93B-F354FDFF56FA}">
      <dgm:prSet/>
      <dgm:spPr/>
      <dgm:t>
        <a:bodyPr/>
        <a:lstStyle/>
        <a:p>
          <a:r>
            <a:rPr lang="en-GB" dirty="0"/>
            <a:t>Fairness/cheating</a:t>
          </a:r>
          <a:endParaRPr lang="en-US" dirty="0"/>
        </a:p>
      </dgm:t>
    </dgm:pt>
    <dgm:pt modelId="{49F899FC-4502-4AFC-8304-6FDE56965720}" type="parTrans" cxnId="{51A6C01A-B2FE-4F6B-A071-7F6FBAECD2B5}">
      <dgm:prSet/>
      <dgm:spPr/>
      <dgm:t>
        <a:bodyPr/>
        <a:lstStyle/>
        <a:p>
          <a:endParaRPr lang="en-GB"/>
        </a:p>
      </dgm:t>
    </dgm:pt>
    <dgm:pt modelId="{AC93D951-A10A-402B-96E0-0705F1989608}" type="sibTrans" cxnId="{51A6C01A-B2FE-4F6B-A071-7F6FBAECD2B5}">
      <dgm:prSet/>
      <dgm:spPr/>
      <dgm:t>
        <a:bodyPr/>
        <a:lstStyle/>
        <a:p>
          <a:endParaRPr lang="en-GB"/>
        </a:p>
      </dgm:t>
    </dgm:pt>
    <dgm:pt modelId="{52243B9D-F156-4FDA-B496-54A52FE604EF}">
      <dgm:prSet/>
      <dgm:spPr/>
      <dgm:t>
        <a:bodyPr/>
        <a:lstStyle/>
        <a:p>
          <a:r>
            <a:rPr lang="en-GB" dirty="0"/>
            <a:t>Loyalty/betrayal</a:t>
          </a:r>
          <a:endParaRPr lang="en-US" dirty="0"/>
        </a:p>
      </dgm:t>
    </dgm:pt>
    <dgm:pt modelId="{96826110-F94E-4375-8F4F-61B4650D2E70}" type="parTrans" cxnId="{5F93B7E2-7DBB-46FA-9C64-7B0C2F406C5F}">
      <dgm:prSet/>
      <dgm:spPr/>
      <dgm:t>
        <a:bodyPr/>
        <a:lstStyle/>
        <a:p>
          <a:endParaRPr lang="en-GB"/>
        </a:p>
      </dgm:t>
    </dgm:pt>
    <dgm:pt modelId="{FAAA2491-6041-461C-8E30-BA5050CF39FC}" type="sibTrans" cxnId="{5F93B7E2-7DBB-46FA-9C64-7B0C2F406C5F}">
      <dgm:prSet/>
      <dgm:spPr/>
      <dgm:t>
        <a:bodyPr/>
        <a:lstStyle/>
        <a:p>
          <a:endParaRPr lang="en-GB"/>
        </a:p>
      </dgm:t>
    </dgm:pt>
    <dgm:pt modelId="{253C1181-C6CC-4518-9C6A-C378BB36C3F4}">
      <dgm:prSet/>
      <dgm:spPr/>
      <dgm:t>
        <a:bodyPr/>
        <a:lstStyle/>
        <a:p>
          <a:r>
            <a:rPr lang="en-GB" dirty="0"/>
            <a:t>Authority/subversion</a:t>
          </a:r>
          <a:endParaRPr lang="en-US" dirty="0"/>
        </a:p>
      </dgm:t>
    </dgm:pt>
    <dgm:pt modelId="{B1E18C1E-802E-41A2-9868-726115145EA8}" type="parTrans" cxnId="{092F0F3B-8BB1-411A-8E87-EF61E3E92366}">
      <dgm:prSet/>
      <dgm:spPr/>
      <dgm:t>
        <a:bodyPr/>
        <a:lstStyle/>
        <a:p>
          <a:endParaRPr lang="en-GB"/>
        </a:p>
      </dgm:t>
    </dgm:pt>
    <dgm:pt modelId="{519481FA-D5AA-4EE4-9EDF-A0B5F2B2C3EE}" type="sibTrans" cxnId="{092F0F3B-8BB1-411A-8E87-EF61E3E92366}">
      <dgm:prSet/>
      <dgm:spPr/>
      <dgm:t>
        <a:bodyPr/>
        <a:lstStyle/>
        <a:p>
          <a:endParaRPr lang="en-GB"/>
        </a:p>
      </dgm:t>
    </dgm:pt>
    <dgm:pt modelId="{5B85E9E0-C02C-4FA5-AD99-AF1DCF331455}">
      <dgm:prSet/>
      <dgm:spPr/>
      <dgm:t>
        <a:bodyPr/>
        <a:lstStyle/>
        <a:p>
          <a:r>
            <a:rPr lang="en-GB" dirty="0"/>
            <a:t>Sanctity/degradation</a:t>
          </a:r>
          <a:endParaRPr lang="en-US" dirty="0"/>
        </a:p>
      </dgm:t>
    </dgm:pt>
    <dgm:pt modelId="{5885B003-5E6D-44CF-ADC9-AB4E03687AEA}" type="parTrans" cxnId="{5C22F903-C664-4875-B500-E9C6987A0D9D}">
      <dgm:prSet/>
      <dgm:spPr/>
      <dgm:t>
        <a:bodyPr/>
        <a:lstStyle/>
        <a:p>
          <a:endParaRPr lang="en-GB"/>
        </a:p>
      </dgm:t>
    </dgm:pt>
    <dgm:pt modelId="{33B8326C-E2D4-4E83-A74B-DA490D9F916D}" type="sibTrans" cxnId="{5C22F903-C664-4875-B500-E9C6987A0D9D}">
      <dgm:prSet/>
      <dgm:spPr/>
      <dgm:t>
        <a:bodyPr/>
        <a:lstStyle/>
        <a:p>
          <a:endParaRPr lang="en-GB"/>
        </a:p>
      </dgm:t>
    </dgm:pt>
    <dgm:pt modelId="{45F68187-FD09-4934-96AD-5E81D231F289}">
      <dgm:prSet/>
      <dgm:spPr/>
      <dgm:t>
        <a:bodyPr/>
        <a:lstStyle/>
        <a:p>
          <a:r>
            <a:rPr lang="en-GB" dirty="0"/>
            <a:t>Liberty/oppression</a:t>
          </a:r>
          <a:endParaRPr lang="en-US" dirty="0"/>
        </a:p>
      </dgm:t>
    </dgm:pt>
    <dgm:pt modelId="{EEAE20EE-AF60-4AEE-AE4F-D8B2948EE7F8}" type="parTrans" cxnId="{26B3362E-3005-437F-9E8C-4EBDACAF6387}">
      <dgm:prSet/>
      <dgm:spPr/>
      <dgm:t>
        <a:bodyPr/>
        <a:lstStyle/>
        <a:p>
          <a:endParaRPr lang="en-GB"/>
        </a:p>
      </dgm:t>
    </dgm:pt>
    <dgm:pt modelId="{02641001-CD0E-4D26-8E19-1D95B47B20B3}" type="sibTrans" cxnId="{26B3362E-3005-437F-9E8C-4EBDACAF6387}">
      <dgm:prSet/>
      <dgm:spPr/>
      <dgm:t>
        <a:bodyPr/>
        <a:lstStyle/>
        <a:p>
          <a:endParaRPr lang="en-GB"/>
        </a:p>
      </dgm:t>
    </dgm:pt>
    <dgm:pt modelId="{AF7F9518-1485-4C32-ACEA-840456133C67}" type="pres">
      <dgm:prSet presAssocID="{F8DD208C-02F3-4CF8-A202-E4B9E49F1C8B}" presName="Name0" presStyleCnt="0">
        <dgm:presLayoutVars>
          <dgm:dir/>
          <dgm:animLvl val="lvl"/>
          <dgm:resizeHandles val="exact"/>
        </dgm:presLayoutVars>
      </dgm:prSet>
      <dgm:spPr/>
    </dgm:pt>
    <dgm:pt modelId="{82AA7D30-BC75-43AC-B4B4-6647CD7D6D98}" type="pres">
      <dgm:prSet presAssocID="{4BE36748-9C1E-4797-8C90-1E9661A2AD28}" presName="composite" presStyleCnt="0"/>
      <dgm:spPr/>
    </dgm:pt>
    <dgm:pt modelId="{83A2D52B-CDA7-43C9-9E54-985BE20C24A2}" type="pres">
      <dgm:prSet presAssocID="{4BE36748-9C1E-4797-8C90-1E9661A2AD2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34A0856-A225-4500-A1EB-603081D793A7}" type="pres">
      <dgm:prSet presAssocID="{4BE36748-9C1E-4797-8C90-1E9661A2AD28}" presName="desTx" presStyleLbl="alignAccFollowNode1" presStyleIdx="0" presStyleCnt="4">
        <dgm:presLayoutVars>
          <dgm:bulletEnabled val="1"/>
        </dgm:presLayoutVars>
      </dgm:prSet>
      <dgm:spPr/>
    </dgm:pt>
    <dgm:pt modelId="{3C173810-6FD6-44BC-8400-E62567F0964C}" type="pres">
      <dgm:prSet presAssocID="{473FF277-C52F-42DC-ADA6-B08A6E570F33}" presName="space" presStyleCnt="0"/>
      <dgm:spPr/>
    </dgm:pt>
    <dgm:pt modelId="{F6EDF4F6-6ADB-4ED9-8FE0-FF8940820CAE}" type="pres">
      <dgm:prSet presAssocID="{28A7BE14-16DA-4440-930B-AA9887EE218A}" presName="composite" presStyleCnt="0"/>
      <dgm:spPr/>
    </dgm:pt>
    <dgm:pt modelId="{65E4A28C-F509-4D16-A9CE-C5425C4B9552}" type="pres">
      <dgm:prSet presAssocID="{28A7BE14-16DA-4440-930B-AA9887EE218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0999D69-C1DE-4D19-BDA6-B8CF699EC6DB}" type="pres">
      <dgm:prSet presAssocID="{28A7BE14-16DA-4440-930B-AA9887EE218A}" presName="desTx" presStyleLbl="alignAccFollowNode1" presStyleIdx="1" presStyleCnt="4">
        <dgm:presLayoutVars>
          <dgm:bulletEnabled val="1"/>
        </dgm:presLayoutVars>
      </dgm:prSet>
      <dgm:spPr/>
    </dgm:pt>
    <dgm:pt modelId="{5F6EF48D-EF89-4418-BBDE-D2BABD48020E}" type="pres">
      <dgm:prSet presAssocID="{E5CB2A69-9289-461E-93DE-576CA82F4225}" presName="space" presStyleCnt="0"/>
      <dgm:spPr/>
    </dgm:pt>
    <dgm:pt modelId="{D431F924-5024-4D80-9E75-6A191227A689}" type="pres">
      <dgm:prSet presAssocID="{21808963-F61B-40E4-8EC6-8FA9CDDE9CC5}" presName="composite" presStyleCnt="0"/>
      <dgm:spPr/>
    </dgm:pt>
    <dgm:pt modelId="{5A000295-700C-43B0-91AA-9772F71668E4}" type="pres">
      <dgm:prSet presAssocID="{21808963-F61B-40E4-8EC6-8FA9CDDE9CC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BC949E9-AEEA-47D0-9129-9EFCC231B4BB}" type="pres">
      <dgm:prSet presAssocID="{21808963-F61B-40E4-8EC6-8FA9CDDE9CC5}" presName="desTx" presStyleLbl="alignAccFollowNode1" presStyleIdx="2" presStyleCnt="4">
        <dgm:presLayoutVars>
          <dgm:bulletEnabled val="1"/>
        </dgm:presLayoutVars>
      </dgm:prSet>
      <dgm:spPr/>
    </dgm:pt>
    <dgm:pt modelId="{17B8B40D-71DA-4161-AFF9-6A8FB592EC02}" type="pres">
      <dgm:prSet presAssocID="{1C63F66E-1790-46BC-8EFE-DB0AF21C6005}" presName="space" presStyleCnt="0"/>
      <dgm:spPr/>
    </dgm:pt>
    <dgm:pt modelId="{2F6CFBD3-026E-4F63-8FEE-CF3C9CE78EA2}" type="pres">
      <dgm:prSet presAssocID="{21D66604-42D1-4C11-8279-B51ED9F164C6}" presName="composite" presStyleCnt="0"/>
      <dgm:spPr/>
    </dgm:pt>
    <dgm:pt modelId="{79EE51EA-BE62-4BE4-9AD5-2C51B2241111}" type="pres">
      <dgm:prSet presAssocID="{21D66604-42D1-4C11-8279-B51ED9F164C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095A154-7671-4F78-B351-4641BA379752}" type="pres">
      <dgm:prSet presAssocID="{21D66604-42D1-4C11-8279-B51ED9F164C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4440801-ADAB-4368-A208-5E777757FDA3}" type="presOf" srcId="{429AB84D-0753-438D-92D9-BBEF604320E9}" destId="{DBC949E9-AEEA-47D0-9129-9EFCC231B4BB}" srcOrd="0" destOrd="0" presId="urn:microsoft.com/office/officeart/2005/8/layout/hList1"/>
    <dgm:cxn modelId="{5C22F903-C664-4875-B500-E9C6987A0D9D}" srcId="{21808963-F61B-40E4-8EC6-8FA9CDDE9CC5}" destId="{5B85E9E0-C02C-4FA5-AD99-AF1DCF331455}" srcOrd="4" destOrd="0" parTransId="{5885B003-5E6D-44CF-ADC9-AB4E03687AEA}" sibTransId="{33B8326C-E2D4-4E83-A74B-DA490D9F916D}"/>
    <dgm:cxn modelId="{CA8D210A-3A24-42F5-A6B6-F8B86F535B8D}" srcId="{28A7BE14-16DA-4440-930B-AA9887EE218A}" destId="{52296C0C-F4B2-4A31-88DD-AB3B7A0089FA}" srcOrd="1" destOrd="0" parTransId="{D32B5412-CDF8-4237-BD99-92070EB5AB4D}" sibTransId="{3CCE8F71-719B-43ED-B5EF-587998318ABC}"/>
    <dgm:cxn modelId="{3DBF2113-B768-4CC5-8799-EA0026AEAC88}" type="presOf" srcId="{42A6B407-B42A-4816-813F-5299C175536F}" destId="{334A0856-A225-4500-A1EB-603081D793A7}" srcOrd="0" destOrd="3" presId="urn:microsoft.com/office/officeart/2005/8/layout/hList1"/>
    <dgm:cxn modelId="{2E04A514-5FA6-418F-9A21-6CE9913AF2E1}" type="presOf" srcId="{C3B099A0-0F86-4E5E-B21C-79D9CBD5496C}" destId="{3095A154-7671-4F78-B351-4641BA379752}" srcOrd="0" destOrd="4" presId="urn:microsoft.com/office/officeart/2005/8/layout/hList1"/>
    <dgm:cxn modelId="{51A6C01A-B2FE-4F6B-A071-7F6FBAECD2B5}" srcId="{21808963-F61B-40E4-8EC6-8FA9CDDE9CC5}" destId="{62B5A736-10CA-41D4-B93B-F354FDFF56FA}" srcOrd="1" destOrd="0" parTransId="{49F899FC-4502-4AFC-8304-6FDE56965720}" sibTransId="{AC93D951-A10A-402B-96E0-0705F1989608}"/>
    <dgm:cxn modelId="{6276821C-4D80-4669-B008-E26AB8C3EC50}" srcId="{21D66604-42D1-4C11-8279-B51ED9F164C6}" destId="{CD83D2C3-15C5-465B-A192-DC62A6BBE9CD}" srcOrd="5" destOrd="0" parTransId="{13805040-47FC-4192-AA1B-E1FAF78B0726}" sibTransId="{27A893B9-BE0A-4297-A485-8E20D2472A43}"/>
    <dgm:cxn modelId="{1D4E9C1E-BBC7-48E4-9764-0442CF65573E}" type="presOf" srcId="{45F68187-FD09-4934-96AD-5E81D231F289}" destId="{DBC949E9-AEEA-47D0-9129-9EFCC231B4BB}" srcOrd="0" destOrd="5" presId="urn:microsoft.com/office/officeart/2005/8/layout/hList1"/>
    <dgm:cxn modelId="{F7B9731F-DF48-45A9-B40E-8EAB62736AFB}" type="presOf" srcId="{21D66604-42D1-4C11-8279-B51ED9F164C6}" destId="{79EE51EA-BE62-4BE4-9AD5-2C51B2241111}" srcOrd="0" destOrd="0" presId="urn:microsoft.com/office/officeart/2005/8/layout/hList1"/>
    <dgm:cxn modelId="{26B3362E-3005-437F-9E8C-4EBDACAF6387}" srcId="{21808963-F61B-40E4-8EC6-8FA9CDDE9CC5}" destId="{45F68187-FD09-4934-96AD-5E81D231F289}" srcOrd="5" destOrd="0" parTransId="{EEAE20EE-AF60-4AEE-AE4F-D8B2948EE7F8}" sibTransId="{02641001-CD0E-4D26-8E19-1D95B47B20B3}"/>
    <dgm:cxn modelId="{9D8B1636-81BE-4D13-8937-FE4BBDD89DF8}" type="presOf" srcId="{8AB939CF-441E-40F6-86C9-22AA3A245E23}" destId="{3095A154-7671-4F78-B351-4641BA379752}" srcOrd="0" destOrd="6" presId="urn:microsoft.com/office/officeart/2005/8/layout/hList1"/>
    <dgm:cxn modelId="{092F0F3B-8BB1-411A-8E87-EF61E3E92366}" srcId="{21808963-F61B-40E4-8EC6-8FA9CDDE9CC5}" destId="{253C1181-C6CC-4518-9C6A-C378BB36C3F4}" srcOrd="3" destOrd="0" parTransId="{B1E18C1E-802E-41A2-9868-726115145EA8}" sibTransId="{519481FA-D5AA-4EE4-9EDF-A0B5F2B2C3EE}"/>
    <dgm:cxn modelId="{6896223F-48C0-420C-BC3F-14F75685FA58}" srcId="{4BE36748-9C1E-4797-8C90-1E9661A2AD28}" destId="{96D00546-8F9A-4F2C-9DFB-B6ACB3806B88}" srcOrd="1" destOrd="0" parTransId="{D00F2558-4819-44E3-B001-28477DC5502B}" sibTransId="{42CEC1C8-D147-4573-AED9-4B8175C3C1CE}"/>
    <dgm:cxn modelId="{63A3A843-10D7-4335-B7AC-C959123202CD}" type="presOf" srcId="{457A1282-6F1C-489C-B47B-E0B15DA0D5C0}" destId="{334A0856-A225-4500-A1EB-603081D793A7}" srcOrd="0" destOrd="2" presId="urn:microsoft.com/office/officeart/2005/8/layout/hList1"/>
    <dgm:cxn modelId="{3F949A64-627B-4351-8D36-F245B89D6EF1}" srcId="{F8DD208C-02F3-4CF8-A202-E4B9E49F1C8B}" destId="{4BE36748-9C1E-4797-8C90-1E9661A2AD28}" srcOrd="0" destOrd="0" parTransId="{EAA50269-AD6F-4115-9348-3A6EDA079B6F}" sibTransId="{473FF277-C52F-42DC-ADA6-B08A6E570F33}"/>
    <dgm:cxn modelId="{BDAA5F45-B81B-43F0-9102-3B8586B0D96D}" srcId="{28A7BE14-16DA-4440-930B-AA9887EE218A}" destId="{EE4CE9F2-D429-44CE-BAFE-4F1ECB053FCD}" srcOrd="0" destOrd="0" parTransId="{F3D10E6B-1719-471A-9C6E-1297B3CB0DE3}" sibTransId="{5CDB73C0-77B6-4C57-B643-4A731154F159}"/>
    <dgm:cxn modelId="{36322948-3D87-4BBA-8F13-67E38727CABE}" type="presOf" srcId="{21808963-F61B-40E4-8EC6-8FA9CDDE9CC5}" destId="{5A000295-700C-43B0-91AA-9772F71668E4}" srcOrd="0" destOrd="0" presId="urn:microsoft.com/office/officeart/2005/8/layout/hList1"/>
    <dgm:cxn modelId="{DAA03A48-D0E7-4D67-A7A8-180CBD1CAF6C}" type="presOf" srcId="{F8DD208C-02F3-4CF8-A202-E4B9E49F1C8B}" destId="{AF7F9518-1485-4C32-ACEA-840456133C67}" srcOrd="0" destOrd="0" presId="urn:microsoft.com/office/officeart/2005/8/layout/hList1"/>
    <dgm:cxn modelId="{700AB26B-F9E2-4D7A-95F7-66AB770C9823}" type="presOf" srcId="{EE4CE9F2-D429-44CE-BAFE-4F1ECB053FCD}" destId="{90999D69-C1DE-4D19-BDA6-B8CF699EC6DB}" srcOrd="0" destOrd="0" presId="urn:microsoft.com/office/officeart/2005/8/layout/hList1"/>
    <dgm:cxn modelId="{1E0C356F-43EB-43C2-A554-19B155BFDC14}" type="presOf" srcId="{96D00546-8F9A-4F2C-9DFB-B6ACB3806B88}" destId="{334A0856-A225-4500-A1EB-603081D793A7}" srcOrd="0" destOrd="1" presId="urn:microsoft.com/office/officeart/2005/8/layout/hList1"/>
    <dgm:cxn modelId="{11E40971-223C-46C7-93E1-9298981B48B6}" srcId="{21D66604-42D1-4C11-8279-B51ED9F164C6}" destId="{8AB939CF-441E-40F6-86C9-22AA3A245E23}" srcOrd="6" destOrd="0" parTransId="{36A647EE-895B-4D41-803A-DF84E7FBA4DF}" sibTransId="{F07AA60C-7864-4B8B-AA03-6E9C0E596ADE}"/>
    <dgm:cxn modelId="{141A3051-A025-4BA7-BE94-4F7E6623060C}" srcId="{4BE36748-9C1E-4797-8C90-1E9661A2AD28}" destId="{E91970C6-B7CA-4160-96EC-2DAFC3226576}" srcOrd="5" destOrd="0" parTransId="{8613A7A6-4840-41F1-86EC-7135CFAE2FB0}" sibTransId="{880BC3CD-4D90-4F8D-9C87-C800390F3645}"/>
    <dgm:cxn modelId="{82197A55-F5CE-457D-BA10-678F4C95A8CD}" srcId="{F8DD208C-02F3-4CF8-A202-E4B9E49F1C8B}" destId="{28A7BE14-16DA-4440-930B-AA9887EE218A}" srcOrd="1" destOrd="0" parTransId="{AD0B3F07-4ABF-4924-9327-8761F43D478D}" sibTransId="{E5CB2A69-9289-461E-93DE-576CA82F4225}"/>
    <dgm:cxn modelId="{B48B7F79-7048-4BE5-A87B-C5ACE6A74AEE}" type="presOf" srcId="{62B5A736-10CA-41D4-B93B-F354FDFF56FA}" destId="{DBC949E9-AEEA-47D0-9129-9EFCC231B4BB}" srcOrd="0" destOrd="1" presId="urn:microsoft.com/office/officeart/2005/8/layout/hList1"/>
    <dgm:cxn modelId="{9A2D8682-7D02-4C50-BBDE-3FF0B6EF0EE0}" type="presOf" srcId="{52243B9D-F156-4FDA-B496-54A52FE604EF}" destId="{DBC949E9-AEEA-47D0-9129-9EFCC231B4BB}" srcOrd="0" destOrd="2" presId="urn:microsoft.com/office/officeart/2005/8/layout/hList1"/>
    <dgm:cxn modelId="{AF1AA98E-70B6-49BE-B898-95E7F2BF1424}" type="presOf" srcId="{5B85E9E0-C02C-4FA5-AD99-AF1DCF331455}" destId="{DBC949E9-AEEA-47D0-9129-9EFCC231B4BB}" srcOrd="0" destOrd="4" presId="urn:microsoft.com/office/officeart/2005/8/layout/hList1"/>
    <dgm:cxn modelId="{65FA769A-F10D-423D-950A-3431E10B45E3}" srcId="{4BE36748-9C1E-4797-8C90-1E9661A2AD28}" destId="{D6D1D79B-480E-4D01-86D4-3B8D8D3E3D2B}" srcOrd="4" destOrd="0" parTransId="{085E8B2B-9D81-4AA1-9145-4D71F08DDDAE}" sibTransId="{A4A88C5C-59F1-4AA7-B32E-52ECF9DF73F8}"/>
    <dgm:cxn modelId="{DDE5299B-8963-469B-8EC0-F820B92B8C6A}" type="presOf" srcId="{EFB16ED6-583F-40CD-929E-EF66EE228B77}" destId="{3095A154-7671-4F78-B351-4641BA379752}" srcOrd="0" destOrd="2" presId="urn:microsoft.com/office/officeart/2005/8/layout/hList1"/>
    <dgm:cxn modelId="{B1ED5EA5-6760-49D6-A017-1ACFAD044511}" type="presOf" srcId="{D6D1D79B-480E-4D01-86D4-3B8D8D3E3D2B}" destId="{334A0856-A225-4500-A1EB-603081D793A7}" srcOrd="0" destOrd="4" presId="urn:microsoft.com/office/officeart/2005/8/layout/hList1"/>
    <dgm:cxn modelId="{517C93A8-7652-455C-B64B-5BDC48BF74E7}" type="presOf" srcId="{28A7BE14-16DA-4440-930B-AA9887EE218A}" destId="{65E4A28C-F509-4D16-A9CE-C5425C4B9552}" srcOrd="0" destOrd="0" presId="urn:microsoft.com/office/officeart/2005/8/layout/hList1"/>
    <dgm:cxn modelId="{CEA421B0-248D-446C-BD39-55FAA51B78D6}" type="presOf" srcId="{E91970C6-B7CA-4160-96EC-2DAFC3226576}" destId="{334A0856-A225-4500-A1EB-603081D793A7}" srcOrd="0" destOrd="5" presId="urn:microsoft.com/office/officeart/2005/8/layout/hList1"/>
    <dgm:cxn modelId="{A5F6C5B5-1B4C-449E-9B7D-BAC38E3920B4}" srcId="{21D66604-42D1-4C11-8279-B51ED9F164C6}" destId="{B4F79EDE-C13B-43F6-B369-1026A6803762}" srcOrd="0" destOrd="0" parTransId="{4BD17C05-4AE1-478D-ACB6-93FC98FF7724}" sibTransId="{598978C7-B27D-4248-AB39-E3E9D6DF20C6}"/>
    <dgm:cxn modelId="{77D9A9B6-7585-4CF2-ACBF-C5DD47989694}" srcId="{21808963-F61B-40E4-8EC6-8FA9CDDE9CC5}" destId="{429AB84D-0753-438D-92D9-BBEF604320E9}" srcOrd="0" destOrd="0" parTransId="{ACED6D15-6009-4B25-B4C7-1AEF7E39E76A}" sibTransId="{18EFF168-4DE6-46DD-8A9A-2B20143A17E6}"/>
    <dgm:cxn modelId="{DADEC1B6-4989-4D4D-A4B7-8607FC8B4E24}" srcId="{4BE36748-9C1E-4797-8C90-1E9661A2AD28}" destId="{D7CEAF4A-E04C-46A6-B711-0BB9E0DA9287}" srcOrd="0" destOrd="0" parTransId="{C25A7D8A-65BB-4E4A-8C54-A24C5F2FE923}" sibTransId="{372604E6-5BB0-4502-9D6B-26CB7344E240}"/>
    <dgm:cxn modelId="{891F21BB-45D0-4B5E-B57C-807FBB1E04E7}" srcId="{F8DD208C-02F3-4CF8-A202-E4B9E49F1C8B}" destId="{21D66604-42D1-4C11-8279-B51ED9F164C6}" srcOrd="3" destOrd="0" parTransId="{14D1CDA1-9EFD-4031-9718-7D35623A1F68}" sibTransId="{01A674C2-E8EA-4B4F-B8A9-1860187F8CCA}"/>
    <dgm:cxn modelId="{CF3E3BBE-B738-4141-B61F-3B5D4103FCD4}" srcId="{21D66604-42D1-4C11-8279-B51ED9F164C6}" destId="{244FB6CC-07E6-4CEE-B23D-835E5ECB715E}" srcOrd="1" destOrd="0" parTransId="{E07D190F-516B-4749-996C-E4F561CDF0B7}" sibTransId="{5652608D-9E8E-4EF5-A4DA-23A9825A5D71}"/>
    <dgm:cxn modelId="{9E3B44BF-8A61-4619-8EB3-6E705138386D}" srcId="{F8DD208C-02F3-4CF8-A202-E4B9E49F1C8B}" destId="{21808963-F61B-40E4-8EC6-8FA9CDDE9CC5}" srcOrd="2" destOrd="0" parTransId="{CA5249C8-FA4A-49F5-8A1B-042ACCE3A745}" sibTransId="{1C63F66E-1790-46BC-8EFE-DB0AF21C6005}"/>
    <dgm:cxn modelId="{59E65DD2-E055-49E4-9105-F5869A1AA63B}" type="presOf" srcId="{B4F79EDE-C13B-43F6-B369-1026A6803762}" destId="{3095A154-7671-4F78-B351-4641BA379752}" srcOrd="0" destOrd="0" presId="urn:microsoft.com/office/officeart/2005/8/layout/hList1"/>
    <dgm:cxn modelId="{9765FAD2-C886-48C4-84AD-71BD63BD1F8F}" type="presOf" srcId="{4BE36748-9C1E-4797-8C90-1E9661A2AD28}" destId="{83A2D52B-CDA7-43C9-9E54-985BE20C24A2}" srcOrd="0" destOrd="0" presId="urn:microsoft.com/office/officeart/2005/8/layout/hList1"/>
    <dgm:cxn modelId="{02CDD3D9-8385-452C-A95F-404091455222}" type="presOf" srcId="{CD83D2C3-15C5-465B-A192-DC62A6BBE9CD}" destId="{3095A154-7671-4F78-B351-4641BA379752}" srcOrd="0" destOrd="5" presId="urn:microsoft.com/office/officeart/2005/8/layout/hList1"/>
    <dgm:cxn modelId="{CD507BDA-6E5C-4108-A63A-B24B45E0E171}" srcId="{21D66604-42D1-4C11-8279-B51ED9F164C6}" destId="{C3B099A0-0F86-4E5E-B21C-79D9CBD5496C}" srcOrd="4" destOrd="0" parTransId="{60AC641D-E750-40E1-96E0-0BDF9BFCD627}" sibTransId="{030A990C-C7E8-46E5-88AC-3D6CEB0F1EAE}"/>
    <dgm:cxn modelId="{57D38CDB-249E-4711-8FAA-2F1BF39E3F2C}" type="presOf" srcId="{C6463BBA-CABD-41F4-BC64-6962F28CB02E}" destId="{3095A154-7671-4F78-B351-4641BA379752}" srcOrd="0" destOrd="3" presId="urn:microsoft.com/office/officeart/2005/8/layout/hList1"/>
    <dgm:cxn modelId="{E95B69E1-9D8E-49F3-B7BB-CAF482D6B1C6}" srcId="{21D66604-42D1-4C11-8279-B51ED9F164C6}" destId="{C6463BBA-CABD-41F4-BC64-6962F28CB02E}" srcOrd="3" destOrd="0" parTransId="{6325802F-9EBE-414E-A8BC-496F8C5C5239}" sibTransId="{4793BAB6-C41D-44CA-91D5-23EF54C5E256}"/>
    <dgm:cxn modelId="{9D3489E2-1C7A-4DF1-B172-1241A00ADA4B}" type="presOf" srcId="{52296C0C-F4B2-4A31-88DD-AB3B7A0089FA}" destId="{90999D69-C1DE-4D19-BDA6-B8CF699EC6DB}" srcOrd="0" destOrd="1" presId="urn:microsoft.com/office/officeart/2005/8/layout/hList1"/>
    <dgm:cxn modelId="{5F93B7E2-7DBB-46FA-9C64-7B0C2F406C5F}" srcId="{21808963-F61B-40E4-8EC6-8FA9CDDE9CC5}" destId="{52243B9D-F156-4FDA-B496-54A52FE604EF}" srcOrd="2" destOrd="0" parTransId="{96826110-F94E-4375-8F4F-61B4650D2E70}" sibTransId="{FAAA2491-6041-461C-8E30-BA5050CF39FC}"/>
    <dgm:cxn modelId="{86EDDAF0-0078-4AA3-B5F4-862632DCCCE2}" srcId="{4BE36748-9C1E-4797-8C90-1E9661A2AD28}" destId="{457A1282-6F1C-489C-B47B-E0B15DA0D5C0}" srcOrd="2" destOrd="0" parTransId="{3810E63E-3857-4C4E-AF90-75AD4D9A58DF}" sibTransId="{87FBC394-C1AB-4595-92E3-E5FEBD8FADFD}"/>
    <dgm:cxn modelId="{FE24A5F7-C850-4A41-8BB8-C88937DCC1E4}" type="presOf" srcId="{244FB6CC-07E6-4CEE-B23D-835E5ECB715E}" destId="{3095A154-7671-4F78-B351-4641BA379752}" srcOrd="0" destOrd="1" presId="urn:microsoft.com/office/officeart/2005/8/layout/hList1"/>
    <dgm:cxn modelId="{5B92E8F7-6514-4EAA-9213-48503F4E533D}" type="presOf" srcId="{D7CEAF4A-E04C-46A6-B711-0BB9E0DA9287}" destId="{334A0856-A225-4500-A1EB-603081D793A7}" srcOrd="0" destOrd="0" presId="urn:microsoft.com/office/officeart/2005/8/layout/hList1"/>
    <dgm:cxn modelId="{641A29FC-61D5-470C-989E-EDA40BC1955A}" srcId="{21D66604-42D1-4C11-8279-B51ED9F164C6}" destId="{EFB16ED6-583F-40CD-929E-EF66EE228B77}" srcOrd="2" destOrd="0" parTransId="{85E494F3-CE8F-4E62-9329-FC6C037EF571}" sibTransId="{9A2B82C8-97AE-4F4E-8B01-6B4CA7226349}"/>
    <dgm:cxn modelId="{8BA832FF-65EA-4279-8E66-BF00D9DDB4CE}" type="presOf" srcId="{253C1181-C6CC-4518-9C6A-C378BB36C3F4}" destId="{DBC949E9-AEEA-47D0-9129-9EFCC231B4BB}" srcOrd="0" destOrd="3" presId="urn:microsoft.com/office/officeart/2005/8/layout/hList1"/>
    <dgm:cxn modelId="{08E890FF-9776-4364-A74E-BBFFAFF93517}" srcId="{4BE36748-9C1E-4797-8C90-1E9661A2AD28}" destId="{42A6B407-B42A-4816-813F-5299C175536F}" srcOrd="3" destOrd="0" parTransId="{43C4D1B7-2437-488F-99E9-13A38BF71A0C}" sibTransId="{FC0969A2-F1CF-453B-AECE-312F8A2ECB38}"/>
    <dgm:cxn modelId="{3699664B-9806-4016-B636-20E77055DB4F}" type="presParOf" srcId="{AF7F9518-1485-4C32-ACEA-840456133C67}" destId="{82AA7D30-BC75-43AC-B4B4-6647CD7D6D98}" srcOrd="0" destOrd="0" presId="urn:microsoft.com/office/officeart/2005/8/layout/hList1"/>
    <dgm:cxn modelId="{EB4B4A55-9D79-4336-89FF-1E7AB8906210}" type="presParOf" srcId="{82AA7D30-BC75-43AC-B4B4-6647CD7D6D98}" destId="{83A2D52B-CDA7-43C9-9E54-985BE20C24A2}" srcOrd="0" destOrd="0" presId="urn:microsoft.com/office/officeart/2005/8/layout/hList1"/>
    <dgm:cxn modelId="{80BADCD9-FA4E-459D-8C7D-D369233EE9F3}" type="presParOf" srcId="{82AA7D30-BC75-43AC-B4B4-6647CD7D6D98}" destId="{334A0856-A225-4500-A1EB-603081D793A7}" srcOrd="1" destOrd="0" presId="urn:microsoft.com/office/officeart/2005/8/layout/hList1"/>
    <dgm:cxn modelId="{9F3EA8EB-C8C1-4D93-96B5-16EBB166B86A}" type="presParOf" srcId="{AF7F9518-1485-4C32-ACEA-840456133C67}" destId="{3C173810-6FD6-44BC-8400-E62567F0964C}" srcOrd="1" destOrd="0" presId="urn:microsoft.com/office/officeart/2005/8/layout/hList1"/>
    <dgm:cxn modelId="{5DE225D8-0F08-4367-A48F-AE506964435F}" type="presParOf" srcId="{AF7F9518-1485-4C32-ACEA-840456133C67}" destId="{F6EDF4F6-6ADB-4ED9-8FE0-FF8940820CAE}" srcOrd="2" destOrd="0" presId="urn:microsoft.com/office/officeart/2005/8/layout/hList1"/>
    <dgm:cxn modelId="{4204D851-4BCC-4CFB-A8E6-1427E20F35DA}" type="presParOf" srcId="{F6EDF4F6-6ADB-4ED9-8FE0-FF8940820CAE}" destId="{65E4A28C-F509-4D16-A9CE-C5425C4B9552}" srcOrd="0" destOrd="0" presId="urn:microsoft.com/office/officeart/2005/8/layout/hList1"/>
    <dgm:cxn modelId="{EC677BEF-E0A0-43BE-BF58-26A8E9D48AE3}" type="presParOf" srcId="{F6EDF4F6-6ADB-4ED9-8FE0-FF8940820CAE}" destId="{90999D69-C1DE-4D19-BDA6-B8CF699EC6DB}" srcOrd="1" destOrd="0" presId="urn:microsoft.com/office/officeart/2005/8/layout/hList1"/>
    <dgm:cxn modelId="{066AF54E-65C8-4F64-BD4B-A058320EDCC5}" type="presParOf" srcId="{AF7F9518-1485-4C32-ACEA-840456133C67}" destId="{5F6EF48D-EF89-4418-BBDE-D2BABD48020E}" srcOrd="3" destOrd="0" presId="urn:microsoft.com/office/officeart/2005/8/layout/hList1"/>
    <dgm:cxn modelId="{ECAB7E02-AFBD-4436-A8F1-1A74947B953B}" type="presParOf" srcId="{AF7F9518-1485-4C32-ACEA-840456133C67}" destId="{D431F924-5024-4D80-9E75-6A191227A689}" srcOrd="4" destOrd="0" presId="urn:microsoft.com/office/officeart/2005/8/layout/hList1"/>
    <dgm:cxn modelId="{0311114D-9B56-48EF-9642-43BDDD46F13A}" type="presParOf" srcId="{D431F924-5024-4D80-9E75-6A191227A689}" destId="{5A000295-700C-43B0-91AA-9772F71668E4}" srcOrd="0" destOrd="0" presId="urn:microsoft.com/office/officeart/2005/8/layout/hList1"/>
    <dgm:cxn modelId="{4C84775E-2948-4B9E-AF9B-35C2FD2F0E13}" type="presParOf" srcId="{D431F924-5024-4D80-9E75-6A191227A689}" destId="{DBC949E9-AEEA-47D0-9129-9EFCC231B4BB}" srcOrd="1" destOrd="0" presId="urn:microsoft.com/office/officeart/2005/8/layout/hList1"/>
    <dgm:cxn modelId="{7B6C8C76-E4CC-4F5D-A721-970832963C3C}" type="presParOf" srcId="{AF7F9518-1485-4C32-ACEA-840456133C67}" destId="{17B8B40D-71DA-4161-AFF9-6A8FB592EC02}" srcOrd="5" destOrd="0" presId="urn:microsoft.com/office/officeart/2005/8/layout/hList1"/>
    <dgm:cxn modelId="{0668C458-F76C-447F-8A21-BD0D8B44FA7E}" type="presParOf" srcId="{AF7F9518-1485-4C32-ACEA-840456133C67}" destId="{2F6CFBD3-026E-4F63-8FEE-CF3C9CE78EA2}" srcOrd="6" destOrd="0" presId="urn:microsoft.com/office/officeart/2005/8/layout/hList1"/>
    <dgm:cxn modelId="{510E83D3-7182-496B-BC46-0A9540A0F808}" type="presParOf" srcId="{2F6CFBD3-026E-4F63-8FEE-CF3C9CE78EA2}" destId="{79EE51EA-BE62-4BE4-9AD5-2C51B2241111}" srcOrd="0" destOrd="0" presId="urn:microsoft.com/office/officeart/2005/8/layout/hList1"/>
    <dgm:cxn modelId="{AD18EB0B-A8E5-4D3D-97A8-C34D2FEC4906}" type="presParOf" srcId="{2F6CFBD3-026E-4F63-8FEE-CF3C9CE78EA2}" destId="{3095A154-7671-4F78-B351-4641BA37975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1B4E39-D5D8-4D8F-B1EF-46FCCA07F53D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8147DA8-E93E-4F99-88DB-6304C0B31AA8}">
      <dgm:prSet/>
      <dgm:spPr/>
      <dgm:t>
        <a:bodyPr/>
        <a:lstStyle/>
        <a:p>
          <a:r>
            <a:rPr lang="en-GB" b="0" i="0" baseline="0" dirty="0">
              <a:latin typeface="Microsoft New Tai Lue"/>
            </a:rPr>
            <a:t>Culturally</a:t>
          </a:r>
          <a:r>
            <a:rPr lang="en-GB" dirty="0">
              <a:latin typeface="Microsoft New Tai Lue"/>
            </a:rPr>
            <a:t> grounded objectives</a:t>
          </a:r>
          <a:endParaRPr lang="en-GB" dirty="0"/>
        </a:p>
      </dgm:t>
    </dgm:pt>
    <dgm:pt modelId="{49E5E822-F5D1-45B2-AD18-F1A3D9F3AA8D}" type="parTrans" cxnId="{30DAE8B9-B5DA-46F1-B244-8EBE154E8AF6}">
      <dgm:prSet/>
      <dgm:spPr/>
      <dgm:t>
        <a:bodyPr/>
        <a:lstStyle/>
        <a:p>
          <a:endParaRPr lang="en-US"/>
        </a:p>
      </dgm:t>
    </dgm:pt>
    <dgm:pt modelId="{4E731B96-D02E-44FB-B0E4-E3100997E4CF}" type="sibTrans" cxnId="{30DAE8B9-B5DA-46F1-B244-8EBE154E8AF6}">
      <dgm:prSet/>
      <dgm:spPr/>
      <dgm:t>
        <a:bodyPr/>
        <a:lstStyle/>
        <a:p>
          <a:endParaRPr lang="en-US"/>
        </a:p>
      </dgm:t>
    </dgm:pt>
    <dgm:pt modelId="{289131DE-A96F-4457-B9DB-BF5B51724600}">
      <dgm:prSet/>
      <dgm:spPr/>
      <dgm:t>
        <a:bodyPr/>
        <a:lstStyle/>
        <a:p>
          <a:r>
            <a:rPr lang="en-GB" b="0" i="0" baseline="0" dirty="0">
              <a:latin typeface="Microsoft New Tai Lue"/>
            </a:rPr>
            <a:t>Inference</a:t>
          </a:r>
          <a:r>
            <a:rPr lang="en-GB" dirty="0">
              <a:latin typeface="Microsoft New Tai Lue"/>
            </a:rPr>
            <a:t> of desired target culture</a:t>
          </a:r>
          <a:endParaRPr lang="en-US" dirty="0"/>
        </a:p>
      </dgm:t>
    </dgm:pt>
    <dgm:pt modelId="{97B9BE57-9FA9-4EE5-BA0A-BF483F2D7C0C}" type="parTrans" cxnId="{51AA6548-EE60-4233-B9BF-D6A5EC3863FF}">
      <dgm:prSet/>
      <dgm:spPr/>
      <dgm:t>
        <a:bodyPr/>
        <a:lstStyle/>
        <a:p>
          <a:endParaRPr lang="en-US"/>
        </a:p>
      </dgm:t>
    </dgm:pt>
    <dgm:pt modelId="{71945708-E74A-4EC8-86E3-D69CF4D264F4}" type="sibTrans" cxnId="{51AA6548-EE60-4233-B9BF-D6A5EC3863FF}">
      <dgm:prSet/>
      <dgm:spPr/>
      <dgm:t>
        <a:bodyPr/>
        <a:lstStyle/>
        <a:p>
          <a:endParaRPr lang="en-US"/>
        </a:p>
      </dgm:t>
    </dgm:pt>
    <dgm:pt modelId="{71758194-22DC-4C27-B0C7-EE6A39462848}">
      <dgm:prSet/>
      <dgm:spPr/>
      <dgm:t>
        <a:bodyPr/>
        <a:lstStyle/>
        <a:p>
          <a:endParaRPr lang="en-US"/>
        </a:p>
      </dgm:t>
    </dgm:pt>
    <dgm:pt modelId="{AF2E898C-98DA-4C7A-AF8E-74F930C220AB}" type="parTrans" cxnId="{6A2B69B6-E4A4-4D77-AC86-B205FB4BECA4}">
      <dgm:prSet/>
      <dgm:spPr/>
      <dgm:t>
        <a:bodyPr/>
        <a:lstStyle/>
        <a:p>
          <a:endParaRPr lang="en-US"/>
        </a:p>
      </dgm:t>
    </dgm:pt>
    <dgm:pt modelId="{A3029044-DF76-4E09-86F9-B4E12DC3617B}" type="sibTrans" cxnId="{6A2B69B6-E4A4-4D77-AC86-B205FB4BECA4}">
      <dgm:prSet/>
      <dgm:spPr/>
      <dgm:t>
        <a:bodyPr/>
        <a:lstStyle/>
        <a:p>
          <a:endParaRPr lang="en-US"/>
        </a:p>
      </dgm:t>
    </dgm:pt>
    <dgm:pt modelId="{E09965E0-B01D-4DAA-9D67-A1AE7E8AC877}">
      <dgm:prSet phldr="0"/>
      <dgm:spPr/>
      <dgm:t>
        <a:bodyPr/>
        <a:lstStyle/>
        <a:p>
          <a:r>
            <a:rPr lang="en-GB" b="0" i="0" baseline="0" dirty="0">
              <a:latin typeface="Calibri"/>
              <a:cs typeface="Calibri"/>
            </a:rPr>
            <a:t>Cultural prompts</a:t>
          </a:r>
          <a:endParaRPr lang="en-US" b="0" i="0" baseline="0" dirty="0">
            <a:latin typeface="Calibri"/>
            <a:cs typeface="Calibri"/>
          </a:endParaRPr>
        </a:p>
      </dgm:t>
    </dgm:pt>
    <dgm:pt modelId="{786164D6-AF29-46E0-A667-0D39A1FD8230}" type="parTrans" cxnId="{A7DC3985-479E-4F50-8CC8-86BAE61F263C}">
      <dgm:prSet/>
      <dgm:spPr/>
    </dgm:pt>
    <dgm:pt modelId="{EC035D79-3253-4F56-BC53-86E9900F7ECA}" type="sibTrans" cxnId="{A7DC3985-479E-4F50-8CC8-86BAE61F263C}">
      <dgm:prSet/>
      <dgm:spPr/>
      <dgm:t>
        <a:bodyPr/>
        <a:lstStyle/>
        <a:p>
          <a:endParaRPr lang="en-US"/>
        </a:p>
      </dgm:t>
    </dgm:pt>
    <dgm:pt modelId="{10634014-9B71-4821-A8EB-AF8F78BB2F5D}">
      <dgm:prSet phldr="0"/>
      <dgm:spPr/>
      <dgm:t>
        <a:bodyPr/>
        <a:lstStyle/>
        <a:p>
          <a:pPr rtl="0"/>
          <a:r>
            <a:rPr lang="en-GB" b="0" i="0" baseline="0" dirty="0">
              <a:latin typeface="Calibri"/>
              <a:cs typeface="Calibri"/>
            </a:rPr>
            <a:t>Knowledge representation</a:t>
          </a:r>
        </a:p>
      </dgm:t>
    </dgm:pt>
    <dgm:pt modelId="{AF137792-ECF4-4A60-B28B-2F113EC2E280}" type="parTrans" cxnId="{4726E5EE-4140-4F00-8D18-6B4805DB389F}">
      <dgm:prSet/>
      <dgm:spPr/>
    </dgm:pt>
    <dgm:pt modelId="{2DE9ABAC-8814-42FC-8E5D-FD51010BEDF0}" type="sibTrans" cxnId="{4726E5EE-4140-4F00-8D18-6B4805DB389F}">
      <dgm:prSet/>
      <dgm:spPr/>
      <dgm:t>
        <a:bodyPr/>
        <a:lstStyle/>
        <a:p>
          <a:endParaRPr lang="en-US"/>
        </a:p>
      </dgm:t>
    </dgm:pt>
    <dgm:pt modelId="{5E28657B-C60F-44C2-888D-4B50D18F23BA}">
      <dgm:prSet phldr="0"/>
      <dgm:spPr/>
      <dgm:t>
        <a:bodyPr/>
        <a:lstStyle/>
        <a:p>
          <a:pPr rtl="0"/>
          <a:r>
            <a:rPr lang="en-GB" b="0" i="0" baseline="0" dirty="0">
              <a:latin typeface="Microsoft New Tai Lue"/>
              <a:cs typeface="Microsoft New Tai Lue"/>
            </a:rPr>
            <a:t>Transfer learning</a:t>
          </a:r>
        </a:p>
      </dgm:t>
    </dgm:pt>
    <dgm:pt modelId="{25E0DC71-0D53-461C-9CF3-011F1F44916B}" type="parTrans" cxnId="{5E2BC142-9C09-4A25-BB31-000B4D603BE1}">
      <dgm:prSet/>
      <dgm:spPr/>
    </dgm:pt>
    <dgm:pt modelId="{B2AB9C1C-A6C1-454F-8D9D-05CAAF1F7296}" type="sibTrans" cxnId="{5E2BC142-9C09-4A25-BB31-000B4D603BE1}">
      <dgm:prSet/>
      <dgm:spPr/>
      <dgm:t>
        <a:bodyPr/>
        <a:lstStyle/>
        <a:p>
          <a:endParaRPr lang="en-US"/>
        </a:p>
      </dgm:t>
    </dgm:pt>
    <dgm:pt modelId="{93897D56-517C-447C-86BA-EE6D1371419A}" type="pres">
      <dgm:prSet presAssocID="{281B4E39-D5D8-4D8F-B1EF-46FCCA07F53D}" presName="outerComposite" presStyleCnt="0">
        <dgm:presLayoutVars>
          <dgm:chMax val="5"/>
          <dgm:dir/>
          <dgm:resizeHandles val="exact"/>
        </dgm:presLayoutVars>
      </dgm:prSet>
      <dgm:spPr/>
    </dgm:pt>
    <dgm:pt modelId="{702D0DD4-3C1C-407B-A845-0A28EAE7A7BF}" type="pres">
      <dgm:prSet presAssocID="{281B4E39-D5D8-4D8F-B1EF-46FCCA07F53D}" presName="dummyMaxCanvas" presStyleCnt="0">
        <dgm:presLayoutVars/>
      </dgm:prSet>
      <dgm:spPr/>
    </dgm:pt>
    <dgm:pt modelId="{6523D4C9-4D7E-4795-AD0B-548CCEF5EFE7}" type="pres">
      <dgm:prSet presAssocID="{281B4E39-D5D8-4D8F-B1EF-46FCCA07F53D}" presName="FiveNodes_1" presStyleLbl="node1" presStyleIdx="0" presStyleCnt="5">
        <dgm:presLayoutVars>
          <dgm:bulletEnabled val="1"/>
        </dgm:presLayoutVars>
      </dgm:prSet>
      <dgm:spPr/>
    </dgm:pt>
    <dgm:pt modelId="{CB9BE6D8-45FB-4ABF-8431-2CA19896EDBD}" type="pres">
      <dgm:prSet presAssocID="{281B4E39-D5D8-4D8F-B1EF-46FCCA07F53D}" presName="FiveNodes_2" presStyleLbl="node1" presStyleIdx="1" presStyleCnt="5">
        <dgm:presLayoutVars>
          <dgm:bulletEnabled val="1"/>
        </dgm:presLayoutVars>
      </dgm:prSet>
      <dgm:spPr/>
    </dgm:pt>
    <dgm:pt modelId="{EB6B5355-409B-434F-B7AA-DD27EEE1BE43}" type="pres">
      <dgm:prSet presAssocID="{281B4E39-D5D8-4D8F-B1EF-46FCCA07F53D}" presName="FiveNodes_3" presStyleLbl="node1" presStyleIdx="2" presStyleCnt="5">
        <dgm:presLayoutVars>
          <dgm:bulletEnabled val="1"/>
        </dgm:presLayoutVars>
      </dgm:prSet>
      <dgm:spPr/>
    </dgm:pt>
    <dgm:pt modelId="{E37ABF5B-4190-4659-A257-233DFB1F1285}" type="pres">
      <dgm:prSet presAssocID="{281B4E39-D5D8-4D8F-B1EF-46FCCA07F53D}" presName="FiveNodes_4" presStyleLbl="node1" presStyleIdx="3" presStyleCnt="5">
        <dgm:presLayoutVars>
          <dgm:bulletEnabled val="1"/>
        </dgm:presLayoutVars>
      </dgm:prSet>
      <dgm:spPr/>
    </dgm:pt>
    <dgm:pt modelId="{2384EFCA-F765-4976-8C15-9E5B73CD2C28}" type="pres">
      <dgm:prSet presAssocID="{281B4E39-D5D8-4D8F-B1EF-46FCCA07F53D}" presName="FiveNodes_5" presStyleLbl="node1" presStyleIdx="4" presStyleCnt="5">
        <dgm:presLayoutVars>
          <dgm:bulletEnabled val="1"/>
        </dgm:presLayoutVars>
      </dgm:prSet>
      <dgm:spPr/>
    </dgm:pt>
    <dgm:pt modelId="{B7D116E5-EAE0-4C3E-948B-DC734CB7DF44}" type="pres">
      <dgm:prSet presAssocID="{281B4E39-D5D8-4D8F-B1EF-46FCCA07F53D}" presName="FiveConn_1-2" presStyleLbl="fgAccFollowNode1" presStyleIdx="0" presStyleCnt="4">
        <dgm:presLayoutVars>
          <dgm:bulletEnabled val="1"/>
        </dgm:presLayoutVars>
      </dgm:prSet>
      <dgm:spPr/>
    </dgm:pt>
    <dgm:pt modelId="{4E7E15D3-04A7-4C77-802C-05AC3C650EBC}" type="pres">
      <dgm:prSet presAssocID="{281B4E39-D5D8-4D8F-B1EF-46FCCA07F53D}" presName="FiveConn_2-3" presStyleLbl="fgAccFollowNode1" presStyleIdx="1" presStyleCnt="4">
        <dgm:presLayoutVars>
          <dgm:bulletEnabled val="1"/>
        </dgm:presLayoutVars>
      </dgm:prSet>
      <dgm:spPr/>
    </dgm:pt>
    <dgm:pt modelId="{6C750E09-C6AB-405A-8D5F-46142FFEC5ED}" type="pres">
      <dgm:prSet presAssocID="{281B4E39-D5D8-4D8F-B1EF-46FCCA07F53D}" presName="FiveConn_3-4" presStyleLbl="fgAccFollowNode1" presStyleIdx="2" presStyleCnt="4">
        <dgm:presLayoutVars>
          <dgm:bulletEnabled val="1"/>
        </dgm:presLayoutVars>
      </dgm:prSet>
      <dgm:spPr/>
    </dgm:pt>
    <dgm:pt modelId="{FA04B3F0-BCAA-4E03-B3B3-B7135AD14B07}" type="pres">
      <dgm:prSet presAssocID="{281B4E39-D5D8-4D8F-B1EF-46FCCA07F53D}" presName="FiveConn_4-5" presStyleLbl="fgAccFollowNode1" presStyleIdx="3" presStyleCnt="4">
        <dgm:presLayoutVars>
          <dgm:bulletEnabled val="1"/>
        </dgm:presLayoutVars>
      </dgm:prSet>
      <dgm:spPr/>
    </dgm:pt>
    <dgm:pt modelId="{F1E8CB57-1357-49DE-9E77-E208B2AE6806}" type="pres">
      <dgm:prSet presAssocID="{281B4E39-D5D8-4D8F-B1EF-46FCCA07F53D}" presName="FiveNodes_1_text" presStyleLbl="node1" presStyleIdx="4" presStyleCnt="5">
        <dgm:presLayoutVars>
          <dgm:bulletEnabled val="1"/>
        </dgm:presLayoutVars>
      </dgm:prSet>
      <dgm:spPr/>
    </dgm:pt>
    <dgm:pt modelId="{D90A8CF8-BECF-4464-AD24-FE1B5A942289}" type="pres">
      <dgm:prSet presAssocID="{281B4E39-D5D8-4D8F-B1EF-46FCCA07F53D}" presName="FiveNodes_2_text" presStyleLbl="node1" presStyleIdx="4" presStyleCnt="5">
        <dgm:presLayoutVars>
          <dgm:bulletEnabled val="1"/>
        </dgm:presLayoutVars>
      </dgm:prSet>
      <dgm:spPr/>
    </dgm:pt>
    <dgm:pt modelId="{7185049A-806B-4BA8-9117-145F8281AF07}" type="pres">
      <dgm:prSet presAssocID="{281B4E39-D5D8-4D8F-B1EF-46FCCA07F53D}" presName="FiveNodes_3_text" presStyleLbl="node1" presStyleIdx="4" presStyleCnt="5">
        <dgm:presLayoutVars>
          <dgm:bulletEnabled val="1"/>
        </dgm:presLayoutVars>
      </dgm:prSet>
      <dgm:spPr/>
    </dgm:pt>
    <dgm:pt modelId="{BAE94EDF-BF8D-40E4-A887-2BEFB6FC0677}" type="pres">
      <dgm:prSet presAssocID="{281B4E39-D5D8-4D8F-B1EF-46FCCA07F53D}" presName="FiveNodes_4_text" presStyleLbl="node1" presStyleIdx="4" presStyleCnt="5">
        <dgm:presLayoutVars>
          <dgm:bulletEnabled val="1"/>
        </dgm:presLayoutVars>
      </dgm:prSet>
      <dgm:spPr/>
    </dgm:pt>
    <dgm:pt modelId="{5D9E31B2-8468-472D-83CE-BA963F4C36D5}" type="pres">
      <dgm:prSet presAssocID="{281B4E39-D5D8-4D8F-B1EF-46FCCA07F53D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7FB8A1A-4E00-4FBE-97E4-F1B36C09A444}" type="presOf" srcId="{5E28657B-C60F-44C2-888D-4B50D18F23BA}" destId="{D90A8CF8-BECF-4464-AD24-FE1B5A942289}" srcOrd="1" destOrd="0" presId="urn:microsoft.com/office/officeart/2005/8/layout/vProcess5"/>
    <dgm:cxn modelId="{1CB2B91C-5AD0-47DB-B887-5B9133807105}" type="presOf" srcId="{EC035D79-3253-4F56-BC53-86E9900F7ECA}" destId="{6C750E09-C6AB-405A-8D5F-46142FFEC5ED}" srcOrd="0" destOrd="0" presId="urn:microsoft.com/office/officeart/2005/8/layout/vProcess5"/>
    <dgm:cxn modelId="{0E091B1F-9B9A-4FA4-A745-73C97E242F83}" type="presOf" srcId="{D8147DA8-E93E-4F99-88DB-6304C0B31AA8}" destId="{6523D4C9-4D7E-4795-AD0B-548CCEF5EFE7}" srcOrd="0" destOrd="0" presId="urn:microsoft.com/office/officeart/2005/8/layout/vProcess5"/>
    <dgm:cxn modelId="{7FB43D27-6636-42BB-96FB-CB443ED378CE}" type="presOf" srcId="{4E731B96-D02E-44FB-B0E4-E3100997E4CF}" destId="{B7D116E5-EAE0-4C3E-948B-DC734CB7DF44}" srcOrd="0" destOrd="0" presId="urn:microsoft.com/office/officeart/2005/8/layout/vProcess5"/>
    <dgm:cxn modelId="{3FF29832-6C1A-4FCF-BD45-816FB5956811}" type="presOf" srcId="{10634014-9B71-4821-A8EB-AF8F78BB2F5D}" destId="{BAE94EDF-BF8D-40E4-A887-2BEFB6FC0677}" srcOrd="1" destOrd="0" presId="urn:microsoft.com/office/officeart/2005/8/layout/vProcess5"/>
    <dgm:cxn modelId="{ABC0E536-6488-448B-932C-5961D3C92EE9}" type="presOf" srcId="{10634014-9B71-4821-A8EB-AF8F78BB2F5D}" destId="{E37ABF5B-4190-4659-A257-233DFB1F1285}" srcOrd="0" destOrd="0" presId="urn:microsoft.com/office/officeart/2005/8/layout/vProcess5"/>
    <dgm:cxn modelId="{7F3DF45F-6202-4E02-958D-D64869B9A570}" type="presOf" srcId="{289131DE-A96F-4457-B9DB-BF5B51724600}" destId="{5D9E31B2-8468-472D-83CE-BA963F4C36D5}" srcOrd="1" destOrd="0" presId="urn:microsoft.com/office/officeart/2005/8/layout/vProcess5"/>
    <dgm:cxn modelId="{5E2BC142-9C09-4A25-BB31-000B4D603BE1}" srcId="{281B4E39-D5D8-4D8F-B1EF-46FCCA07F53D}" destId="{5E28657B-C60F-44C2-888D-4B50D18F23BA}" srcOrd="1" destOrd="0" parTransId="{25E0DC71-0D53-461C-9CF3-011F1F44916B}" sibTransId="{B2AB9C1C-A6C1-454F-8D9D-05CAAF1F7296}"/>
    <dgm:cxn modelId="{51AA6548-EE60-4233-B9BF-D6A5EC3863FF}" srcId="{281B4E39-D5D8-4D8F-B1EF-46FCCA07F53D}" destId="{289131DE-A96F-4457-B9DB-BF5B51724600}" srcOrd="4" destOrd="0" parTransId="{97B9BE57-9FA9-4EE5-BA0A-BF483F2D7C0C}" sibTransId="{71945708-E74A-4EC8-86E3-D69CF4D264F4}"/>
    <dgm:cxn modelId="{E6DC506B-811C-4780-A04F-E70CBBD13A1D}" type="presOf" srcId="{E09965E0-B01D-4DAA-9D67-A1AE7E8AC877}" destId="{7185049A-806B-4BA8-9117-145F8281AF07}" srcOrd="1" destOrd="0" presId="urn:microsoft.com/office/officeart/2005/8/layout/vProcess5"/>
    <dgm:cxn modelId="{9D916571-F733-408A-9D00-6CE8D0974398}" type="presOf" srcId="{289131DE-A96F-4457-B9DB-BF5B51724600}" destId="{2384EFCA-F765-4976-8C15-9E5B73CD2C28}" srcOrd="0" destOrd="0" presId="urn:microsoft.com/office/officeart/2005/8/layout/vProcess5"/>
    <dgm:cxn modelId="{B7435053-4D72-493A-B82E-0010DBC3B5AC}" type="presOf" srcId="{B2AB9C1C-A6C1-454F-8D9D-05CAAF1F7296}" destId="{4E7E15D3-04A7-4C77-802C-05AC3C650EBC}" srcOrd="0" destOrd="0" presId="urn:microsoft.com/office/officeart/2005/8/layout/vProcess5"/>
    <dgm:cxn modelId="{A7DC3985-479E-4F50-8CC8-86BAE61F263C}" srcId="{281B4E39-D5D8-4D8F-B1EF-46FCCA07F53D}" destId="{E09965E0-B01D-4DAA-9D67-A1AE7E8AC877}" srcOrd="2" destOrd="0" parTransId="{786164D6-AF29-46E0-A667-0D39A1FD8230}" sibTransId="{EC035D79-3253-4F56-BC53-86E9900F7ECA}"/>
    <dgm:cxn modelId="{1BC93389-9AFC-4618-B7BC-63656834C88D}" type="presOf" srcId="{5E28657B-C60F-44C2-888D-4B50D18F23BA}" destId="{CB9BE6D8-45FB-4ABF-8431-2CA19896EDBD}" srcOrd="0" destOrd="0" presId="urn:microsoft.com/office/officeart/2005/8/layout/vProcess5"/>
    <dgm:cxn modelId="{334E9AA9-3737-4465-96C1-6B424E72F937}" type="presOf" srcId="{E09965E0-B01D-4DAA-9D67-A1AE7E8AC877}" destId="{EB6B5355-409B-434F-B7AA-DD27EEE1BE43}" srcOrd="0" destOrd="0" presId="urn:microsoft.com/office/officeart/2005/8/layout/vProcess5"/>
    <dgm:cxn modelId="{5AA2B9AF-6641-4055-B6BC-A1B11B7DEE27}" type="presOf" srcId="{2DE9ABAC-8814-42FC-8E5D-FD51010BEDF0}" destId="{FA04B3F0-BCAA-4E03-B3B3-B7135AD14B07}" srcOrd="0" destOrd="0" presId="urn:microsoft.com/office/officeart/2005/8/layout/vProcess5"/>
    <dgm:cxn modelId="{6A2B69B6-E4A4-4D77-AC86-B205FB4BECA4}" srcId="{281B4E39-D5D8-4D8F-B1EF-46FCCA07F53D}" destId="{71758194-22DC-4C27-B0C7-EE6A39462848}" srcOrd="5" destOrd="0" parTransId="{AF2E898C-98DA-4C7A-AF8E-74F930C220AB}" sibTransId="{A3029044-DF76-4E09-86F9-B4E12DC3617B}"/>
    <dgm:cxn modelId="{30DAE8B9-B5DA-46F1-B244-8EBE154E8AF6}" srcId="{281B4E39-D5D8-4D8F-B1EF-46FCCA07F53D}" destId="{D8147DA8-E93E-4F99-88DB-6304C0B31AA8}" srcOrd="0" destOrd="0" parTransId="{49E5E822-F5D1-45B2-AD18-F1A3D9F3AA8D}" sibTransId="{4E731B96-D02E-44FB-B0E4-E3100997E4CF}"/>
    <dgm:cxn modelId="{E559D1D4-50B1-4B1B-A7A2-5B9A13A498CA}" type="presOf" srcId="{281B4E39-D5D8-4D8F-B1EF-46FCCA07F53D}" destId="{93897D56-517C-447C-86BA-EE6D1371419A}" srcOrd="0" destOrd="0" presId="urn:microsoft.com/office/officeart/2005/8/layout/vProcess5"/>
    <dgm:cxn modelId="{D05245E9-0400-4593-B432-691EB832895F}" type="presOf" srcId="{D8147DA8-E93E-4F99-88DB-6304C0B31AA8}" destId="{F1E8CB57-1357-49DE-9E77-E208B2AE6806}" srcOrd="1" destOrd="0" presId="urn:microsoft.com/office/officeart/2005/8/layout/vProcess5"/>
    <dgm:cxn modelId="{4726E5EE-4140-4F00-8D18-6B4805DB389F}" srcId="{281B4E39-D5D8-4D8F-B1EF-46FCCA07F53D}" destId="{10634014-9B71-4821-A8EB-AF8F78BB2F5D}" srcOrd="3" destOrd="0" parTransId="{AF137792-ECF4-4A60-B28B-2F113EC2E280}" sibTransId="{2DE9ABAC-8814-42FC-8E5D-FD51010BEDF0}"/>
    <dgm:cxn modelId="{7547A83B-06BB-4A2F-BD29-E8E840CF8606}" type="presParOf" srcId="{93897D56-517C-447C-86BA-EE6D1371419A}" destId="{702D0DD4-3C1C-407B-A845-0A28EAE7A7BF}" srcOrd="0" destOrd="0" presId="urn:microsoft.com/office/officeart/2005/8/layout/vProcess5"/>
    <dgm:cxn modelId="{293C250B-BDE1-4052-9278-99D37B977E47}" type="presParOf" srcId="{93897D56-517C-447C-86BA-EE6D1371419A}" destId="{6523D4C9-4D7E-4795-AD0B-548CCEF5EFE7}" srcOrd="1" destOrd="0" presId="urn:microsoft.com/office/officeart/2005/8/layout/vProcess5"/>
    <dgm:cxn modelId="{6FA887B8-8B55-47C0-903E-016383101EAE}" type="presParOf" srcId="{93897D56-517C-447C-86BA-EE6D1371419A}" destId="{CB9BE6D8-45FB-4ABF-8431-2CA19896EDBD}" srcOrd="2" destOrd="0" presId="urn:microsoft.com/office/officeart/2005/8/layout/vProcess5"/>
    <dgm:cxn modelId="{B308C181-120B-4532-B36B-A5A795803E5B}" type="presParOf" srcId="{93897D56-517C-447C-86BA-EE6D1371419A}" destId="{EB6B5355-409B-434F-B7AA-DD27EEE1BE43}" srcOrd="3" destOrd="0" presId="urn:microsoft.com/office/officeart/2005/8/layout/vProcess5"/>
    <dgm:cxn modelId="{67E94B6F-712D-4E5F-A9DE-CC5C5AB61C0C}" type="presParOf" srcId="{93897D56-517C-447C-86BA-EE6D1371419A}" destId="{E37ABF5B-4190-4659-A257-233DFB1F1285}" srcOrd="4" destOrd="0" presId="urn:microsoft.com/office/officeart/2005/8/layout/vProcess5"/>
    <dgm:cxn modelId="{DEF87167-08E8-485B-AA7A-5528232EE5FE}" type="presParOf" srcId="{93897D56-517C-447C-86BA-EE6D1371419A}" destId="{2384EFCA-F765-4976-8C15-9E5B73CD2C28}" srcOrd="5" destOrd="0" presId="urn:microsoft.com/office/officeart/2005/8/layout/vProcess5"/>
    <dgm:cxn modelId="{63DE7855-E613-4B8A-9B89-7B4D13C74B12}" type="presParOf" srcId="{93897D56-517C-447C-86BA-EE6D1371419A}" destId="{B7D116E5-EAE0-4C3E-948B-DC734CB7DF44}" srcOrd="6" destOrd="0" presId="urn:microsoft.com/office/officeart/2005/8/layout/vProcess5"/>
    <dgm:cxn modelId="{6F814FBF-7D0C-4843-A5F9-C4FF23980920}" type="presParOf" srcId="{93897D56-517C-447C-86BA-EE6D1371419A}" destId="{4E7E15D3-04A7-4C77-802C-05AC3C650EBC}" srcOrd="7" destOrd="0" presId="urn:microsoft.com/office/officeart/2005/8/layout/vProcess5"/>
    <dgm:cxn modelId="{DDA20C35-C4F9-4289-B415-12C6D9F398C8}" type="presParOf" srcId="{93897D56-517C-447C-86BA-EE6D1371419A}" destId="{6C750E09-C6AB-405A-8D5F-46142FFEC5ED}" srcOrd="8" destOrd="0" presId="urn:microsoft.com/office/officeart/2005/8/layout/vProcess5"/>
    <dgm:cxn modelId="{6A6CCFE9-5900-41B9-ABE4-A9A6C50750B9}" type="presParOf" srcId="{93897D56-517C-447C-86BA-EE6D1371419A}" destId="{FA04B3F0-BCAA-4E03-B3B3-B7135AD14B07}" srcOrd="9" destOrd="0" presId="urn:microsoft.com/office/officeart/2005/8/layout/vProcess5"/>
    <dgm:cxn modelId="{E924B347-B9CD-4B80-8768-73EB8C1BACA3}" type="presParOf" srcId="{93897D56-517C-447C-86BA-EE6D1371419A}" destId="{F1E8CB57-1357-49DE-9E77-E208B2AE6806}" srcOrd="10" destOrd="0" presId="urn:microsoft.com/office/officeart/2005/8/layout/vProcess5"/>
    <dgm:cxn modelId="{083C7C2E-A098-4EAF-83D3-917D0E67A1F2}" type="presParOf" srcId="{93897D56-517C-447C-86BA-EE6D1371419A}" destId="{D90A8CF8-BECF-4464-AD24-FE1B5A942289}" srcOrd="11" destOrd="0" presId="urn:microsoft.com/office/officeart/2005/8/layout/vProcess5"/>
    <dgm:cxn modelId="{D4B4F482-CE31-4381-88F1-9097CF50180B}" type="presParOf" srcId="{93897D56-517C-447C-86BA-EE6D1371419A}" destId="{7185049A-806B-4BA8-9117-145F8281AF07}" srcOrd="12" destOrd="0" presId="urn:microsoft.com/office/officeart/2005/8/layout/vProcess5"/>
    <dgm:cxn modelId="{8D158A28-3A54-4B79-BE24-FC914B2D8FDC}" type="presParOf" srcId="{93897D56-517C-447C-86BA-EE6D1371419A}" destId="{BAE94EDF-BF8D-40E4-A887-2BEFB6FC0677}" srcOrd="13" destOrd="0" presId="urn:microsoft.com/office/officeart/2005/8/layout/vProcess5"/>
    <dgm:cxn modelId="{69EDD647-0360-43A2-B2A5-5619DE6DA053}" type="presParOf" srcId="{93897D56-517C-447C-86BA-EE6D1371419A}" destId="{5D9E31B2-8468-472D-83CE-BA963F4C36D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585462-445D-4F4A-99D0-8CFBF6D988CC}" type="doc">
      <dgm:prSet loTypeId="urn:microsoft.com/office/officeart/2018/2/layout/IconLabel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72D14F6-4A3E-4EFF-9E05-3027CEEB7F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latin typeface="Microsoft New Tai Lue"/>
            </a:rPr>
            <a:t>Selection</a:t>
          </a:r>
          <a:endParaRPr lang="en-US" dirty="0"/>
        </a:p>
      </dgm:t>
    </dgm:pt>
    <dgm:pt modelId="{C63779DF-BC39-4E33-81D4-18A676614864}" type="parTrans" cxnId="{774273BD-7703-4312-BAAE-19C6D08CF9F4}">
      <dgm:prSet/>
      <dgm:spPr/>
      <dgm:t>
        <a:bodyPr/>
        <a:lstStyle/>
        <a:p>
          <a:endParaRPr lang="en-US"/>
        </a:p>
      </dgm:t>
    </dgm:pt>
    <dgm:pt modelId="{6D99A23D-A796-4597-85E7-59C0B00E1199}" type="sibTrans" cxnId="{774273BD-7703-4312-BAAE-19C6D08CF9F4}">
      <dgm:prSet/>
      <dgm:spPr/>
      <dgm:t>
        <a:bodyPr/>
        <a:lstStyle/>
        <a:p>
          <a:endParaRPr lang="en-US"/>
        </a:p>
      </dgm:t>
    </dgm:pt>
    <dgm:pt modelId="{AE25485C-C956-48D9-8475-018A32A81D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Annotation</a:t>
          </a:r>
          <a:endParaRPr lang="en-US" dirty="0"/>
        </a:p>
      </dgm:t>
    </dgm:pt>
    <dgm:pt modelId="{8A0F735D-86E3-4C5F-A105-6213ADF5F753}" type="parTrans" cxnId="{290C7BFD-7A28-4B96-AC5A-64C04D0306FA}">
      <dgm:prSet/>
      <dgm:spPr/>
      <dgm:t>
        <a:bodyPr/>
        <a:lstStyle/>
        <a:p>
          <a:endParaRPr lang="en-US"/>
        </a:p>
      </dgm:t>
    </dgm:pt>
    <dgm:pt modelId="{A8312FBB-DFC0-46EC-A790-D6075A116D2A}" type="sibTrans" cxnId="{290C7BFD-7A28-4B96-AC5A-64C04D0306FA}">
      <dgm:prSet/>
      <dgm:spPr/>
      <dgm:t>
        <a:bodyPr/>
        <a:lstStyle/>
        <a:p>
          <a:endParaRPr lang="en-US"/>
        </a:p>
      </dgm:t>
    </dgm:pt>
    <dgm:pt modelId="{4A58BA88-7B01-47AA-A9FA-E96F73F1EF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Projection</a:t>
          </a:r>
          <a:endParaRPr lang="en-US" dirty="0"/>
        </a:p>
      </dgm:t>
    </dgm:pt>
    <dgm:pt modelId="{B273B624-FA69-4275-813A-C75D4F5FFB7C}" type="parTrans" cxnId="{1AD4924A-D619-4FF5-A0A8-7B61D987A3F3}">
      <dgm:prSet/>
      <dgm:spPr/>
      <dgm:t>
        <a:bodyPr/>
        <a:lstStyle/>
        <a:p>
          <a:endParaRPr lang="en-US"/>
        </a:p>
      </dgm:t>
    </dgm:pt>
    <dgm:pt modelId="{BEB71231-1ABB-4EB2-AE3D-9308B5C9A981}" type="sibTrans" cxnId="{1AD4924A-D619-4FF5-A0A8-7B61D987A3F3}">
      <dgm:prSet/>
      <dgm:spPr/>
      <dgm:t>
        <a:bodyPr/>
        <a:lstStyle/>
        <a:p>
          <a:endParaRPr lang="en-US"/>
        </a:p>
      </dgm:t>
    </dgm:pt>
    <dgm:pt modelId="{0C0211D2-BE6E-4FB8-A3B2-F122AF3BD5AD}" type="pres">
      <dgm:prSet presAssocID="{35585462-445D-4F4A-99D0-8CFBF6D988CC}" presName="root" presStyleCnt="0">
        <dgm:presLayoutVars>
          <dgm:dir/>
          <dgm:resizeHandles val="exact"/>
        </dgm:presLayoutVars>
      </dgm:prSet>
      <dgm:spPr/>
    </dgm:pt>
    <dgm:pt modelId="{B4AFACD1-E68F-4295-A9C3-485BC3E25729}" type="pres">
      <dgm:prSet presAssocID="{572D14F6-4A3E-4EFF-9E05-3027CEEB7FBD}" presName="compNode" presStyleCnt="0"/>
      <dgm:spPr/>
    </dgm:pt>
    <dgm:pt modelId="{72EE5407-65AD-4B2F-ADF9-15CDFD42D6A6}" type="pres">
      <dgm:prSet presAssocID="{572D14F6-4A3E-4EFF-9E05-3027CEEB7FB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2B3A116-72AD-4663-85FF-A99667119858}" type="pres">
      <dgm:prSet presAssocID="{572D14F6-4A3E-4EFF-9E05-3027CEEB7FBD}" presName="spaceRect" presStyleCnt="0"/>
      <dgm:spPr/>
    </dgm:pt>
    <dgm:pt modelId="{7250A0B3-B4CB-4328-BA2B-31262C04A105}" type="pres">
      <dgm:prSet presAssocID="{572D14F6-4A3E-4EFF-9E05-3027CEEB7FBD}" presName="textRect" presStyleLbl="revTx" presStyleIdx="0" presStyleCnt="3">
        <dgm:presLayoutVars>
          <dgm:chMax val="1"/>
          <dgm:chPref val="1"/>
        </dgm:presLayoutVars>
      </dgm:prSet>
      <dgm:spPr/>
    </dgm:pt>
    <dgm:pt modelId="{5827CD2E-AFEE-4030-ABC7-58808D38C2F4}" type="pres">
      <dgm:prSet presAssocID="{6D99A23D-A796-4597-85E7-59C0B00E1199}" presName="sibTrans" presStyleCnt="0"/>
      <dgm:spPr/>
    </dgm:pt>
    <dgm:pt modelId="{6A10114F-6DDD-4925-9E06-52B202E610E5}" type="pres">
      <dgm:prSet presAssocID="{AE25485C-C956-48D9-8475-018A32A81D91}" presName="compNode" presStyleCnt="0"/>
      <dgm:spPr/>
    </dgm:pt>
    <dgm:pt modelId="{AA7B9666-0DA1-4466-B71C-FB6B45F4E055}" type="pres">
      <dgm:prSet presAssocID="{AE25485C-C956-48D9-8475-018A32A81D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552C72DC-AB22-4D8A-8E2A-17021F9C8397}" type="pres">
      <dgm:prSet presAssocID="{AE25485C-C956-48D9-8475-018A32A81D91}" presName="spaceRect" presStyleCnt="0"/>
      <dgm:spPr/>
    </dgm:pt>
    <dgm:pt modelId="{D3EBBF7E-AA1B-426F-8732-CF07DB89A8DB}" type="pres">
      <dgm:prSet presAssocID="{AE25485C-C956-48D9-8475-018A32A81D91}" presName="textRect" presStyleLbl="revTx" presStyleIdx="1" presStyleCnt="3">
        <dgm:presLayoutVars>
          <dgm:chMax val="1"/>
          <dgm:chPref val="1"/>
        </dgm:presLayoutVars>
      </dgm:prSet>
      <dgm:spPr/>
    </dgm:pt>
    <dgm:pt modelId="{9BB556E3-5E04-47FD-9976-38486B8D855D}" type="pres">
      <dgm:prSet presAssocID="{A8312FBB-DFC0-46EC-A790-D6075A116D2A}" presName="sibTrans" presStyleCnt="0"/>
      <dgm:spPr/>
    </dgm:pt>
    <dgm:pt modelId="{463CD1AC-4B5F-472A-9B22-5857A8E64BA1}" type="pres">
      <dgm:prSet presAssocID="{4A58BA88-7B01-47AA-A9FA-E96F73F1EF6C}" presName="compNode" presStyleCnt="0"/>
      <dgm:spPr/>
    </dgm:pt>
    <dgm:pt modelId="{30653477-82DD-4673-832A-816C451077EB}" type="pres">
      <dgm:prSet presAssocID="{4A58BA88-7B01-47AA-A9FA-E96F73F1EF6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VD player"/>
        </a:ext>
      </dgm:extLst>
    </dgm:pt>
    <dgm:pt modelId="{A02483B9-CA78-4470-948E-0829CB721D28}" type="pres">
      <dgm:prSet presAssocID="{4A58BA88-7B01-47AA-A9FA-E96F73F1EF6C}" presName="spaceRect" presStyleCnt="0"/>
      <dgm:spPr/>
    </dgm:pt>
    <dgm:pt modelId="{B85F5A28-29EC-4202-A396-B3790A589834}" type="pres">
      <dgm:prSet presAssocID="{4A58BA88-7B01-47AA-A9FA-E96F73F1EF6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AD4924A-D619-4FF5-A0A8-7B61D987A3F3}" srcId="{35585462-445D-4F4A-99D0-8CFBF6D988CC}" destId="{4A58BA88-7B01-47AA-A9FA-E96F73F1EF6C}" srcOrd="2" destOrd="0" parTransId="{B273B624-FA69-4275-813A-C75D4F5FFB7C}" sibTransId="{BEB71231-1ABB-4EB2-AE3D-9308B5C9A981}"/>
    <dgm:cxn modelId="{7E465286-33B2-4E3F-80B2-D48293F673A6}" type="presOf" srcId="{AE25485C-C956-48D9-8475-018A32A81D91}" destId="{D3EBBF7E-AA1B-426F-8732-CF07DB89A8DB}" srcOrd="0" destOrd="0" presId="urn:microsoft.com/office/officeart/2018/2/layout/IconLabelList"/>
    <dgm:cxn modelId="{6C95A4A4-2072-40E4-AD72-E5D1D4BE48D0}" type="presOf" srcId="{572D14F6-4A3E-4EFF-9E05-3027CEEB7FBD}" destId="{7250A0B3-B4CB-4328-BA2B-31262C04A105}" srcOrd="0" destOrd="0" presId="urn:microsoft.com/office/officeart/2018/2/layout/IconLabelList"/>
    <dgm:cxn modelId="{9324EBB0-085B-4EC2-98CD-05B50A85AEE8}" type="presOf" srcId="{4A58BA88-7B01-47AA-A9FA-E96F73F1EF6C}" destId="{B85F5A28-29EC-4202-A396-B3790A589834}" srcOrd="0" destOrd="0" presId="urn:microsoft.com/office/officeart/2018/2/layout/IconLabelList"/>
    <dgm:cxn modelId="{B6156ABC-40B1-42BF-B1A6-6197257859C5}" type="presOf" srcId="{35585462-445D-4F4A-99D0-8CFBF6D988CC}" destId="{0C0211D2-BE6E-4FB8-A3B2-F122AF3BD5AD}" srcOrd="0" destOrd="0" presId="urn:microsoft.com/office/officeart/2018/2/layout/IconLabelList"/>
    <dgm:cxn modelId="{774273BD-7703-4312-BAAE-19C6D08CF9F4}" srcId="{35585462-445D-4F4A-99D0-8CFBF6D988CC}" destId="{572D14F6-4A3E-4EFF-9E05-3027CEEB7FBD}" srcOrd="0" destOrd="0" parTransId="{C63779DF-BC39-4E33-81D4-18A676614864}" sibTransId="{6D99A23D-A796-4597-85E7-59C0B00E1199}"/>
    <dgm:cxn modelId="{290C7BFD-7A28-4B96-AC5A-64C04D0306FA}" srcId="{35585462-445D-4F4A-99D0-8CFBF6D988CC}" destId="{AE25485C-C956-48D9-8475-018A32A81D91}" srcOrd="1" destOrd="0" parTransId="{8A0F735D-86E3-4C5F-A105-6213ADF5F753}" sibTransId="{A8312FBB-DFC0-46EC-A790-D6075A116D2A}"/>
    <dgm:cxn modelId="{A15A0A7A-E031-49B3-A463-91F0F0B6F21A}" type="presParOf" srcId="{0C0211D2-BE6E-4FB8-A3B2-F122AF3BD5AD}" destId="{B4AFACD1-E68F-4295-A9C3-485BC3E25729}" srcOrd="0" destOrd="0" presId="urn:microsoft.com/office/officeart/2018/2/layout/IconLabelList"/>
    <dgm:cxn modelId="{D287F28A-5795-4350-AEBC-0AC65FFB78E1}" type="presParOf" srcId="{B4AFACD1-E68F-4295-A9C3-485BC3E25729}" destId="{72EE5407-65AD-4B2F-ADF9-15CDFD42D6A6}" srcOrd="0" destOrd="0" presId="urn:microsoft.com/office/officeart/2018/2/layout/IconLabelList"/>
    <dgm:cxn modelId="{D8F0338A-7293-4DAD-8B19-AFAE1BAEDF02}" type="presParOf" srcId="{B4AFACD1-E68F-4295-A9C3-485BC3E25729}" destId="{22B3A116-72AD-4663-85FF-A99667119858}" srcOrd="1" destOrd="0" presId="urn:microsoft.com/office/officeart/2018/2/layout/IconLabelList"/>
    <dgm:cxn modelId="{6578532C-19C6-4D95-92B6-0B15C558433B}" type="presParOf" srcId="{B4AFACD1-E68F-4295-A9C3-485BC3E25729}" destId="{7250A0B3-B4CB-4328-BA2B-31262C04A105}" srcOrd="2" destOrd="0" presId="urn:microsoft.com/office/officeart/2018/2/layout/IconLabelList"/>
    <dgm:cxn modelId="{B648F8A5-F7BA-46A6-B5F1-AEDECBFCC47B}" type="presParOf" srcId="{0C0211D2-BE6E-4FB8-A3B2-F122AF3BD5AD}" destId="{5827CD2E-AFEE-4030-ABC7-58808D38C2F4}" srcOrd="1" destOrd="0" presId="urn:microsoft.com/office/officeart/2018/2/layout/IconLabelList"/>
    <dgm:cxn modelId="{145DE070-F99D-43FC-A38B-AB863D2FB083}" type="presParOf" srcId="{0C0211D2-BE6E-4FB8-A3B2-F122AF3BD5AD}" destId="{6A10114F-6DDD-4925-9E06-52B202E610E5}" srcOrd="2" destOrd="0" presId="urn:microsoft.com/office/officeart/2018/2/layout/IconLabelList"/>
    <dgm:cxn modelId="{1F214266-E661-4043-A872-957BB15BB6EF}" type="presParOf" srcId="{6A10114F-6DDD-4925-9E06-52B202E610E5}" destId="{AA7B9666-0DA1-4466-B71C-FB6B45F4E055}" srcOrd="0" destOrd="0" presId="urn:microsoft.com/office/officeart/2018/2/layout/IconLabelList"/>
    <dgm:cxn modelId="{866F3B33-073A-4167-90D0-4FFD42D147AF}" type="presParOf" srcId="{6A10114F-6DDD-4925-9E06-52B202E610E5}" destId="{552C72DC-AB22-4D8A-8E2A-17021F9C8397}" srcOrd="1" destOrd="0" presId="urn:microsoft.com/office/officeart/2018/2/layout/IconLabelList"/>
    <dgm:cxn modelId="{73C2977A-5C99-4730-A685-77A223595EEF}" type="presParOf" srcId="{6A10114F-6DDD-4925-9E06-52B202E610E5}" destId="{D3EBBF7E-AA1B-426F-8732-CF07DB89A8DB}" srcOrd="2" destOrd="0" presId="urn:microsoft.com/office/officeart/2018/2/layout/IconLabelList"/>
    <dgm:cxn modelId="{9138822D-0D3B-4655-900D-01202701B6C5}" type="presParOf" srcId="{0C0211D2-BE6E-4FB8-A3B2-F122AF3BD5AD}" destId="{9BB556E3-5E04-47FD-9976-38486B8D855D}" srcOrd="3" destOrd="0" presId="urn:microsoft.com/office/officeart/2018/2/layout/IconLabelList"/>
    <dgm:cxn modelId="{3D1E05C1-33B9-4BA7-B4CD-15AE488DF615}" type="presParOf" srcId="{0C0211D2-BE6E-4FB8-A3B2-F122AF3BD5AD}" destId="{463CD1AC-4B5F-472A-9B22-5857A8E64BA1}" srcOrd="4" destOrd="0" presId="urn:microsoft.com/office/officeart/2018/2/layout/IconLabelList"/>
    <dgm:cxn modelId="{3982FE7B-840D-490D-86DE-F8AC5E438E16}" type="presParOf" srcId="{463CD1AC-4B5F-472A-9B22-5857A8E64BA1}" destId="{30653477-82DD-4673-832A-816C451077EB}" srcOrd="0" destOrd="0" presId="urn:microsoft.com/office/officeart/2018/2/layout/IconLabelList"/>
    <dgm:cxn modelId="{FC05EAE5-06AE-4CE1-9E98-5D07C5072B12}" type="presParOf" srcId="{463CD1AC-4B5F-472A-9B22-5857A8E64BA1}" destId="{A02483B9-CA78-4470-948E-0829CB721D28}" srcOrd="1" destOrd="0" presId="urn:microsoft.com/office/officeart/2018/2/layout/IconLabelList"/>
    <dgm:cxn modelId="{96E1BDDD-F940-4B21-A493-829AA09DF3D8}" type="presParOf" srcId="{463CD1AC-4B5F-472A-9B22-5857A8E64BA1}" destId="{B85F5A28-29EC-4202-A396-B3790A58983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E287F4-860B-41F9-8A0A-D8BAA3E88549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7D320E5-28E2-4F7D-880A-B6A2BD6B47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Training</a:t>
          </a:r>
          <a:endParaRPr lang="en-US"/>
        </a:p>
      </dgm:t>
    </dgm:pt>
    <dgm:pt modelId="{9D59E296-138E-4AC1-A6CB-C9FDD6179A4A}" type="parTrans" cxnId="{B3A55467-B634-41F2-9361-81FDB268A319}">
      <dgm:prSet/>
      <dgm:spPr/>
      <dgm:t>
        <a:bodyPr/>
        <a:lstStyle/>
        <a:p>
          <a:endParaRPr lang="en-US"/>
        </a:p>
      </dgm:t>
    </dgm:pt>
    <dgm:pt modelId="{9BF5994F-B24D-44C6-952E-2AFAE104760C}" type="sibTrans" cxnId="{B3A55467-B634-41F2-9361-81FDB268A319}">
      <dgm:prSet/>
      <dgm:spPr/>
      <dgm:t>
        <a:bodyPr/>
        <a:lstStyle/>
        <a:p>
          <a:endParaRPr lang="en-US"/>
        </a:p>
      </dgm:t>
    </dgm:pt>
    <dgm:pt modelId="{7125A5EF-7EF4-44E8-80EA-9074D201D2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Transfer</a:t>
          </a:r>
          <a:endParaRPr lang="en-US"/>
        </a:p>
      </dgm:t>
    </dgm:pt>
    <dgm:pt modelId="{981AACD2-C030-4799-A457-22B59AF10E1C}" type="parTrans" cxnId="{0455F578-3A06-4D83-B4AB-5EE19577126A}">
      <dgm:prSet/>
      <dgm:spPr/>
      <dgm:t>
        <a:bodyPr/>
        <a:lstStyle/>
        <a:p>
          <a:endParaRPr lang="en-US"/>
        </a:p>
      </dgm:t>
    </dgm:pt>
    <dgm:pt modelId="{5BBCE8E2-C642-4D32-9D5A-C739202E827A}" type="sibTrans" cxnId="{0455F578-3A06-4D83-B4AB-5EE19577126A}">
      <dgm:prSet/>
      <dgm:spPr/>
      <dgm:t>
        <a:bodyPr/>
        <a:lstStyle/>
        <a:p>
          <a:endParaRPr lang="en-US"/>
        </a:p>
      </dgm:t>
    </dgm:pt>
    <dgm:pt modelId="{974E75F6-18BD-438D-B7D7-ED6AE399DB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>
              <a:latin typeface="Microsoft New Tai Lue"/>
            </a:rPr>
            <a:t>Pre-training</a:t>
          </a:r>
          <a:endParaRPr lang="en-US"/>
        </a:p>
      </dgm:t>
    </dgm:pt>
    <dgm:pt modelId="{836DF1B6-64A0-4D87-B68A-34D5D53AC337}" type="parTrans" cxnId="{523DE04A-52B0-4EB4-9D34-C3BE7E0A46FB}">
      <dgm:prSet/>
      <dgm:spPr/>
      <dgm:t>
        <a:bodyPr/>
        <a:lstStyle/>
        <a:p>
          <a:endParaRPr lang="en-US"/>
        </a:p>
      </dgm:t>
    </dgm:pt>
    <dgm:pt modelId="{ACE037B3-CD47-4200-8A8B-15E1D8510CBB}" type="sibTrans" cxnId="{523DE04A-52B0-4EB4-9D34-C3BE7E0A46FB}">
      <dgm:prSet/>
      <dgm:spPr/>
      <dgm:t>
        <a:bodyPr/>
        <a:lstStyle/>
        <a:p>
          <a:endParaRPr lang="en-US"/>
        </a:p>
      </dgm:t>
    </dgm:pt>
    <dgm:pt modelId="{B22FD513-6BEE-424C-8BB0-65AAE80DEFCC}" type="pres">
      <dgm:prSet presAssocID="{A4E287F4-860B-41F9-8A0A-D8BAA3E88549}" presName="root" presStyleCnt="0">
        <dgm:presLayoutVars>
          <dgm:dir/>
          <dgm:resizeHandles val="exact"/>
        </dgm:presLayoutVars>
      </dgm:prSet>
      <dgm:spPr/>
    </dgm:pt>
    <dgm:pt modelId="{33348E64-BA3B-4102-A3A7-8997B641A27F}" type="pres">
      <dgm:prSet presAssocID="{27D320E5-28E2-4F7D-880A-B6A2BD6B4737}" presName="compNode" presStyleCnt="0"/>
      <dgm:spPr/>
    </dgm:pt>
    <dgm:pt modelId="{FEE1E9B0-D3E6-4330-A66F-4F330DB15D2B}" type="pres">
      <dgm:prSet presAssocID="{27D320E5-28E2-4F7D-880A-B6A2BD6B473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EB7881F-8262-40AE-91C3-D7C41F9DA579}" type="pres">
      <dgm:prSet presAssocID="{27D320E5-28E2-4F7D-880A-B6A2BD6B4737}" presName="spaceRect" presStyleCnt="0"/>
      <dgm:spPr/>
    </dgm:pt>
    <dgm:pt modelId="{5D9A7B17-6078-45EF-A44E-B7E81898FDDF}" type="pres">
      <dgm:prSet presAssocID="{27D320E5-28E2-4F7D-880A-B6A2BD6B4737}" presName="textRect" presStyleLbl="revTx" presStyleIdx="0" presStyleCnt="3">
        <dgm:presLayoutVars>
          <dgm:chMax val="1"/>
          <dgm:chPref val="1"/>
        </dgm:presLayoutVars>
      </dgm:prSet>
      <dgm:spPr/>
    </dgm:pt>
    <dgm:pt modelId="{7E2362FE-D878-4DBB-A6D5-6386600D0C31}" type="pres">
      <dgm:prSet presAssocID="{9BF5994F-B24D-44C6-952E-2AFAE104760C}" presName="sibTrans" presStyleCnt="0"/>
      <dgm:spPr/>
    </dgm:pt>
    <dgm:pt modelId="{68BCB020-C508-4A0F-8834-BCEB229FFAC0}" type="pres">
      <dgm:prSet presAssocID="{7125A5EF-7EF4-44E8-80EA-9074D201D233}" presName="compNode" presStyleCnt="0"/>
      <dgm:spPr/>
    </dgm:pt>
    <dgm:pt modelId="{4EF8D149-7FDA-4E4F-8361-C64DE7F4EE52}" type="pres">
      <dgm:prSet presAssocID="{7125A5EF-7EF4-44E8-80EA-9074D201D23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nsfer"/>
        </a:ext>
      </dgm:extLst>
    </dgm:pt>
    <dgm:pt modelId="{062F57CA-CF5B-4DFE-B2BD-A6CDBFD55667}" type="pres">
      <dgm:prSet presAssocID="{7125A5EF-7EF4-44E8-80EA-9074D201D233}" presName="spaceRect" presStyleCnt="0"/>
      <dgm:spPr/>
    </dgm:pt>
    <dgm:pt modelId="{15F087F8-C820-4FAF-9947-51DE79464A50}" type="pres">
      <dgm:prSet presAssocID="{7125A5EF-7EF4-44E8-80EA-9074D201D233}" presName="textRect" presStyleLbl="revTx" presStyleIdx="1" presStyleCnt="3">
        <dgm:presLayoutVars>
          <dgm:chMax val="1"/>
          <dgm:chPref val="1"/>
        </dgm:presLayoutVars>
      </dgm:prSet>
      <dgm:spPr/>
    </dgm:pt>
    <dgm:pt modelId="{935E98C9-5B54-413C-876A-01E68F4DB891}" type="pres">
      <dgm:prSet presAssocID="{5BBCE8E2-C642-4D32-9D5A-C739202E827A}" presName="sibTrans" presStyleCnt="0"/>
      <dgm:spPr/>
    </dgm:pt>
    <dgm:pt modelId="{AB2BA79D-EBB9-4E5F-BEDE-1AC063E75FB9}" type="pres">
      <dgm:prSet presAssocID="{974E75F6-18BD-438D-B7D7-ED6AE399DB74}" presName="compNode" presStyleCnt="0"/>
      <dgm:spPr/>
    </dgm:pt>
    <dgm:pt modelId="{BB8D25C6-A2E3-48D1-AD57-8739664276BA}" type="pres">
      <dgm:prSet presAssocID="{974E75F6-18BD-438D-B7D7-ED6AE399DB7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E0E19AA-DF8C-462D-9FB5-232748132D63}" type="pres">
      <dgm:prSet presAssocID="{974E75F6-18BD-438D-B7D7-ED6AE399DB74}" presName="spaceRect" presStyleCnt="0"/>
      <dgm:spPr/>
    </dgm:pt>
    <dgm:pt modelId="{7205A8DB-E8EF-4395-BF75-A156EBC2C559}" type="pres">
      <dgm:prSet presAssocID="{974E75F6-18BD-438D-B7D7-ED6AE399DB7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C892105-FD28-4B6D-BEDC-A7B2B51525CC}" type="presOf" srcId="{A4E287F4-860B-41F9-8A0A-D8BAA3E88549}" destId="{B22FD513-6BEE-424C-8BB0-65AAE80DEFCC}" srcOrd="0" destOrd="0" presId="urn:microsoft.com/office/officeart/2018/2/layout/IconLabelList"/>
    <dgm:cxn modelId="{8150A623-F712-4FEE-980A-B4ED59918CD4}" type="presOf" srcId="{974E75F6-18BD-438D-B7D7-ED6AE399DB74}" destId="{7205A8DB-E8EF-4395-BF75-A156EBC2C559}" srcOrd="0" destOrd="0" presId="urn:microsoft.com/office/officeart/2018/2/layout/IconLabelList"/>
    <dgm:cxn modelId="{B3A55467-B634-41F2-9361-81FDB268A319}" srcId="{A4E287F4-860B-41F9-8A0A-D8BAA3E88549}" destId="{27D320E5-28E2-4F7D-880A-B6A2BD6B4737}" srcOrd="0" destOrd="0" parTransId="{9D59E296-138E-4AC1-A6CB-C9FDD6179A4A}" sibTransId="{9BF5994F-B24D-44C6-952E-2AFAE104760C}"/>
    <dgm:cxn modelId="{523DE04A-52B0-4EB4-9D34-C3BE7E0A46FB}" srcId="{A4E287F4-860B-41F9-8A0A-D8BAA3E88549}" destId="{974E75F6-18BD-438D-B7D7-ED6AE399DB74}" srcOrd="2" destOrd="0" parTransId="{836DF1B6-64A0-4D87-B68A-34D5D53AC337}" sibTransId="{ACE037B3-CD47-4200-8A8B-15E1D8510CBB}"/>
    <dgm:cxn modelId="{8E1B796C-EF79-4DBB-AC7A-28BFE2B7A474}" type="presOf" srcId="{7125A5EF-7EF4-44E8-80EA-9074D201D233}" destId="{15F087F8-C820-4FAF-9947-51DE79464A50}" srcOrd="0" destOrd="0" presId="urn:microsoft.com/office/officeart/2018/2/layout/IconLabelList"/>
    <dgm:cxn modelId="{0455F578-3A06-4D83-B4AB-5EE19577126A}" srcId="{A4E287F4-860B-41F9-8A0A-D8BAA3E88549}" destId="{7125A5EF-7EF4-44E8-80EA-9074D201D233}" srcOrd="1" destOrd="0" parTransId="{981AACD2-C030-4799-A457-22B59AF10E1C}" sibTransId="{5BBCE8E2-C642-4D32-9D5A-C739202E827A}"/>
    <dgm:cxn modelId="{097585F9-6314-4E49-A1FC-C02112F69BCF}" type="presOf" srcId="{27D320E5-28E2-4F7D-880A-B6A2BD6B4737}" destId="{5D9A7B17-6078-45EF-A44E-B7E81898FDDF}" srcOrd="0" destOrd="0" presId="urn:microsoft.com/office/officeart/2018/2/layout/IconLabelList"/>
    <dgm:cxn modelId="{34EA741A-214B-4CF9-88BA-A5E8EE49B16F}" type="presParOf" srcId="{B22FD513-6BEE-424C-8BB0-65AAE80DEFCC}" destId="{33348E64-BA3B-4102-A3A7-8997B641A27F}" srcOrd="0" destOrd="0" presId="urn:microsoft.com/office/officeart/2018/2/layout/IconLabelList"/>
    <dgm:cxn modelId="{B7046AFD-1DDB-4C24-82F5-59613E9DCDB9}" type="presParOf" srcId="{33348E64-BA3B-4102-A3A7-8997B641A27F}" destId="{FEE1E9B0-D3E6-4330-A66F-4F330DB15D2B}" srcOrd="0" destOrd="0" presId="urn:microsoft.com/office/officeart/2018/2/layout/IconLabelList"/>
    <dgm:cxn modelId="{3C70F5E9-21DB-4B99-AB7A-500223D15705}" type="presParOf" srcId="{33348E64-BA3B-4102-A3A7-8997B641A27F}" destId="{8EB7881F-8262-40AE-91C3-D7C41F9DA579}" srcOrd="1" destOrd="0" presId="urn:microsoft.com/office/officeart/2018/2/layout/IconLabelList"/>
    <dgm:cxn modelId="{398D2F27-496E-4269-B307-73B414D3CB8F}" type="presParOf" srcId="{33348E64-BA3B-4102-A3A7-8997B641A27F}" destId="{5D9A7B17-6078-45EF-A44E-B7E81898FDDF}" srcOrd="2" destOrd="0" presId="urn:microsoft.com/office/officeart/2018/2/layout/IconLabelList"/>
    <dgm:cxn modelId="{FFC17A01-1A01-4DDD-A5BD-9868AD1C761D}" type="presParOf" srcId="{B22FD513-6BEE-424C-8BB0-65AAE80DEFCC}" destId="{7E2362FE-D878-4DBB-A6D5-6386600D0C31}" srcOrd="1" destOrd="0" presId="urn:microsoft.com/office/officeart/2018/2/layout/IconLabelList"/>
    <dgm:cxn modelId="{EFE265B7-64EC-4C11-B863-8E0F0D27DF3F}" type="presParOf" srcId="{B22FD513-6BEE-424C-8BB0-65AAE80DEFCC}" destId="{68BCB020-C508-4A0F-8834-BCEB229FFAC0}" srcOrd="2" destOrd="0" presId="urn:microsoft.com/office/officeart/2018/2/layout/IconLabelList"/>
    <dgm:cxn modelId="{93FCD728-9321-43D7-9C56-3232C2BDC383}" type="presParOf" srcId="{68BCB020-C508-4A0F-8834-BCEB229FFAC0}" destId="{4EF8D149-7FDA-4E4F-8361-C64DE7F4EE52}" srcOrd="0" destOrd="0" presId="urn:microsoft.com/office/officeart/2018/2/layout/IconLabelList"/>
    <dgm:cxn modelId="{12FCC843-26BF-48EC-8C68-A2E5ECD6BC7D}" type="presParOf" srcId="{68BCB020-C508-4A0F-8834-BCEB229FFAC0}" destId="{062F57CA-CF5B-4DFE-B2BD-A6CDBFD55667}" srcOrd="1" destOrd="0" presId="urn:microsoft.com/office/officeart/2018/2/layout/IconLabelList"/>
    <dgm:cxn modelId="{E2786E37-A356-4F25-B4DD-C0E1A66B61F2}" type="presParOf" srcId="{68BCB020-C508-4A0F-8834-BCEB229FFAC0}" destId="{15F087F8-C820-4FAF-9947-51DE79464A50}" srcOrd="2" destOrd="0" presId="urn:microsoft.com/office/officeart/2018/2/layout/IconLabelList"/>
    <dgm:cxn modelId="{B2B690C8-4DC8-45C6-90AA-03BD30DA3718}" type="presParOf" srcId="{B22FD513-6BEE-424C-8BB0-65AAE80DEFCC}" destId="{935E98C9-5B54-413C-876A-01E68F4DB891}" srcOrd="3" destOrd="0" presId="urn:microsoft.com/office/officeart/2018/2/layout/IconLabelList"/>
    <dgm:cxn modelId="{E05A9005-9088-4E82-8779-FEC08BA71A10}" type="presParOf" srcId="{B22FD513-6BEE-424C-8BB0-65AAE80DEFCC}" destId="{AB2BA79D-EBB9-4E5F-BEDE-1AC063E75FB9}" srcOrd="4" destOrd="0" presId="urn:microsoft.com/office/officeart/2018/2/layout/IconLabelList"/>
    <dgm:cxn modelId="{A65EBC2E-E2A7-4A20-820D-638C919413B2}" type="presParOf" srcId="{AB2BA79D-EBB9-4E5F-BEDE-1AC063E75FB9}" destId="{BB8D25C6-A2E3-48D1-AD57-8739664276BA}" srcOrd="0" destOrd="0" presId="urn:microsoft.com/office/officeart/2018/2/layout/IconLabelList"/>
    <dgm:cxn modelId="{B6469426-72E5-4171-B02F-B1D5ECB46DBC}" type="presParOf" srcId="{AB2BA79D-EBB9-4E5F-BEDE-1AC063E75FB9}" destId="{7E0E19AA-DF8C-462D-9FB5-232748132D63}" srcOrd="1" destOrd="0" presId="urn:microsoft.com/office/officeart/2018/2/layout/IconLabelList"/>
    <dgm:cxn modelId="{388DDC86-DF89-4417-A926-F87D15E7A9D7}" type="presParOf" srcId="{AB2BA79D-EBB9-4E5F-BEDE-1AC063E75FB9}" destId="{7205A8DB-E8EF-4395-BF75-A156EBC2C55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B509A-C48D-4C24-AA98-F3ABE32D9682}">
      <dsp:nvSpPr>
        <dsp:cNvPr id="0" name=""/>
        <dsp:cNvSpPr/>
      </dsp:nvSpPr>
      <dsp:spPr>
        <a:xfrm>
          <a:off x="2002466" y="948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Microsoft New Tai Lue"/>
            </a:rPr>
            <a:t>Understanding culture's role in NLP</a:t>
          </a:r>
        </a:p>
      </dsp:txBody>
      <dsp:txXfrm>
        <a:off x="2053777" y="52259"/>
        <a:ext cx="2817192" cy="1649266"/>
      </dsp:txXfrm>
    </dsp:sp>
    <dsp:sp modelId="{DF236770-F564-441C-8852-2E7987B0147F}">
      <dsp:nvSpPr>
        <dsp:cNvPr id="0" name=""/>
        <dsp:cNvSpPr/>
      </dsp:nvSpPr>
      <dsp:spPr>
        <a:xfrm>
          <a:off x="5179224" y="514835"/>
          <a:ext cx="619000" cy="724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179224" y="659658"/>
        <a:ext cx="433300" cy="434468"/>
      </dsp:txXfrm>
    </dsp:sp>
    <dsp:sp modelId="{CF510E9D-4CB3-4894-937A-FA7924677E77}">
      <dsp:nvSpPr>
        <dsp:cNvPr id="0" name=""/>
        <dsp:cNvSpPr/>
      </dsp:nvSpPr>
      <dsp:spPr>
        <a:xfrm>
          <a:off x="6090206" y="948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Microsoft New Tai Lue"/>
            </a:rPr>
            <a:t>Understanding</a:t>
          </a:r>
          <a:r>
            <a:rPr lang="en-GB" sz="2900" kern="1200" dirty="0"/>
            <a:t> cultures </a:t>
          </a:r>
          <a:r>
            <a:rPr lang="en-GB" sz="2900" kern="1200" dirty="0">
              <a:latin typeface="Microsoft New Tai Lue"/>
            </a:rPr>
            <a:t>with NLP</a:t>
          </a:r>
          <a:endParaRPr lang="en-US" sz="2900" kern="1200" dirty="0"/>
        </a:p>
      </dsp:txBody>
      <dsp:txXfrm>
        <a:off x="6141517" y="52259"/>
        <a:ext cx="2817192" cy="1649266"/>
      </dsp:txXfrm>
    </dsp:sp>
    <dsp:sp modelId="{027277F4-5A98-4404-987B-3071D29E6E61}">
      <dsp:nvSpPr>
        <dsp:cNvPr id="0" name=""/>
        <dsp:cNvSpPr/>
      </dsp:nvSpPr>
      <dsp:spPr>
        <a:xfrm rot="5400000">
          <a:off x="7240614" y="1957224"/>
          <a:ext cx="619000" cy="724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7332880" y="2009781"/>
        <a:ext cx="434468" cy="433300"/>
      </dsp:txXfrm>
    </dsp:sp>
    <dsp:sp modelId="{A899CDB1-1E11-45FA-8940-0AD55A6CC189}">
      <dsp:nvSpPr>
        <dsp:cNvPr id="0" name=""/>
        <dsp:cNvSpPr/>
      </dsp:nvSpPr>
      <dsp:spPr>
        <a:xfrm>
          <a:off x="6090206" y="2920762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Building </a:t>
          </a:r>
          <a:r>
            <a:rPr lang="en-GB" sz="2900" kern="1200" dirty="0">
              <a:latin typeface="Microsoft New Tai Lue"/>
            </a:rPr>
            <a:t>NLP for</a:t>
          </a:r>
          <a:r>
            <a:rPr lang="en-GB" sz="2900" kern="1200" dirty="0"/>
            <a:t> various cultures</a:t>
          </a:r>
          <a:endParaRPr lang="en-US" sz="2900" kern="1200" dirty="0"/>
        </a:p>
      </dsp:txBody>
      <dsp:txXfrm>
        <a:off x="6141517" y="2972073"/>
        <a:ext cx="2817192" cy="1649266"/>
      </dsp:txXfrm>
    </dsp:sp>
    <dsp:sp modelId="{DF4841CA-89A7-4371-84EE-2438413CE002}">
      <dsp:nvSpPr>
        <dsp:cNvPr id="0" name=""/>
        <dsp:cNvSpPr/>
      </dsp:nvSpPr>
      <dsp:spPr>
        <a:xfrm rot="10800000">
          <a:off x="5214262" y="3434650"/>
          <a:ext cx="619000" cy="724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5399962" y="3579473"/>
        <a:ext cx="433300" cy="434468"/>
      </dsp:txXfrm>
    </dsp:sp>
    <dsp:sp modelId="{C1CDF6D4-AC23-41A3-9A99-203E6BFBA800}">
      <dsp:nvSpPr>
        <dsp:cNvPr id="0" name=""/>
        <dsp:cNvSpPr/>
      </dsp:nvSpPr>
      <dsp:spPr>
        <a:xfrm>
          <a:off x="2002466" y="2920762"/>
          <a:ext cx="2919814" cy="17518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Using </a:t>
          </a:r>
          <a:r>
            <a:rPr lang="en-GB" sz="2900" kern="1200" dirty="0">
              <a:latin typeface="Microsoft New Tai Lue"/>
            </a:rPr>
            <a:t>NLP</a:t>
          </a:r>
          <a:r>
            <a:rPr lang="en-GB" sz="2900" kern="1200" dirty="0"/>
            <a:t> to bridge </a:t>
          </a:r>
          <a:r>
            <a:rPr lang="en-GB" sz="2900" i="0" kern="1200" dirty="0"/>
            <a:t>between</a:t>
          </a:r>
          <a:r>
            <a:rPr lang="en-GB" sz="2900" kern="1200" dirty="0"/>
            <a:t> cultures</a:t>
          </a:r>
          <a:endParaRPr lang="en-US" sz="2900" kern="1200" dirty="0"/>
        </a:p>
      </dsp:txBody>
      <dsp:txXfrm>
        <a:off x="2053777" y="2972073"/>
        <a:ext cx="2817192" cy="16492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B788B-87FD-4FCF-BA4C-EF84424BFA41}">
      <dsp:nvSpPr>
        <dsp:cNvPr id="0" name=""/>
        <dsp:cNvSpPr/>
      </dsp:nvSpPr>
      <dsp:spPr>
        <a:xfrm>
          <a:off x="0" y="269120"/>
          <a:ext cx="5355449" cy="669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baseline="0" dirty="0"/>
            <a:t>Reflecting on meta-objectives</a:t>
          </a:r>
          <a:endParaRPr lang="en-US" sz="2600" kern="1200" dirty="0"/>
        </a:p>
      </dsp:txBody>
      <dsp:txXfrm>
        <a:off x="32670" y="301790"/>
        <a:ext cx="5290109" cy="603900"/>
      </dsp:txXfrm>
    </dsp:sp>
    <dsp:sp modelId="{5048C3AE-9F8C-4E88-830F-D28B479B607F}">
      <dsp:nvSpPr>
        <dsp:cNvPr id="0" name=""/>
        <dsp:cNvSpPr/>
      </dsp:nvSpPr>
      <dsp:spPr>
        <a:xfrm>
          <a:off x="0" y="1013240"/>
          <a:ext cx="5355449" cy="669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Co-design and stakeholder agency</a:t>
          </a:r>
        </a:p>
      </dsp:txBody>
      <dsp:txXfrm>
        <a:off x="32670" y="1045910"/>
        <a:ext cx="5290109" cy="603900"/>
      </dsp:txXfrm>
    </dsp:sp>
    <dsp:sp modelId="{EE6BDFA9-AEB3-4242-AC33-9899B3FAAB0D}">
      <dsp:nvSpPr>
        <dsp:cNvPr id="0" name=""/>
        <dsp:cNvSpPr/>
      </dsp:nvSpPr>
      <dsp:spPr>
        <a:xfrm>
          <a:off x="0" y="1757360"/>
          <a:ext cx="5355449" cy="669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Cross-disciplinary collaboration</a:t>
          </a:r>
        </a:p>
      </dsp:txBody>
      <dsp:txXfrm>
        <a:off x="32670" y="1790030"/>
        <a:ext cx="5290109" cy="6039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8044C-2CC9-4025-AB98-047F1E5C5695}">
      <dsp:nvSpPr>
        <dsp:cNvPr id="0" name=""/>
        <dsp:cNvSpPr/>
      </dsp:nvSpPr>
      <dsp:spPr>
        <a:xfrm>
          <a:off x="0" y="3647"/>
          <a:ext cx="3919802" cy="7768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21ECE-EA5D-407E-A159-DC77C2721D7D}">
      <dsp:nvSpPr>
        <dsp:cNvPr id="0" name=""/>
        <dsp:cNvSpPr/>
      </dsp:nvSpPr>
      <dsp:spPr>
        <a:xfrm>
          <a:off x="234986" y="178430"/>
          <a:ext cx="427247" cy="427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5B1D9-6D50-46D4-8664-574542A76D5A}">
      <dsp:nvSpPr>
        <dsp:cNvPr id="0" name=""/>
        <dsp:cNvSpPr/>
      </dsp:nvSpPr>
      <dsp:spPr>
        <a:xfrm>
          <a:off x="897220" y="3647"/>
          <a:ext cx="3022581" cy="776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3" tIns="82213" rIns="82213" bIns="8221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Researchers </a:t>
          </a:r>
          <a:endParaRPr lang="en-US" sz="1900" kern="1200"/>
        </a:p>
      </dsp:txBody>
      <dsp:txXfrm>
        <a:off x="897220" y="3647"/>
        <a:ext cx="3022581" cy="776813"/>
      </dsp:txXfrm>
    </dsp:sp>
    <dsp:sp modelId="{65142D78-D5EC-4C4C-AFA5-90FF1A08AD29}">
      <dsp:nvSpPr>
        <dsp:cNvPr id="0" name=""/>
        <dsp:cNvSpPr/>
      </dsp:nvSpPr>
      <dsp:spPr>
        <a:xfrm>
          <a:off x="0" y="974664"/>
          <a:ext cx="3919802" cy="7768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F6656-B310-4EE4-BFA1-CA0585DFF1A4}">
      <dsp:nvSpPr>
        <dsp:cNvPr id="0" name=""/>
        <dsp:cNvSpPr/>
      </dsp:nvSpPr>
      <dsp:spPr>
        <a:xfrm>
          <a:off x="234986" y="1149447"/>
          <a:ext cx="427247" cy="427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350FAB-3016-4E0F-B5CD-2C282C6E3D6B}">
      <dsp:nvSpPr>
        <dsp:cNvPr id="0" name=""/>
        <dsp:cNvSpPr/>
      </dsp:nvSpPr>
      <dsp:spPr>
        <a:xfrm>
          <a:off x="897220" y="974664"/>
          <a:ext cx="3022581" cy="776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3" tIns="82213" rIns="82213" bIns="8221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Practitioners </a:t>
          </a:r>
          <a:endParaRPr lang="en-US" sz="1900" kern="1200"/>
        </a:p>
      </dsp:txBody>
      <dsp:txXfrm>
        <a:off x="897220" y="974664"/>
        <a:ext cx="3022581" cy="776813"/>
      </dsp:txXfrm>
    </dsp:sp>
    <dsp:sp modelId="{3FB1DCB8-5C43-45A7-B1A5-F96ECBC262F6}">
      <dsp:nvSpPr>
        <dsp:cNvPr id="0" name=""/>
        <dsp:cNvSpPr/>
      </dsp:nvSpPr>
      <dsp:spPr>
        <a:xfrm>
          <a:off x="0" y="1945682"/>
          <a:ext cx="3919802" cy="7768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C5D9A-0772-4507-97B6-78D22BC3A845}">
      <dsp:nvSpPr>
        <dsp:cNvPr id="0" name=""/>
        <dsp:cNvSpPr/>
      </dsp:nvSpPr>
      <dsp:spPr>
        <a:xfrm>
          <a:off x="234986" y="2120465"/>
          <a:ext cx="427247" cy="427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D6EC4-D225-43CE-B288-B316A1BF0F1C}">
      <dsp:nvSpPr>
        <dsp:cNvPr id="0" name=""/>
        <dsp:cNvSpPr/>
      </dsp:nvSpPr>
      <dsp:spPr>
        <a:xfrm>
          <a:off x="897220" y="1945682"/>
          <a:ext cx="3022581" cy="776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3" tIns="82213" rIns="82213" bIns="8221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End-users </a:t>
          </a:r>
          <a:endParaRPr lang="en-US" sz="1900" kern="1200"/>
        </a:p>
      </dsp:txBody>
      <dsp:txXfrm>
        <a:off x="897220" y="1945682"/>
        <a:ext cx="3022581" cy="776813"/>
      </dsp:txXfrm>
    </dsp:sp>
    <dsp:sp modelId="{764C83AD-66D9-43FA-B5CF-33FA93D6C0E2}">
      <dsp:nvSpPr>
        <dsp:cNvPr id="0" name=""/>
        <dsp:cNvSpPr/>
      </dsp:nvSpPr>
      <dsp:spPr>
        <a:xfrm>
          <a:off x="0" y="2916699"/>
          <a:ext cx="3919802" cy="7768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B4C47-10A9-46CA-8247-A89653B3E3E3}">
      <dsp:nvSpPr>
        <dsp:cNvPr id="0" name=""/>
        <dsp:cNvSpPr/>
      </dsp:nvSpPr>
      <dsp:spPr>
        <a:xfrm>
          <a:off x="234986" y="3091482"/>
          <a:ext cx="427247" cy="4272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E4C23-AB1E-43B5-AC0B-373F9202B73D}">
      <dsp:nvSpPr>
        <dsp:cNvPr id="0" name=""/>
        <dsp:cNvSpPr/>
      </dsp:nvSpPr>
      <dsp:spPr>
        <a:xfrm>
          <a:off x="897220" y="2916699"/>
          <a:ext cx="3022581" cy="776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3" tIns="82213" rIns="82213" bIns="8221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Affected communities </a:t>
          </a:r>
          <a:endParaRPr lang="en-US" sz="1900" kern="1200"/>
        </a:p>
      </dsp:txBody>
      <dsp:txXfrm>
        <a:off x="897220" y="2916699"/>
        <a:ext cx="3022581" cy="776813"/>
      </dsp:txXfrm>
    </dsp:sp>
    <dsp:sp modelId="{7C1323BB-E9D3-4DDE-97D5-5397A6EFB963}">
      <dsp:nvSpPr>
        <dsp:cNvPr id="0" name=""/>
        <dsp:cNvSpPr/>
      </dsp:nvSpPr>
      <dsp:spPr>
        <a:xfrm>
          <a:off x="0" y="3887716"/>
          <a:ext cx="3919802" cy="77681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DEF9C-76B1-48B8-997C-7883E5388749}">
      <dsp:nvSpPr>
        <dsp:cNvPr id="0" name=""/>
        <dsp:cNvSpPr/>
      </dsp:nvSpPr>
      <dsp:spPr>
        <a:xfrm>
          <a:off x="234986" y="4062500"/>
          <a:ext cx="427247" cy="4272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65A4E-042D-4362-BBE7-B007C50E9E2D}">
      <dsp:nvSpPr>
        <dsp:cNvPr id="0" name=""/>
        <dsp:cNvSpPr/>
      </dsp:nvSpPr>
      <dsp:spPr>
        <a:xfrm>
          <a:off x="897220" y="3887716"/>
          <a:ext cx="3022581" cy="776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3" tIns="82213" rIns="82213" bIns="8221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baseline="0"/>
            <a:t>Regulators </a:t>
          </a:r>
          <a:endParaRPr lang="en-US" sz="1900" kern="1200"/>
        </a:p>
      </dsp:txBody>
      <dsp:txXfrm>
        <a:off x="897220" y="3887716"/>
        <a:ext cx="3022581" cy="7768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72FED-FC9A-4EBD-A4E8-F7F4A9BCB1DD}">
      <dsp:nvSpPr>
        <dsp:cNvPr id="0" name=""/>
        <dsp:cNvSpPr/>
      </dsp:nvSpPr>
      <dsp:spPr>
        <a:xfrm>
          <a:off x="0" y="1939"/>
          <a:ext cx="11012488" cy="9830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A371F-E239-487F-A0FA-346C7982B79A}">
      <dsp:nvSpPr>
        <dsp:cNvPr id="0" name=""/>
        <dsp:cNvSpPr/>
      </dsp:nvSpPr>
      <dsp:spPr>
        <a:xfrm>
          <a:off x="297387" y="223137"/>
          <a:ext cx="540704" cy="5407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E436C-D666-49A6-A4C0-ABF510962E1B}">
      <dsp:nvSpPr>
        <dsp:cNvPr id="0" name=""/>
        <dsp:cNvSpPr/>
      </dsp:nvSpPr>
      <dsp:spPr>
        <a:xfrm>
          <a:off x="1135479" y="1939"/>
          <a:ext cx="9877008" cy="983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45" tIns="104045" rIns="104045" bIns="1040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baseline="0" dirty="0">
              <a:latin typeface="Microsoft New Tai Lue"/>
            </a:rPr>
            <a:t>Retrieval</a:t>
          </a:r>
          <a:r>
            <a:rPr lang="en-GB" sz="2200" kern="1200" dirty="0">
              <a:latin typeface="Microsoft New Tai Lue"/>
            </a:rPr>
            <a:t> of comparable cross-cultural examples</a:t>
          </a:r>
          <a:endParaRPr lang="en-US" sz="2200" kern="1200" dirty="0"/>
        </a:p>
      </dsp:txBody>
      <dsp:txXfrm>
        <a:off x="1135479" y="1939"/>
        <a:ext cx="9877008" cy="983099"/>
      </dsp:txXfrm>
    </dsp:sp>
    <dsp:sp modelId="{01985FF5-ECA8-49D1-904F-3AB1DACF8283}">
      <dsp:nvSpPr>
        <dsp:cNvPr id="0" name=""/>
        <dsp:cNvSpPr/>
      </dsp:nvSpPr>
      <dsp:spPr>
        <a:xfrm>
          <a:off x="0" y="1230813"/>
          <a:ext cx="11012488" cy="9830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1E086-5824-4F09-B72D-67546BF927A7}">
      <dsp:nvSpPr>
        <dsp:cNvPr id="0" name=""/>
        <dsp:cNvSpPr/>
      </dsp:nvSpPr>
      <dsp:spPr>
        <a:xfrm>
          <a:off x="297387" y="1452010"/>
          <a:ext cx="540704" cy="5407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E305B-C7F2-4AB2-9322-3273D5AC27FC}">
      <dsp:nvSpPr>
        <dsp:cNvPr id="0" name=""/>
        <dsp:cNvSpPr/>
      </dsp:nvSpPr>
      <dsp:spPr>
        <a:xfrm>
          <a:off x="1135479" y="1230813"/>
          <a:ext cx="9877008" cy="983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45" tIns="104045" rIns="104045" bIns="1040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icrosoft New Tai Lue"/>
            </a:rPr>
            <a:t>Supervised models trained on paired data</a:t>
          </a:r>
        </a:p>
      </dsp:txBody>
      <dsp:txXfrm>
        <a:off x="1135479" y="1230813"/>
        <a:ext cx="9877008" cy="983099"/>
      </dsp:txXfrm>
    </dsp:sp>
    <dsp:sp modelId="{DF7F7F7E-2270-45F9-B53F-C2088BB0BB9E}">
      <dsp:nvSpPr>
        <dsp:cNvPr id="0" name=""/>
        <dsp:cNvSpPr/>
      </dsp:nvSpPr>
      <dsp:spPr>
        <a:xfrm>
          <a:off x="0" y="2459687"/>
          <a:ext cx="11012488" cy="9830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F458D-82C9-4428-8FC8-EBDE8AC1CF77}">
      <dsp:nvSpPr>
        <dsp:cNvPr id="0" name=""/>
        <dsp:cNvSpPr/>
      </dsp:nvSpPr>
      <dsp:spPr>
        <a:xfrm>
          <a:off x="297387" y="2680884"/>
          <a:ext cx="540704" cy="5407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ECBC8-FB2D-4CA1-84AC-9025D166033F}">
      <dsp:nvSpPr>
        <dsp:cNvPr id="0" name=""/>
        <dsp:cNvSpPr/>
      </dsp:nvSpPr>
      <dsp:spPr>
        <a:xfrm>
          <a:off x="1135479" y="2459687"/>
          <a:ext cx="9877008" cy="983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45" tIns="104045" rIns="104045" bIns="1040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icrosoft New Tai Lue"/>
            </a:rPr>
            <a:t>Style transfer models trained on unpaired data</a:t>
          </a:r>
        </a:p>
      </dsp:txBody>
      <dsp:txXfrm>
        <a:off x="1135479" y="2459687"/>
        <a:ext cx="9877008" cy="983099"/>
      </dsp:txXfrm>
    </dsp:sp>
    <dsp:sp modelId="{219E924C-07CF-46D0-BFB6-53D3BDD53A35}">
      <dsp:nvSpPr>
        <dsp:cNvPr id="0" name=""/>
        <dsp:cNvSpPr/>
      </dsp:nvSpPr>
      <dsp:spPr>
        <a:xfrm>
          <a:off x="0" y="3688561"/>
          <a:ext cx="11012488" cy="98309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D7A10-4CAC-4196-94B6-C1A02CC93D48}">
      <dsp:nvSpPr>
        <dsp:cNvPr id="0" name=""/>
        <dsp:cNvSpPr/>
      </dsp:nvSpPr>
      <dsp:spPr>
        <a:xfrm>
          <a:off x="297387" y="3909758"/>
          <a:ext cx="540704" cy="5407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D9CBC-DDEF-41F0-99F4-FCF3356C2A67}">
      <dsp:nvSpPr>
        <dsp:cNvPr id="0" name=""/>
        <dsp:cNvSpPr/>
      </dsp:nvSpPr>
      <dsp:spPr>
        <a:xfrm>
          <a:off x="1135479" y="3688561"/>
          <a:ext cx="9877008" cy="983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45" tIns="104045" rIns="104045" bIns="10404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Microsoft New Tai Lue"/>
            </a:rPr>
            <a:t>Human-authored references and human evaluation</a:t>
          </a:r>
        </a:p>
      </dsp:txBody>
      <dsp:txXfrm>
        <a:off x="1135479" y="3688561"/>
        <a:ext cx="9877008" cy="9830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F1A6F-3E02-406B-A79B-6B799867A67E}">
      <dsp:nvSpPr>
        <dsp:cNvPr id="0" name=""/>
        <dsp:cNvSpPr/>
      </dsp:nvSpPr>
      <dsp:spPr>
        <a:xfrm>
          <a:off x="0" y="3518066"/>
          <a:ext cx="11012488" cy="11547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i="0" kern="1200" baseline="0"/>
            <a:t>We must think outside the NLP box to do these things</a:t>
          </a:r>
          <a:endParaRPr lang="en-US" sz="3300" kern="1200"/>
        </a:p>
      </dsp:txBody>
      <dsp:txXfrm>
        <a:off x="0" y="3518066"/>
        <a:ext cx="11012488" cy="1154707"/>
      </dsp:txXfrm>
    </dsp:sp>
    <dsp:sp modelId="{7BCC6D54-757D-43D6-B5E6-5440FCE66C31}">
      <dsp:nvSpPr>
        <dsp:cNvPr id="0" name=""/>
        <dsp:cNvSpPr/>
      </dsp:nvSpPr>
      <dsp:spPr>
        <a:xfrm rot="10800000">
          <a:off x="0" y="1759446"/>
          <a:ext cx="11012488" cy="177594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i="0" kern="1200" baseline="0"/>
            <a:t>We can use LMs to bridge between cultures</a:t>
          </a:r>
          <a:endParaRPr lang="en-US" sz="3300" kern="1200"/>
        </a:p>
      </dsp:txBody>
      <dsp:txXfrm rot="10800000">
        <a:off x="0" y="1759446"/>
        <a:ext cx="11012488" cy="1153953"/>
      </dsp:txXfrm>
    </dsp:sp>
    <dsp:sp modelId="{D34B9DF1-E037-474D-B328-A406EE4D0D65}">
      <dsp:nvSpPr>
        <dsp:cNvPr id="0" name=""/>
        <dsp:cNvSpPr/>
      </dsp:nvSpPr>
      <dsp:spPr>
        <a:xfrm rot="10800000">
          <a:off x="0" y="826"/>
          <a:ext cx="11012488" cy="177594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i="0" kern="1200" baseline="0"/>
            <a:t>LMs are not culturally universal, but they can be adapted</a:t>
          </a:r>
          <a:endParaRPr lang="en-US" sz="3300" kern="1200"/>
        </a:p>
      </dsp:txBody>
      <dsp:txXfrm rot="10800000">
        <a:off x="0" y="826"/>
        <a:ext cx="11012488" cy="1153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80C39-FA1B-4F54-90B5-785EB16EDD9E}">
      <dsp:nvSpPr>
        <dsp:cNvPr id="0" name=""/>
        <dsp:cNvSpPr/>
      </dsp:nvSpPr>
      <dsp:spPr>
        <a:xfrm>
          <a:off x="0" y="519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58C91-F0C3-4029-8065-2D224FA5A9AB}">
      <dsp:nvSpPr>
        <dsp:cNvPr id="0" name=""/>
        <dsp:cNvSpPr/>
      </dsp:nvSpPr>
      <dsp:spPr>
        <a:xfrm>
          <a:off x="0" y="519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 dirty="0"/>
            <a:t>shared</a:t>
          </a:r>
          <a:r>
            <a:rPr lang="en-US" sz="2600" b="0" i="0" kern="1200" baseline="0" dirty="0"/>
            <a:t> beliefs, values, practices, behaviors, and artifacts</a:t>
          </a:r>
          <a:endParaRPr lang="en-US" sz="2600" kern="1200" dirty="0"/>
        </a:p>
      </dsp:txBody>
      <dsp:txXfrm>
        <a:off x="0" y="519"/>
        <a:ext cx="10787597" cy="607772"/>
      </dsp:txXfrm>
    </dsp:sp>
    <dsp:sp modelId="{255793A6-5200-4BE0-8282-5CA82BCAC26A}">
      <dsp:nvSpPr>
        <dsp:cNvPr id="0" name=""/>
        <dsp:cNvSpPr/>
      </dsp:nvSpPr>
      <dsp:spPr>
        <a:xfrm>
          <a:off x="0" y="608292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C8A86-2A9B-45FC-84C4-43730005DEE7}">
      <dsp:nvSpPr>
        <dsp:cNvPr id="0" name=""/>
        <dsp:cNvSpPr/>
      </dsp:nvSpPr>
      <dsp:spPr>
        <a:xfrm>
          <a:off x="0" y="608292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baseline="0"/>
            <a:t>a system of </a:t>
          </a:r>
          <a:r>
            <a:rPr lang="en-GB" sz="2600" b="1" i="0" kern="1200" baseline="0"/>
            <a:t>symbols</a:t>
          </a:r>
          <a:endParaRPr lang="en-US" sz="2600" kern="1200"/>
        </a:p>
      </dsp:txBody>
      <dsp:txXfrm>
        <a:off x="0" y="608292"/>
        <a:ext cx="10787597" cy="607772"/>
      </dsp:txXfrm>
    </dsp:sp>
    <dsp:sp modelId="{12D97FBF-2500-43D1-ABAF-2016233F95D7}">
      <dsp:nvSpPr>
        <dsp:cNvPr id="0" name=""/>
        <dsp:cNvSpPr/>
      </dsp:nvSpPr>
      <dsp:spPr>
        <a:xfrm>
          <a:off x="0" y="1216064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B52BD-66F7-4F9D-A0B3-CA69741D3C05}">
      <dsp:nvSpPr>
        <dsp:cNvPr id="0" name=""/>
        <dsp:cNvSpPr/>
      </dsp:nvSpPr>
      <dsp:spPr>
        <a:xfrm>
          <a:off x="0" y="1216064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characterizes a </a:t>
          </a:r>
          <a:r>
            <a:rPr lang="en-US" sz="2600" b="1" i="0" kern="1200" baseline="0" dirty="0"/>
            <a:t>social</a:t>
          </a:r>
          <a:r>
            <a:rPr lang="en-US" sz="2600" b="0" i="0" kern="1200" baseline="0" dirty="0"/>
            <a:t> group</a:t>
          </a:r>
          <a:endParaRPr lang="en-US" sz="2600" kern="1200" dirty="0"/>
        </a:p>
      </dsp:txBody>
      <dsp:txXfrm>
        <a:off x="0" y="1216064"/>
        <a:ext cx="10787597" cy="607772"/>
      </dsp:txXfrm>
    </dsp:sp>
    <dsp:sp modelId="{B847351D-DC73-4530-82F9-8679A8DCA17E}">
      <dsp:nvSpPr>
        <dsp:cNvPr id="0" name=""/>
        <dsp:cNvSpPr/>
      </dsp:nvSpPr>
      <dsp:spPr>
        <a:xfrm>
          <a:off x="0" y="1823837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BFF6-E2E5-4CDA-A1C0-7D675BB5F997}">
      <dsp:nvSpPr>
        <dsp:cNvPr id="0" name=""/>
        <dsp:cNvSpPr/>
      </dsp:nvSpPr>
      <dsp:spPr>
        <a:xfrm>
          <a:off x="0" y="1823837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learned</a:t>
          </a:r>
          <a:r>
            <a:rPr lang="en-US" sz="2600" b="0" i="0" kern="1200" baseline="0"/>
            <a:t>, not innate</a:t>
          </a:r>
          <a:endParaRPr lang="en-US" sz="2600" kern="1200"/>
        </a:p>
      </dsp:txBody>
      <dsp:txXfrm>
        <a:off x="0" y="1823837"/>
        <a:ext cx="10787597" cy="607772"/>
      </dsp:txXfrm>
    </dsp:sp>
    <dsp:sp modelId="{C7EFC492-B55B-46B1-B67C-1AF9A7C5B5A0}">
      <dsp:nvSpPr>
        <dsp:cNvPr id="0" name=""/>
        <dsp:cNvSpPr/>
      </dsp:nvSpPr>
      <dsp:spPr>
        <a:xfrm>
          <a:off x="0" y="2431610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A5455-CF42-4E2A-9212-6BAF79107CBA}">
      <dsp:nvSpPr>
        <dsp:cNvPr id="0" name=""/>
        <dsp:cNvSpPr/>
      </dsp:nvSpPr>
      <dsp:spPr>
        <a:xfrm>
          <a:off x="0" y="2431610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/>
            <a:t>integrated with daily </a:t>
          </a:r>
          <a:r>
            <a:rPr lang="en-US" sz="2600" b="1" i="0" kern="1200" baseline="0"/>
            <a:t>experience</a:t>
          </a:r>
          <a:endParaRPr lang="en-US" sz="2600" kern="1200"/>
        </a:p>
      </dsp:txBody>
      <dsp:txXfrm>
        <a:off x="0" y="2431610"/>
        <a:ext cx="10787597" cy="607772"/>
      </dsp:txXfrm>
    </dsp:sp>
    <dsp:sp modelId="{F6A14094-D1AF-421A-95BE-E2A8549165B2}">
      <dsp:nvSpPr>
        <dsp:cNvPr id="0" name=""/>
        <dsp:cNvSpPr/>
      </dsp:nvSpPr>
      <dsp:spPr>
        <a:xfrm>
          <a:off x="0" y="3039383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9B5E1-5949-4FBF-98F9-2C3C6E93A05E}">
      <dsp:nvSpPr>
        <dsp:cNvPr id="0" name=""/>
        <dsp:cNvSpPr/>
      </dsp:nvSpPr>
      <dsp:spPr>
        <a:xfrm>
          <a:off x="0" y="3039383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taken-for-granted</a:t>
          </a:r>
          <a:r>
            <a:rPr lang="en-US" sz="2600" b="0" i="0" kern="1200" baseline="0"/>
            <a:t> notions, rules, moralities, and behaviors</a:t>
          </a:r>
          <a:endParaRPr lang="en-US" sz="2600" kern="1200"/>
        </a:p>
      </dsp:txBody>
      <dsp:txXfrm>
        <a:off x="0" y="3039383"/>
        <a:ext cx="10787597" cy="607772"/>
      </dsp:txXfrm>
    </dsp:sp>
    <dsp:sp modelId="{D83EA77B-D35B-4005-995F-E256A3303B0F}">
      <dsp:nvSpPr>
        <dsp:cNvPr id="0" name=""/>
        <dsp:cNvSpPr/>
      </dsp:nvSpPr>
      <dsp:spPr>
        <a:xfrm>
          <a:off x="0" y="3647155"/>
          <a:ext cx="107875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B63E3-7E7E-41F6-A4EC-4A65B4C90076}">
      <dsp:nvSpPr>
        <dsp:cNvPr id="0" name=""/>
        <dsp:cNvSpPr/>
      </dsp:nvSpPr>
      <dsp:spPr>
        <a:xfrm>
          <a:off x="0" y="3647155"/>
          <a:ext cx="10787597" cy="60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baseline="0" dirty="0"/>
            <a:t>dynamic</a:t>
          </a:r>
          <a:r>
            <a:rPr lang="en-US" sz="2600" b="1" i="0" kern="1200" baseline="0" dirty="0"/>
            <a:t> process</a:t>
          </a:r>
          <a:r>
            <a:rPr lang="en-US" sz="2600" b="0" i="0" kern="1200" baseline="0" dirty="0"/>
            <a:t> through which social meanings are constructed</a:t>
          </a:r>
          <a:endParaRPr lang="en-US" sz="2600" kern="1200" dirty="0"/>
        </a:p>
      </dsp:txBody>
      <dsp:txXfrm>
        <a:off x="0" y="3647155"/>
        <a:ext cx="10787597" cy="607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2F951-A14A-4139-BBDA-8835E79881A0}">
      <dsp:nvSpPr>
        <dsp:cNvPr id="0" name=""/>
        <dsp:cNvSpPr/>
      </dsp:nvSpPr>
      <dsp:spPr>
        <a:xfrm>
          <a:off x="53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Linguistic variation</a:t>
          </a:r>
          <a:endParaRPr lang="en-US" sz="3200" kern="1200"/>
        </a:p>
      </dsp:txBody>
      <dsp:txXfrm>
        <a:off x="53" y="31359"/>
        <a:ext cx="5145972" cy="921600"/>
      </dsp:txXfrm>
    </dsp:sp>
    <dsp:sp modelId="{3B85B197-8C14-43F0-B63A-1406C50AA6F0}">
      <dsp:nvSpPr>
        <dsp:cNvPr id="0" name=""/>
        <dsp:cNvSpPr/>
      </dsp:nvSpPr>
      <dsp:spPr>
        <a:xfrm>
          <a:off x="53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Idiolect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Sociolect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Dialect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Standardized language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Language groups and families</a:t>
          </a:r>
          <a:endParaRPr lang="en-US" sz="3200" kern="1200"/>
        </a:p>
      </dsp:txBody>
      <dsp:txXfrm>
        <a:off x="53" y="952959"/>
        <a:ext cx="5145972" cy="3689280"/>
      </dsp:txXfrm>
    </dsp:sp>
    <dsp:sp modelId="{B487FB04-209C-4E1F-ABB6-E47393170852}">
      <dsp:nvSpPr>
        <dsp:cNvPr id="0" name=""/>
        <dsp:cNvSpPr/>
      </dsp:nvSpPr>
      <dsp:spPr>
        <a:xfrm>
          <a:off x="5866462" y="31359"/>
          <a:ext cx="51459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0" kern="1200"/>
            <a:t>Cultural variation</a:t>
          </a:r>
          <a:endParaRPr lang="en-US" sz="3200" kern="1200"/>
        </a:p>
      </dsp:txBody>
      <dsp:txXfrm>
        <a:off x="5866462" y="31359"/>
        <a:ext cx="5145972" cy="921600"/>
      </dsp:txXfrm>
    </dsp:sp>
    <dsp:sp modelId="{334F72F7-DBAE-450E-B9B7-28F3F3FA2B83}">
      <dsp:nvSpPr>
        <dsp:cNvPr id="0" name=""/>
        <dsp:cNvSpPr/>
      </dsp:nvSpPr>
      <dsp:spPr>
        <a:xfrm>
          <a:off x="5866462" y="952959"/>
          <a:ext cx="5145972" cy="3689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Individual, personality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Social group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Geographical region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/>
            <a:t>Country, national culture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b="0" i="0" kern="1200" dirty="0"/>
            <a:t>Global cultural community</a:t>
          </a:r>
          <a:endParaRPr lang="en-US" sz="3200" kern="1200" dirty="0"/>
        </a:p>
      </dsp:txBody>
      <dsp:txXfrm>
        <a:off x="5866462" y="952959"/>
        <a:ext cx="5145972" cy="36892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0" y="100719"/>
          <a:ext cx="2992232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Geo-Diverse Concepts</a:t>
          </a:r>
          <a:endParaRPr lang="en-US" sz="2100" kern="1200" dirty="0"/>
        </a:p>
      </dsp:txBody>
      <dsp:txXfrm>
        <a:off x="0" y="100719"/>
        <a:ext cx="2992232" cy="604800"/>
      </dsp:txXfrm>
    </dsp:sp>
    <dsp:sp modelId="{334A0856-A225-4500-A1EB-603081D793A7}">
      <dsp:nvSpPr>
        <dsp:cNvPr id="0" name=""/>
        <dsp:cNvSpPr/>
      </dsp:nvSpPr>
      <dsp:spPr>
        <a:xfrm>
          <a:off x="0" y="705519"/>
          <a:ext cx="2992232" cy="2766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Color of wedding dress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Shower time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Staple food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Driver seat side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Unit of measurement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…</a:t>
          </a:r>
        </a:p>
      </dsp:txBody>
      <dsp:txXfrm>
        <a:off x="0" y="705519"/>
        <a:ext cx="2992232" cy="2766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0" y="51613"/>
          <a:ext cx="3075361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Reasons</a:t>
          </a:r>
          <a:endParaRPr lang="en-US" sz="3200" kern="1200" dirty="0"/>
        </a:p>
      </dsp:txBody>
      <dsp:txXfrm>
        <a:off x="0" y="51613"/>
        <a:ext cx="3075361" cy="921600"/>
      </dsp:txXfrm>
    </dsp:sp>
    <dsp:sp modelId="{334A0856-A225-4500-A1EB-603081D793A7}">
      <dsp:nvSpPr>
        <dsp:cNvPr id="0" name=""/>
        <dsp:cNvSpPr/>
      </dsp:nvSpPr>
      <dsp:spPr>
        <a:xfrm>
          <a:off x="0" y="973213"/>
          <a:ext cx="3075361" cy="2635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Variety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Sustainability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Enjoyment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Health</a:t>
          </a:r>
        </a:p>
      </dsp:txBody>
      <dsp:txXfrm>
        <a:off x="0" y="973213"/>
        <a:ext cx="3075361" cy="2635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2D52B-CDA7-43C9-9E54-985BE20C24A2}">
      <dsp:nvSpPr>
        <dsp:cNvPr id="0" name=""/>
        <dsp:cNvSpPr/>
      </dsp:nvSpPr>
      <dsp:spPr>
        <a:xfrm>
          <a:off x="4262" y="354882"/>
          <a:ext cx="2562794" cy="5802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Hofstede's Cultural Dimensions Theory</a:t>
          </a:r>
          <a:endParaRPr lang="en-US" sz="1500" kern="1200" dirty="0"/>
        </a:p>
      </dsp:txBody>
      <dsp:txXfrm>
        <a:off x="4262" y="354882"/>
        <a:ext cx="2562794" cy="580279"/>
      </dsp:txXfrm>
    </dsp:sp>
    <dsp:sp modelId="{334A0856-A225-4500-A1EB-603081D793A7}">
      <dsp:nvSpPr>
        <dsp:cNvPr id="0" name=""/>
        <dsp:cNvSpPr/>
      </dsp:nvSpPr>
      <dsp:spPr>
        <a:xfrm>
          <a:off x="4262" y="935162"/>
          <a:ext cx="2562794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Power distance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Individualism/collectivism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Uncertainty avoidance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Masculinity/femininity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Long-term orientation/short-term orientation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Indulgence/restraint</a:t>
          </a:r>
          <a:endParaRPr lang="en-US" sz="1500" kern="1200"/>
        </a:p>
      </dsp:txBody>
      <dsp:txXfrm>
        <a:off x="4262" y="935162"/>
        <a:ext cx="2562794" cy="2223450"/>
      </dsp:txXfrm>
    </dsp:sp>
    <dsp:sp modelId="{65E4A28C-F509-4D16-A9CE-C5425C4B9552}">
      <dsp:nvSpPr>
        <dsp:cNvPr id="0" name=""/>
        <dsp:cNvSpPr/>
      </dsp:nvSpPr>
      <dsp:spPr>
        <a:xfrm>
          <a:off x="2925848" y="354882"/>
          <a:ext cx="2562794" cy="5802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World Values Survey</a:t>
          </a:r>
          <a:endParaRPr lang="en-US" sz="1500" kern="1200"/>
        </a:p>
      </dsp:txBody>
      <dsp:txXfrm>
        <a:off x="2925848" y="354882"/>
        <a:ext cx="2562794" cy="580279"/>
      </dsp:txXfrm>
    </dsp:sp>
    <dsp:sp modelId="{90999D69-C1DE-4D19-BDA6-B8CF699EC6DB}">
      <dsp:nvSpPr>
        <dsp:cNvPr id="0" name=""/>
        <dsp:cNvSpPr/>
      </dsp:nvSpPr>
      <dsp:spPr>
        <a:xfrm>
          <a:off x="2925848" y="935162"/>
          <a:ext cx="2562794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/>
            <a:t>Traditional/secular-rational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Survival/self-expression</a:t>
          </a:r>
          <a:endParaRPr lang="en-US" sz="1500" kern="1200" dirty="0"/>
        </a:p>
      </dsp:txBody>
      <dsp:txXfrm>
        <a:off x="2925848" y="935162"/>
        <a:ext cx="2562794" cy="2223450"/>
      </dsp:txXfrm>
    </dsp:sp>
    <dsp:sp modelId="{5A000295-700C-43B0-91AA-9772F71668E4}">
      <dsp:nvSpPr>
        <dsp:cNvPr id="0" name=""/>
        <dsp:cNvSpPr/>
      </dsp:nvSpPr>
      <dsp:spPr>
        <a:xfrm>
          <a:off x="5847434" y="354882"/>
          <a:ext cx="2562794" cy="5802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Moral Foundations Theory</a:t>
          </a:r>
          <a:endParaRPr lang="en-US" sz="1500" kern="1200" dirty="0"/>
        </a:p>
      </dsp:txBody>
      <dsp:txXfrm>
        <a:off x="5847434" y="354882"/>
        <a:ext cx="2562794" cy="580279"/>
      </dsp:txXfrm>
    </dsp:sp>
    <dsp:sp modelId="{DBC949E9-AEEA-47D0-9129-9EFCC231B4BB}">
      <dsp:nvSpPr>
        <dsp:cNvPr id="0" name=""/>
        <dsp:cNvSpPr/>
      </dsp:nvSpPr>
      <dsp:spPr>
        <a:xfrm>
          <a:off x="5847434" y="935162"/>
          <a:ext cx="2562794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Care/harm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Fairness/cheating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Loyalty/betrayal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Authority/subversion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Sanctity/degradation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Liberty/oppression</a:t>
          </a:r>
          <a:endParaRPr lang="en-US" sz="1500" kern="1200" dirty="0"/>
        </a:p>
      </dsp:txBody>
      <dsp:txXfrm>
        <a:off x="5847434" y="935162"/>
        <a:ext cx="2562794" cy="2223450"/>
      </dsp:txXfrm>
    </dsp:sp>
    <dsp:sp modelId="{79EE51EA-BE62-4BE4-9AD5-2C51B2241111}">
      <dsp:nvSpPr>
        <dsp:cNvPr id="0" name=""/>
        <dsp:cNvSpPr/>
      </dsp:nvSpPr>
      <dsp:spPr>
        <a:xfrm>
          <a:off x="8769020" y="354882"/>
          <a:ext cx="2562794" cy="5802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European Values Study</a:t>
          </a:r>
          <a:endParaRPr lang="en-US" sz="1500" kern="1200"/>
        </a:p>
      </dsp:txBody>
      <dsp:txXfrm>
        <a:off x="8769020" y="354882"/>
        <a:ext cx="2562794" cy="580279"/>
      </dsp:txXfrm>
    </dsp:sp>
    <dsp:sp modelId="{3095A154-7671-4F78-B351-4641BA379752}">
      <dsp:nvSpPr>
        <dsp:cNvPr id="0" name=""/>
        <dsp:cNvSpPr/>
      </dsp:nvSpPr>
      <dsp:spPr>
        <a:xfrm>
          <a:off x="8769020" y="935162"/>
          <a:ext cx="2562794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Personal freedom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Individual autonomy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Social solidarity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Ethnic tolerance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Civic honesty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Gender equality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Liberal democracy</a:t>
          </a:r>
        </a:p>
      </dsp:txBody>
      <dsp:txXfrm>
        <a:off x="8769020" y="935162"/>
        <a:ext cx="2562794" cy="22234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3D4C9-4D7E-4795-AD0B-548CCEF5EFE7}">
      <dsp:nvSpPr>
        <dsp:cNvPr id="0" name=""/>
        <dsp:cNvSpPr/>
      </dsp:nvSpPr>
      <dsp:spPr>
        <a:xfrm>
          <a:off x="0" y="0"/>
          <a:ext cx="8479615" cy="841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0" i="0" kern="1200" baseline="0" dirty="0">
              <a:latin typeface="Microsoft New Tai Lue"/>
            </a:rPr>
            <a:t>Culturally</a:t>
          </a:r>
          <a:r>
            <a:rPr lang="en-GB" sz="3400" kern="1200" dirty="0">
              <a:latin typeface="Microsoft New Tai Lue"/>
            </a:rPr>
            <a:t> grounded objectives</a:t>
          </a:r>
          <a:endParaRPr lang="en-GB" sz="3400" kern="1200" dirty="0"/>
        </a:p>
      </dsp:txBody>
      <dsp:txXfrm>
        <a:off x="24639" y="24639"/>
        <a:ext cx="7473418" cy="791970"/>
      </dsp:txXfrm>
    </dsp:sp>
    <dsp:sp modelId="{CB9BE6D8-45FB-4ABF-8431-2CA19896EDBD}">
      <dsp:nvSpPr>
        <dsp:cNvPr id="0" name=""/>
        <dsp:cNvSpPr/>
      </dsp:nvSpPr>
      <dsp:spPr>
        <a:xfrm>
          <a:off x="633218" y="958088"/>
          <a:ext cx="8479615" cy="841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0" i="0" kern="1200" baseline="0" dirty="0">
              <a:latin typeface="Microsoft New Tai Lue"/>
              <a:cs typeface="Microsoft New Tai Lue"/>
            </a:rPr>
            <a:t>Transfer learning</a:t>
          </a:r>
        </a:p>
      </dsp:txBody>
      <dsp:txXfrm>
        <a:off x="657857" y="982727"/>
        <a:ext cx="7250308" cy="791970"/>
      </dsp:txXfrm>
    </dsp:sp>
    <dsp:sp modelId="{EB6B5355-409B-434F-B7AA-DD27EEE1BE43}">
      <dsp:nvSpPr>
        <dsp:cNvPr id="0" name=""/>
        <dsp:cNvSpPr/>
      </dsp:nvSpPr>
      <dsp:spPr>
        <a:xfrm>
          <a:off x="1266436" y="1916176"/>
          <a:ext cx="8479615" cy="841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0" i="0" kern="1200" baseline="0" dirty="0">
              <a:latin typeface="Calibri"/>
              <a:cs typeface="Calibri"/>
            </a:rPr>
            <a:t>Cultural prompts</a:t>
          </a:r>
          <a:endParaRPr lang="en-US" sz="3400" b="0" i="0" kern="1200" baseline="0" dirty="0">
            <a:latin typeface="Calibri"/>
            <a:cs typeface="Calibri"/>
          </a:endParaRPr>
        </a:p>
      </dsp:txBody>
      <dsp:txXfrm>
        <a:off x="1291075" y="1940815"/>
        <a:ext cx="7250308" cy="791969"/>
      </dsp:txXfrm>
    </dsp:sp>
    <dsp:sp modelId="{E37ABF5B-4190-4659-A257-233DFB1F1285}">
      <dsp:nvSpPr>
        <dsp:cNvPr id="0" name=""/>
        <dsp:cNvSpPr/>
      </dsp:nvSpPr>
      <dsp:spPr>
        <a:xfrm>
          <a:off x="1899654" y="2874264"/>
          <a:ext cx="8479615" cy="841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0" i="0" kern="1200" baseline="0" dirty="0">
              <a:latin typeface="Calibri"/>
              <a:cs typeface="Calibri"/>
            </a:rPr>
            <a:t>Knowledge representation</a:t>
          </a:r>
        </a:p>
      </dsp:txBody>
      <dsp:txXfrm>
        <a:off x="1924293" y="2898903"/>
        <a:ext cx="7250308" cy="791969"/>
      </dsp:txXfrm>
    </dsp:sp>
    <dsp:sp modelId="{2384EFCA-F765-4976-8C15-9E5B73CD2C28}">
      <dsp:nvSpPr>
        <dsp:cNvPr id="0" name=""/>
        <dsp:cNvSpPr/>
      </dsp:nvSpPr>
      <dsp:spPr>
        <a:xfrm>
          <a:off x="2532872" y="3832352"/>
          <a:ext cx="8479615" cy="841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0" i="0" kern="1200" baseline="0" dirty="0">
              <a:latin typeface="Microsoft New Tai Lue"/>
            </a:rPr>
            <a:t>Inference</a:t>
          </a:r>
          <a:r>
            <a:rPr lang="en-GB" sz="3400" kern="1200" dirty="0">
              <a:latin typeface="Microsoft New Tai Lue"/>
            </a:rPr>
            <a:t> of desired target culture</a:t>
          </a:r>
          <a:endParaRPr lang="en-US" sz="3400" kern="1200" dirty="0"/>
        </a:p>
      </dsp:txBody>
      <dsp:txXfrm>
        <a:off x="2557511" y="3856991"/>
        <a:ext cx="7250308" cy="791969"/>
      </dsp:txXfrm>
    </dsp:sp>
    <dsp:sp modelId="{B7D116E5-EAE0-4C3E-948B-DC734CB7DF44}">
      <dsp:nvSpPr>
        <dsp:cNvPr id="0" name=""/>
        <dsp:cNvSpPr/>
      </dsp:nvSpPr>
      <dsp:spPr>
        <a:xfrm>
          <a:off x="7932804" y="614578"/>
          <a:ext cx="546811" cy="54681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055836" y="614578"/>
        <a:ext cx="300747" cy="411475"/>
      </dsp:txXfrm>
    </dsp:sp>
    <dsp:sp modelId="{4E7E15D3-04A7-4C77-802C-05AC3C650EBC}">
      <dsp:nvSpPr>
        <dsp:cNvPr id="0" name=""/>
        <dsp:cNvSpPr/>
      </dsp:nvSpPr>
      <dsp:spPr>
        <a:xfrm>
          <a:off x="8566022" y="1572666"/>
          <a:ext cx="546811" cy="54681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89054" y="1572666"/>
        <a:ext cx="300747" cy="411475"/>
      </dsp:txXfrm>
    </dsp:sp>
    <dsp:sp modelId="{6C750E09-C6AB-405A-8D5F-46142FFEC5ED}">
      <dsp:nvSpPr>
        <dsp:cNvPr id="0" name=""/>
        <dsp:cNvSpPr/>
      </dsp:nvSpPr>
      <dsp:spPr>
        <a:xfrm>
          <a:off x="9199240" y="2516733"/>
          <a:ext cx="546811" cy="54681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322272" y="2516733"/>
        <a:ext cx="300747" cy="411475"/>
      </dsp:txXfrm>
    </dsp:sp>
    <dsp:sp modelId="{FA04B3F0-BCAA-4E03-B3B3-B7135AD14B07}">
      <dsp:nvSpPr>
        <dsp:cNvPr id="0" name=""/>
        <dsp:cNvSpPr/>
      </dsp:nvSpPr>
      <dsp:spPr>
        <a:xfrm>
          <a:off x="9832458" y="3484168"/>
          <a:ext cx="546811" cy="54681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955490" y="3484168"/>
        <a:ext cx="300747" cy="4114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E5407-65AD-4B2F-ADF9-15CDFD42D6A6}">
      <dsp:nvSpPr>
        <dsp:cNvPr id="0" name=""/>
        <dsp:cNvSpPr/>
      </dsp:nvSpPr>
      <dsp:spPr>
        <a:xfrm>
          <a:off x="451440" y="321918"/>
          <a:ext cx="734062" cy="73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0A0B3-B4CB-4328-BA2B-31262C04A105}">
      <dsp:nvSpPr>
        <dsp:cNvPr id="0" name=""/>
        <dsp:cNvSpPr/>
      </dsp:nvSpPr>
      <dsp:spPr>
        <a:xfrm>
          <a:off x="2846" y="1300737"/>
          <a:ext cx="1631250" cy="65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>
              <a:latin typeface="Microsoft New Tai Lue"/>
            </a:rPr>
            <a:t>Selection</a:t>
          </a:r>
          <a:endParaRPr lang="en-US" sz="2500" kern="1200" dirty="0"/>
        </a:p>
      </dsp:txBody>
      <dsp:txXfrm>
        <a:off x="2846" y="1300737"/>
        <a:ext cx="1631250" cy="652500"/>
      </dsp:txXfrm>
    </dsp:sp>
    <dsp:sp modelId="{AA7B9666-0DA1-4466-B71C-FB6B45F4E055}">
      <dsp:nvSpPr>
        <dsp:cNvPr id="0" name=""/>
        <dsp:cNvSpPr/>
      </dsp:nvSpPr>
      <dsp:spPr>
        <a:xfrm>
          <a:off x="2368158" y="321918"/>
          <a:ext cx="734062" cy="73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BBF7E-AA1B-426F-8732-CF07DB89A8DB}">
      <dsp:nvSpPr>
        <dsp:cNvPr id="0" name=""/>
        <dsp:cNvSpPr/>
      </dsp:nvSpPr>
      <dsp:spPr>
        <a:xfrm>
          <a:off x="1919565" y="1300737"/>
          <a:ext cx="1631250" cy="65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Annotation</a:t>
          </a:r>
          <a:endParaRPr lang="en-US" sz="2500" kern="1200" dirty="0"/>
        </a:p>
      </dsp:txBody>
      <dsp:txXfrm>
        <a:off x="1919565" y="1300737"/>
        <a:ext cx="1631250" cy="652500"/>
      </dsp:txXfrm>
    </dsp:sp>
    <dsp:sp modelId="{30653477-82DD-4673-832A-816C451077EB}">
      <dsp:nvSpPr>
        <dsp:cNvPr id="0" name=""/>
        <dsp:cNvSpPr/>
      </dsp:nvSpPr>
      <dsp:spPr>
        <a:xfrm>
          <a:off x="4284877" y="321918"/>
          <a:ext cx="734062" cy="73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F5A28-29EC-4202-A396-B3790A589834}">
      <dsp:nvSpPr>
        <dsp:cNvPr id="0" name=""/>
        <dsp:cNvSpPr/>
      </dsp:nvSpPr>
      <dsp:spPr>
        <a:xfrm>
          <a:off x="3836283" y="1300737"/>
          <a:ext cx="1631250" cy="65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 dirty="0"/>
            <a:t>Projection</a:t>
          </a:r>
          <a:endParaRPr lang="en-US" sz="2500" kern="1200" dirty="0"/>
        </a:p>
      </dsp:txBody>
      <dsp:txXfrm>
        <a:off x="3836283" y="1300737"/>
        <a:ext cx="1631250" cy="6525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1E9B0-D3E6-4330-A66F-4F330DB15D2B}">
      <dsp:nvSpPr>
        <dsp:cNvPr id="0" name=""/>
        <dsp:cNvSpPr/>
      </dsp:nvSpPr>
      <dsp:spPr>
        <a:xfrm>
          <a:off x="435780" y="1082543"/>
          <a:ext cx="711123" cy="7111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A7B17-6078-45EF-A44E-B7E81898FDDF}">
      <dsp:nvSpPr>
        <dsp:cNvPr id="0" name=""/>
        <dsp:cNvSpPr/>
      </dsp:nvSpPr>
      <dsp:spPr>
        <a:xfrm>
          <a:off x="1205" y="2030909"/>
          <a:ext cx="1580273" cy="63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baseline="0"/>
            <a:t>Training</a:t>
          </a:r>
          <a:endParaRPr lang="en-US" sz="2300" kern="1200"/>
        </a:p>
      </dsp:txBody>
      <dsp:txXfrm>
        <a:off x="1205" y="2030909"/>
        <a:ext cx="1580273" cy="632109"/>
      </dsp:txXfrm>
    </dsp:sp>
    <dsp:sp modelId="{4EF8D149-7FDA-4E4F-8361-C64DE7F4EE52}">
      <dsp:nvSpPr>
        <dsp:cNvPr id="0" name=""/>
        <dsp:cNvSpPr/>
      </dsp:nvSpPr>
      <dsp:spPr>
        <a:xfrm>
          <a:off x="2292601" y="1082543"/>
          <a:ext cx="711123" cy="7111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087F8-C820-4FAF-9947-51DE79464A50}">
      <dsp:nvSpPr>
        <dsp:cNvPr id="0" name=""/>
        <dsp:cNvSpPr/>
      </dsp:nvSpPr>
      <dsp:spPr>
        <a:xfrm>
          <a:off x="1858026" y="2030909"/>
          <a:ext cx="1580273" cy="63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baseline="0"/>
            <a:t>Transfer</a:t>
          </a:r>
          <a:endParaRPr lang="en-US" sz="2300" kern="1200"/>
        </a:p>
      </dsp:txBody>
      <dsp:txXfrm>
        <a:off x="1858026" y="2030909"/>
        <a:ext cx="1580273" cy="632109"/>
      </dsp:txXfrm>
    </dsp:sp>
    <dsp:sp modelId="{BB8D25C6-A2E3-48D1-AD57-8739664276BA}">
      <dsp:nvSpPr>
        <dsp:cNvPr id="0" name=""/>
        <dsp:cNvSpPr/>
      </dsp:nvSpPr>
      <dsp:spPr>
        <a:xfrm>
          <a:off x="4149423" y="1082543"/>
          <a:ext cx="711123" cy="7111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5A8DB-E8EF-4395-BF75-A156EBC2C559}">
      <dsp:nvSpPr>
        <dsp:cNvPr id="0" name=""/>
        <dsp:cNvSpPr/>
      </dsp:nvSpPr>
      <dsp:spPr>
        <a:xfrm>
          <a:off x="3714848" y="2030909"/>
          <a:ext cx="1580273" cy="632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baseline="0">
              <a:latin typeface="Microsoft New Tai Lue"/>
            </a:rPr>
            <a:t>Pre-training</a:t>
          </a:r>
          <a:endParaRPr lang="en-US" sz="2300" kern="1200"/>
        </a:p>
      </dsp:txBody>
      <dsp:txXfrm>
        <a:off x="3714848" y="2030909"/>
        <a:ext cx="1580273" cy="632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05/05/2023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05/05/2023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"Commonsense is the basic level of practical knowledge and reasoning concerning everyday situations and events that are commonly shared among most people."</a:t>
            </a:r>
          </a:p>
          <a:p>
            <a:pPr>
              <a:buFont typeface="Arial"/>
            </a:pP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Physical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/>
              <a:t>Social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dirty="0"/>
              <a:t>Taxonomic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Temporal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9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people care to talk about: topics, aspects, entities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43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097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804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Fine-grained dimensions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748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are we doing NLP? Kevin Munger: to publish papers and sell chatbot API subscriptions</a:t>
            </a:r>
          </a:p>
          <a:p>
            <a:r>
              <a:rPr lang="en-GB" dirty="0"/>
              <a:t>Steven Bird: to teach other people our culture and build local intelligence – knowledge transmission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954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Values picked up from the data but also from the developers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262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Personalized dialogue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815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Microsoft New Tai Lue"/>
              </a:rPr>
              <a:t>Culture-sensitive curation</a:t>
            </a:r>
            <a:r>
              <a:rPr lang="en-GB" sz="1200" dirty="0">
                <a:cs typeface="Microsoft New Tai Lue"/>
              </a:rPr>
              <a:t>, </a:t>
            </a:r>
            <a:r>
              <a:rPr lang="en-US" sz="1200" dirty="0">
                <a:cs typeface="Microsoft New Tai Lue"/>
              </a:rPr>
              <a:t>Culturally diverse annotation, Native data or cultural translation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Microsoft New Tai Lue"/>
              </a:rPr>
              <a:t>Robust optimization, Balanced sampling, Measuring cultural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6946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87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Mostly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819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Lexical differences: offensive words. Differences in stereotypes, values: what is considered good or bad.</a:t>
            </a:r>
          </a:p>
          <a:p>
            <a:r>
              <a:rPr lang="en-GB" dirty="0"/>
              <a:t>Culture-specific biases in what is considered offensive negatively impact the transferability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51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Controversial. I agree with Kevin Munger, bots should not use the word “I”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683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cs typeface="Calibri"/>
              </a:rPr>
              <a:t>Cannot assume identity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Low correlations overall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Highest correlation with USA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/>
              <a:t>B</a:t>
            </a:r>
            <a:r>
              <a:rPr lang="en-US" sz="1200" dirty="0"/>
              <a:t>etter correlation when prompting in the corresponding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792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LMs are </a:t>
            </a:r>
            <a:r>
              <a:rPr lang="en-US" b="1" dirty="0"/>
              <a:t>not </a:t>
            </a:r>
            <a:r>
              <a:rPr lang="en-US" dirty="0"/>
              <a:t>intrinsically biased towards US knowledge; the native language of a country may </a:t>
            </a:r>
            <a:r>
              <a:rPr lang="en-US" b="1" dirty="0"/>
              <a:t>not </a:t>
            </a:r>
            <a:r>
              <a:rPr lang="en-US" dirty="0"/>
              <a:t>be the best language to probe its knowledge (reporting bias)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508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language of prompting affects the model's answer to prompts</a:t>
            </a:r>
          </a:p>
          <a:p>
            <a:r>
              <a:rPr lang="en-US" dirty="0"/>
              <a:t>Varying performance across languages</a:t>
            </a:r>
            <a:endParaRPr lang="en-US" dirty="0">
              <a:cs typeface="Calibri"/>
            </a:endParaRPr>
          </a:p>
          <a:p>
            <a:r>
              <a:rPr lang="en-US" dirty="0"/>
              <a:t>Pooling predictions across languages improves performance</a:t>
            </a:r>
          </a:p>
          <a:p>
            <a:r>
              <a:rPr lang="en-US" dirty="0" err="1"/>
              <a:t>mBERT</a:t>
            </a:r>
            <a:r>
              <a:rPr lang="en-US" dirty="0"/>
              <a:t> and XLM-R exhibit a high degree of inconsistency in English and even more so for all the other 45 languages.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458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cultures - in particular cultures without large amounts of textual data require humans to define the knowledge </a:t>
            </a:r>
            <a:r>
              <a:rPr lang="en-GB"/>
              <a:t>and objectives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657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recently published draft guidelines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887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554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cs typeface="Calibri"/>
              </a:rPr>
              <a:t>Countless areas. Challenging to define! Requires expertise. Subjective. But still worth it because it allows breaking barriers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94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Personalized dialogue, fairness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16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452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714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518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04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Automatic translation entails semantic distortions.</a:t>
            </a:r>
          </a:p>
          <a:p>
            <a:r>
              <a:rPr lang="en-US" dirty="0">
                <a:ea typeface="Calibri"/>
                <a:cs typeface="Calibri"/>
              </a:rPr>
              <a:t>Any translation entails simplification, decreased diversity and ignores concepts, knowledge and compositions specific to the target language/culture.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49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Culture is multifaceted and </a:t>
            </a:r>
            <a:r>
              <a:rPr lang="en-US" b="1" dirty="0">
                <a:cs typeface="Microsoft New Tai Lue"/>
              </a:rPr>
              <a:t>complex</a:t>
            </a:r>
          </a:p>
          <a:p>
            <a:r>
              <a:rPr lang="en-US" dirty="0">
                <a:cs typeface="Microsoft New Tai Lue"/>
              </a:rPr>
              <a:t>There is enormous </a:t>
            </a:r>
            <a:r>
              <a:rPr lang="en-US" b="1" dirty="0">
                <a:cs typeface="Microsoft New Tai Lue"/>
              </a:rPr>
              <a:t>diversity</a:t>
            </a:r>
            <a:r>
              <a:rPr lang="en-US" dirty="0">
                <a:cs typeface="Microsoft New Tai Lue"/>
              </a:rPr>
              <a:t> among speakers of the same language</a:t>
            </a:r>
          </a:p>
          <a:p>
            <a:r>
              <a:rPr lang="en-GB" dirty="0"/>
              <a:t>The information monoculture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91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Microsoft New Tai Lue"/>
              </a:rPr>
              <a:t>Understanding culture's role in NLP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Language and culture are </a:t>
            </a:r>
            <a:r>
              <a:rPr lang="en-US" b="1" i="0" dirty="0">
                <a:effectLst/>
                <a:latin typeface="Arial" panose="020B0604020202020204" pitchFamily="34" charset="0"/>
              </a:rPr>
              <a:t>intertwined</a:t>
            </a:r>
          </a:p>
          <a:p>
            <a:r>
              <a:rPr lang="en-US" b="1" i="0" dirty="0">
                <a:effectLst/>
                <a:latin typeface="Arial" panose="020B0604020202020204" pitchFamily="34" charset="0"/>
              </a:rPr>
              <a:t>Guides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rather than a strict decomposition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All dimensions but form are unobserved, the dark matter of AI: not only commonsense (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Yejin</a:t>
            </a:r>
            <a:r>
              <a:rPr lang="en-US" b="0" i="0" dirty="0">
                <a:effectLst/>
                <a:latin typeface="Arial" panose="020B0604020202020204" pitchFamily="34" charset="0"/>
              </a:rPr>
              <a:t> Choi)</a:t>
            </a:r>
            <a:endParaRPr lang="en-US" dirty="0"/>
          </a:p>
          <a:p>
            <a:r>
              <a:rPr lang="en-GB" dirty="0"/>
              <a:t>The main point: culture as a very high-dimensional object rather than a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45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popular web app to assist me in generating examples, not to showcase its AGI</a:t>
            </a:r>
          </a:p>
          <a:p>
            <a:r>
              <a:rPr lang="en-GB" dirty="0"/>
              <a:t>Orthography, morphology, syntax, word choice,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06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Directness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Formality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Politeness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Emotional expression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Information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444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 knowledge based on which people reason and communicate</a:t>
            </a:r>
            <a:endParaRPr lang="en-GB" dirty="0"/>
          </a:p>
          <a:p>
            <a:r>
              <a:rPr lang="en-GB" dirty="0">
                <a:cs typeface="Calibri"/>
              </a:rPr>
              <a:t>Can also be about explaining methods in more detail if they are not commonly 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153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Visual concepts include culture-specific activities that cannot be mapped across cultures.</a:t>
            </a:r>
            <a:endParaRPr lang="en-GB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Objects</a:t>
            </a:r>
          </a:p>
          <a:p>
            <a:pPr marL="171450" indent="-171450">
              <a:buFont typeface="Arial"/>
              <a:buChar char="•"/>
            </a:pPr>
            <a:r>
              <a:rPr lang="en-GB" dirty="0"/>
              <a:t>Colours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Kinship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Space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Time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Events</a:t>
            </a:r>
            <a:endParaRPr lang="en-US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52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s://image.ku.dk/shared/aZwD18034DnM3TYEw9XagEF6kxI6MLkV" TargetMode="External"/><Relationship Id="rId9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0" name="Titel 2">
            <a:extLst>
              <a:ext uri="{FF2B5EF4-FFF2-40B4-BE49-F238E27FC236}">
                <a16:creationId xmlns:a16="http://schemas.microsoft.com/office/drawing/2014/main" id="{916BA171-A8D6-BD97-B474-75F02EF1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marL="363600" marR="0" lvl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25972C5-CAD7-9DDE-E435-19581171941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68BAA3-AF98-A946-16EB-29ED74D4E93C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text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en-GB" dirty="0"/>
              <a:t>...click to add text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B0C9B8-9199-DB66-C3E1-5BCBE19EE6D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F3CC8A4E-DD42-3359-871D-7365133722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102B45B-BE10-0955-7D2B-71607E79FE0D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                     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065828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C22F958-FB17-66E4-EB45-75E15E5E3F8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3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6BCCAFF-7E95-0536-8297-4959B0CA01D7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065828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A49A202-D2D5-25B6-2F32-60A741CCF725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bg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2F60A0-C020-A529-4A95-65C8AC9FA2C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         text...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AC6CF46-91DC-976D-9F2D-0F1B85D185F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com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GB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35AA5B6-111C-4735-AFC4-EBC2CB1BF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94A88-BF4A-BF39-B835-B0C753B4C19A}"/>
              </a:ext>
            </a:extLst>
          </p:cNvPr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91151374-92CC-87E1-F9AB-1D43CA0CB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16:9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16:9 format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“small"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48">
            <a:extLst>
              <a:ext uri="{FF2B5EF4-FFF2-40B4-BE49-F238E27FC236}">
                <a16:creationId xmlns:a16="http://schemas.microsoft.com/office/drawing/2014/main" id="{CC1000A9-67B6-3DBE-1556-907DFA8F3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57AF5228-50BD-AF36-C290-EB6F54DA4A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2" name="Billede 40">
            <a:extLst>
              <a:ext uri="{FF2B5EF4-FFF2-40B4-BE49-F238E27FC236}">
                <a16:creationId xmlns:a16="http://schemas.microsoft.com/office/drawing/2014/main" id="{47DEC83E-2557-C64A-8710-5E90C5500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34" name="Text Box 48">
            <a:extLst>
              <a:ext uri="{FF2B5EF4-FFF2-40B4-BE49-F238E27FC236}">
                <a16:creationId xmlns:a16="http://schemas.microsoft.com/office/drawing/2014/main" id="{296B2A40-51DD-3C24-64B4-9C261EFED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36" name="Text Box 48">
            <a:extLst>
              <a:ext uri="{FF2B5EF4-FFF2-40B4-BE49-F238E27FC236}">
                <a16:creationId xmlns:a16="http://schemas.microsoft.com/office/drawing/2014/main" id="{26A5352B-2D88-0049-FF68-7A3677982A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Text Box 48">
            <a:extLst>
              <a:ext uri="{FF2B5EF4-FFF2-40B4-BE49-F238E27FC236}">
                <a16:creationId xmlns:a16="http://schemas.microsoft.com/office/drawing/2014/main" id="{F1FD1FCB-14AB-C8C8-E3B6-3A9C23543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C4D76095-C685-6F22-B51D-0AFAF348C4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1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https://image.ku.dk/shared/aZwD18034DnM3TYEw9XagEF6kxI6MLkV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42" name="Text Box 48">
            <a:extLst>
              <a:ext uri="{FF2B5EF4-FFF2-40B4-BE49-F238E27FC236}">
                <a16:creationId xmlns:a16="http://schemas.microsoft.com/office/drawing/2014/main" id="{449B76C2-6958-26C2-DD52-28127622E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 is: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44" name="Text Box 48">
            <a:extLst>
              <a:ext uri="{FF2B5EF4-FFF2-40B4-BE49-F238E27FC236}">
                <a16:creationId xmlns:a16="http://schemas.microsoft.com/office/drawing/2014/main" id="{B1B679C7-F81E-AF72-3832-BC2B20AF8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6" name="Text Box 48">
            <a:extLst>
              <a:ext uri="{FF2B5EF4-FFF2-40B4-BE49-F238E27FC236}">
                <a16:creationId xmlns:a16="http://schemas.microsoft.com/office/drawing/2014/main" id="{DBC859E9-AAD9-582D-9CAB-53B97A96B2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48" name="Text Box 48">
            <a:extLst>
              <a:ext uri="{FF2B5EF4-FFF2-40B4-BE49-F238E27FC236}">
                <a16:creationId xmlns:a16="http://schemas.microsoft.com/office/drawing/2014/main" id="{5BDA7DE1-7BD9-6953-4F2C-C23FAB665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0" name="Billede 25">
            <a:extLst>
              <a:ext uri="{FF2B5EF4-FFF2-40B4-BE49-F238E27FC236}">
                <a16:creationId xmlns:a16="http://schemas.microsoft.com/office/drawing/2014/main" id="{2BC7410A-935F-DC4A-F8A5-7F39AC457C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2" name="Billede 36">
            <a:extLst>
              <a:ext uri="{FF2B5EF4-FFF2-40B4-BE49-F238E27FC236}">
                <a16:creationId xmlns:a16="http://schemas.microsoft.com/office/drawing/2014/main" id="{56A21FCA-F356-F238-3DEE-A13BEFECD3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54" name="Billede 37">
            <a:extLst>
              <a:ext uri="{FF2B5EF4-FFF2-40B4-BE49-F238E27FC236}">
                <a16:creationId xmlns:a16="http://schemas.microsoft.com/office/drawing/2014/main" id="{8288A8D2-A953-FCF5-C54C-BED0258209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56" name="Text Box 48">
            <a:extLst>
              <a:ext uri="{FF2B5EF4-FFF2-40B4-BE49-F238E27FC236}">
                <a16:creationId xmlns:a16="http://schemas.microsoft.com/office/drawing/2014/main" id="{1AAEA91B-6C9C-9157-EFF5-6EEB67507A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8" name="Picture 61">
            <a:extLst>
              <a:ext uri="{FF2B5EF4-FFF2-40B4-BE49-F238E27FC236}">
                <a16:creationId xmlns:a16="http://schemas.microsoft.com/office/drawing/2014/main" id="{874C9D93-430E-897F-0010-953653748B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 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5841F5BD-07B0-188F-6A65-1A9CB91075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98E7E85-8DE3-687D-4837-DB9872BF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2A049D1-BE16-6369-9C11-6D9136DAE0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/>
              <a:t>5/05/2023</a:t>
            </a:r>
            <a:endParaRPr lang="en-GB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B48C9BE-CCF6-3266-2B8E-D27C7F011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863DD73D-5725-327E-8366-645E99E26EC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29.png"/><Relationship Id="rId3" Type="http://schemas.openxmlformats.org/officeDocument/2006/relationships/hyperlink" Target="https://aclanthology.org/2022.emnlp-main.132" TargetMode="External"/><Relationship Id="rId7" Type="http://schemas.openxmlformats.org/officeDocument/2006/relationships/diagramColors" Target="../diagrams/colors4.xml"/><Relationship Id="rId12" Type="http://schemas.openxmlformats.org/officeDocument/2006/relationships/hyperlink" Target="https://aclanthology.org/W18-111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hyperlink" Target="https://aclanthology.org/2022.findings-acl.224" TargetMode="External"/><Relationship Id="rId5" Type="http://schemas.openxmlformats.org/officeDocument/2006/relationships/diagramLayout" Target="../diagrams/layout4.xml"/><Relationship Id="rId10" Type="http://schemas.openxmlformats.org/officeDocument/2006/relationships/image" Target="../media/image28.png"/><Relationship Id="rId4" Type="http://schemas.openxmlformats.org/officeDocument/2006/relationships/diagramData" Target="../diagrams/data4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aclanthology.org/2022.acl-long.239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lanthology.org/P18-1066" TargetMode="External"/><Relationship Id="rId5" Type="http://schemas.openxmlformats.org/officeDocument/2006/relationships/hyperlink" Target="https://aclanthology.org/Q16-1004" TargetMode="Externa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l.acm.org/doi/fullHtml/10.1145/3531146.353308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778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18.xml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1.naacl-main.4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hyperlink" Target="https://arxiv.org/abs/2211.05100" TargetMode="Externa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1792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lanthology.org/2021.eacl-main.204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arxiv.org/abs/2203.1372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2303.17466" TargetMode="External"/><Relationship Id="rId5" Type="http://schemas.openxmlformats.org/officeDocument/2006/relationships/hyperlink" Target="https://arxiv.org/abs/2211.07733" TargetMode="External"/><Relationship Id="rId4" Type="http://schemas.openxmlformats.org/officeDocument/2006/relationships/hyperlink" Target="https://www.nature.com/articles/s42256-022-00458-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303.1746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2.emnlp-main.13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aclanthology.org/2021.eacl-main.284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hyperlink" Target="https://aclanthology.org/2022.findings-acl.24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lanthology.org/2022.naacl-main.341" TargetMode="External"/><Relationship Id="rId5" Type="http://schemas.openxmlformats.org/officeDocument/2006/relationships/image" Target="../media/image66.png"/><Relationship Id="rId4" Type="http://schemas.openxmlformats.org/officeDocument/2006/relationships/hyperlink" Target="https://aclanthology.org/2021.emnlp-main.697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c.gov.cn/2023-04/11/c_1682854275475410.htm" TargetMode="Externa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clanthology.org/2021.findings-emnlp.315" TargetMode="Externa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global.oup.com/us/companion.websites/9780199925728/stud/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dszKbb2GH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hyperlink" Target="https://aclanthology.org/2022.tacl-1.5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00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clanthology.org/2022.acl-long.514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aclanthology.org/2021.naacl-main.25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aclanthology.org/2021.emnlp-main.81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5F9F9FB-61AF-8548-83E5-79EB62A8C8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b="0" dirty="0">
                <a:cs typeface="Microsoft New Tai Lue"/>
              </a:rPr>
              <a:t>EACL 2023 workshop </a:t>
            </a:r>
            <a:r>
              <a:rPr lang="en-US" dirty="0">
                <a:cs typeface="Microsoft New Tai Lue"/>
              </a:rPr>
              <a:t>on Cross-Cultural</a:t>
            </a:r>
            <a:r>
              <a:rPr lang="en-US" b="0" dirty="0">
                <a:cs typeface="Microsoft New Tai Lue"/>
              </a:rPr>
              <a:t> Considerations in NLP</a:t>
            </a:r>
            <a:endParaRPr lang="en-GB" b="0" dirty="0">
              <a:cs typeface="Microsoft New Tai Lue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dirty="0"/>
              <a:t>Daniel Hershcovich</a:t>
            </a:r>
          </a:p>
          <a:p>
            <a:r>
              <a:rPr lang="en-GB" dirty="0"/>
              <a:t>May 5</a:t>
            </a:r>
            <a:r>
              <a:rPr lang="en-GB" baseline="30000" dirty="0"/>
              <a:t>th</a:t>
            </a:r>
            <a:r>
              <a:rPr lang="en-GB" dirty="0"/>
              <a:t>, 2023</a:t>
            </a:r>
            <a:endParaRPr lang="en-GB" b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Cultural Adaptation </a:t>
            </a:r>
            <a:r>
              <a:rPr lang="en-US" b="0" i="1" dirty="0"/>
              <a:t>with</a:t>
            </a:r>
            <a:r>
              <a:rPr lang="en-US" b="0" dirty="0"/>
              <a:t> and </a:t>
            </a:r>
            <a:r>
              <a:rPr lang="en-US" b="0" i="1" dirty="0"/>
              <a:t>of</a:t>
            </a:r>
            <a:r>
              <a:rPr lang="en-US" b="0" dirty="0"/>
              <a:t> Language Models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9903E-87A4-3E8D-5194-BC60CD74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Commonsense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3C09D-619F-D2CE-DAA8-5C2DCE98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D6159-118A-B18B-FB26-4EF2AF2A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83896-1F2C-322E-7495-32C58039202C}"/>
              </a:ext>
            </a:extLst>
          </p:cNvPr>
          <p:cNvSpPr txBox="1"/>
          <p:nvPr/>
        </p:nvSpPr>
        <p:spPr>
          <a:xfrm>
            <a:off x="258383" y="5406289"/>
            <a:ext cx="5583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  <a:hlinkClick r:id="rId3"/>
              </a:rPr>
              <a:t>GeoMLAMA: Geo-Diverse Commonsense Probing on Multilingual Pre-Trained Language Models</a:t>
            </a:r>
            <a:r>
              <a:rPr lang="en-US" sz="1600" dirty="0">
                <a:ea typeface="+mn-lt"/>
                <a:cs typeface="+mn-lt"/>
              </a:rPr>
              <a:t> (Yin et al., EMNLP 2022)</a:t>
            </a:r>
            <a:endParaRPr lang="en-US" sz="1600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1373CDF1-D9C9-3D7B-41FF-1002CC901B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513403"/>
              </p:ext>
            </p:extLst>
          </p:nvPr>
        </p:nvGraphicFramePr>
        <p:xfrm>
          <a:off x="309428" y="1716821"/>
          <a:ext cx="2992232" cy="3573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2" name="Picture 32" descr="Chart, bar chart&#10;&#10;Description automatically generated">
            <a:extLst>
              <a:ext uri="{FF2B5EF4-FFF2-40B4-BE49-F238E27FC236}">
                <a16:creationId xmlns:a16="http://schemas.microsoft.com/office/drawing/2014/main" id="{601BB704-92DA-6475-151C-ADC6959C72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4580" y="2014318"/>
            <a:ext cx="1498515" cy="1586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68B18-03D3-C529-A47D-ED0C5B180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9414" y="4155553"/>
            <a:ext cx="5687326" cy="2302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0444A-52A1-45BE-71FD-3243FBB4F47D}"/>
              </a:ext>
            </a:extLst>
          </p:cNvPr>
          <p:cNvSpPr txBox="1"/>
          <p:nvPr/>
        </p:nvSpPr>
        <p:spPr>
          <a:xfrm>
            <a:off x="4963095" y="6458380"/>
            <a:ext cx="792070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0" u="none" strike="noStrike" dirty="0">
                <a:solidFill>
                  <a:srgbClr val="446E9B"/>
                </a:solidFill>
                <a:effectLst/>
                <a:latin typeface="-apple-system"/>
                <a:hlinkClick r:id="rId11"/>
              </a:rPr>
              <a:t>Good Night at 4 pm?! Time Expressions in Different Cultures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 (</a:t>
            </a:r>
            <a:r>
              <a:rPr lang="en-US" sz="1600" b="0" i="0" dirty="0" err="1">
                <a:solidFill>
                  <a:srgbClr val="212529"/>
                </a:solidFill>
                <a:effectLst/>
                <a:latin typeface="-apple-system"/>
              </a:rPr>
              <a:t>Shwartz</a:t>
            </a:r>
            <a:r>
              <a:rPr lang="en-US" sz="1600" b="0" i="0" dirty="0">
                <a:solidFill>
                  <a:srgbClr val="212529"/>
                </a:solidFill>
                <a:effectLst/>
                <a:latin typeface="-apple-system"/>
              </a:rPr>
              <a:t>, Findings 2022)</a:t>
            </a:r>
            <a:endParaRPr lang="en-US" sz="1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19F807-0501-BE9F-BF3B-B9EE9BB4546B}"/>
              </a:ext>
            </a:extLst>
          </p:cNvPr>
          <p:cNvCxnSpPr/>
          <p:nvPr/>
        </p:nvCxnSpPr>
        <p:spPr>
          <a:xfrm>
            <a:off x="2730926" y="2652043"/>
            <a:ext cx="6689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F47CAF-C5C9-ACC6-0A3D-382E1596F485}"/>
              </a:ext>
            </a:extLst>
          </p:cNvPr>
          <p:cNvSpPr txBox="1"/>
          <p:nvPr/>
        </p:nvSpPr>
        <p:spPr>
          <a:xfrm>
            <a:off x="5969160" y="3272998"/>
            <a:ext cx="6097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12"/>
              </a:rPr>
              <a:t>Grounding the Semantics of Part-of-Day Nouns Worldwide using Twitter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-apple-system"/>
              </a:rPr>
              <a:t>Vilares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 &amp; Gómez-Rodríguez, PEOPLES 2018)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30885D-7675-1915-D74B-63A482EF64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1985" y="378583"/>
            <a:ext cx="5204756" cy="293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C017-B02C-E93C-DD19-F3E3823E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4B9C-AAF5-DC5A-1E80-C8F09ACA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5E2B8-2C5A-BB94-A786-B73CB6F7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3DAFD8-2421-6042-0A24-F19FD40E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28"/>
          <a:stretch/>
        </p:blipFill>
        <p:spPr>
          <a:xfrm>
            <a:off x="588963" y="2205317"/>
            <a:ext cx="5624922" cy="441063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EE6069-C42D-B54A-41EC-F44281B3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52" y="822652"/>
            <a:ext cx="3842031" cy="57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FFDAF36B-E054-2C2B-04E6-E189D7FB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51" y="1280574"/>
            <a:ext cx="585890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different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culture-specific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dishes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following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(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without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specifying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dish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names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): English,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endParaRPr kumimoji="0" lang="da-DK" altLang="da-D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9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C017-B02C-E93C-DD19-F3E3823E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 and entities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94B9C-AAF5-DC5A-1E80-C8F09ACA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5E2B8-2C5A-BB94-A786-B73CB6F7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E2104-8BB7-FBA2-7810-C5E4378704A4}"/>
              </a:ext>
            </a:extLst>
          </p:cNvPr>
          <p:cNvSpPr txBox="1"/>
          <p:nvPr/>
        </p:nvSpPr>
        <p:spPr>
          <a:xfrm>
            <a:off x="6146849" y="5776977"/>
            <a:ext cx="6045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3"/>
              </a:rPr>
              <a:t>Dataset Geography: Mapping Language Data to Language Users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(Faisal et al., ACL 2022)</a:t>
            </a:r>
            <a:endParaRPr lang="en-GB" dirty="0"/>
          </a:p>
        </p:txBody>
      </p:sp>
      <p:pic>
        <p:nvPicPr>
          <p:cNvPr id="3" name="Picture 5" descr="Map&#10;&#10;Description automatically generated">
            <a:extLst>
              <a:ext uri="{FF2B5EF4-FFF2-40B4-BE49-F238E27FC236}">
                <a16:creationId xmlns:a16="http://schemas.microsoft.com/office/drawing/2014/main" id="{C3E8337C-036D-440D-89FD-55B6BED4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697" y="1750899"/>
            <a:ext cx="6773013" cy="3759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F33D16-5BC3-B4D8-4AF0-62515A98E584}"/>
              </a:ext>
            </a:extLst>
          </p:cNvPr>
          <p:cNvSpPr txBox="1"/>
          <p:nvPr/>
        </p:nvSpPr>
        <p:spPr>
          <a:xfrm>
            <a:off x="0" y="3301848"/>
            <a:ext cx="5149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5"/>
              </a:rPr>
              <a:t>Detecting Cross-Cultural Differences Using a Multilingual Topic Model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(Gutiérrez et al., TACL 2016)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EA6B9-FD0B-0E72-7CCF-28F7D3F3A827}"/>
              </a:ext>
            </a:extLst>
          </p:cNvPr>
          <p:cNvSpPr txBox="1"/>
          <p:nvPr/>
        </p:nvSpPr>
        <p:spPr>
          <a:xfrm>
            <a:off x="25279" y="6100142"/>
            <a:ext cx="6121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6"/>
              </a:rPr>
              <a:t>Mining Cross-Cultural Differences and Similarities in Social Media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(Lin et al., ACL 2018)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47BC92-FC1C-6264-0D9D-3D84A3B72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81" y="4288835"/>
            <a:ext cx="4635851" cy="1811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A09176-0878-8336-84A0-085D44F2C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11" y="1808890"/>
            <a:ext cx="3647758" cy="14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502F-5C6E-B4B5-A957-2C73E4FA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and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68122-9AA3-8972-8FB9-E8FD544A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6016E-153F-8CCD-FADC-9C62BBC3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40EA8-FA79-8939-6BEA-2CC07312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3" y="333165"/>
            <a:ext cx="6167718" cy="6524836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A85F239-04C3-D069-C69E-1F4945D475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712380"/>
              </p:ext>
            </p:extLst>
          </p:nvPr>
        </p:nvGraphicFramePr>
        <p:xfrm>
          <a:off x="588963" y="2642347"/>
          <a:ext cx="3075361" cy="366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2">
            <a:extLst>
              <a:ext uri="{FF2B5EF4-FFF2-40B4-BE49-F238E27FC236}">
                <a16:creationId xmlns:a16="http://schemas.microsoft.com/office/drawing/2014/main" id="{5619D519-1723-EA81-4B6F-59A26AD1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65" y="1484313"/>
            <a:ext cx="538667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of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these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cultures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give a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specific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reason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for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why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would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even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want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make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kale</a:t>
            </a: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chips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711E-3C4F-4D7C-F0F9-4AEB536B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b="0" i="0" kern="1200" spc="60" baseline="0"/>
              <a:t>Moral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8440-51F6-0342-A648-85B65149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9CE54-8EB2-925E-D8CC-5D13726C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6EC01928-B99B-9B43-5725-5D2E5447B4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049330"/>
              </p:ext>
            </p:extLst>
          </p:nvPr>
        </p:nvGraphicFramePr>
        <p:xfrm>
          <a:off x="588963" y="1086234"/>
          <a:ext cx="11336077" cy="3513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0" name="Picture 59" descr="Diagram&#10;&#10;Description automatically generated">
            <a:extLst>
              <a:ext uri="{FF2B5EF4-FFF2-40B4-BE49-F238E27FC236}">
                <a16:creationId xmlns:a16="http://schemas.microsoft.com/office/drawing/2014/main" id="{17451977-3EA6-7CD1-0416-2AE3A8ADE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977" y="4371016"/>
            <a:ext cx="2510574" cy="2486326"/>
          </a:xfrm>
          <a:prstGeom prst="rect">
            <a:avLst/>
          </a:prstGeom>
        </p:spPr>
      </p:pic>
      <p:sp>
        <p:nvSpPr>
          <p:cNvPr id="61" name="TextBox 2">
            <a:extLst>
              <a:ext uri="{FF2B5EF4-FFF2-40B4-BE49-F238E27FC236}">
                <a16:creationId xmlns:a16="http://schemas.microsoft.com/office/drawing/2014/main" id="{186DEB24-418E-AE61-0C6B-DAFB88AF42F1}"/>
              </a:ext>
            </a:extLst>
          </p:cNvPr>
          <p:cNvSpPr txBox="1"/>
          <p:nvPr/>
        </p:nvSpPr>
        <p:spPr>
          <a:xfrm>
            <a:off x="3046890" y="6211037"/>
            <a:ext cx="528941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</a:rPr>
              <a:t>Cultures and Organizations: Software of the Mind</a:t>
            </a:r>
            <a:endParaRPr lang="en-US" dirty="0"/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(</a:t>
            </a:r>
            <a:r>
              <a:rPr lang="en-US" dirty="0">
                <a:ea typeface="+mn-lt"/>
                <a:cs typeface="+mn-lt"/>
              </a:rPr>
              <a:t>Hofstede</a:t>
            </a:r>
            <a:r>
              <a:rPr lang="en-US" dirty="0">
                <a:solidFill>
                  <a:srgbClr val="000000"/>
                </a:solidFill>
                <a:latin typeface="Microsoft New Tai Lue"/>
                <a:cs typeface="Microsoft New Tai Lue"/>
              </a:rPr>
              <a:t>, 1991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)</a:t>
            </a:r>
            <a:endParaRPr lang="en-US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95491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6DEDD-2CFB-B997-1BDF-7D542FE4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 dirty="0"/>
              <a:t>Meta-objectives</a:t>
            </a:r>
          </a:p>
        </p:txBody>
      </p:sp>
      <p:pic>
        <p:nvPicPr>
          <p:cNvPr id="6146" name="Picture 2" descr="Figure 1">
            <a:extLst>
              <a:ext uri="{FF2B5EF4-FFF2-40B4-BE49-F238E27FC236}">
                <a16:creationId xmlns:a16="http://schemas.microsoft.com/office/drawing/2014/main" id="{72A38173-84DF-70E2-666B-D4D2DF6B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" b="49532"/>
          <a:stretch/>
        </p:blipFill>
        <p:spPr bwMode="auto">
          <a:xfrm>
            <a:off x="592164" y="1106192"/>
            <a:ext cx="5452696" cy="463795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E787-992B-4B72-B013-5C5E6141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82DD-E48D-D4BD-7F32-D618A80C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pic>
        <p:nvPicPr>
          <p:cNvPr id="6148" name="Picture 4" descr="Figure 1">
            <a:extLst>
              <a:ext uri="{FF2B5EF4-FFF2-40B4-BE49-F238E27FC236}">
                <a16:creationId xmlns:a16="http://schemas.microsoft.com/office/drawing/2014/main" id="{444C6A95-55B0-5BF3-00DE-63CC7BCE06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7" r="1526"/>
          <a:stretch/>
        </p:blipFill>
        <p:spPr bwMode="auto">
          <a:xfrm>
            <a:off x="6353735" y="1146099"/>
            <a:ext cx="5521192" cy="459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77BC94-FE40-183B-C797-3E968B9C880B}"/>
              </a:ext>
            </a:extLst>
          </p:cNvPr>
          <p:cNvSpPr txBox="1"/>
          <p:nvPr/>
        </p:nvSpPr>
        <p:spPr>
          <a:xfrm>
            <a:off x="934869" y="6037199"/>
            <a:ext cx="100626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4"/>
              </a:rPr>
              <a:t>The Values Encoded in Machine Learning Research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dirty="0" err="1">
                <a:ea typeface="+mn-lt"/>
                <a:cs typeface="+mn-lt"/>
              </a:rPr>
              <a:t>Birhane</a:t>
            </a:r>
            <a:r>
              <a:rPr lang="en-US" dirty="0">
                <a:ea typeface="+mn-lt"/>
                <a:cs typeface="+mn-lt"/>
              </a:rPr>
              <a:t> et al., ACM </a:t>
            </a:r>
            <a:r>
              <a:rPr lang="en-US" dirty="0" err="1">
                <a:ea typeface="+mn-lt"/>
                <a:cs typeface="+mn-lt"/>
              </a:rPr>
              <a:t>FAccT</a:t>
            </a:r>
            <a:r>
              <a:rPr lang="en-US" dirty="0">
                <a:ea typeface="+mn-lt"/>
                <a:cs typeface="+mn-lt"/>
              </a:rPr>
              <a:t> 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6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5AC9-AE83-437C-937A-79298DC3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Value bias in 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81287-C704-43C3-9FC8-2F881F0C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92EE3-5021-4736-9752-51806BB6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16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73979-9CEE-4BF6-0A04-727FDC4444B9}"/>
              </a:ext>
            </a:extLst>
          </p:cNvPr>
          <p:cNvSpPr txBox="1"/>
          <p:nvPr/>
        </p:nvSpPr>
        <p:spPr>
          <a:xfrm>
            <a:off x="490953" y="6269516"/>
            <a:ext cx="106531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The Ghost in the Machine has an American accent: value conflict in GPT-3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>
                <a:latin typeface="Lucida Grande"/>
              </a:rPr>
              <a:t>(</a:t>
            </a:r>
            <a:r>
              <a:rPr lang="en-US" dirty="0">
                <a:ea typeface="+mn-lt"/>
                <a:cs typeface="+mn-lt"/>
              </a:rPr>
              <a:t>Johnson </a:t>
            </a:r>
            <a:r>
              <a:rPr lang="en-US" dirty="0">
                <a:latin typeface="Lucida Grande"/>
              </a:rPr>
              <a:t>et al., </a:t>
            </a:r>
            <a:r>
              <a:rPr lang="en-US" dirty="0" err="1">
                <a:latin typeface="Lucida Grande"/>
              </a:rPr>
              <a:t>arXiv</a:t>
            </a:r>
            <a:r>
              <a:rPr lang="en-US" dirty="0">
                <a:latin typeface="Lucida Grande"/>
              </a:rPr>
              <a:t> 2022)</a:t>
            </a:r>
            <a:endParaRPr lang="en-US" dirty="0">
              <a:latin typeface="Microsoft New Tai Lue"/>
              <a:cs typeface="Microsoft New Tai Lue"/>
            </a:endParaRPr>
          </a:p>
          <a:p>
            <a:endParaRPr 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8D88F60-4D6F-C152-DB2F-ED4B3EC7F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96" y="1445011"/>
            <a:ext cx="2743200" cy="1543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31D2A-4128-1352-EF3D-7870BD170AE1}"/>
              </a:ext>
            </a:extLst>
          </p:cNvPr>
          <p:cNvSpPr txBox="1"/>
          <p:nvPr/>
        </p:nvSpPr>
        <p:spPr>
          <a:xfrm>
            <a:off x="1115007" y="3055157"/>
            <a:ext cx="2743200" cy="29700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Die </a:t>
            </a:r>
            <a:r>
              <a:rPr lang="en-US" sz="1100" dirty="0" err="1">
                <a:ea typeface="+mn-lt"/>
                <a:cs typeface="+mn-lt"/>
              </a:rPr>
              <a:t>allermeisten</a:t>
            </a:r>
            <a:r>
              <a:rPr lang="en-US" sz="1100" dirty="0">
                <a:ea typeface="+mn-lt"/>
                <a:cs typeface="+mn-lt"/>
              </a:rPr>
              <a:t> von </a:t>
            </a:r>
            <a:r>
              <a:rPr lang="en-US" sz="1100" dirty="0" err="1">
                <a:ea typeface="+mn-lt"/>
                <a:cs typeface="+mn-lt"/>
              </a:rPr>
              <a:t>uns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kennen</a:t>
            </a:r>
            <a:r>
              <a:rPr lang="en-US" sz="1100" dirty="0">
                <a:ea typeface="+mn-lt"/>
                <a:cs typeface="+mn-lt"/>
              </a:rPr>
              <a:t> den </a:t>
            </a:r>
            <a:r>
              <a:rPr lang="en-US" sz="1100" dirty="0" err="1">
                <a:ea typeface="+mn-lt"/>
                <a:cs typeface="+mn-lt"/>
              </a:rPr>
              <a:t>Zustand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völliger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Erschöpfung</a:t>
            </a:r>
            <a:r>
              <a:rPr lang="en-US" sz="1100" dirty="0">
                <a:ea typeface="+mn-lt"/>
                <a:cs typeface="+mn-lt"/>
              </a:rPr>
              <a:t> auf der Flucht, </a:t>
            </a:r>
            <a:r>
              <a:rPr lang="en-US" sz="1100" dirty="0" err="1">
                <a:ea typeface="+mn-lt"/>
                <a:cs typeface="+mn-lt"/>
              </a:rPr>
              <a:t>verbunden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mit</a:t>
            </a:r>
            <a:r>
              <a:rPr lang="en-US" sz="1100" dirty="0">
                <a:ea typeface="+mn-lt"/>
                <a:cs typeface="+mn-lt"/>
              </a:rPr>
              <a:t> Angst um das </a:t>
            </a:r>
            <a:r>
              <a:rPr lang="en-US" sz="1100" dirty="0" err="1">
                <a:ea typeface="+mn-lt"/>
                <a:cs typeface="+mn-lt"/>
              </a:rPr>
              <a:t>eigene</a:t>
            </a:r>
            <a:r>
              <a:rPr lang="en-US" sz="1100" dirty="0">
                <a:ea typeface="+mn-lt"/>
                <a:cs typeface="+mn-lt"/>
              </a:rPr>
              <a:t> Leben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das Leben der Kinder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der Partner, </a:t>
            </a:r>
            <a:r>
              <a:rPr lang="en-US" sz="1100" dirty="0" err="1">
                <a:ea typeface="+mn-lt"/>
                <a:cs typeface="+mn-lt"/>
              </a:rPr>
              <a:t>zum</a:t>
            </a:r>
            <a:r>
              <a:rPr lang="en-US" sz="1100" dirty="0">
                <a:ea typeface="+mn-lt"/>
                <a:cs typeface="+mn-lt"/>
              </a:rPr>
              <a:t> Glück </a:t>
            </a:r>
            <a:r>
              <a:rPr lang="en-US" sz="1100" dirty="0" err="1">
                <a:ea typeface="+mn-lt"/>
                <a:cs typeface="+mn-lt"/>
              </a:rPr>
              <a:t>nicht</a:t>
            </a:r>
            <a:r>
              <a:rPr lang="en-US" sz="1100" dirty="0">
                <a:ea typeface="+mn-lt"/>
                <a:cs typeface="+mn-lt"/>
              </a:rPr>
              <a:t>. Menschen, die </a:t>
            </a:r>
            <a:r>
              <a:rPr lang="en-US" sz="1100" dirty="0" err="1">
                <a:ea typeface="+mn-lt"/>
                <a:cs typeface="+mn-lt"/>
              </a:rPr>
              <a:t>sich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zum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Beispiel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aus</a:t>
            </a:r>
            <a:r>
              <a:rPr lang="en-US" sz="1100" dirty="0">
                <a:ea typeface="+mn-lt"/>
                <a:cs typeface="+mn-lt"/>
              </a:rPr>
              <a:t> Eritrea, </a:t>
            </a:r>
            <a:r>
              <a:rPr lang="en-US" sz="1100" dirty="0" err="1">
                <a:ea typeface="+mn-lt"/>
                <a:cs typeface="+mn-lt"/>
              </a:rPr>
              <a:t>aus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Syrien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dem </a:t>
            </a:r>
            <a:r>
              <a:rPr lang="en-US" sz="1100" dirty="0" err="1">
                <a:ea typeface="+mn-lt"/>
                <a:cs typeface="+mn-lt"/>
              </a:rPr>
              <a:t>Nordirak</a:t>
            </a:r>
            <a:r>
              <a:rPr lang="en-US" sz="1100" dirty="0">
                <a:ea typeface="+mn-lt"/>
                <a:cs typeface="+mn-lt"/>
              </a:rPr>
              <a:t> auf den Weg </a:t>
            </a:r>
            <a:r>
              <a:rPr lang="en-US" sz="1100" dirty="0" err="1">
                <a:ea typeface="+mn-lt"/>
                <a:cs typeface="+mn-lt"/>
              </a:rPr>
              <a:t>machen</a:t>
            </a:r>
            <a:r>
              <a:rPr lang="en-US" sz="1100" dirty="0">
                <a:ea typeface="+mn-lt"/>
                <a:cs typeface="+mn-lt"/>
              </a:rPr>
              <a:t>, </a:t>
            </a:r>
            <a:r>
              <a:rPr lang="en-US" sz="1100" dirty="0" err="1">
                <a:ea typeface="+mn-lt"/>
                <a:cs typeface="+mn-lt"/>
              </a:rPr>
              <a:t>müssen</a:t>
            </a:r>
            <a:r>
              <a:rPr lang="en-US" sz="1100" dirty="0">
                <a:ea typeface="+mn-lt"/>
                <a:cs typeface="+mn-lt"/>
              </a:rPr>
              <a:t> oft </a:t>
            </a:r>
            <a:r>
              <a:rPr lang="en-US" sz="1100" dirty="0" err="1">
                <a:ea typeface="+mn-lt"/>
                <a:cs typeface="+mn-lt"/>
              </a:rPr>
              <a:t>Situationen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überwinden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Ängste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aushalten</a:t>
            </a:r>
            <a:r>
              <a:rPr lang="en-US" sz="1100" dirty="0">
                <a:ea typeface="+mn-lt"/>
                <a:cs typeface="+mn-lt"/>
              </a:rPr>
              <a:t>, die </a:t>
            </a:r>
            <a:r>
              <a:rPr lang="en-US" sz="1100" dirty="0" err="1">
                <a:ea typeface="+mn-lt"/>
                <a:cs typeface="+mn-lt"/>
              </a:rPr>
              <a:t>uns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wahrscheinlich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schlichtweg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zusammenbrechen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ließen</a:t>
            </a:r>
            <a:r>
              <a:rPr lang="en-US" sz="1100" dirty="0">
                <a:ea typeface="+mn-lt"/>
                <a:cs typeface="+mn-lt"/>
              </a:rPr>
              <a:t>. </a:t>
            </a:r>
            <a:r>
              <a:rPr lang="en-US" sz="1100" dirty="0" err="1">
                <a:ea typeface="+mn-lt"/>
                <a:cs typeface="+mn-lt"/>
              </a:rPr>
              <a:t>Deshalb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müssen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wir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beim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Umgang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mit</a:t>
            </a:r>
            <a:r>
              <a:rPr lang="en-US" sz="1100" dirty="0">
                <a:ea typeface="+mn-lt"/>
                <a:cs typeface="+mn-lt"/>
              </a:rPr>
              <a:t> Menschen, die </a:t>
            </a:r>
            <a:r>
              <a:rPr lang="en-US" sz="1100" dirty="0" err="1">
                <a:ea typeface="+mn-lt"/>
                <a:cs typeface="+mn-lt"/>
              </a:rPr>
              <a:t>jetzt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zu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uns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kommen</a:t>
            </a:r>
            <a:r>
              <a:rPr lang="en-US" sz="1100" dirty="0">
                <a:ea typeface="+mn-lt"/>
                <a:cs typeface="+mn-lt"/>
              </a:rPr>
              <a:t>, </a:t>
            </a:r>
            <a:r>
              <a:rPr lang="en-US" sz="1100" dirty="0" err="1">
                <a:ea typeface="+mn-lt"/>
                <a:cs typeface="+mn-lt"/>
              </a:rPr>
              <a:t>einige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klare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Grundsätze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gelten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lassen</a:t>
            </a:r>
            <a:r>
              <a:rPr lang="en-US" sz="1100" dirty="0">
                <a:ea typeface="+mn-lt"/>
                <a:cs typeface="+mn-lt"/>
              </a:rPr>
              <a:t>. </a:t>
            </a:r>
            <a:r>
              <a:rPr lang="en-US" sz="1100" dirty="0" err="1">
                <a:ea typeface="+mn-lt"/>
                <a:cs typeface="+mn-lt"/>
              </a:rPr>
              <a:t>Diese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Grundsätze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entstammen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nicht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mehr</a:t>
            </a:r>
            <a:r>
              <a:rPr lang="en-US" sz="1100" dirty="0">
                <a:ea typeface="+mn-lt"/>
                <a:cs typeface="+mn-lt"/>
              </a:rPr>
              <a:t> und </a:t>
            </a:r>
            <a:r>
              <a:rPr lang="en-US" sz="1100" dirty="0" err="1">
                <a:ea typeface="+mn-lt"/>
                <a:cs typeface="+mn-lt"/>
              </a:rPr>
              <a:t>nicht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weniger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als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unserem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Grundgesetz</a:t>
            </a:r>
            <a:r>
              <a:rPr lang="en-US" sz="1100" dirty="0">
                <a:ea typeface="+mn-lt"/>
                <a:cs typeface="+mn-lt"/>
              </a:rPr>
              <a:t>, </a:t>
            </a:r>
            <a:r>
              <a:rPr lang="en-US" sz="1100" dirty="0" err="1">
                <a:ea typeface="+mn-lt"/>
                <a:cs typeface="+mn-lt"/>
              </a:rPr>
              <a:t>unserer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Verfassung</a:t>
            </a:r>
            <a:r>
              <a:rPr lang="en-US" sz="1100" dirty="0">
                <a:ea typeface="+mn-lt"/>
                <a:cs typeface="+mn-lt"/>
              </a:rPr>
              <a:t>.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5EB02FA-06FA-9370-D2B3-E40E9F243C7D}"/>
              </a:ext>
            </a:extLst>
          </p:cNvPr>
          <p:cNvSpPr/>
          <p:nvPr/>
        </p:nvSpPr>
        <p:spPr>
          <a:xfrm>
            <a:off x="4678504" y="3362004"/>
            <a:ext cx="2134441" cy="1125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cs typeface="Microsoft New Tai Lue"/>
              </a:rPr>
              <a:t>GPT-3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40F6C-FCE2-E89A-DDE9-C95F54B7B0AA}"/>
              </a:ext>
            </a:extLst>
          </p:cNvPr>
          <p:cNvSpPr txBox="1"/>
          <p:nvPr/>
        </p:nvSpPr>
        <p:spPr>
          <a:xfrm>
            <a:off x="5031464" y="4467330"/>
            <a:ext cx="14233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summarize</a:t>
            </a:r>
            <a:endParaRPr lang="en-US" dirty="0">
              <a:cs typeface="Microsoft New Tai L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D3111-E012-59AE-DFA4-16581FFA116C}"/>
              </a:ext>
            </a:extLst>
          </p:cNvPr>
          <p:cNvSpPr txBox="1"/>
          <p:nvPr/>
        </p:nvSpPr>
        <p:spPr>
          <a:xfrm>
            <a:off x="6909361" y="3130936"/>
            <a:ext cx="361465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“1. I am in favor of </a:t>
            </a:r>
            <a:r>
              <a:rPr lang="en-US" sz="2400" dirty="0">
                <a:highlight>
                  <a:srgbClr val="FFFF00"/>
                </a:highlight>
              </a:rPr>
              <a:t>limiting</a:t>
            </a:r>
            <a:r>
              <a:rPr lang="en-US" sz="2400" dirty="0"/>
              <a:t> immigration.</a:t>
            </a:r>
          </a:p>
          <a:p>
            <a:r>
              <a:rPr lang="en-US" sz="2400" dirty="0"/>
              <a:t>2. I am in favor of </a:t>
            </a:r>
            <a:r>
              <a:rPr lang="en-US" sz="2400" dirty="0">
                <a:highlight>
                  <a:srgbClr val="FFFF00"/>
                </a:highlight>
              </a:rPr>
              <a:t>limiting</a:t>
            </a:r>
            <a:r>
              <a:rPr lang="en-US" sz="2400" dirty="0"/>
              <a:t> immigration for humanitarian reasons.</a:t>
            </a:r>
            <a:endParaRPr lang="en-US" sz="2400" dirty="0">
              <a:cs typeface="Microsoft New Tai Lue"/>
            </a:endParaRPr>
          </a:p>
          <a:p>
            <a:r>
              <a:rPr lang="en-US" sz="2400" dirty="0"/>
              <a:t>3. I am in favor of </a:t>
            </a:r>
            <a:r>
              <a:rPr lang="en-US" sz="2400" dirty="0">
                <a:highlight>
                  <a:srgbClr val="FFFF00"/>
                </a:highlight>
              </a:rPr>
              <a:t>limiting</a:t>
            </a:r>
            <a:r>
              <a:rPr lang="en-US" sz="2400" dirty="0"/>
              <a:t> immigration for economic reasons.”</a:t>
            </a:r>
            <a:endParaRPr lang="en-US" sz="2400" dirty="0">
              <a:cs typeface="Microsoft New Tai Lue"/>
            </a:endParaRPr>
          </a:p>
        </p:txBody>
      </p:sp>
      <p:pic>
        <p:nvPicPr>
          <p:cNvPr id="13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CC9073FD-4802-6F70-6D52-25ACC5B3E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540" y="2189982"/>
            <a:ext cx="1518107" cy="798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C871A-6768-51C5-7CF2-BB4C6E3365FD}"/>
              </a:ext>
            </a:extLst>
          </p:cNvPr>
          <p:cNvSpPr txBox="1"/>
          <p:nvPr/>
        </p:nvSpPr>
        <p:spPr>
          <a:xfrm>
            <a:off x="4838073" y="1634307"/>
            <a:ext cx="3381003" cy="954107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Microsoft New Tai Lue"/>
              </a:rPr>
              <a:t>Values are altered to reflect US 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19D78-9788-65F8-3DFC-1186CB3F54EB}"/>
              </a:ext>
            </a:extLst>
          </p:cNvPr>
          <p:cNvSpPr txBox="1"/>
          <p:nvPr/>
        </p:nvSpPr>
        <p:spPr>
          <a:xfrm>
            <a:off x="6837530" y="2787562"/>
            <a:ext cx="14233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/>
              <a:t>(translation)</a:t>
            </a:r>
            <a:endParaRPr lang="en-US" sz="1600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62046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itle 980">
            <a:extLst>
              <a:ext uri="{FF2B5EF4-FFF2-40B4-BE49-F238E27FC236}">
                <a16:creationId xmlns:a16="http://schemas.microsoft.com/office/drawing/2014/main" id="{6E2478AC-B8FA-F7FC-F319-5E1CC684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US" b="0" dirty="0">
                <a:ea typeface="Open Sans Extrabold"/>
                <a:cs typeface="Microsoft New Tai Lue"/>
              </a:rPr>
              <a:t>Adaptation of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1C77-A5D7-2F20-118D-D0A12D24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EB3A3-298B-D97A-50AF-D391FC67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D50A08D-A272-961A-940B-A88CFA408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697339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3152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6106-4274-E799-F848-B85609A5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Extrabold"/>
                <a:cs typeface="Microsoft New Tai Lue"/>
              </a:rPr>
              <a:t>Culturally grounded objectives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4AC4C-2A53-979C-DB1F-14BA31CE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8E8F-06C4-732D-32CD-E23EC176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92807AE-F63B-9D28-8C71-870DA678A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563330"/>
              </p:ext>
            </p:extLst>
          </p:nvPr>
        </p:nvGraphicFramePr>
        <p:xfrm>
          <a:off x="92420" y="1619595"/>
          <a:ext cx="5470380" cy="227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9715DB75-73F2-C65A-5512-EEADB409C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875920"/>
              </p:ext>
            </p:extLst>
          </p:nvPr>
        </p:nvGraphicFramePr>
        <p:xfrm>
          <a:off x="6799699" y="895990"/>
          <a:ext cx="5296327" cy="3745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7836267-B710-631F-0793-1E74FFBBA1E7}"/>
              </a:ext>
            </a:extLst>
          </p:cNvPr>
          <p:cNvSpPr txBox="1"/>
          <p:nvPr/>
        </p:nvSpPr>
        <p:spPr>
          <a:xfrm>
            <a:off x="2249992" y="1291864"/>
            <a:ext cx="99436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solidFill>
                  <a:schemeClr val="tx1"/>
                </a:solidFill>
                <a:latin typeface="+mn-lt"/>
              </a:rPr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DD41AA-021E-DEDA-C94A-033E323CC295}"/>
              </a:ext>
            </a:extLst>
          </p:cNvPr>
          <p:cNvSpPr txBox="1"/>
          <p:nvPr/>
        </p:nvSpPr>
        <p:spPr>
          <a:xfrm>
            <a:off x="8735685" y="1348885"/>
            <a:ext cx="2740341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solidFill>
                  <a:schemeClr val="tx1"/>
                </a:solidFill>
                <a:latin typeface="+mn-lt"/>
              </a:rPr>
              <a:t>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B3C965-FFC1-3168-8F2C-4BB2B86DDDE9}"/>
              </a:ext>
            </a:extLst>
          </p:cNvPr>
          <p:cNvSpPr txBox="1"/>
          <p:nvPr/>
        </p:nvSpPr>
        <p:spPr>
          <a:xfrm>
            <a:off x="5406468" y="3966578"/>
            <a:ext cx="2740341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b="0" dirty="0">
                <a:solidFill>
                  <a:schemeClr val="tx1"/>
                </a:solidFill>
                <a:latin typeface="+mn-lt"/>
              </a:rPr>
              <a:t>Tasks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C8F9F45-5893-5018-065A-5ABE18FC1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43570"/>
              </p:ext>
            </p:extLst>
          </p:nvPr>
        </p:nvGraphicFramePr>
        <p:xfrm>
          <a:off x="3569116" y="4267936"/>
          <a:ext cx="5355450" cy="269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5037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8" grpId="0">
        <p:bldAsOne/>
      </p:bldGraphic>
      <p:bldP spid="11" grpId="0"/>
      <p:bldP spid="12" grpId="0"/>
      <p:bldGraphic spid="1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ECFF-9E96-0244-27B4-6232A850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Language (and culture) distribution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72C8-CCAB-9478-84D4-B7FBC8439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43241-7B2F-4B58-DFFB-26BAEA15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4D0C0AB-B9B6-68EA-1BC5-7ACCA3312B4D}"/>
              </a:ext>
            </a:extLst>
          </p:cNvPr>
          <p:cNvSpPr txBox="1"/>
          <p:nvPr/>
        </p:nvSpPr>
        <p:spPr>
          <a:xfrm>
            <a:off x="662890" y="3771147"/>
            <a:ext cx="11349317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446E9B"/>
                </a:solidFill>
                <a:latin typeface="-apple-system"/>
                <a:hlinkClick r:id="rId3"/>
              </a:rPr>
              <a:t>mT5: A Massively Multilingual Pre-trained Text-to-Text Transformer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(Xue et al., NAACL 2021)</a:t>
            </a:r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FAE79E0E-838C-31EA-858D-623612F56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2" y="4177841"/>
            <a:ext cx="11867493" cy="236230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ACC905C-8C6E-3327-C5D6-C4B177B34CF4}"/>
              </a:ext>
            </a:extLst>
          </p:cNvPr>
          <p:cNvSpPr txBox="1"/>
          <p:nvPr/>
        </p:nvSpPr>
        <p:spPr>
          <a:xfrm>
            <a:off x="785248" y="6429214"/>
            <a:ext cx="1021467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22222"/>
                </a:solidFill>
                <a:latin typeface="Arial"/>
                <a:cs typeface="Arial"/>
                <a:hlinkClick r:id="rId5"/>
              </a:rPr>
              <a:t>BLOOM: A 176B-Parameter Open-Access Multilingual Language Model</a:t>
            </a:r>
            <a:r>
              <a:rPr lang="en-US" dirty="0">
                <a:solidFill>
                  <a:srgbClr val="222222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Le </a:t>
            </a:r>
            <a:r>
              <a:rPr lang="en-US" dirty="0" err="1">
                <a:ea typeface="+mn-lt"/>
                <a:cs typeface="+mn-lt"/>
              </a:rPr>
              <a:t>Scao</a:t>
            </a:r>
            <a:r>
              <a:rPr lang="en-US" dirty="0">
                <a:ea typeface="+mn-lt"/>
                <a:cs typeface="+mn-lt"/>
              </a:rPr>
              <a:t> et al., 2022)</a:t>
            </a:r>
          </a:p>
        </p:txBody>
      </p:sp>
      <p:pic>
        <p:nvPicPr>
          <p:cNvPr id="10" name="Picture 10" descr="Chart, bar chart, histogram&#10;&#10;Description automatically generated">
            <a:extLst>
              <a:ext uri="{FF2B5EF4-FFF2-40B4-BE49-F238E27FC236}">
                <a16:creationId xmlns:a16="http://schemas.microsoft.com/office/drawing/2014/main" id="{67018C6E-1379-BC68-328A-8A19CA6CE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77" y="1294871"/>
            <a:ext cx="11657556" cy="25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FE6E-AECD-9EE6-6906-069036C5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A45E6-EA53-A1B6-910B-6CDCDABC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90B8C-72A5-4732-87A8-4A2487D3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1E2A182-3609-430B-63C8-EF80FEF55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880982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7730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EB6-417D-43A3-44CD-EAA1ED47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Open Sans Extrabold"/>
                <a:cs typeface="Microsoft New Tai Lue"/>
              </a:rPr>
              <a:t>Transfer learning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06C6-F78E-7CC3-EA3D-EC4D45FC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C46F7-58BB-6CAA-7EA3-473D3B8F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252BB-8842-57E5-63DA-42CB65664AD3}"/>
              </a:ext>
            </a:extLst>
          </p:cNvPr>
          <p:cNvSpPr txBox="1"/>
          <p:nvPr/>
        </p:nvSpPr>
        <p:spPr>
          <a:xfrm>
            <a:off x="6215238" y="5935489"/>
            <a:ext cx="62932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Cross-Cultural Transfer Learning for Chinese Offensive Language Detection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>
                <a:latin typeface="Lucida Grande"/>
              </a:rPr>
              <a:t>(</a:t>
            </a:r>
            <a:r>
              <a:rPr lang="en-US" dirty="0">
                <a:ea typeface="+mn-lt"/>
                <a:cs typeface="+mn-lt"/>
              </a:rPr>
              <a:t>Zhou </a:t>
            </a:r>
            <a:r>
              <a:rPr lang="en-US" dirty="0">
                <a:latin typeface="Lucida Grande"/>
              </a:rPr>
              <a:t>et al., C3NLP 2023)</a:t>
            </a:r>
            <a:endParaRPr lang="en-US" dirty="0">
              <a:latin typeface="Microsoft New Tai Lue"/>
              <a:cs typeface="Microsoft New Tai Lue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653A0A-73F0-6DC8-6364-8FC1E41B9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1" b="5459"/>
          <a:stretch/>
        </p:blipFill>
        <p:spPr>
          <a:xfrm>
            <a:off x="5684299" y="1169903"/>
            <a:ext cx="6448215" cy="4519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192F6-5E95-F436-A6DA-04676E61813B}"/>
              </a:ext>
            </a:extLst>
          </p:cNvPr>
          <p:cNvSpPr txBox="1"/>
          <p:nvPr/>
        </p:nvSpPr>
        <p:spPr>
          <a:xfrm>
            <a:off x="11153383" y="4451958"/>
            <a:ext cx="897698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cs typeface="Microsoft New Tai Lue"/>
              </a:rPr>
              <a:t>China</a:t>
            </a:r>
          </a:p>
          <a:p>
            <a:pPr>
              <a:spcBef>
                <a:spcPct val="0"/>
              </a:spcBef>
            </a:pPr>
            <a:r>
              <a:rPr lang="en-US" dirty="0">
                <a:cs typeface="Microsoft New Tai Lue"/>
              </a:rPr>
              <a:t>Korea</a:t>
            </a:r>
            <a:endParaRPr lang="en-US" sz="1600" dirty="0"/>
          </a:p>
          <a:p>
            <a:pPr>
              <a:spcBef>
                <a:spcPct val="0"/>
              </a:spcBef>
            </a:pPr>
            <a:r>
              <a:rPr lang="en-US" dirty="0">
                <a:cs typeface="Microsoft New Tai Lue"/>
              </a:rPr>
              <a:t>US</a:t>
            </a:r>
          </a:p>
        </p:txBody>
      </p:sp>
      <p:pic>
        <p:nvPicPr>
          <p:cNvPr id="7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3E2EE158-D795-E8F2-7178-E528E049E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43" y="1403403"/>
            <a:ext cx="5890364" cy="3675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BD38B-B4AB-0C55-D338-CB046EF15E2F}"/>
              </a:ext>
            </a:extLst>
          </p:cNvPr>
          <p:cNvSpPr txBox="1"/>
          <p:nvPr/>
        </p:nvSpPr>
        <p:spPr>
          <a:xfrm>
            <a:off x="272441" y="5194127"/>
            <a:ext cx="58590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446E9B"/>
                </a:solidFill>
                <a:latin typeface="-apple-system"/>
                <a:hlinkClick r:id="rId6"/>
              </a:rPr>
              <a:t>Cross-Cultural Similarity Features for Cross-Lingual Transfer Learning of Pragmatically Motivated Tasks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(Sun et al., EACL 2021)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5F961-61DF-0E13-EBB3-9B76BD8E2F51}"/>
              </a:ext>
            </a:extLst>
          </p:cNvPr>
          <p:cNvSpPr txBox="1"/>
          <p:nvPr/>
        </p:nvSpPr>
        <p:spPr>
          <a:xfrm>
            <a:off x="272441" y="4536509"/>
            <a:ext cx="33903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(Emotion Semantics Distance)</a:t>
            </a:r>
          </a:p>
        </p:txBody>
      </p:sp>
    </p:spTree>
    <p:extLst>
      <p:ext uri="{BB962C8B-B14F-4D97-AF65-F5344CB8AC3E}">
        <p14:creationId xmlns:p14="http://schemas.microsoft.com/office/powerpoint/2010/main" val="33895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3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EB6-417D-43A3-44CD-EAA1ED47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Open Sans Extrabold"/>
                <a:cs typeface="Microsoft New Tai Lue"/>
              </a:rPr>
              <a:t>Cultural prompts: interviewing bots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06C6-F78E-7CC3-EA3D-EC4D45FC4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C46F7-58BB-6CAA-7EA3-473D3B8F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21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F4CC6-9105-4CF5-DC4B-FCB2DD0E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34" y="1550190"/>
            <a:ext cx="10996241" cy="316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2A98E-9A1E-E757-EA12-D29A016FC4B5}"/>
              </a:ext>
            </a:extLst>
          </p:cNvPr>
          <p:cNvSpPr txBox="1"/>
          <p:nvPr/>
        </p:nvSpPr>
        <p:spPr>
          <a:xfrm>
            <a:off x="147286" y="5300860"/>
            <a:ext cx="11682581" cy="1557140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cs typeface="Microsoft New Tai Lue"/>
                <a:hlinkClick r:id="rId4"/>
              </a:rPr>
              <a:t>Large Pre-trained Language Models Contain Human-like Biases of What is Right and Wrong to Do</a:t>
            </a:r>
            <a:r>
              <a:rPr lang="en-US" sz="1400" dirty="0">
                <a:cs typeface="Microsoft New Tai Lue"/>
              </a:rPr>
              <a:t> (</a:t>
            </a:r>
            <a:r>
              <a:rPr lang="en-US" sz="1400" err="1">
                <a:cs typeface="Microsoft New Tai Lue"/>
              </a:rPr>
              <a:t>Schramowski</a:t>
            </a:r>
            <a:r>
              <a:rPr lang="en-US" sz="1400" dirty="0">
                <a:cs typeface="Microsoft New Tai Lue"/>
              </a:rPr>
              <a:t> et al., Nature Machine Intelligence 2022)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dirty="0">
                <a:cs typeface="Microsoft New Tai Lue"/>
                <a:hlinkClick r:id="rId5"/>
              </a:rPr>
              <a:t>Speaking Multiple Languages Affects the Moral Bias of Language Models</a:t>
            </a:r>
            <a:r>
              <a:rPr lang="en-US" sz="1400" dirty="0">
                <a:cs typeface="Microsoft New Tai Lue"/>
              </a:rPr>
              <a:t> (</a:t>
            </a:r>
            <a:r>
              <a:rPr lang="en-US" sz="1400" dirty="0" err="1">
                <a:cs typeface="Microsoft New Tai Lue"/>
              </a:rPr>
              <a:t>Hämmerl</a:t>
            </a:r>
            <a:r>
              <a:rPr lang="en-US" sz="1400" dirty="0">
                <a:cs typeface="Microsoft New Tai Lue"/>
              </a:rPr>
              <a:t> et al., </a:t>
            </a:r>
            <a:r>
              <a:rPr lang="en-US" sz="1400" dirty="0" err="1">
                <a:cs typeface="Microsoft New Tai Lue"/>
              </a:rPr>
              <a:t>arXiv</a:t>
            </a:r>
            <a:r>
              <a:rPr lang="en-US" sz="1400" dirty="0">
                <a:cs typeface="Microsoft New Tai Lue"/>
              </a:rPr>
              <a:t> 2022)</a:t>
            </a:r>
            <a:endParaRPr lang="en-US" sz="1400" dirty="0">
              <a:cs typeface="Microsoft New Tai Lue"/>
              <a:hlinkClick r:id="rId6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1400" dirty="0">
                <a:cs typeface="Microsoft New Tai Lue" panose="020B0502040204020203" pitchFamily="34" charset="0"/>
                <a:hlinkClick r:id="rId7"/>
              </a:rPr>
              <a:t>Probing Pre-Trained Language Models for Cross-Cultural Differences in Values</a:t>
            </a:r>
            <a:r>
              <a:rPr lang="en-GB" sz="1400" dirty="0">
                <a:cs typeface="Microsoft New Tai Lue" panose="020B0502040204020203" pitchFamily="34" charset="0"/>
              </a:rPr>
              <a:t> (Arora et al., C3NLP 2023)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1300" dirty="0">
                <a:solidFill>
                  <a:srgbClr val="2C6693"/>
                </a:solidFill>
                <a:ea typeface="+mn-lt"/>
                <a:cs typeface="+mn-lt"/>
                <a:hlinkClick r:id="rId6"/>
              </a:rPr>
              <a:t>Assessing Cross-Cultural Alignment between ChatGPT and Human Societies: An Empirical Study</a:t>
            </a:r>
            <a:r>
              <a:rPr lang="en-GB" sz="1300" dirty="0">
                <a:ea typeface="+mn-lt"/>
                <a:cs typeface="+mn-lt"/>
              </a:rPr>
              <a:t> (Cao et al., C3NLP 2023)</a:t>
            </a:r>
            <a:endParaRPr lang="en-GB" dirty="0">
              <a:ea typeface="+mn-lt"/>
              <a:cs typeface="+mn-l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14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1400" dirty="0">
              <a:cs typeface="Microsoft New Tai Lue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1400" dirty="0"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7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68B9-F683-74E3-B847-64D19EE9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Knowledge vs. identity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CFCC-5C66-CDF3-4DF0-46F2D04E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88DCF-F448-1551-7970-6DE98F5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850DC2-B44B-5618-689B-B31C80A98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8926" y="1628775"/>
            <a:ext cx="7332560" cy="467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5A9469-D409-A995-B7A6-02D2CC267728}"/>
              </a:ext>
            </a:extLst>
          </p:cNvPr>
          <p:cNvSpPr txBox="1"/>
          <p:nvPr/>
        </p:nvSpPr>
        <p:spPr>
          <a:xfrm>
            <a:off x="588963" y="6356756"/>
            <a:ext cx="113841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  <a:hlinkClick r:id="rId4"/>
              </a:rPr>
              <a:t>Assessing Cross-Cultural Alignment between </a:t>
            </a:r>
            <a:r>
              <a:rPr lang="en-US" sz="1600" dirty="0" err="1">
                <a:ea typeface="+mn-lt"/>
                <a:cs typeface="+mn-lt"/>
                <a:hlinkClick r:id="rId4"/>
              </a:rPr>
              <a:t>ChatGPT</a:t>
            </a:r>
            <a:r>
              <a:rPr lang="en-US" sz="1600" dirty="0">
                <a:ea typeface="+mn-lt"/>
                <a:cs typeface="+mn-lt"/>
                <a:hlinkClick r:id="rId4"/>
              </a:rPr>
              <a:t> and Human Societies: An Empirical Study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>
                <a:latin typeface="Lucida Grande"/>
              </a:rPr>
              <a:t>(Cao et al., C3NLP 2023)</a:t>
            </a:r>
            <a:endParaRPr lang="en-US" sz="1600" dirty="0"/>
          </a:p>
          <a:p>
            <a:endParaRPr lang="en-US" sz="1600" dirty="0"/>
          </a:p>
          <a:p>
            <a:endParaRPr lang="en-US" sz="1600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112166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9903E-87A4-3E8D-5194-BC60CD74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Commonsense</a:t>
            </a:r>
            <a:r>
              <a:rPr lang="en-GB" dirty="0"/>
              <a:t> probing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3C09D-619F-D2CE-DAA8-5C2DCE98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D6159-118A-B18B-FB26-4EF2AF2A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83896-1F2C-322E-7495-32C58039202C}"/>
              </a:ext>
            </a:extLst>
          </p:cNvPr>
          <p:cNvSpPr txBox="1"/>
          <p:nvPr/>
        </p:nvSpPr>
        <p:spPr>
          <a:xfrm>
            <a:off x="147918" y="6037199"/>
            <a:ext cx="118939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  <a:hlinkClick r:id="rId3"/>
              </a:rPr>
              <a:t>GeoMLAMA: Geo-Diverse Commonsense Probing on Multilingual Pre-Trained Language Models</a:t>
            </a:r>
            <a:r>
              <a:rPr lang="en-US" sz="1600" dirty="0">
                <a:ea typeface="+mn-lt"/>
                <a:cs typeface="+mn-lt"/>
              </a:rPr>
              <a:t> (Yin et al., EMNLP 2022)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40EFF-905C-A5FE-02B2-398A0481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546" y="1102022"/>
            <a:ext cx="8071145" cy="49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93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C114-ED7C-CC69-ED8E-1F14EFB0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Factual knowledge probing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E502F-996F-50B0-BA32-0EF567B2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B8FFA-6891-9F6C-8C2B-88D9A060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24</a:t>
            </a:fld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5CFF0A8-B2B0-254C-445A-B2F9F857F6D5}"/>
              </a:ext>
            </a:extLst>
          </p:cNvPr>
          <p:cNvSpPr txBox="1"/>
          <p:nvPr/>
        </p:nvSpPr>
        <p:spPr>
          <a:xfrm>
            <a:off x="587829" y="5958115"/>
            <a:ext cx="5071699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  <a:hlinkClick r:id="rId3"/>
              </a:rPr>
              <a:t>Multilingual LAMA: Investigating Knowledge in Multilingual Pretrained Language Models</a:t>
            </a:r>
            <a:r>
              <a:rPr lang="en-US" dirty="0">
                <a:ea typeface="+mn-lt"/>
                <a:cs typeface="+mn-lt"/>
              </a:rPr>
              <a:t> (Kassner et al., EACL 2021)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E494E3-C430-B740-3C6B-FA37ADBC4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93" y="1451229"/>
            <a:ext cx="2743200" cy="267629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AA33D99D-FF13-2D30-371B-4C03517D7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9" r="230" b="917"/>
          <a:stretch/>
        </p:blipFill>
        <p:spPr>
          <a:xfrm>
            <a:off x="699693" y="1923008"/>
            <a:ext cx="2705366" cy="681782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F2A2694-9E56-7042-C6DA-52360F6DE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91" y="2916203"/>
            <a:ext cx="3804106" cy="77299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B5940B44-F40E-510E-EFF3-FCCA05826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694" y="3879168"/>
            <a:ext cx="3639918" cy="823633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8F2E1726-8DCA-A132-C854-5281D0EDE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692" y="4867921"/>
            <a:ext cx="3804106" cy="829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18ABAF-EA9F-B554-955C-83FDE56A1520}"/>
              </a:ext>
            </a:extLst>
          </p:cNvPr>
          <p:cNvSpPr txBox="1"/>
          <p:nvPr/>
        </p:nvSpPr>
        <p:spPr>
          <a:xfrm>
            <a:off x="6551113" y="5956126"/>
            <a:ext cx="542585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446E9B"/>
                </a:solidFill>
                <a:latin typeface="-apple-system"/>
                <a:hlinkClick r:id="rId9"/>
              </a:rPr>
              <a:t>Factual Consistency of Multilingual Pretrained Language Models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(Fierro &amp; Søgaard, Findings 2022)</a:t>
            </a:r>
            <a:endParaRPr lang="en-US"/>
          </a:p>
        </p:txBody>
      </p:sp>
      <p:pic>
        <p:nvPicPr>
          <p:cNvPr id="15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3BA28EFD-F332-AD66-2A16-190DB60ADB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272" t="10966" r="945" b="522"/>
          <a:stretch/>
        </p:blipFill>
        <p:spPr>
          <a:xfrm>
            <a:off x="6551113" y="2174498"/>
            <a:ext cx="4812214" cy="1888088"/>
          </a:xfrm>
          <a:prstGeom prst="rect">
            <a:avLst/>
          </a:prstGeom>
        </p:spPr>
      </p:pic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FAB82C55-596F-801D-C86F-35A4E2C50D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503" t="11488" r="-52" b="-8"/>
          <a:stretch/>
        </p:blipFill>
        <p:spPr>
          <a:xfrm>
            <a:off x="6603302" y="4095155"/>
            <a:ext cx="4758874" cy="1830838"/>
          </a:xfrm>
          <a:prstGeom prst="rect">
            <a:avLst/>
          </a:prstGeom>
        </p:spPr>
      </p:pic>
      <p:pic>
        <p:nvPicPr>
          <p:cNvPr id="17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C7463CD6-6CB3-F738-A196-6404EC0D6A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966" r="45365" b="522"/>
          <a:stretch/>
        </p:blipFill>
        <p:spPr>
          <a:xfrm>
            <a:off x="6091824" y="660936"/>
            <a:ext cx="5507960" cy="1768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285F05-6F52-286A-8FE8-BDD98EC1361E}"/>
              </a:ext>
            </a:extLst>
          </p:cNvPr>
          <p:cNvSpPr txBox="1"/>
          <p:nvPr/>
        </p:nvSpPr>
        <p:spPr>
          <a:xfrm>
            <a:off x="8476989" y="38204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Consistency</a:t>
            </a:r>
          </a:p>
        </p:txBody>
      </p:sp>
      <p:pic>
        <p:nvPicPr>
          <p:cNvPr id="21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F6F1BB63-594B-56E1-BAAE-4EE623EBFC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966" r="96996" b="783"/>
          <a:stretch/>
        </p:blipFill>
        <p:spPr>
          <a:xfrm>
            <a:off x="6091823" y="2237127"/>
            <a:ext cx="302815" cy="1762830"/>
          </a:xfrm>
          <a:prstGeom prst="rect">
            <a:avLst/>
          </a:prstGeom>
        </p:spPr>
      </p:pic>
      <p:pic>
        <p:nvPicPr>
          <p:cNvPr id="22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6EFF62C2-BE0F-6D63-BBAB-8FD207220B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966" r="96996" b="783"/>
          <a:stretch/>
        </p:blipFill>
        <p:spPr>
          <a:xfrm>
            <a:off x="6097041" y="4058619"/>
            <a:ext cx="302815" cy="17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18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46C5-0291-021D-D825-FF9368CB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Extrabold"/>
                <a:cs typeface="Microsoft New Tai Lue"/>
              </a:rPr>
              <a:t>Knowledge representation</a:t>
            </a:r>
            <a:endParaRPr lang="en-US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4CFB3AC7-06EA-BB3B-AC45-416626B2C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031" y="2073670"/>
            <a:ext cx="5872351" cy="330105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557B8-B16E-7954-76AF-0E02A0DD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D718F-7DB0-1212-3C97-7EF93BA8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CAC6E-9975-F0E0-C77C-7B55B86C70F0}"/>
              </a:ext>
            </a:extLst>
          </p:cNvPr>
          <p:cNvSpPr txBox="1"/>
          <p:nvPr/>
        </p:nvSpPr>
        <p:spPr>
          <a:xfrm>
            <a:off x="262003" y="5411257"/>
            <a:ext cx="536789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446E9B"/>
                </a:solidFill>
                <a:latin typeface="-apple-system"/>
                <a:hlinkClick r:id="rId4"/>
              </a:rPr>
              <a:t>BeliefBank: Adding Memory to a Pre-Trained Language Model for a Systematic Notion of Belief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(Kassner et al., EMNLP 2021)</a:t>
            </a:r>
            <a:endParaRPr lang="en-US"/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2EBF5B0D-BF89-DDCC-7441-2E398089E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388" y="1385454"/>
            <a:ext cx="4948740" cy="3954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B363CF-2808-510B-9F48-199CFEEFAFD1}"/>
              </a:ext>
            </a:extLst>
          </p:cNvPr>
          <p:cNvSpPr txBox="1"/>
          <p:nvPr/>
        </p:nvSpPr>
        <p:spPr>
          <a:xfrm>
            <a:off x="6343058" y="5410673"/>
            <a:ext cx="56255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446E9B"/>
                </a:solidFill>
                <a:latin typeface="-apple-system"/>
                <a:hlinkClick r:id="rId6"/>
              </a:rPr>
              <a:t>Symbolic Knowledge Distillation: from General Language Models to Commonsense Models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(West et al., NAACL 2022)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9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EB90-330F-47C4-2D15-CA0AADDD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Extrabold"/>
                <a:cs typeface="Microsoft New Tai Lue"/>
              </a:rPr>
              <a:t>Who decides what is the desired target culture?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DE501-BD43-DA2C-BFE4-BB1AAD5C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C0C8E-19F4-8FFE-A2A6-A49C0B70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26</a:t>
            </a:fld>
            <a:endParaRPr lang="en-GB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6997583-2DF0-4A45-B781-478C5DD96FB1}"/>
              </a:ext>
            </a:extLst>
          </p:cNvPr>
          <p:cNvGraphicFramePr>
            <a:graphicFrameLocks/>
          </p:cNvGraphicFramePr>
          <p:nvPr/>
        </p:nvGraphicFramePr>
        <p:xfrm>
          <a:off x="632421" y="1484409"/>
          <a:ext cx="3919802" cy="4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2E57E8B7-74A8-59F9-5950-AAA1916242E9}"/>
              </a:ext>
            </a:extLst>
          </p:cNvPr>
          <p:cNvSpPr txBox="1"/>
          <p:nvPr/>
        </p:nvSpPr>
        <p:spPr>
          <a:xfrm>
            <a:off x="6592865" y="4463442"/>
            <a:ext cx="414193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171717"/>
                </a:solidFill>
                <a:latin typeface="Proxima Nova"/>
              </a:rPr>
              <a:t>"content generated by AI needs to reflect the core values of socialism"</a:t>
            </a:r>
            <a:endParaRPr lang="en-US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3A6C51-2BBF-579E-4AE8-7CA612FC20BB}"/>
              </a:ext>
            </a:extLst>
          </p:cNvPr>
          <p:cNvSpPr txBox="1"/>
          <p:nvPr/>
        </p:nvSpPr>
        <p:spPr>
          <a:xfrm>
            <a:off x="5736921" y="5820427"/>
            <a:ext cx="54362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Lyon"/>
                <a:hlinkClick r:id="rId8"/>
              </a:rPr>
              <a:t>Cyberspace Administration of China, 11 April 2023</a:t>
            </a:r>
            <a:endParaRPr lang="en-US"/>
          </a:p>
        </p:txBody>
      </p:sp>
      <p:pic>
        <p:nvPicPr>
          <p:cNvPr id="90" name="Picture 90" descr="A picture containing text&#10;&#10;Description automatically generated">
            <a:extLst>
              <a:ext uri="{FF2B5EF4-FFF2-40B4-BE49-F238E27FC236}">
                <a16:creationId xmlns:a16="http://schemas.microsoft.com/office/drawing/2014/main" id="{819FC81C-D9A6-7460-3B55-52BCD285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779" y="2097196"/>
            <a:ext cx="19716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4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CEB5D-CC72-43C0-B28A-F9F7A81C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22" y="548909"/>
            <a:ext cx="11012488" cy="863599"/>
          </a:xfrm>
        </p:spPr>
        <p:txBody>
          <a:bodyPr anchor="t">
            <a:normAutofit/>
          </a:bodyPr>
          <a:lstStyle/>
          <a:p>
            <a:r>
              <a:rPr lang="en-US" dirty="0">
                <a:ea typeface="Open Sans Extrabold"/>
                <a:cs typeface="Microsoft New Tai Lue"/>
              </a:rPr>
              <a:t>Cultural translation</a:t>
            </a:r>
            <a:endParaRPr lang="en-US" dirty="0"/>
          </a:p>
        </p:txBody>
      </p:sp>
      <p:pic>
        <p:nvPicPr>
          <p:cNvPr id="36" name="Picture 36">
            <a:extLst>
              <a:ext uri="{FF2B5EF4-FFF2-40B4-BE49-F238E27FC236}">
                <a16:creationId xmlns:a16="http://schemas.microsoft.com/office/drawing/2014/main" id="{97E2558A-3B9B-6067-047B-965FBE5DC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88345" y="1979560"/>
            <a:ext cx="2381250" cy="23812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65314-F398-476E-850F-96CBE3C7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8220E-1897-414F-90B0-DAD1215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27</a:t>
            </a:fld>
            <a:endParaRPr lang="en-GB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567DBA7D-20D1-4B53-FAF7-58CAB8C96C0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9922" y="1107308"/>
            <a:ext cx="4398963" cy="59372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Entities</a:t>
            </a:r>
            <a:endParaRPr lang="en-US"/>
          </a:p>
        </p:txBody>
      </p:sp>
      <p:pic>
        <p:nvPicPr>
          <p:cNvPr id="12" name="Picture 12" descr="A picture containing doughnut, donut, food&#10;&#10;Description automatically generated">
            <a:extLst>
              <a:ext uri="{FF2B5EF4-FFF2-40B4-BE49-F238E27FC236}">
                <a16:creationId xmlns:a16="http://schemas.microsoft.com/office/drawing/2014/main" id="{E13C71D8-930A-44A1-9A9D-CE0F27A2A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21" b="9226"/>
          <a:stretch/>
        </p:blipFill>
        <p:spPr>
          <a:xfrm>
            <a:off x="1978999" y="1600467"/>
            <a:ext cx="2749257" cy="1844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F474AF-B73F-4DBC-8D43-9E7A8A5C25CD}"/>
              </a:ext>
            </a:extLst>
          </p:cNvPr>
          <p:cNvSpPr txBox="1"/>
          <p:nvPr/>
        </p:nvSpPr>
        <p:spPr>
          <a:xfrm>
            <a:off x="689922" y="5977897"/>
            <a:ext cx="52332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6E9B"/>
                </a:solidFill>
                <a:latin typeface="-apple-system"/>
                <a:hlinkClick r:id="rId5"/>
              </a:rPr>
              <a:t>Adapting Entities across Languages and Cultures</a:t>
            </a:r>
            <a:endParaRPr lang="en-US" dirty="0">
              <a:solidFill>
                <a:srgbClr val="000000"/>
              </a:solidFill>
              <a:latin typeface="Microsoft New Tai Lue"/>
              <a:cs typeface="Microsoft New Tai Lue"/>
            </a:endParaRP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(Peskov et al., Findings of EMNLP 2021)</a:t>
            </a:r>
            <a:endParaRPr lang="en-US" dirty="0">
              <a:cs typeface="Microsoft New Tai L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405F9-1EA0-4A03-83D1-A5A1D9BF7B2F}"/>
              </a:ext>
            </a:extLst>
          </p:cNvPr>
          <p:cNvSpPr txBox="1"/>
          <p:nvPr/>
        </p:nvSpPr>
        <p:spPr>
          <a:xfrm>
            <a:off x="961713" y="3388017"/>
            <a:ext cx="478383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„Ich </a:t>
            </a:r>
            <a:r>
              <a:rPr lang="en-US" sz="2400" dirty="0" err="1">
                <a:ea typeface="+mn-lt"/>
                <a:cs typeface="+mn-lt"/>
              </a:rPr>
              <a:t>habe</a:t>
            </a:r>
            <a:r>
              <a:rPr lang="en-US" sz="2400" dirty="0">
                <a:ea typeface="+mn-lt"/>
                <a:cs typeface="+mn-lt"/>
              </a:rPr>
              <a:t> Merkel </a:t>
            </a:r>
            <a:r>
              <a:rPr lang="en-US" sz="2400" dirty="0" err="1">
                <a:ea typeface="+mn-lt"/>
                <a:cs typeface="+mn-lt"/>
              </a:rPr>
              <a:t>gesehen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als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sie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im</a:t>
            </a:r>
            <a:r>
              <a:rPr lang="en-US" sz="2400" dirty="0">
                <a:ea typeface="+mn-lt"/>
                <a:cs typeface="+mn-lt"/>
              </a:rPr>
              <a:t> ICE </a:t>
            </a:r>
            <a:r>
              <a:rPr lang="en-US" sz="2400" dirty="0" err="1">
                <a:ea typeface="+mn-lt"/>
                <a:cs typeface="+mn-lt"/>
              </a:rPr>
              <a:t>einen</a:t>
            </a:r>
            <a:r>
              <a:rPr lang="en-US" sz="2400" dirty="0">
                <a:ea typeface="+mn-lt"/>
                <a:cs typeface="+mn-lt"/>
              </a:rPr>
              <a:t> Berliner von Dietsch </a:t>
            </a:r>
            <a:r>
              <a:rPr lang="en-US" sz="2400" dirty="0" err="1">
                <a:ea typeface="+mn-lt"/>
                <a:cs typeface="+mn-lt"/>
              </a:rPr>
              <a:t>gegessen</a:t>
            </a:r>
            <a:r>
              <a:rPr lang="en-US" sz="2400" dirty="0">
                <a:ea typeface="+mn-lt"/>
                <a:cs typeface="+mn-lt"/>
              </a:rPr>
              <a:t> hat“ 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95D63-A960-4B50-95C1-2FB05C3708AC}"/>
              </a:ext>
            </a:extLst>
          </p:cNvPr>
          <p:cNvSpPr txBox="1"/>
          <p:nvPr/>
        </p:nvSpPr>
        <p:spPr>
          <a:xfrm>
            <a:off x="866881" y="4889469"/>
            <a:ext cx="50395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I saw Biden eating a Boston Cream from Dunkin’ Donuts on the Acela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E9D91D9-B898-4F0E-BEB8-8B43C6F4C29F}"/>
              </a:ext>
            </a:extLst>
          </p:cNvPr>
          <p:cNvSpPr/>
          <p:nvPr/>
        </p:nvSpPr>
        <p:spPr>
          <a:xfrm>
            <a:off x="3307636" y="4415414"/>
            <a:ext cx="483809" cy="4233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420ED0-42D1-26E8-5E69-8AABD660935F}"/>
              </a:ext>
            </a:extLst>
          </p:cNvPr>
          <p:cNvSpPr/>
          <p:nvPr/>
        </p:nvSpPr>
        <p:spPr>
          <a:xfrm>
            <a:off x="651585" y="1713633"/>
            <a:ext cx="5233637" cy="4908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F49C56-6C1F-3A8A-964E-3F4A4C92AB79}"/>
              </a:ext>
            </a:extLst>
          </p:cNvPr>
          <p:cNvGrpSpPr/>
          <p:nvPr/>
        </p:nvGrpSpPr>
        <p:grpSpPr>
          <a:xfrm>
            <a:off x="6004957" y="1185379"/>
            <a:ext cx="6073128" cy="5436439"/>
            <a:chOff x="6004957" y="1185379"/>
            <a:chExt cx="6073128" cy="543643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C28EBF-A392-80BC-230B-F871FB8993A8}"/>
                </a:ext>
              </a:extLst>
            </p:cNvPr>
            <p:cNvSpPr txBox="1"/>
            <p:nvPr/>
          </p:nvSpPr>
          <p:spPr>
            <a:xfrm>
              <a:off x="6164452" y="4750230"/>
              <a:ext cx="5829945" cy="16312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>
                  <a:solidFill>
                    <a:srgbClr val="212121"/>
                  </a:solidFill>
                  <a:latin typeface="Arial"/>
                  <a:cs typeface="Arial"/>
                </a:rPr>
                <a:t>Chinese Okra Salad</a:t>
              </a:r>
            </a:p>
            <a:p>
              <a:r>
                <a:rPr lang="en-US" sz="1050" b="1" dirty="0"/>
                <a:t>Ingredients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8 oz (225 g) okra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2 teaspoons light soy sauce (or soy sauce)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1/2 teaspoons green Sichuan pepper oil (or more to taste)</a:t>
              </a:r>
              <a:endParaRPr lang="en-US" sz="1050">
                <a:cs typeface="Microsoft New Tai Lue"/>
              </a:endParaRPr>
            </a:p>
            <a:p>
              <a:r>
                <a:rPr lang="en-US" sz="1050" b="1" dirty="0"/>
                <a:t>Instructions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Bring a medium pot of water to a boil. Add 1 teaspoon vegetable oil and a pinch of salt...</a:t>
              </a:r>
              <a:endParaRPr lang="en-US" sz="105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D554F49F-C03A-08DA-98D3-C77A640614FE}"/>
                </a:ext>
              </a:extLst>
            </p:cNvPr>
            <p:cNvSpPr/>
            <p:nvPr/>
          </p:nvSpPr>
          <p:spPr>
            <a:xfrm>
              <a:off x="7543838" y="4176481"/>
              <a:ext cx="483809" cy="4233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F61C3AC-66F6-4753-07CC-504E446D1678}"/>
                </a:ext>
              </a:extLst>
            </p:cNvPr>
            <p:cNvSpPr txBox="1"/>
            <p:nvPr/>
          </p:nvSpPr>
          <p:spPr>
            <a:xfrm>
              <a:off x="6164451" y="1902417"/>
              <a:ext cx="3363132" cy="227754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2800">
                  <a:ea typeface="+mn-lt"/>
                  <a:cs typeface="+mn-lt"/>
                </a:rPr>
                <a:t>凉拌秋葵</a:t>
              </a:r>
              <a:endParaRPr lang="en-US" sz="2800">
                <a:cs typeface="Microsoft New Tai Lue"/>
              </a:endParaRPr>
            </a:p>
            <a:p>
              <a:r>
                <a:rPr lang="ja-JP" altLang="en-US" sz="1050" b="1">
                  <a:ea typeface="+mn-lt"/>
                  <a:cs typeface="+mn-lt"/>
                </a:rPr>
                <a:t>用料</a:t>
              </a:r>
              <a:r>
                <a:rPr lang="en-US" sz="1050" b="1" dirty="0">
                  <a:ea typeface="+mn-lt"/>
                  <a:cs typeface="+mn-lt"/>
                </a:rPr>
                <a:t> </a:t>
              </a:r>
              <a:endParaRPr lang="en-US" sz="1050" b="1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秋葵</a:t>
              </a:r>
              <a:r>
                <a:rPr lang="en-US" sz="1050" dirty="0">
                  <a:ea typeface="+mn-lt"/>
                  <a:cs typeface="+mn-lt"/>
                </a:rPr>
                <a:t>    20</a:t>
              </a:r>
              <a:r>
                <a:rPr lang="ja-JP" altLang="en-US" sz="1050">
                  <a:ea typeface="+mn-lt"/>
                  <a:cs typeface="+mn-lt"/>
                </a:rPr>
                <a:t>根左右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生抽</a:t>
              </a:r>
              <a:r>
                <a:rPr lang="en-US" sz="1050" dirty="0">
                  <a:ea typeface="+mn-lt"/>
                  <a:cs typeface="+mn-lt"/>
                </a:rPr>
                <a:t>    2-3</a:t>
              </a:r>
              <a:r>
                <a:rPr lang="ja-JP" altLang="en-US" sz="1050">
                  <a:ea typeface="+mn-lt"/>
                  <a:cs typeface="+mn-lt"/>
                </a:rPr>
                <a:t>勺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醋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蚝油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>
                  <a:ea typeface="+mn-lt"/>
                  <a:cs typeface="+mn-lt"/>
                </a:rPr>
                <a:t>勺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endParaRPr lang="ja-JP" altLang="en-US" sz="1050" dirty="0">
                <a:cs typeface="Microsoft New Tai Lue"/>
              </a:endParaRPr>
            </a:p>
            <a:p>
              <a:r>
                <a:rPr lang="ja-JP" altLang="en-US" sz="1050" b="1">
                  <a:ea typeface="+mn-lt"/>
                  <a:cs typeface="+mn-lt"/>
                </a:rPr>
                <a:t>做法</a:t>
              </a:r>
              <a:endParaRPr lang="en-US" sz="1050" b="1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将秋葵洗净放开水中焯</a:t>
              </a:r>
              <a:r>
                <a:rPr lang="en-US" sz="1050" dirty="0">
                  <a:ea typeface="+mn-lt"/>
                  <a:cs typeface="+mn-lt"/>
                </a:rPr>
                <a:t>2</a:t>
              </a:r>
              <a:r>
                <a:rPr lang="ja-JP" altLang="en-US" sz="1050">
                  <a:ea typeface="+mn-lt"/>
                  <a:cs typeface="+mn-lt"/>
                </a:rPr>
                <a:t>分钟左右。</a:t>
              </a:r>
              <a:endParaRPr lang="en-US" altLang="ja-JP" sz="1050">
                <a:ea typeface="+mn-lt"/>
                <a:cs typeface="+mn-l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开水中放盐一勺，油一勺，这样秋葵颜色翠绿鲜艳）</a:t>
              </a:r>
              <a:r>
                <a:rPr lang="en-US" sz="1050" dirty="0">
                  <a:ea typeface="+mn-lt"/>
                  <a:cs typeface="+mn-lt"/>
                </a:rPr>
                <a:t>...</a:t>
              </a:r>
              <a:endParaRPr lang="en-US" sz="105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03411BC-1F74-E790-38AF-DFEAD0B8D04B}"/>
                </a:ext>
              </a:extLst>
            </p:cNvPr>
            <p:cNvSpPr txBox="1"/>
            <p:nvPr/>
          </p:nvSpPr>
          <p:spPr>
            <a:xfrm>
              <a:off x="7397856" y="2425484"/>
              <a:ext cx="1994115" cy="9002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香油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糖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蒜</a:t>
              </a:r>
              <a:r>
                <a:rPr lang="en-US" altLang="ja-JP" sz="1050" dirty="0">
                  <a:ea typeface="+mn-lt"/>
                  <a:cs typeface="+mn-lt"/>
                </a:rPr>
                <a:t>    3-5</a:t>
              </a:r>
              <a:r>
                <a:rPr lang="ja-JP" sz="1050">
                  <a:ea typeface="+mn-lt"/>
                  <a:cs typeface="+mn-lt"/>
                </a:rPr>
                <a:t>瓣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盐</a:t>
              </a:r>
              <a:r>
                <a:rPr lang="en-US" altLang="ja-JP" sz="1050" dirty="0">
                  <a:ea typeface="+mn-lt"/>
                  <a:cs typeface="+mn-lt"/>
                </a:rPr>
                <a:t>    </a:t>
              </a:r>
              <a:r>
                <a:rPr lang="ja-JP" sz="1050">
                  <a:ea typeface="+mn-lt"/>
                  <a:cs typeface="+mn-lt"/>
                </a:rPr>
                <a:t>酌量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绿芥末膏不用也行</a:t>
              </a:r>
              <a:r>
                <a:rPr lang="en-US" sz="1050" dirty="0">
                  <a:ea typeface="+mn-lt"/>
                  <a:cs typeface="+mn-lt"/>
                </a:rPr>
                <a:t>   </a:t>
              </a:r>
              <a:r>
                <a:rPr lang="en-US" altLang="ja-JP" sz="1050" dirty="0">
                  <a:ea typeface="+mn-lt"/>
                  <a:cs typeface="+mn-lt"/>
                </a:rPr>
                <a:t> </a:t>
              </a:r>
              <a:r>
                <a:rPr lang="ja-JP" altLang="en-US" sz="1050">
                  <a:ea typeface="+mn-lt"/>
                  <a:cs typeface="+mn-lt"/>
                </a:rPr>
                <a:t>酌量</a:t>
              </a:r>
              <a:endParaRPr lang="en-US" sz="1050">
                <a:cs typeface="Microsoft New Tai Lue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2DFF23B-12B9-DFFF-5AB5-A38ED652C7FE}"/>
                </a:ext>
              </a:extLst>
            </p:cNvPr>
            <p:cNvSpPr/>
            <p:nvPr/>
          </p:nvSpPr>
          <p:spPr>
            <a:xfrm>
              <a:off x="6004957" y="1713631"/>
              <a:ext cx="6073128" cy="490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EF6935E5-6755-7D41-77C4-C197EABBEA8C}"/>
                </a:ext>
              </a:extLst>
            </p:cNvPr>
            <p:cNvSpPr txBox="1">
              <a:spLocks/>
            </p:cNvSpPr>
            <p:nvPr/>
          </p:nvSpPr>
          <p:spPr>
            <a:xfrm>
              <a:off x="6036712" y="1185379"/>
              <a:ext cx="4399277" cy="59407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1463" indent="-271463" algn="l" defTabSz="685800" rtl="0" eaLnBrk="1" latinLnBrk="0" hangingPunct="1">
                <a:lnSpc>
                  <a:spcPct val="10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lang="da-DK" sz="2400" kern="1200" spc="45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5781" marR="0" indent="-264319" algn="l" defTabSz="685800" rtl="0" eaLnBrk="1" fontAlgn="auto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45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lang="da-DK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lang="da-DK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8038" indent="-271463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lang="da-DK" sz="1600" kern="1200" spc="45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600">
                  <a:ea typeface="+mn-lt"/>
                  <a:cs typeface="+mn-lt"/>
                </a:rPr>
                <a:t>Recipes</a:t>
              </a:r>
              <a:endParaRPr lang="en-US" sz="3600">
                <a:cs typeface="Microsoft New Tai L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8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1BB8FA6-59E2-D754-15AB-FF1F47F5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US" dirty="0">
                <a:ea typeface="Open Sans Extrabold"/>
                <a:cs typeface="Microsoft New Tai Lue"/>
              </a:rPr>
              <a:t>Domains</a:t>
            </a:r>
            <a:endParaRPr lang="en-US" dirty="0"/>
          </a:p>
        </p:txBody>
      </p:sp>
      <p:pic>
        <p:nvPicPr>
          <p:cNvPr id="7" name="Content Placeholder 6" descr="Cultural axes and examples">
            <a:extLst>
              <a:ext uri="{FF2B5EF4-FFF2-40B4-BE49-F238E27FC236}">
                <a16:creationId xmlns:a16="http://schemas.microsoft.com/office/drawing/2014/main" id="{C9D74E1C-3485-D689-5709-4A627603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356348" y="1200804"/>
            <a:ext cx="9655169" cy="5430379"/>
          </a:xfrm>
          <a:noFill/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8303A43-4201-D7EE-E7F4-21A82FAA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DCF980E-95B6-9B80-7348-F026A517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/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28</a:t>
            </a:fld>
            <a:endParaRPr lang="en-GB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576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DB75-2A20-490F-6037-9325AC69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/>
              <a:t>Adaptation with models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1C77-A5D7-2F20-118D-D0A12D24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EB3A3-298B-D97A-50AF-D391FC67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29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D50A08D-A272-961A-940B-A88CFA408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075317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313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78A8-4DA7-E214-DCA3-B878CB00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4" y="620714"/>
            <a:ext cx="11012486" cy="865186"/>
          </a:xfrm>
        </p:spPr>
        <p:txBody>
          <a:bodyPr anchor="t">
            <a:normAutofit/>
          </a:bodyPr>
          <a:lstStyle/>
          <a:p>
            <a:r>
              <a:rPr lang="en-GB"/>
              <a:t>What is culture?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6F540-BD20-A5F7-A420-AC85C15E9F47}"/>
              </a:ext>
            </a:extLst>
          </p:cNvPr>
          <p:cNvSpPr txBox="1"/>
          <p:nvPr/>
        </p:nvSpPr>
        <p:spPr>
          <a:xfrm>
            <a:off x="588964" y="6074229"/>
            <a:ext cx="10787596" cy="7219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hlinkClick r:id="rId3"/>
              </a:rPr>
              <a:t>Cultural anthropology: Asking questions about humanity</a:t>
            </a:r>
            <a:r>
              <a:rPr lang="en-US" sz="2000" dirty="0"/>
              <a:t> (Welsch and </a:t>
            </a:r>
            <a:r>
              <a:rPr lang="en-US" sz="2000" dirty="0" err="1"/>
              <a:t>Vivanco</a:t>
            </a:r>
            <a:r>
              <a:rPr lang="en-US" sz="2000" dirty="0"/>
              <a:t>, 2015)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5D70-B8D0-EE84-4C15-A9DD6F56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5E317-6E58-A924-4DF3-C0055828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CA70B615-0799-9951-E715-948C314CD0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94168703"/>
              </p:ext>
            </p:extLst>
          </p:nvPr>
        </p:nvGraphicFramePr>
        <p:xfrm>
          <a:off x="588963" y="1628775"/>
          <a:ext cx="10787597" cy="425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97561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96FB-8806-CCAE-0B47-CE2CEE1F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 anchor="t">
            <a:normAutofit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5BF73-BD40-38BB-D990-F5AA25EF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2926C-CB51-B00A-9C42-D5912087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76CF4BF-22DA-4DB5-A645-BA82F771F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69835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8386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8E93A-570E-3DBE-B007-10B999EF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E4143-71D4-68AE-D9F1-3A414754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31</a:t>
            </a:fld>
            <a:endParaRPr lang="en-GB" dirty="0"/>
          </a:p>
        </p:txBody>
      </p:sp>
      <p:sp>
        <p:nvSpPr>
          <p:cNvPr id="11" name="Shape 982">
            <a:extLst>
              <a:ext uri="{FF2B5EF4-FFF2-40B4-BE49-F238E27FC236}">
                <a16:creationId xmlns:a16="http://schemas.microsoft.com/office/drawing/2014/main" id="{3704F457-2FBA-9920-A444-DC792C40AED5}"/>
              </a:ext>
            </a:extLst>
          </p:cNvPr>
          <p:cNvSpPr txBox="1">
            <a:spLocks/>
          </p:cNvSpPr>
          <p:nvPr/>
        </p:nvSpPr>
        <p:spPr>
          <a:xfrm>
            <a:off x="2111376" y="503168"/>
            <a:ext cx="7967663" cy="4668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6000" dirty="0">
                <a:solidFill>
                  <a:schemeClr val="tx1"/>
                </a:solidFill>
              </a:rPr>
              <a:t>Thanks!</a:t>
            </a:r>
            <a:br>
              <a:rPr lang="en-GB" sz="6000" dirty="0">
                <a:solidFill>
                  <a:schemeClr val="tx1"/>
                </a:solidFill>
              </a:rPr>
            </a:br>
            <a:r>
              <a:rPr lang="en-GB" sz="6600" dirty="0"/>
              <a:t>danielhers.github.io</a:t>
            </a:r>
            <a:br>
              <a:rPr lang="en-GB" sz="6600" dirty="0"/>
            </a:br>
            <a:r>
              <a:rPr lang="en-GB" sz="6600" dirty="0"/>
              <a:t>dh@di.ku.dk</a:t>
            </a:r>
            <a:br>
              <a:rPr lang="en-GB" sz="6600" dirty="0"/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DEF46-144B-445D-A25E-416A91E6B884}"/>
              </a:ext>
            </a:extLst>
          </p:cNvPr>
          <p:cNvSpPr txBox="1"/>
          <p:nvPr/>
        </p:nvSpPr>
        <p:spPr>
          <a:xfrm>
            <a:off x="1695774" y="5680129"/>
            <a:ext cx="35439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Arial"/>
              </a:rPr>
              <a:t>@daniel_hers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3" name="Picture 5" descr="Logo&#10;&#10;Description automatically generated">
            <a:extLst>
              <a:ext uri="{FF2B5EF4-FFF2-40B4-BE49-F238E27FC236}">
                <a16:creationId xmlns:a16="http://schemas.microsoft.com/office/drawing/2014/main" id="{BD74AAD5-F277-C248-0CD4-8E0BAD0A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026" y="5305586"/>
            <a:ext cx="1400014" cy="140001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687D784-50DA-9D3D-01FF-D887AD9AC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112" y="3626602"/>
            <a:ext cx="1529167" cy="152916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E29A6AF8-C5E2-C184-CAFC-99119ACDA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30" y="1908874"/>
            <a:ext cx="1393556" cy="1393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B067CE-8FE8-5191-C842-577BD8877EF7}"/>
              </a:ext>
            </a:extLst>
          </p:cNvPr>
          <p:cNvSpPr txBox="1"/>
          <p:nvPr/>
        </p:nvSpPr>
        <p:spPr>
          <a:xfrm>
            <a:off x="7210586" y="5654298"/>
            <a:ext cx="47644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</a:rPr>
              <a:t>sigmoid.social</a:t>
            </a:r>
            <a:r>
              <a:rPr lang="en-US" sz="4000" dirty="0">
                <a:solidFill>
                  <a:srgbClr val="7030A0"/>
                </a:solidFill>
              </a:rPr>
              <a:t>/@dh</a:t>
            </a:r>
          </a:p>
        </p:txBody>
      </p:sp>
      <p:pic>
        <p:nvPicPr>
          <p:cNvPr id="17" name="Picture 5" descr="Logo&#10;&#10;Description automatically generated">
            <a:extLst>
              <a:ext uri="{FF2B5EF4-FFF2-40B4-BE49-F238E27FC236}">
                <a16:creationId xmlns:a16="http://schemas.microsoft.com/office/drawing/2014/main" id="{B927662C-7639-0589-98CB-DA67C887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32" y="5094376"/>
            <a:ext cx="1960151" cy="196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32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991E-517C-C931-8989-588CD5080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Culture is dynamic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1EA98-EEBB-EC73-AE33-AA611C9D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BCE4B-1469-0BC0-42FF-6BB6D107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B4D15-1158-3D02-DB95-046826C43E0C}"/>
              </a:ext>
            </a:extLst>
          </p:cNvPr>
          <p:cNvSpPr txBox="1"/>
          <p:nvPr/>
        </p:nvSpPr>
        <p:spPr>
          <a:xfrm>
            <a:off x="588964" y="6269516"/>
            <a:ext cx="108809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Sentiment Classification of Historical Danish and Norwegian Literary Texts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>
                <a:latin typeface="Lucida Grande"/>
              </a:rPr>
              <a:t>(</a:t>
            </a:r>
            <a:r>
              <a:rPr lang="en-US" dirty="0">
                <a:ea typeface="+mn-lt"/>
                <a:cs typeface="+mn-lt"/>
              </a:rPr>
              <a:t>Al-Laith </a:t>
            </a:r>
            <a:r>
              <a:rPr lang="en-US" dirty="0">
                <a:latin typeface="Lucida Grande"/>
              </a:rPr>
              <a:t>et al., accepted to </a:t>
            </a:r>
            <a:r>
              <a:rPr lang="en-US" dirty="0" err="1">
                <a:latin typeface="Lucida Grande"/>
              </a:rPr>
              <a:t>NoDaLiDa</a:t>
            </a:r>
            <a:r>
              <a:rPr lang="en-US" dirty="0">
                <a:latin typeface="Lucida Grande"/>
              </a:rPr>
              <a:t> 2023)</a:t>
            </a:r>
            <a:endParaRPr lang="en-US" dirty="0">
              <a:latin typeface="Microsoft New Tai Lue"/>
              <a:cs typeface="Microsoft New Tai Lue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B3C5FB-E4C3-7A77-C38D-7DB2BEBE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32" y="1312621"/>
            <a:ext cx="10146558" cy="47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82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515B-85C7-50E7-1E42-B8A0D0E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Extrabold"/>
                <a:cs typeface="Microsoft New Tai Lue"/>
              </a:rPr>
              <a:t>Translated datasets</a:t>
            </a:r>
            <a:endParaRPr lang="en-US" dirty="0"/>
          </a:p>
        </p:txBody>
      </p: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19731B79-95F3-0835-B3C6-0C4892CA4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282" y="1879296"/>
            <a:ext cx="5744480" cy="34731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42E12-8067-1CD8-3DE4-C58B9A24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BBC25-A33A-1612-8BCB-A9C422E0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F0D2E-8AC1-70FA-1B1A-E8094A73756B}"/>
              </a:ext>
            </a:extLst>
          </p:cNvPr>
          <p:cNvSpPr txBox="1"/>
          <p:nvPr/>
        </p:nvSpPr>
        <p:spPr>
          <a:xfrm>
            <a:off x="6519798" y="5580346"/>
            <a:ext cx="52327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On Evaluating Multilingual Compositional Generalization with Translated Datasets (Wang and </a:t>
            </a:r>
            <a:r>
              <a:rPr lang="en-US" dirty="0" err="1"/>
              <a:t>Hershcovich</a:t>
            </a:r>
            <a:r>
              <a:rPr lang="en-US" dirty="0"/>
              <a:t>, accepted to ACL 2023)</a:t>
            </a:r>
            <a:endParaRPr lang="en-US" dirty="0">
              <a:cs typeface="Microsoft New Tai L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4806-4E50-0EE5-BCDF-B8049877929E}"/>
              </a:ext>
            </a:extLst>
          </p:cNvPr>
          <p:cNvSpPr txBox="1"/>
          <p:nvPr/>
        </p:nvSpPr>
        <p:spPr>
          <a:xfrm>
            <a:off x="663879" y="5679510"/>
            <a:ext cx="553024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446E9B"/>
                </a:solidFill>
                <a:latin typeface="-apple-system"/>
                <a:hlinkClick r:id="rId4"/>
              </a:rPr>
              <a:t>Compositional Generalization in Multilingual Semantic Parsing over Wikidata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(Cui et al., TACL 2022)</a:t>
            </a:r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8A7D3AAD-CE5B-3937-79C9-93600F589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948" y="1815450"/>
            <a:ext cx="5535459" cy="37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1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6880180E-BB56-1A0A-9D93-BAC9ECEA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620714"/>
            <a:ext cx="11012488" cy="863599"/>
          </a:xfrm>
        </p:spPr>
        <p:txBody>
          <a:bodyPr/>
          <a:lstStyle/>
          <a:p>
            <a:r>
              <a:rPr lang="en-GB" b="0" dirty="0"/>
              <a:t>Granularities of variation</a:t>
            </a: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7282-270E-A15A-25B0-CE689589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196A9-2A0B-CA5D-7136-69E1C8F8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C6FD064-55B4-BCDA-6394-8FD00D2AE1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75472"/>
              </p:ext>
            </p:extLst>
          </p:nvPr>
        </p:nvGraphicFramePr>
        <p:xfrm>
          <a:off x="588963" y="1628775"/>
          <a:ext cx="11012488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517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8C66-C4EC-7921-F03F-A03E0042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 dimensions in NLP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0E6D4-0C31-F667-F4DE-56736344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36F6-B462-B653-44F6-A9213ED2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CFE8-659B-19DD-AD74-76BF49CD19AF}"/>
              </a:ext>
            </a:extLst>
          </p:cNvPr>
          <p:cNvSpPr txBox="1"/>
          <p:nvPr/>
        </p:nvSpPr>
        <p:spPr>
          <a:xfrm>
            <a:off x="1062318" y="6237286"/>
            <a:ext cx="943644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212529"/>
                </a:solidFill>
                <a:latin typeface="-apple-system"/>
                <a:hlinkClick r:id="rId3"/>
              </a:rPr>
              <a:t>Challenges and Strategies in Cross-Cultural NLP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 (</a:t>
            </a:r>
            <a:r>
              <a:rPr lang="en-US" sz="2000" dirty="0">
                <a:ea typeface="+mn-lt"/>
                <a:cs typeface="+mn-lt"/>
              </a:rPr>
              <a:t>Hershcovich et</a:t>
            </a:r>
            <a:r>
              <a:rPr lang="en-US" sz="2000" dirty="0">
                <a:solidFill>
                  <a:srgbClr val="000000"/>
                </a:solidFill>
                <a:latin typeface="Microsoft New Tai Lue"/>
                <a:cs typeface="Microsoft New Tai Lue"/>
              </a:rPr>
              <a:t> al.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, ACL 2022)</a:t>
            </a:r>
            <a:endParaRPr lang="en-US" sz="2000" dirty="0">
              <a:cs typeface="Microsoft New Tai Lue"/>
            </a:endParaRPr>
          </a:p>
        </p:txBody>
      </p:sp>
      <p:pic>
        <p:nvPicPr>
          <p:cNvPr id="17" name="Content Placeholder 16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0875016E-EE25-46DE-AFB5-CEBF46D4A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40896" y="1433793"/>
            <a:ext cx="8308622" cy="4673600"/>
          </a:xfrm>
        </p:spPr>
      </p:pic>
    </p:spTree>
    <p:extLst>
      <p:ext uri="{BB962C8B-B14F-4D97-AF65-F5344CB8AC3E}">
        <p14:creationId xmlns:p14="http://schemas.microsoft.com/office/powerpoint/2010/main" val="3490199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chment-lined baking sheet filled with purple and green kale">
            <a:extLst>
              <a:ext uri="{FF2B5EF4-FFF2-40B4-BE49-F238E27FC236}">
                <a16:creationId xmlns:a16="http://schemas.microsoft.com/office/drawing/2014/main" id="{BFC23E21-EB3A-11B1-2401-7CCDC542E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b="15578"/>
          <a:stretch/>
        </p:blipFill>
        <p:spPr bwMode="auto">
          <a:xfrm>
            <a:off x="6232354" y="1230407"/>
            <a:ext cx="5958062" cy="5197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CA2313-83E0-643B-AC8E-7F92CAD6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5" y="620712"/>
            <a:ext cx="11012486" cy="865187"/>
          </a:xfrm>
        </p:spPr>
        <p:txBody>
          <a:bodyPr anchor="t">
            <a:normAutofit/>
          </a:bodyPr>
          <a:lstStyle/>
          <a:p>
            <a:r>
              <a:rPr lang="en-GB" dirty="0"/>
              <a:t>Linguistic form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EB74DF-0086-F148-2B5D-6EC844AE2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" t="22251" r="113"/>
          <a:stretch/>
        </p:blipFill>
        <p:spPr>
          <a:xfrm>
            <a:off x="591170" y="2386852"/>
            <a:ext cx="7140225" cy="404084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4025F-E851-99F3-6A0B-D3068C6C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29111" y="85745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5/05/2023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4B6AB-4C29-6980-0989-C76DDD58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9691" y="85745"/>
            <a:ext cx="381759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393437B-FCB9-C5AE-598E-2D6E64B04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82" y="1376266"/>
            <a:ext cx="56944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Give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me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one-sentence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kale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chips</a:t>
            </a:r>
            <a:r>
              <a:rPr kumimoji="0" lang="da-DK" altLang="da-DK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English,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Hebrew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Arabic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Danish, Mandarin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Chinese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Korean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, Greek, Hindi,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Bulgarian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and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Turkish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 Do not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say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which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languages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they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are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3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5309D80-8B3C-C85F-415C-DC730A87EE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6466" b="6466"/>
          <a:stretch/>
        </p:blipFill>
        <p:spPr>
          <a:xfrm>
            <a:off x="588964" y="1346477"/>
            <a:ext cx="5062506" cy="441608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18A0F9-2087-3BCF-5CD8-E8E51478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F7694-6B25-90F3-0AF7-BACB222F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819CA-E836-A24E-4917-9818CFB2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B49DF-499F-62C6-EC25-79B8D9B22BF2}"/>
              </a:ext>
            </a:extLst>
          </p:cNvPr>
          <p:cNvSpPr txBox="1"/>
          <p:nvPr/>
        </p:nvSpPr>
        <p:spPr>
          <a:xfrm>
            <a:off x="588964" y="5973676"/>
            <a:ext cx="5507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u="none" strike="noStrike" dirty="0" err="1">
                <a:solidFill>
                  <a:srgbClr val="446E9B"/>
                </a:solidFill>
                <a:effectLst/>
                <a:latin typeface="-apple-system"/>
                <a:hlinkClick r:id="rId4"/>
              </a:rPr>
              <a:t>Olá</a:t>
            </a:r>
            <a:r>
              <a:rPr lang="da-DK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, Bonjour, Salve! XFORMAL: A Benchmark for Multilingual </a:t>
            </a:r>
            <a:r>
              <a:rPr lang="da-DK" b="0" i="0" u="none" strike="noStrike" dirty="0" err="1">
                <a:solidFill>
                  <a:srgbClr val="446E9B"/>
                </a:solidFill>
                <a:effectLst/>
                <a:latin typeface="-apple-system"/>
                <a:hlinkClick r:id="rId4"/>
              </a:rPr>
              <a:t>Formality</a:t>
            </a:r>
            <a:r>
              <a:rPr lang="da-DK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 Style Transfer</a:t>
            </a:r>
            <a:r>
              <a:rPr lang="da-DK" b="0" i="0" dirty="0">
                <a:solidFill>
                  <a:srgbClr val="212529"/>
                </a:solidFill>
                <a:effectLst/>
                <a:latin typeface="-apple-system"/>
              </a:rPr>
              <a:t> (</a:t>
            </a:r>
            <a:r>
              <a:rPr lang="da-DK" b="0" i="0" dirty="0" err="1">
                <a:solidFill>
                  <a:srgbClr val="212529"/>
                </a:solidFill>
                <a:effectLst/>
                <a:latin typeface="-apple-system"/>
              </a:rPr>
              <a:t>Briakou</a:t>
            </a:r>
            <a:r>
              <a:rPr lang="da-DK" b="0" i="0" dirty="0">
                <a:solidFill>
                  <a:srgbClr val="212529"/>
                </a:solidFill>
                <a:effectLst/>
                <a:latin typeface="-apple-system"/>
              </a:rPr>
              <a:t> et al., NAACL 2021)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581AC-23B3-FAFE-1179-41EA5A080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991" y="1308557"/>
            <a:ext cx="3019361" cy="943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7FA4B5-917D-156C-C7A7-02014A825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91" y="2318610"/>
            <a:ext cx="5102459" cy="1241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7D931F-4903-995C-ADF5-C390A5249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421" y="3624869"/>
            <a:ext cx="4620270" cy="20386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68967A-EA16-B2BD-4C75-52CC52B1D13F}"/>
              </a:ext>
            </a:extLst>
          </p:cNvPr>
          <p:cNvSpPr txBox="1"/>
          <p:nvPr/>
        </p:nvSpPr>
        <p:spPr>
          <a:xfrm>
            <a:off x="6344148" y="6027003"/>
            <a:ext cx="5660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8"/>
              </a:rPr>
              <a:t>Few-shot Controllable Style Transfer for Low-Resource Multilingual Settings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(Krishna et al., ACL 2022)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A957F7-79FB-91E5-6967-359C4F562409}"/>
              </a:ext>
            </a:extLst>
          </p:cNvPr>
          <p:cNvSpPr txBox="1"/>
          <p:nvPr/>
        </p:nvSpPr>
        <p:spPr>
          <a:xfrm>
            <a:off x="588963" y="1154207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/>
              <a:t>BRAZILIAN-PORTUGUESE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3D4540-2E5D-5C40-6817-7DBFA0C8A90A}"/>
              </a:ext>
            </a:extLst>
          </p:cNvPr>
          <p:cNvSpPr txBox="1"/>
          <p:nvPr/>
        </p:nvSpPr>
        <p:spPr>
          <a:xfrm>
            <a:off x="588962" y="2722114"/>
            <a:ext cx="51797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a-DK" dirty="0"/>
              <a:t>FRENCH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6AE8F-50F1-B6EF-2016-D663E9959EE0}"/>
              </a:ext>
            </a:extLst>
          </p:cNvPr>
          <p:cNvSpPr txBox="1"/>
          <p:nvPr/>
        </p:nvSpPr>
        <p:spPr>
          <a:xfrm>
            <a:off x="588961" y="4368129"/>
            <a:ext cx="51797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ITALIAN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C7E5EB-ADBD-7CE9-5A72-2EA9D3F2CB69}"/>
              </a:ext>
            </a:extLst>
          </p:cNvPr>
          <p:cNvSpPr txBox="1"/>
          <p:nvPr/>
        </p:nvSpPr>
        <p:spPr>
          <a:xfrm>
            <a:off x="6344148" y="943999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HINDI</a:t>
            </a:r>
            <a:endParaRPr lang="en-GB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6F336E-E733-01F5-73C0-EE9DE3D47C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543" b="70032"/>
          <a:stretch/>
        </p:blipFill>
        <p:spPr>
          <a:xfrm>
            <a:off x="0" y="1419919"/>
            <a:ext cx="696430" cy="2072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1E99B8-7A19-CD7E-1816-2D636AFEE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543" b="70032"/>
          <a:stretch/>
        </p:blipFill>
        <p:spPr>
          <a:xfrm>
            <a:off x="0" y="3095322"/>
            <a:ext cx="696430" cy="20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3BE48A-6F30-7080-D315-4AC437E78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543" b="70032"/>
          <a:stretch/>
        </p:blipFill>
        <p:spPr>
          <a:xfrm>
            <a:off x="0" y="4826111"/>
            <a:ext cx="696430" cy="2072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75D6C3-230B-EF7E-B5EC-F794841B04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344" b="77692"/>
          <a:stretch/>
        </p:blipFill>
        <p:spPr>
          <a:xfrm>
            <a:off x="0" y="2081468"/>
            <a:ext cx="588961" cy="2042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D11079-B9D6-01DA-110C-00C9F51F5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344" b="77692"/>
          <a:stretch/>
        </p:blipFill>
        <p:spPr>
          <a:xfrm>
            <a:off x="0" y="3755400"/>
            <a:ext cx="588961" cy="2042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FF121D-98EB-8BBE-D603-D849FE5181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344" b="77692"/>
          <a:stretch/>
        </p:blipFill>
        <p:spPr>
          <a:xfrm>
            <a:off x="4548" y="5458129"/>
            <a:ext cx="588961" cy="20424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4B7D6A9-EE3C-8194-2B71-522FBC645BA7}"/>
              </a:ext>
            </a:extLst>
          </p:cNvPr>
          <p:cNvSpPr/>
          <p:nvPr/>
        </p:nvSpPr>
        <p:spPr>
          <a:xfrm>
            <a:off x="6498991" y="2583640"/>
            <a:ext cx="853030" cy="9768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2CC7B7-C621-2E71-712B-D63FA5F39D95}"/>
              </a:ext>
            </a:extLst>
          </p:cNvPr>
          <p:cNvSpPr/>
          <p:nvPr/>
        </p:nvSpPr>
        <p:spPr>
          <a:xfrm>
            <a:off x="0" y="1135362"/>
            <a:ext cx="5560043" cy="1586752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C56205-7234-68F0-DE55-953DBFBCAE3C}"/>
              </a:ext>
            </a:extLst>
          </p:cNvPr>
          <p:cNvSpPr/>
          <p:nvPr/>
        </p:nvSpPr>
        <p:spPr>
          <a:xfrm>
            <a:off x="-1" y="2769022"/>
            <a:ext cx="5560043" cy="1586752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CB485D-3C5E-1E92-4432-2F6AC9EF07E1}"/>
              </a:ext>
            </a:extLst>
          </p:cNvPr>
          <p:cNvSpPr/>
          <p:nvPr/>
        </p:nvSpPr>
        <p:spPr>
          <a:xfrm>
            <a:off x="0" y="4412486"/>
            <a:ext cx="5560043" cy="1586752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EF6379-7288-5EF8-EEE0-A084D9AFE3F3}"/>
              </a:ext>
            </a:extLst>
          </p:cNvPr>
          <p:cNvSpPr/>
          <p:nvPr/>
        </p:nvSpPr>
        <p:spPr>
          <a:xfrm>
            <a:off x="6270198" y="620712"/>
            <a:ext cx="5560043" cy="5378526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4883-BAC0-06B7-B566-2D5DCEA0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E350-0EE3-8C89-FBA1-40BAF920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CEC2B-CF41-77BD-10E5-0ECDA65C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AB07A-8CD8-BE45-B8A2-4764FB93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3" y="1619365"/>
            <a:ext cx="6089543" cy="5238635"/>
          </a:xfrm>
          <a:prstGeom prst="rect">
            <a:avLst/>
          </a:prstGeom>
        </p:spPr>
      </p:pic>
      <p:pic>
        <p:nvPicPr>
          <p:cNvPr id="3074" name="Picture 2" descr="fresh kale sauteed in frying pan">
            <a:extLst>
              <a:ext uri="{FF2B5EF4-FFF2-40B4-BE49-F238E27FC236}">
                <a16:creationId xmlns:a16="http://schemas.microsoft.com/office/drawing/2014/main" id="{1F4BE197-3C08-A0FE-BFE6-B8755FF6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06" y="1051821"/>
            <a:ext cx="4292974" cy="572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39A9F0B-F057-24A8-D9A9-03758041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85" y="1173089"/>
            <a:ext cx="628229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Adapt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the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recipe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to the common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ingredients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,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cooking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methods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 and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Söhne"/>
              </a:rPr>
              <a:t>tools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in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each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culture's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cuisine.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</a:br>
            <a:endParaRPr kumimoji="0" lang="da-DK" altLang="da-DK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F2EB4-9312-8E13-E6A1-655C9B5DFB29}"/>
              </a:ext>
            </a:extLst>
          </p:cNvPr>
          <p:cNvSpPr/>
          <p:nvPr/>
        </p:nvSpPr>
        <p:spPr>
          <a:xfrm>
            <a:off x="5007721" y="2669557"/>
            <a:ext cx="4664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0C9B0-6535-C455-ABAA-AD05E6D0EEBB}"/>
              </a:ext>
            </a:extLst>
          </p:cNvPr>
          <p:cNvSpPr/>
          <p:nvPr/>
        </p:nvSpPr>
        <p:spPr>
          <a:xfrm>
            <a:off x="6212101" y="2669557"/>
            <a:ext cx="243931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7B1933-0BDD-36AA-9AAC-403B767D8F36}"/>
              </a:ext>
            </a:extLst>
          </p:cNvPr>
          <p:cNvSpPr/>
          <p:nvPr/>
        </p:nvSpPr>
        <p:spPr>
          <a:xfrm>
            <a:off x="745657" y="3980932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4A9355-FD99-9ED3-892A-8C4ECF0BEFAE}"/>
              </a:ext>
            </a:extLst>
          </p:cNvPr>
          <p:cNvSpPr/>
          <p:nvPr/>
        </p:nvSpPr>
        <p:spPr>
          <a:xfrm>
            <a:off x="745657" y="4452552"/>
            <a:ext cx="2494633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7677B-753F-0E74-7638-DCC7B386261D}"/>
              </a:ext>
            </a:extLst>
          </p:cNvPr>
          <p:cNvSpPr/>
          <p:nvPr/>
        </p:nvSpPr>
        <p:spPr>
          <a:xfrm>
            <a:off x="745657" y="4983253"/>
            <a:ext cx="1727519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F4DF2A-F735-4E44-63CD-313A20D06C56}"/>
              </a:ext>
            </a:extLst>
          </p:cNvPr>
          <p:cNvSpPr/>
          <p:nvPr/>
        </p:nvSpPr>
        <p:spPr>
          <a:xfrm>
            <a:off x="4095639" y="5238635"/>
            <a:ext cx="1581005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10E42-733A-A631-E772-DD6AE998508C}"/>
              </a:ext>
            </a:extLst>
          </p:cNvPr>
          <p:cNvSpPr/>
          <p:nvPr/>
        </p:nvSpPr>
        <p:spPr>
          <a:xfrm>
            <a:off x="5902462" y="5797753"/>
            <a:ext cx="694720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048D4-2E3D-E84D-FDA4-C05876F30590}"/>
              </a:ext>
            </a:extLst>
          </p:cNvPr>
          <p:cNvSpPr/>
          <p:nvPr/>
        </p:nvSpPr>
        <p:spPr>
          <a:xfrm>
            <a:off x="745657" y="6578310"/>
            <a:ext cx="1199744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5E493D-4D8C-6997-B302-0FCCC33131F9}"/>
              </a:ext>
            </a:extLst>
          </p:cNvPr>
          <p:cNvSpPr/>
          <p:nvPr/>
        </p:nvSpPr>
        <p:spPr>
          <a:xfrm>
            <a:off x="5711170" y="3190162"/>
            <a:ext cx="886012" cy="257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0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DEC3-9E8F-460D-60A8-25A34C0D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29231-1BE2-3EA3-5CB5-126C610A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5/05/2023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CB293-02B6-D4D6-8849-F7ABD0F4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E65579-7F38-3715-F8EB-8577E0AEE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1251092"/>
            <a:ext cx="11012487" cy="2177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569D6-68C9-A459-7366-BC264DA14AE3}"/>
              </a:ext>
            </a:extLst>
          </p:cNvPr>
          <p:cNvSpPr txBox="1"/>
          <p:nvPr/>
        </p:nvSpPr>
        <p:spPr>
          <a:xfrm>
            <a:off x="2193862" y="6052620"/>
            <a:ext cx="895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446E9B"/>
                </a:solidFill>
                <a:effectLst/>
                <a:latin typeface="-apple-system"/>
                <a:hlinkClick r:id="rId4"/>
              </a:rPr>
              <a:t>Visually Grounded Reasoning across Languages and Cultures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(Liu et al., EMNLP 2021)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315D7-139C-716E-5362-78CC133BE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451" y="3582959"/>
            <a:ext cx="4473514" cy="231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66509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22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DA3A09"/>
      </a:accent2>
      <a:accent3>
        <a:srgbClr val="415470"/>
      </a:accent3>
      <a:accent4>
        <a:srgbClr val="197F8E"/>
      </a:accent4>
      <a:accent5>
        <a:srgbClr val="FFBD37"/>
      </a:accent5>
      <a:accent6>
        <a:srgbClr val="4B8324"/>
      </a:accent6>
      <a:hlink>
        <a:srgbClr val="2C6693"/>
      </a:hlink>
      <a:folHlink>
        <a:srgbClr val="000000"/>
      </a:folHlink>
    </a:clrScheme>
    <a:fontScheme name="Københavns Universitet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x9_ENG_full.potx" id="{1FF5F694-8460-46EC-8045-78F138309918}" vid="{3D18AE27-FB3B-440A-8D79-7AD44E56F5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16x9_ENG_small</Template>
  <TotalTime>12083</TotalTime>
  <Words>2016</Words>
  <Application>Microsoft Office PowerPoint</Application>
  <PresentationFormat>Widescreen</PresentationFormat>
  <Paragraphs>374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-apple-system</vt:lpstr>
      <vt:lpstr>Arial</vt:lpstr>
      <vt:lpstr>Arial,Sans-Serif</vt:lpstr>
      <vt:lpstr>Calibri</vt:lpstr>
      <vt:lpstr>Lucida Grande</vt:lpstr>
      <vt:lpstr>Lyon</vt:lpstr>
      <vt:lpstr>Microsoft New Tai Lue</vt:lpstr>
      <vt:lpstr>Proxima Nova</vt:lpstr>
      <vt:lpstr>Söhne</vt:lpstr>
      <vt:lpstr>Brugerdefineret design</vt:lpstr>
      <vt:lpstr>PowerPoint Presentation</vt:lpstr>
      <vt:lpstr>Agenda</vt:lpstr>
      <vt:lpstr>What is culture?</vt:lpstr>
      <vt:lpstr>Granularities of variation</vt:lpstr>
      <vt:lpstr>Cultural dimensions in NLP</vt:lpstr>
      <vt:lpstr>Linguistic form</vt:lpstr>
      <vt:lpstr>Style</vt:lpstr>
      <vt:lpstr>Common ground</vt:lpstr>
      <vt:lpstr>Conceptualization</vt:lpstr>
      <vt:lpstr>Commonsense</vt:lpstr>
      <vt:lpstr>Aboutness</vt:lpstr>
      <vt:lpstr>Topics and entities</vt:lpstr>
      <vt:lpstr>Objectives and values</vt:lpstr>
      <vt:lpstr>Moral values</vt:lpstr>
      <vt:lpstr>Meta-objectives</vt:lpstr>
      <vt:lpstr>Value bias in language models</vt:lpstr>
      <vt:lpstr>Adaptation of models</vt:lpstr>
      <vt:lpstr>Culturally grounded objectives</vt:lpstr>
      <vt:lpstr>Language (and culture) distribution</vt:lpstr>
      <vt:lpstr>Transfer learning</vt:lpstr>
      <vt:lpstr>Cultural prompts: interviewing bots</vt:lpstr>
      <vt:lpstr>Knowledge vs. identity</vt:lpstr>
      <vt:lpstr>Commonsense probing</vt:lpstr>
      <vt:lpstr>Factual knowledge probing</vt:lpstr>
      <vt:lpstr>Knowledge representation</vt:lpstr>
      <vt:lpstr>Who decides what is the desired target culture?</vt:lpstr>
      <vt:lpstr>Cultural translation</vt:lpstr>
      <vt:lpstr>Domains</vt:lpstr>
      <vt:lpstr>Adaptation with models </vt:lpstr>
      <vt:lpstr>Conclusion</vt:lpstr>
      <vt:lpstr>PowerPoint Presentation</vt:lpstr>
      <vt:lpstr>Culture is dynamic</vt:lpstr>
      <vt:lpstr>Translated datasets</vt:lpstr>
    </vt:vector>
  </TitlesOfParts>
  <Company>University of Copenhagen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Hershcovich</dc:creator>
  <cp:lastModifiedBy>Daniel Hershcovich</cp:lastModifiedBy>
  <cp:revision>413</cp:revision>
  <dcterms:created xsi:type="dcterms:W3CDTF">2023-04-25T13:18:29Z</dcterms:created>
  <dcterms:modified xsi:type="dcterms:W3CDTF">2023-05-05T09:24:01Z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MSIP_Label_6a2630e2-1ac5-455e-8217-0156b1936a76_Enabled">
    <vt:lpwstr>true</vt:lpwstr>
  </property>
  <property fmtid="{D5CDD505-2E9C-101B-9397-08002B2CF9AE}" pid="4" name="MSIP_Label_6a2630e2-1ac5-455e-8217-0156b1936a76_SetDate">
    <vt:lpwstr>2023-04-25T13:18:52Z</vt:lpwstr>
  </property>
  <property fmtid="{D5CDD505-2E9C-101B-9397-08002B2CF9AE}" pid="5" name="MSIP_Label_6a2630e2-1ac5-455e-8217-0156b1936a76_Method">
    <vt:lpwstr>Standard</vt:lpwstr>
  </property>
  <property fmtid="{D5CDD505-2E9C-101B-9397-08002B2CF9AE}" pid="6" name="MSIP_Label_6a2630e2-1ac5-455e-8217-0156b1936a76_Name">
    <vt:lpwstr>Notclass</vt:lpwstr>
  </property>
  <property fmtid="{D5CDD505-2E9C-101B-9397-08002B2CF9AE}" pid="7" name="MSIP_Label_6a2630e2-1ac5-455e-8217-0156b1936a76_SiteId">
    <vt:lpwstr>a3927f91-cda1-4696-af89-8c9f1ceffa91</vt:lpwstr>
  </property>
  <property fmtid="{D5CDD505-2E9C-101B-9397-08002B2CF9AE}" pid="8" name="MSIP_Label_6a2630e2-1ac5-455e-8217-0156b1936a76_ActionId">
    <vt:lpwstr>668ee661-9201-4b8d-abb4-111263bfdff4</vt:lpwstr>
  </property>
  <property fmtid="{D5CDD505-2E9C-101B-9397-08002B2CF9AE}" pid="9" name="MSIP_Label_6a2630e2-1ac5-455e-8217-0156b1936a76_ContentBits">
    <vt:lpwstr>0</vt:lpwstr>
  </property>
</Properties>
</file>