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6" Type="http://schemas.microsoft.com/office/2020/02/relationships/classificationlabels" Target="docMetadata/LabelInfo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47"/>
  </p:notesMasterIdLst>
  <p:handoutMasterIdLst>
    <p:handoutMasterId r:id="rId48"/>
  </p:handoutMasterIdLst>
  <p:sldIdLst>
    <p:sldId id="441" r:id="rId2"/>
    <p:sldId id="685" r:id="rId3"/>
    <p:sldId id="450" r:id="rId4"/>
    <p:sldId id="647" r:id="rId5"/>
    <p:sldId id="702" r:id="rId6"/>
    <p:sldId id="636" r:id="rId7"/>
    <p:sldId id="637" r:id="rId8"/>
    <p:sldId id="655" r:id="rId9"/>
    <p:sldId id="640" r:id="rId10"/>
    <p:sldId id="656" r:id="rId11"/>
    <p:sldId id="703" r:id="rId12"/>
    <p:sldId id="482" r:id="rId13"/>
    <p:sldId id="462" r:id="rId14"/>
    <p:sldId id="630" r:id="rId15"/>
    <p:sldId id="682" r:id="rId16"/>
    <p:sldId id="704" r:id="rId17"/>
    <p:sldId id="692" r:id="rId18"/>
    <p:sldId id="698" r:id="rId19"/>
    <p:sldId id="699" r:id="rId20"/>
    <p:sldId id="700" r:id="rId21"/>
    <p:sldId id="701" r:id="rId22"/>
    <p:sldId id="667" r:id="rId23"/>
    <p:sldId id="697" r:id="rId24"/>
    <p:sldId id="672" r:id="rId25"/>
    <p:sldId id="673" r:id="rId26"/>
    <p:sldId id="694" r:id="rId27"/>
    <p:sldId id="693" r:id="rId28"/>
    <p:sldId id="696" r:id="rId29"/>
    <p:sldId id="705" r:id="rId30"/>
    <p:sldId id="707" r:id="rId31"/>
    <p:sldId id="706" r:id="rId32"/>
    <p:sldId id="708" r:id="rId33"/>
    <p:sldId id="709" r:id="rId34"/>
    <p:sldId id="716" r:id="rId35"/>
    <p:sldId id="688" r:id="rId36"/>
    <p:sldId id="689" r:id="rId37"/>
    <p:sldId id="681" r:id="rId38"/>
    <p:sldId id="712" r:id="rId39"/>
    <p:sldId id="683" r:id="rId40"/>
    <p:sldId id="711" r:id="rId41"/>
    <p:sldId id="717" r:id="rId42"/>
    <p:sldId id="718" r:id="rId43"/>
    <p:sldId id="714" r:id="rId44"/>
    <p:sldId id="715" r:id="rId45"/>
    <p:sldId id="69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6531DC-DF2F-FAB1-936B-AADDB13AC927}" name="Daniel Hershcovich" initials="DH" userId="S::xnz224@ku.dk::1b3d3cd0-fb94-4433-8a3c-38cce311c1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7440" autoAdjust="0"/>
  </p:normalViewPr>
  <p:slideViewPr>
    <p:cSldViewPr snapToGrid="0" showGuides="1">
      <p:cViewPr varScale="1">
        <p:scale>
          <a:sx n="160" d="100"/>
          <a:sy n="160" d="100"/>
        </p:scale>
        <p:origin x="114" y="138"/>
      </p:cViewPr>
      <p:guideLst>
        <p:guide orient="horz" pos="936"/>
        <p:guide orient="horz" pos="39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8" d="100"/>
          <a:sy n="78" d="100"/>
        </p:scale>
        <p:origin x="39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notesMaster" Target="notesMasters/notesMaster1.xml" /><Relationship Id="rId50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microsoft.com/office/2018/10/relationships/authors" Target="author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handoutMaster" Target="handoutMasters/handoutMaster1.xml" /><Relationship Id="rId8" Type="http://schemas.openxmlformats.org/officeDocument/2006/relationships/slide" Target="slides/slide7.xml" /><Relationship Id="rId51" Type="http://schemas.openxmlformats.org/officeDocument/2006/relationships/theme" Target="theme/theme1.xml" 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image" Target="../media/image68.svg" /><Relationship Id="rId1" Type="http://schemas.openxmlformats.org/officeDocument/2006/relationships/image" Target="../media/image67.png" /><Relationship Id="rId6" Type="http://schemas.openxmlformats.org/officeDocument/2006/relationships/image" Target="../media/image72.svg" /><Relationship Id="rId5" Type="http://schemas.openxmlformats.org/officeDocument/2006/relationships/image" Target="../media/image71.png" /><Relationship Id="rId4" Type="http://schemas.openxmlformats.org/officeDocument/2006/relationships/image" Target="../media/image70.svg" 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 /><Relationship Id="rId2" Type="http://schemas.openxmlformats.org/officeDocument/2006/relationships/image" Target="../media/image68.svg" /><Relationship Id="rId1" Type="http://schemas.openxmlformats.org/officeDocument/2006/relationships/image" Target="../media/image67.png" /><Relationship Id="rId6" Type="http://schemas.openxmlformats.org/officeDocument/2006/relationships/image" Target="../media/image76.svg" /><Relationship Id="rId5" Type="http://schemas.openxmlformats.org/officeDocument/2006/relationships/image" Target="../media/image75.png" /><Relationship Id="rId4" Type="http://schemas.openxmlformats.org/officeDocument/2006/relationships/image" Target="../media/image74.svg" 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 /><Relationship Id="rId2" Type="http://schemas.openxmlformats.org/officeDocument/2006/relationships/image" Target="../media/image79.svg" /><Relationship Id="rId1" Type="http://schemas.openxmlformats.org/officeDocument/2006/relationships/image" Target="../media/image78.png" /><Relationship Id="rId4" Type="http://schemas.openxmlformats.org/officeDocument/2006/relationships/image" Target="../media/image81.svg" 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 /><Relationship Id="rId3" Type="http://schemas.openxmlformats.org/officeDocument/2006/relationships/image" Target="../media/image83.png" /><Relationship Id="rId7" Type="http://schemas.openxmlformats.org/officeDocument/2006/relationships/image" Target="../media/image87.png" /><Relationship Id="rId12" Type="http://schemas.openxmlformats.org/officeDocument/2006/relationships/image" Target="../media/image92.svg" /><Relationship Id="rId2" Type="http://schemas.openxmlformats.org/officeDocument/2006/relationships/image" Target="../media/image68.svg" /><Relationship Id="rId1" Type="http://schemas.openxmlformats.org/officeDocument/2006/relationships/image" Target="../media/image67.png" /><Relationship Id="rId6" Type="http://schemas.openxmlformats.org/officeDocument/2006/relationships/image" Target="../media/image86.svg" /><Relationship Id="rId11" Type="http://schemas.openxmlformats.org/officeDocument/2006/relationships/image" Target="../media/image91.png" /><Relationship Id="rId5" Type="http://schemas.openxmlformats.org/officeDocument/2006/relationships/image" Target="../media/image85.png" /><Relationship Id="rId10" Type="http://schemas.openxmlformats.org/officeDocument/2006/relationships/image" Target="../media/image90.svg" /><Relationship Id="rId4" Type="http://schemas.openxmlformats.org/officeDocument/2006/relationships/image" Target="../media/image84.svg" /><Relationship Id="rId9" Type="http://schemas.openxmlformats.org/officeDocument/2006/relationships/image" Target="../media/image89.png" 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svg" /><Relationship Id="rId1" Type="http://schemas.openxmlformats.org/officeDocument/2006/relationships/image" Target="../media/image20.png" /><Relationship Id="rId6" Type="http://schemas.openxmlformats.org/officeDocument/2006/relationships/image" Target="../media/image25.svg" /><Relationship Id="rId5" Type="http://schemas.openxmlformats.org/officeDocument/2006/relationships/image" Target="../media/image24.png" /><Relationship Id="rId4" Type="http://schemas.openxmlformats.org/officeDocument/2006/relationships/image" Target="../media/image23.svg" 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image" Target="../media/image68.svg" /><Relationship Id="rId1" Type="http://schemas.openxmlformats.org/officeDocument/2006/relationships/image" Target="../media/image67.png" /><Relationship Id="rId6" Type="http://schemas.openxmlformats.org/officeDocument/2006/relationships/image" Target="../media/image72.svg" /><Relationship Id="rId5" Type="http://schemas.openxmlformats.org/officeDocument/2006/relationships/image" Target="../media/image71.png" /><Relationship Id="rId4" Type="http://schemas.openxmlformats.org/officeDocument/2006/relationships/image" Target="../media/image70.svg" 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 /><Relationship Id="rId2" Type="http://schemas.openxmlformats.org/officeDocument/2006/relationships/image" Target="../media/image68.svg" /><Relationship Id="rId1" Type="http://schemas.openxmlformats.org/officeDocument/2006/relationships/image" Target="../media/image67.png" /><Relationship Id="rId6" Type="http://schemas.openxmlformats.org/officeDocument/2006/relationships/image" Target="../media/image76.svg" /><Relationship Id="rId5" Type="http://schemas.openxmlformats.org/officeDocument/2006/relationships/image" Target="../media/image75.png" /><Relationship Id="rId4" Type="http://schemas.openxmlformats.org/officeDocument/2006/relationships/image" Target="../media/image74.svg" 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 /><Relationship Id="rId2" Type="http://schemas.openxmlformats.org/officeDocument/2006/relationships/image" Target="../media/image79.svg" /><Relationship Id="rId1" Type="http://schemas.openxmlformats.org/officeDocument/2006/relationships/image" Target="../media/image78.png" /><Relationship Id="rId4" Type="http://schemas.openxmlformats.org/officeDocument/2006/relationships/image" Target="../media/image81.svg" 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 /><Relationship Id="rId3" Type="http://schemas.openxmlformats.org/officeDocument/2006/relationships/image" Target="../media/image83.png" /><Relationship Id="rId7" Type="http://schemas.openxmlformats.org/officeDocument/2006/relationships/image" Target="../media/image87.png" /><Relationship Id="rId12" Type="http://schemas.openxmlformats.org/officeDocument/2006/relationships/image" Target="../media/image92.svg" /><Relationship Id="rId2" Type="http://schemas.openxmlformats.org/officeDocument/2006/relationships/image" Target="../media/image68.svg" /><Relationship Id="rId1" Type="http://schemas.openxmlformats.org/officeDocument/2006/relationships/image" Target="../media/image67.png" /><Relationship Id="rId6" Type="http://schemas.openxmlformats.org/officeDocument/2006/relationships/image" Target="../media/image86.svg" /><Relationship Id="rId11" Type="http://schemas.openxmlformats.org/officeDocument/2006/relationships/image" Target="../media/image91.png" /><Relationship Id="rId5" Type="http://schemas.openxmlformats.org/officeDocument/2006/relationships/image" Target="../media/image85.png" /><Relationship Id="rId10" Type="http://schemas.openxmlformats.org/officeDocument/2006/relationships/image" Target="../media/image90.svg" /><Relationship Id="rId4" Type="http://schemas.openxmlformats.org/officeDocument/2006/relationships/image" Target="../media/image84.svg" /><Relationship Id="rId9" Type="http://schemas.openxmlformats.org/officeDocument/2006/relationships/image" Target="../media/image89.png" 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svg" /><Relationship Id="rId1" Type="http://schemas.openxmlformats.org/officeDocument/2006/relationships/image" Target="../media/image20.png" /><Relationship Id="rId6" Type="http://schemas.openxmlformats.org/officeDocument/2006/relationships/image" Target="../media/image25.svg" /><Relationship Id="rId5" Type="http://schemas.openxmlformats.org/officeDocument/2006/relationships/image" Target="../media/image24.png" /><Relationship Id="rId4" Type="http://schemas.openxmlformats.org/officeDocument/2006/relationships/image" Target="../media/image23.sv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B2E2C-8B28-4138-A656-C51451353442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F19C17-F025-4274-9EF7-464F47529F83}">
      <dgm:prSet/>
      <dgm:spPr/>
      <dgm:t>
        <a:bodyPr/>
        <a:lstStyle/>
        <a:p>
          <a:pPr>
            <a:defRPr b="1"/>
          </a:pPr>
          <a:r>
            <a:rPr lang="en-US"/>
            <a:t>2005–2010</a:t>
          </a:r>
        </a:p>
      </dgm:t>
    </dgm:pt>
    <dgm:pt modelId="{6AF69B18-60FA-447B-A5ED-15EAFEFFFEBB}" type="parTrans" cxnId="{1251FBDC-DBE8-4C36-BBA6-EFEFCE8BCD28}">
      <dgm:prSet/>
      <dgm:spPr/>
      <dgm:t>
        <a:bodyPr/>
        <a:lstStyle/>
        <a:p>
          <a:endParaRPr lang="en-US"/>
        </a:p>
      </dgm:t>
    </dgm:pt>
    <dgm:pt modelId="{69F212F6-7C15-4CAE-AED9-8346FA8E00FD}" type="sibTrans" cxnId="{1251FBDC-DBE8-4C36-BBA6-EFEFCE8BCD28}">
      <dgm:prSet/>
      <dgm:spPr/>
      <dgm:t>
        <a:bodyPr/>
        <a:lstStyle/>
        <a:p>
          <a:endParaRPr lang="en-US"/>
        </a:p>
      </dgm:t>
    </dgm:pt>
    <dgm:pt modelId="{6C3D86BC-481A-49D9-B47B-CFCC0009213D}">
      <dgm:prSet/>
      <dgm:spPr/>
      <dgm:t>
        <a:bodyPr/>
        <a:lstStyle/>
        <a:p>
          <a:r>
            <a:rPr lang="en-US" b="1" dirty="0"/>
            <a:t>The Open University of Israel</a:t>
          </a:r>
        </a:p>
        <a:p>
          <a:r>
            <a:rPr lang="en-US" b="0" dirty="0"/>
            <a:t>	Math &amp; Computer Science</a:t>
          </a:r>
        </a:p>
      </dgm:t>
    </dgm:pt>
    <dgm:pt modelId="{565A7F89-2BA7-4C41-A103-4F3955F7D91D}" type="parTrans" cxnId="{8D775A8D-46FA-4EBB-99F3-83002E907C11}">
      <dgm:prSet/>
      <dgm:spPr/>
      <dgm:t>
        <a:bodyPr/>
        <a:lstStyle/>
        <a:p>
          <a:endParaRPr lang="en-US"/>
        </a:p>
      </dgm:t>
    </dgm:pt>
    <dgm:pt modelId="{FDC66FEF-FA01-4BBA-A57F-77D39078569B}" type="sibTrans" cxnId="{8D775A8D-46FA-4EBB-99F3-83002E907C11}">
      <dgm:prSet/>
      <dgm:spPr/>
      <dgm:t>
        <a:bodyPr/>
        <a:lstStyle/>
        <a:p>
          <a:endParaRPr lang="en-US"/>
        </a:p>
      </dgm:t>
    </dgm:pt>
    <dgm:pt modelId="{1F44796E-1026-4100-B44A-6C9D3F4AA3A1}">
      <dgm:prSet/>
      <dgm:spPr/>
      <dgm:t>
        <a:bodyPr/>
        <a:lstStyle/>
        <a:p>
          <a:pPr>
            <a:defRPr b="1"/>
          </a:pPr>
          <a:r>
            <a:rPr lang="en-US"/>
            <a:t>2008–2019</a:t>
          </a:r>
        </a:p>
      </dgm:t>
    </dgm:pt>
    <dgm:pt modelId="{8BF15B61-E861-4230-9B32-96F289BFE3E7}" type="parTrans" cxnId="{C2986A59-EF93-4F9A-A460-27559C48852C}">
      <dgm:prSet/>
      <dgm:spPr/>
      <dgm:t>
        <a:bodyPr/>
        <a:lstStyle/>
        <a:p>
          <a:endParaRPr lang="en-US"/>
        </a:p>
      </dgm:t>
    </dgm:pt>
    <dgm:pt modelId="{F72FA106-A077-4BB7-999E-8BE54A7FEA9D}" type="sibTrans" cxnId="{C2986A59-EF93-4F9A-A460-27559C48852C}">
      <dgm:prSet/>
      <dgm:spPr/>
      <dgm:t>
        <a:bodyPr/>
        <a:lstStyle/>
        <a:p>
          <a:endParaRPr lang="en-US"/>
        </a:p>
      </dgm:t>
    </dgm:pt>
    <dgm:pt modelId="{9783E87A-0D5C-446C-8AEE-DCFBAD7C6AD9}">
      <dgm:prSet/>
      <dgm:spPr/>
      <dgm:t>
        <a:bodyPr/>
        <a:lstStyle/>
        <a:p>
          <a:r>
            <a:rPr lang="en-US" b="1" dirty="0"/>
            <a:t>IBM Research</a:t>
          </a:r>
        </a:p>
        <a:p>
          <a:r>
            <a:rPr lang="en-US" b="0" dirty="0" err="1"/>
            <a:t>GPro</a:t>
          </a:r>
          <a:r>
            <a:rPr lang="en-US" b="0" dirty="0"/>
            <a:t>, Debater</a:t>
          </a:r>
        </a:p>
      </dgm:t>
    </dgm:pt>
    <dgm:pt modelId="{40BF8326-D604-4B39-B6B5-A93362DD8DBD}" type="parTrans" cxnId="{D033AD6F-6B33-418C-A848-68585EEC2ACA}">
      <dgm:prSet/>
      <dgm:spPr/>
      <dgm:t>
        <a:bodyPr/>
        <a:lstStyle/>
        <a:p>
          <a:endParaRPr lang="en-US"/>
        </a:p>
      </dgm:t>
    </dgm:pt>
    <dgm:pt modelId="{C18A7515-40E1-4C2A-BCDE-E079A8008B9A}" type="sibTrans" cxnId="{D033AD6F-6B33-418C-A848-68585EEC2ACA}">
      <dgm:prSet/>
      <dgm:spPr/>
      <dgm:t>
        <a:bodyPr/>
        <a:lstStyle/>
        <a:p>
          <a:endParaRPr lang="en-US"/>
        </a:p>
      </dgm:t>
    </dgm:pt>
    <dgm:pt modelId="{7444C07A-01F0-4298-A8A3-A8F92E73F43D}">
      <dgm:prSet/>
      <dgm:spPr/>
      <dgm:t>
        <a:bodyPr/>
        <a:lstStyle/>
        <a:p>
          <a:pPr>
            <a:defRPr b="1"/>
          </a:pPr>
          <a:r>
            <a:rPr lang="en-US"/>
            <a:t>2012–2019</a:t>
          </a:r>
        </a:p>
      </dgm:t>
    </dgm:pt>
    <dgm:pt modelId="{2038CFAC-6EA8-4837-BDB3-07BE014EBA3F}" type="parTrans" cxnId="{DAA375B7-7161-4792-AE80-7D206CEA1DB9}">
      <dgm:prSet/>
      <dgm:spPr/>
      <dgm:t>
        <a:bodyPr/>
        <a:lstStyle/>
        <a:p>
          <a:endParaRPr lang="en-US"/>
        </a:p>
      </dgm:t>
    </dgm:pt>
    <dgm:pt modelId="{987D746C-0C54-4599-82E7-80F954331A43}" type="sibTrans" cxnId="{DAA375B7-7161-4792-AE80-7D206CEA1DB9}">
      <dgm:prSet/>
      <dgm:spPr/>
      <dgm:t>
        <a:bodyPr/>
        <a:lstStyle/>
        <a:p>
          <a:endParaRPr lang="en-US"/>
        </a:p>
      </dgm:t>
    </dgm:pt>
    <dgm:pt modelId="{67344F07-BC91-4447-9E44-5079D3201A85}">
      <dgm:prSet/>
      <dgm:spPr/>
      <dgm:t>
        <a:bodyPr/>
        <a:lstStyle/>
        <a:p>
          <a:r>
            <a:rPr lang="en-US" b="1" dirty="0"/>
            <a:t>The Hebrew University of Jerusalem</a:t>
          </a:r>
        </a:p>
        <a:p>
          <a:r>
            <a:rPr lang="en-US" b="0" dirty="0"/>
            <a:t>	ELSC</a:t>
          </a:r>
        </a:p>
      </dgm:t>
    </dgm:pt>
    <dgm:pt modelId="{281179F6-F76A-4EAD-96BA-2BBB9E55795D}" type="parTrans" cxnId="{FD5626E9-B27D-4579-B587-D487ED61D5CC}">
      <dgm:prSet/>
      <dgm:spPr/>
      <dgm:t>
        <a:bodyPr/>
        <a:lstStyle/>
        <a:p>
          <a:endParaRPr lang="en-US"/>
        </a:p>
      </dgm:t>
    </dgm:pt>
    <dgm:pt modelId="{5B8C962D-F369-47FB-8A2C-F7746FBCC946}" type="sibTrans" cxnId="{FD5626E9-B27D-4579-B587-D487ED61D5CC}">
      <dgm:prSet/>
      <dgm:spPr/>
      <dgm:t>
        <a:bodyPr/>
        <a:lstStyle/>
        <a:p>
          <a:endParaRPr lang="en-US"/>
        </a:p>
      </dgm:t>
    </dgm:pt>
    <dgm:pt modelId="{C1E8ED01-C805-438C-92B9-18A9ABBB62CD}">
      <dgm:prSet/>
      <dgm:spPr/>
      <dgm:t>
        <a:bodyPr/>
        <a:lstStyle/>
        <a:p>
          <a:pPr>
            <a:defRPr b="1"/>
          </a:pPr>
          <a:r>
            <a:rPr lang="en-US"/>
            <a:t>2019</a:t>
          </a:r>
        </a:p>
      </dgm:t>
    </dgm:pt>
    <dgm:pt modelId="{24550A4E-38D0-4371-AA70-2461E4EEF1FF}" type="parTrans" cxnId="{5A62766C-F272-4AA3-9381-060B47DDB89F}">
      <dgm:prSet/>
      <dgm:spPr/>
      <dgm:t>
        <a:bodyPr/>
        <a:lstStyle/>
        <a:p>
          <a:endParaRPr lang="en-US"/>
        </a:p>
      </dgm:t>
    </dgm:pt>
    <dgm:pt modelId="{8CC5460F-04A5-47CE-B907-E82456555D6C}" type="sibTrans" cxnId="{5A62766C-F272-4AA3-9381-060B47DDB89F}">
      <dgm:prSet/>
      <dgm:spPr/>
      <dgm:t>
        <a:bodyPr/>
        <a:lstStyle/>
        <a:p>
          <a:endParaRPr lang="en-US"/>
        </a:p>
      </dgm:t>
    </dgm:pt>
    <dgm:pt modelId="{17DEC5AC-06AC-408B-BD3D-C5290BC3B637}">
      <dgm:prSet/>
      <dgm:spPr/>
      <dgm:t>
        <a:bodyPr/>
        <a:lstStyle/>
        <a:p>
          <a:r>
            <a:rPr lang="en-US" b="1" dirty="0"/>
            <a:t>University of Copenhagen</a:t>
          </a:r>
        </a:p>
      </dgm:t>
    </dgm:pt>
    <dgm:pt modelId="{5BFFDF54-594F-4297-94DF-587D81BC7859}" type="parTrans" cxnId="{F4F74C79-2C3F-409C-B199-978DB317A8AF}">
      <dgm:prSet/>
      <dgm:spPr/>
      <dgm:t>
        <a:bodyPr/>
        <a:lstStyle/>
        <a:p>
          <a:endParaRPr lang="en-US"/>
        </a:p>
      </dgm:t>
    </dgm:pt>
    <dgm:pt modelId="{0D53C61A-3297-44B5-89DB-F2A38E9C13CA}" type="sibTrans" cxnId="{F4F74C79-2C3F-409C-B199-978DB317A8AF}">
      <dgm:prSet/>
      <dgm:spPr/>
      <dgm:t>
        <a:bodyPr/>
        <a:lstStyle/>
        <a:p>
          <a:endParaRPr lang="en-US"/>
        </a:p>
      </dgm:t>
    </dgm:pt>
    <dgm:pt modelId="{93281B31-CCEB-4EC5-A517-678CC2E0830A}">
      <dgm:prSet/>
      <dgm:spPr/>
      <dgm:t>
        <a:bodyPr/>
        <a:lstStyle/>
        <a:p>
          <a:r>
            <a:rPr lang="en-US" dirty="0"/>
            <a:t>Natural Language Processing</a:t>
          </a:r>
          <a:endParaRPr lang="en-US" b="1" dirty="0"/>
        </a:p>
      </dgm:t>
    </dgm:pt>
    <dgm:pt modelId="{43774595-6D51-4E0E-BA7D-F78EEACFBF2F}" type="parTrans" cxnId="{E2A91899-AF92-466A-B04F-510EBF4D4A73}">
      <dgm:prSet/>
      <dgm:spPr/>
      <dgm:t>
        <a:bodyPr/>
        <a:lstStyle/>
        <a:p>
          <a:endParaRPr lang="en-GB"/>
        </a:p>
      </dgm:t>
    </dgm:pt>
    <dgm:pt modelId="{30491FFA-54D8-4253-8067-6B03AADF8B3C}" type="sibTrans" cxnId="{E2A91899-AF92-466A-B04F-510EBF4D4A73}">
      <dgm:prSet/>
      <dgm:spPr/>
      <dgm:t>
        <a:bodyPr/>
        <a:lstStyle/>
        <a:p>
          <a:endParaRPr lang="en-GB"/>
        </a:p>
      </dgm:t>
    </dgm:pt>
    <dgm:pt modelId="{9301D2BB-D6E3-4617-907C-9EBAF7483E9D}" type="pres">
      <dgm:prSet presAssocID="{234B2E2C-8B28-4138-A656-C51451353442}" presName="root" presStyleCnt="0">
        <dgm:presLayoutVars>
          <dgm:chMax/>
          <dgm:chPref/>
          <dgm:animLvl val="lvl"/>
        </dgm:presLayoutVars>
      </dgm:prSet>
      <dgm:spPr/>
    </dgm:pt>
    <dgm:pt modelId="{2A07155B-4F59-4A8C-807E-F8F9AE5222B1}" type="pres">
      <dgm:prSet presAssocID="{234B2E2C-8B28-4138-A656-C51451353442}" presName="divider" presStyleLbl="fgAcc1" presStyleIdx="0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650531C3-676D-4F26-894D-84E8C0660D2A}" type="pres">
      <dgm:prSet presAssocID="{234B2E2C-8B28-4138-A656-C51451353442}" presName="nodes" presStyleCnt="0">
        <dgm:presLayoutVars>
          <dgm:chMax/>
          <dgm:chPref/>
          <dgm:animLvl val="lvl"/>
        </dgm:presLayoutVars>
      </dgm:prSet>
      <dgm:spPr/>
    </dgm:pt>
    <dgm:pt modelId="{688A3602-CA0A-4156-A56A-6D410EC7D872}" type="pres">
      <dgm:prSet presAssocID="{22F19C17-F025-4274-9EF7-464F47529F83}" presName="composite" presStyleCnt="0"/>
      <dgm:spPr/>
    </dgm:pt>
    <dgm:pt modelId="{405583F9-F492-4984-A0A3-82DC18099723}" type="pres">
      <dgm:prSet presAssocID="{22F19C17-F025-4274-9EF7-464F47529F83}" presName="ConnectorPoint" presStyleLbl="lnNode1" presStyleIdx="0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CB4BACC-38E3-4EF5-BEB5-D2E658756DA8}" type="pres">
      <dgm:prSet presAssocID="{22F19C17-F025-4274-9EF7-464F47529F83}" presName="DropPinPlaceHolder" presStyleCnt="0"/>
      <dgm:spPr/>
    </dgm:pt>
    <dgm:pt modelId="{86647AF8-BBBA-4AE6-8BA7-200BDC5FCD6A}" type="pres">
      <dgm:prSet presAssocID="{22F19C17-F025-4274-9EF7-464F47529F83}" presName="DropPin" presStyleLbl="alignNode1" presStyleIdx="0" presStyleCnt="4"/>
      <dgm:spPr/>
    </dgm:pt>
    <dgm:pt modelId="{C50F97FA-1619-41E8-B1A0-F734E080086B}" type="pres">
      <dgm:prSet presAssocID="{22F19C17-F025-4274-9EF7-464F47529F83}" presName="Ellipse" presStyleLbl="fgAcc1" presStyleIdx="1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B2D9E6C-9833-432F-8621-4C0D200D1436}" type="pres">
      <dgm:prSet presAssocID="{22F19C17-F025-4274-9EF7-464F47529F83}" presName="L2TextContainer" presStyleLbl="revTx" presStyleIdx="0" presStyleCnt="8">
        <dgm:presLayoutVars>
          <dgm:bulletEnabled val="1"/>
        </dgm:presLayoutVars>
      </dgm:prSet>
      <dgm:spPr/>
    </dgm:pt>
    <dgm:pt modelId="{8CFDBF33-45EE-49AD-A42A-62A3BFDB6CA6}" type="pres">
      <dgm:prSet presAssocID="{22F19C17-F025-4274-9EF7-464F47529F83}" presName="L1TextContainer" presStyleLbl="revTx" presStyleIdx="1" presStyleCnt="8">
        <dgm:presLayoutVars>
          <dgm:chMax val="1"/>
          <dgm:chPref val="1"/>
          <dgm:bulletEnabled val="1"/>
        </dgm:presLayoutVars>
      </dgm:prSet>
      <dgm:spPr/>
    </dgm:pt>
    <dgm:pt modelId="{E43F5FC7-47A7-4A56-9326-56D3DB6A7A27}" type="pres">
      <dgm:prSet presAssocID="{22F19C17-F025-4274-9EF7-464F47529F83}" presName="ConnectLine" presStyleLbl="sibTrans1D1" presStyleIdx="0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4629AF7-0BD6-426E-9BA7-58B87D7708B4}" type="pres">
      <dgm:prSet presAssocID="{22F19C17-F025-4274-9EF7-464F47529F83}" presName="EmptyPlaceHolder" presStyleCnt="0"/>
      <dgm:spPr/>
    </dgm:pt>
    <dgm:pt modelId="{30A4C7E3-420D-4933-958B-4E98FE91C157}" type="pres">
      <dgm:prSet presAssocID="{69F212F6-7C15-4CAE-AED9-8346FA8E00FD}" presName="spaceBetweenRectangles" presStyleCnt="0"/>
      <dgm:spPr/>
    </dgm:pt>
    <dgm:pt modelId="{9D7E2C55-C5D7-4167-9AE2-831F9AD4C77B}" type="pres">
      <dgm:prSet presAssocID="{1F44796E-1026-4100-B44A-6C9D3F4AA3A1}" presName="composite" presStyleCnt="0"/>
      <dgm:spPr/>
    </dgm:pt>
    <dgm:pt modelId="{5EE3E477-6620-4B0B-956A-B337E8F494BE}" type="pres">
      <dgm:prSet presAssocID="{1F44796E-1026-4100-B44A-6C9D3F4AA3A1}" presName="ConnectorPoint" presStyleLbl="lnNode1" presStyleIdx="1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22EAAF3-CAD6-497D-8BCC-68A6D01984BB}" type="pres">
      <dgm:prSet presAssocID="{1F44796E-1026-4100-B44A-6C9D3F4AA3A1}" presName="DropPinPlaceHolder" presStyleCnt="0"/>
      <dgm:spPr/>
    </dgm:pt>
    <dgm:pt modelId="{E3E63ADF-7072-46F6-B4AF-6C98C014ED59}" type="pres">
      <dgm:prSet presAssocID="{1F44796E-1026-4100-B44A-6C9D3F4AA3A1}" presName="DropPin" presStyleLbl="alignNode1" presStyleIdx="1" presStyleCnt="4"/>
      <dgm:spPr/>
    </dgm:pt>
    <dgm:pt modelId="{4101A6A1-3DF9-4487-A0EB-A21F9BC989E1}" type="pres">
      <dgm:prSet presAssocID="{1F44796E-1026-4100-B44A-6C9D3F4AA3A1}" presName="Ellipse" presStyleLbl="fgAcc1" presStyleIdx="2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432D5C2-C269-4061-829C-6FC2B604D3CC}" type="pres">
      <dgm:prSet presAssocID="{1F44796E-1026-4100-B44A-6C9D3F4AA3A1}" presName="L2TextContainer" presStyleLbl="revTx" presStyleIdx="2" presStyleCnt="8">
        <dgm:presLayoutVars>
          <dgm:bulletEnabled val="1"/>
        </dgm:presLayoutVars>
      </dgm:prSet>
      <dgm:spPr/>
    </dgm:pt>
    <dgm:pt modelId="{5308DDF2-91E3-4CA3-B61A-CABD7484F2A2}" type="pres">
      <dgm:prSet presAssocID="{1F44796E-1026-4100-B44A-6C9D3F4AA3A1}" presName="L1TextContainer" presStyleLbl="revTx" presStyleIdx="3" presStyleCnt="8">
        <dgm:presLayoutVars>
          <dgm:chMax val="1"/>
          <dgm:chPref val="1"/>
          <dgm:bulletEnabled val="1"/>
        </dgm:presLayoutVars>
      </dgm:prSet>
      <dgm:spPr/>
    </dgm:pt>
    <dgm:pt modelId="{FFFCEB9E-FEA2-4E50-B77D-9050FAD996F0}" type="pres">
      <dgm:prSet presAssocID="{1F44796E-1026-4100-B44A-6C9D3F4AA3A1}" presName="ConnectLine" presStyleLbl="sibTrans1D1" presStyleIdx="1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04FCD66-F821-4EEA-92EB-0AAFB4DDF394}" type="pres">
      <dgm:prSet presAssocID="{1F44796E-1026-4100-B44A-6C9D3F4AA3A1}" presName="EmptyPlaceHolder" presStyleCnt="0"/>
      <dgm:spPr/>
    </dgm:pt>
    <dgm:pt modelId="{27E30412-24E8-413A-82C8-CDC1AD303842}" type="pres">
      <dgm:prSet presAssocID="{F72FA106-A077-4BB7-999E-8BE54A7FEA9D}" presName="spaceBetweenRectangles" presStyleCnt="0"/>
      <dgm:spPr/>
    </dgm:pt>
    <dgm:pt modelId="{DE8A4839-7803-4E9C-B8C8-C796F36B64D0}" type="pres">
      <dgm:prSet presAssocID="{7444C07A-01F0-4298-A8A3-A8F92E73F43D}" presName="composite" presStyleCnt="0"/>
      <dgm:spPr/>
    </dgm:pt>
    <dgm:pt modelId="{DB290AF9-CAB4-40DB-83CC-3C05C87AD6BE}" type="pres">
      <dgm:prSet presAssocID="{7444C07A-01F0-4298-A8A3-A8F92E73F43D}" presName="ConnectorPoint" presStyleLbl="lnNode1" presStyleIdx="2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8C94698-158F-4DE5-975C-07393ECFB42E}" type="pres">
      <dgm:prSet presAssocID="{7444C07A-01F0-4298-A8A3-A8F92E73F43D}" presName="DropPinPlaceHolder" presStyleCnt="0"/>
      <dgm:spPr/>
    </dgm:pt>
    <dgm:pt modelId="{BE46389C-21BE-4815-9FF1-A1544386F394}" type="pres">
      <dgm:prSet presAssocID="{7444C07A-01F0-4298-A8A3-A8F92E73F43D}" presName="DropPin" presStyleLbl="alignNode1" presStyleIdx="2" presStyleCnt="4"/>
      <dgm:spPr/>
    </dgm:pt>
    <dgm:pt modelId="{0E40CC3A-9780-425E-B84F-71B45A045640}" type="pres">
      <dgm:prSet presAssocID="{7444C07A-01F0-4298-A8A3-A8F92E73F43D}" presName="Ellipse" presStyleLbl="fgAcc1" presStyleIdx="3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591757B-540F-4A32-8EA8-CC4C21EA1379}" type="pres">
      <dgm:prSet presAssocID="{7444C07A-01F0-4298-A8A3-A8F92E73F43D}" presName="L2TextContainer" presStyleLbl="revTx" presStyleIdx="4" presStyleCnt="8">
        <dgm:presLayoutVars>
          <dgm:bulletEnabled val="1"/>
        </dgm:presLayoutVars>
      </dgm:prSet>
      <dgm:spPr/>
    </dgm:pt>
    <dgm:pt modelId="{FDB7CFF2-E8D5-4B25-B7FF-7AC47C5F487E}" type="pres">
      <dgm:prSet presAssocID="{7444C07A-01F0-4298-A8A3-A8F92E73F43D}" presName="L1TextContainer" presStyleLbl="revTx" presStyleIdx="5" presStyleCnt="8">
        <dgm:presLayoutVars>
          <dgm:chMax val="1"/>
          <dgm:chPref val="1"/>
          <dgm:bulletEnabled val="1"/>
        </dgm:presLayoutVars>
      </dgm:prSet>
      <dgm:spPr/>
    </dgm:pt>
    <dgm:pt modelId="{50BBDC42-88B9-4F44-AC53-171997C6B5E1}" type="pres">
      <dgm:prSet presAssocID="{7444C07A-01F0-4298-A8A3-A8F92E73F43D}" presName="ConnectLine" presStyleLbl="sibTrans1D1" presStyleIdx="2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370D977-3F2F-4B46-8C7F-49F32DBB9AF9}" type="pres">
      <dgm:prSet presAssocID="{7444C07A-01F0-4298-A8A3-A8F92E73F43D}" presName="EmptyPlaceHolder" presStyleCnt="0"/>
      <dgm:spPr/>
    </dgm:pt>
    <dgm:pt modelId="{B5EA574E-EFDA-4464-8C8E-3357152BE573}" type="pres">
      <dgm:prSet presAssocID="{987D746C-0C54-4599-82E7-80F954331A43}" presName="spaceBetweenRectangles" presStyleCnt="0"/>
      <dgm:spPr/>
    </dgm:pt>
    <dgm:pt modelId="{B82503B9-C74F-4969-ACCD-773E6B21BA0C}" type="pres">
      <dgm:prSet presAssocID="{C1E8ED01-C805-438C-92B9-18A9ABBB62CD}" presName="composite" presStyleCnt="0"/>
      <dgm:spPr/>
    </dgm:pt>
    <dgm:pt modelId="{859EA0A7-689D-4451-B11F-5A31CE2804D0}" type="pres">
      <dgm:prSet presAssocID="{C1E8ED01-C805-438C-92B9-18A9ABBB62CD}" presName="ConnectorPoint" presStyleLbl="lnNode1" presStyleIdx="3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FA35354-4EDF-40B9-A537-A59694D05287}" type="pres">
      <dgm:prSet presAssocID="{C1E8ED01-C805-438C-92B9-18A9ABBB62CD}" presName="DropPinPlaceHolder" presStyleCnt="0"/>
      <dgm:spPr/>
    </dgm:pt>
    <dgm:pt modelId="{E6553A7A-FA6B-4CC6-BE5D-1A820CE2E132}" type="pres">
      <dgm:prSet presAssocID="{C1E8ED01-C805-438C-92B9-18A9ABBB62CD}" presName="DropPin" presStyleLbl="alignNode1" presStyleIdx="3" presStyleCnt="4"/>
      <dgm:spPr/>
    </dgm:pt>
    <dgm:pt modelId="{1B361AB4-EE7E-4B96-BD91-AC73085F1FDD}" type="pres">
      <dgm:prSet presAssocID="{C1E8ED01-C805-438C-92B9-18A9ABBB62CD}" presName="Ellipse" presStyleLbl="fgAcc1" presStyleIdx="4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1927318-8F2E-435F-A1A2-E56A046BD379}" type="pres">
      <dgm:prSet presAssocID="{C1E8ED01-C805-438C-92B9-18A9ABBB62CD}" presName="L2TextContainer" presStyleLbl="revTx" presStyleIdx="6" presStyleCnt="8">
        <dgm:presLayoutVars>
          <dgm:bulletEnabled val="1"/>
        </dgm:presLayoutVars>
      </dgm:prSet>
      <dgm:spPr/>
    </dgm:pt>
    <dgm:pt modelId="{096806CF-764A-4105-ABA7-170809B272F9}" type="pres">
      <dgm:prSet presAssocID="{C1E8ED01-C805-438C-92B9-18A9ABBB62CD}" presName="L1TextContainer" presStyleLbl="revTx" presStyleIdx="7" presStyleCnt="8">
        <dgm:presLayoutVars>
          <dgm:chMax val="1"/>
          <dgm:chPref val="1"/>
          <dgm:bulletEnabled val="1"/>
        </dgm:presLayoutVars>
      </dgm:prSet>
      <dgm:spPr/>
    </dgm:pt>
    <dgm:pt modelId="{A544EF71-09CB-44FC-89EB-DE339091B413}" type="pres">
      <dgm:prSet presAssocID="{C1E8ED01-C805-438C-92B9-18A9ABBB62CD}" presName="ConnectLine" presStyleLbl="sibTrans1D1" presStyleIdx="3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56718EC-23CE-4B3B-97B0-4A92E17C69BF}" type="pres">
      <dgm:prSet presAssocID="{C1E8ED01-C805-438C-92B9-18A9ABBB62CD}" presName="EmptyPlaceHolder" presStyleCnt="0"/>
      <dgm:spPr/>
    </dgm:pt>
  </dgm:ptLst>
  <dgm:cxnLst>
    <dgm:cxn modelId="{16F22805-8C1C-4AF4-9508-0AD0D4799BDA}" type="presOf" srcId="{17DEC5AC-06AC-408B-BD3D-C5290BC3B637}" destId="{E1927318-8F2E-435F-A1A2-E56A046BD379}" srcOrd="0" destOrd="0" presId="urn:microsoft.com/office/officeart/2017/3/layout/DropPinTimeline"/>
    <dgm:cxn modelId="{6EC8C422-5193-489D-A9E0-E2E20EA209C2}" type="presOf" srcId="{C1E8ED01-C805-438C-92B9-18A9ABBB62CD}" destId="{096806CF-764A-4105-ABA7-170809B272F9}" srcOrd="0" destOrd="0" presId="urn:microsoft.com/office/officeart/2017/3/layout/DropPinTimeline"/>
    <dgm:cxn modelId="{D0CB852D-3367-4EE7-B652-E8D21455B8A7}" type="presOf" srcId="{22F19C17-F025-4274-9EF7-464F47529F83}" destId="{8CFDBF33-45EE-49AD-A42A-62A3BFDB6CA6}" srcOrd="0" destOrd="0" presId="urn:microsoft.com/office/officeart/2017/3/layout/DropPinTimeline"/>
    <dgm:cxn modelId="{9F908864-5BC1-4B5B-B3B3-EA65E1CED91A}" type="presOf" srcId="{9783E87A-0D5C-446C-8AEE-DCFBAD7C6AD9}" destId="{7432D5C2-C269-4061-829C-6FC2B604D3CC}" srcOrd="0" destOrd="0" presId="urn:microsoft.com/office/officeart/2017/3/layout/DropPinTimeline"/>
    <dgm:cxn modelId="{5A62766C-F272-4AA3-9381-060B47DDB89F}" srcId="{234B2E2C-8B28-4138-A656-C51451353442}" destId="{C1E8ED01-C805-438C-92B9-18A9ABBB62CD}" srcOrd="3" destOrd="0" parTransId="{24550A4E-38D0-4371-AA70-2461E4EEF1FF}" sibTransId="{8CC5460F-04A5-47CE-B907-E82456555D6C}"/>
    <dgm:cxn modelId="{D9F9DD4E-AC7A-47EA-A85F-1A603B1ECB09}" type="presOf" srcId="{6C3D86BC-481A-49D9-B47B-CFCC0009213D}" destId="{9B2D9E6C-9833-432F-8621-4C0D200D1436}" srcOrd="0" destOrd="0" presId="urn:microsoft.com/office/officeart/2017/3/layout/DropPinTimeline"/>
    <dgm:cxn modelId="{D033AD6F-6B33-418C-A848-68585EEC2ACA}" srcId="{1F44796E-1026-4100-B44A-6C9D3F4AA3A1}" destId="{9783E87A-0D5C-446C-8AEE-DCFBAD7C6AD9}" srcOrd="0" destOrd="0" parTransId="{40BF8326-D604-4B39-B6B5-A93362DD8DBD}" sibTransId="{C18A7515-40E1-4C2A-BCDE-E079A8008B9A}"/>
    <dgm:cxn modelId="{3125F753-6125-4096-B8AE-7747E13EA25E}" type="presOf" srcId="{1F44796E-1026-4100-B44A-6C9D3F4AA3A1}" destId="{5308DDF2-91E3-4CA3-B61A-CABD7484F2A2}" srcOrd="0" destOrd="0" presId="urn:microsoft.com/office/officeart/2017/3/layout/DropPinTimeline"/>
    <dgm:cxn modelId="{40F42058-7FEC-4219-8B96-0CCD3BF79FF3}" type="presOf" srcId="{93281B31-CCEB-4EC5-A517-678CC2E0830A}" destId="{E1927318-8F2E-435F-A1A2-E56A046BD379}" srcOrd="0" destOrd="1" presId="urn:microsoft.com/office/officeart/2017/3/layout/DropPinTimeline"/>
    <dgm:cxn modelId="{C2986A59-EF93-4F9A-A460-27559C48852C}" srcId="{234B2E2C-8B28-4138-A656-C51451353442}" destId="{1F44796E-1026-4100-B44A-6C9D3F4AA3A1}" srcOrd="1" destOrd="0" parTransId="{8BF15B61-E861-4230-9B32-96F289BFE3E7}" sibTransId="{F72FA106-A077-4BB7-999E-8BE54A7FEA9D}"/>
    <dgm:cxn modelId="{F4F74C79-2C3F-409C-B199-978DB317A8AF}" srcId="{C1E8ED01-C805-438C-92B9-18A9ABBB62CD}" destId="{17DEC5AC-06AC-408B-BD3D-C5290BC3B637}" srcOrd="0" destOrd="0" parTransId="{5BFFDF54-594F-4297-94DF-587D81BC7859}" sibTransId="{0D53C61A-3297-44B5-89DB-F2A38E9C13CA}"/>
    <dgm:cxn modelId="{8D775A8D-46FA-4EBB-99F3-83002E907C11}" srcId="{22F19C17-F025-4274-9EF7-464F47529F83}" destId="{6C3D86BC-481A-49D9-B47B-CFCC0009213D}" srcOrd="0" destOrd="0" parTransId="{565A7F89-2BA7-4C41-A103-4F3955F7D91D}" sibTransId="{FDC66FEF-FA01-4BBA-A57F-77D39078569B}"/>
    <dgm:cxn modelId="{E2A91899-AF92-466A-B04F-510EBF4D4A73}" srcId="{C1E8ED01-C805-438C-92B9-18A9ABBB62CD}" destId="{93281B31-CCEB-4EC5-A517-678CC2E0830A}" srcOrd="1" destOrd="0" parTransId="{43774595-6D51-4E0E-BA7D-F78EEACFBF2F}" sibTransId="{30491FFA-54D8-4253-8067-6B03AADF8B3C}"/>
    <dgm:cxn modelId="{271D3399-C449-468A-A3F3-D45CBA2EF426}" type="presOf" srcId="{67344F07-BC91-4447-9E44-5079D3201A85}" destId="{E591757B-540F-4A32-8EA8-CC4C21EA1379}" srcOrd="0" destOrd="0" presId="urn:microsoft.com/office/officeart/2017/3/layout/DropPinTimeline"/>
    <dgm:cxn modelId="{344A7B9E-F42E-469F-AC4A-23C5D27C4B4C}" type="presOf" srcId="{7444C07A-01F0-4298-A8A3-A8F92E73F43D}" destId="{FDB7CFF2-E8D5-4B25-B7FF-7AC47C5F487E}" srcOrd="0" destOrd="0" presId="urn:microsoft.com/office/officeart/2017/3/layout/DropPinTimeline"/>
    <dgm:cxn modelId="{DAA375B7-7161-4792-AE80-7D206CEA1DB9}" srcId="{234B2E2C-8B28-4138-A656-C51451353442}" destId="{7444C07A-01F0-4298-A8A3-A8F92E73F43D}" srcOrd="2" destOrd="0" parTransId="{2038CFAC-6EA8-4837-BDB3-07BE014EBA3F}" sibTransId="{987D746C-0C54-4599-82E7-80F954331A43}"/>
    <dgm:cxn modelId="{1251FBDC-DBE8-4C36-BBA6-EFEFCE8BCD28}" srcId="{234B2E2C-8B28-4138-A656-C51451353442}" destId="{22F19C17-F025-4274-9EF7-464F47529F83}" srcOrd="0" destOrd="0" parTransId="{6AF69B18-60FA-447B-A5ED-15EAFEFFFEBB}" sibTransId="{69F212F6-7C15-4CAE-AED9-8346FA8E00FD}"/>
    <dgm:cxn modelId="{FD5626E9-B27D-4579-B587-D487ED61D5CC}" srcId="{7444C07A-01F0-4298-A8A3-A8F92E73F43D}" destId="{67344F07-BC91-4447-9E44-5079D3201A85}" srcOrd="0" destOrd="0" parTransId="{281179F6-F76A-4EAD-96BA-2BBB9E55795D}" sibTransId="{5B8C962D-F369-47FB-8A2C-F7746FBCC946}"/>
    <dgm:cxn modelId="{BEFD7CF7-FB29-45BB-8415-8923C920AF8F}" type="presOf" srcId="{234B2E2C-8B28-4138-A656-C51451353442}" destId="{9301D2BB-D6E3-4617-907C-9EBAF7483E9D}" srcOrd="0" destOrd="0" presId="urn:microsoft.com/office/officeart/2017/3/layout/DropPinTimeline"/>
    <dgm:cxn modelId="{0EC97254-AE44-4F02-BDF4-D4FF29059AFE}" type="presParOf" srcId="{9301D2BB-D6E3-4617-907C-9EBAF7483E9D}" destId="{2A07155B-4F59-4A8C-807E-F8F9AE5222B1}" srcOrd="0" destOrd="0" presId="urn:microsoft.com/office/officeart/2017/3/layout/DropPinTimeline"/>
    <dgm:cxn modelId="{D087481E-3D48-4600-A586-53EF36AEB54C}" type="presParOf" srcId="{9301D2BB-D6E3-4617-907C-9EBAF7483E9D}" destId="{650531C3-676D-4F26-894D-84E8C0660D2A}" srcOrd="1" destOrd="0" presId="urn:microsoft.com/office/officeart/2017/3/layout/DropPinTimeline"/>
    <dgm:cxn modelId="{8C0CA669-26F6-437E-B937-0D48190CD799}" type="presParOf" srcId="{650531C3-676D-4F26-894D-84E8C0660D2A}" destId="{688A3602-CA0A-4156-A56A-6D410EC7D872}" srcOrd="0" destOrd="0" presId="urn:microsoft.com/office/officeart/2017/3/layout/DropPinTimeline"/>
    <dgm:cxn modelId="{35B24E24-0E1C-4855-846E-F97108B65BF4}" type="presParOf" srcId="{688A3602-CA0A-4156-A56A-6D410EC7D872}" destId="{405583F9-F492-4984-A0A3-82DC18099723}" srcOrd="0" destOrd="0" presId="urn:microsoft.com/office/officeart/2017/3/layout/DropPinTimeline"/>
    <dgm:cxn modelId="{715DA28F-709C-4CD2-9CEB-8858FB266CC9}" type="presParOf" srcId="{688A3602-CA0A-4156-A56A-6D410EC7D872}" destId="{FCB4BACC-38E3-4EF5-BEB5-D2E658756DA8}" srcOrd="1" destOrd="0" presId="urn:microsoft.com/office/officeart/2017/3/layout/DropPinTimeline"/>
    <dgm:cxn modelId="{73485C39-8FB4-49C4-9440-6B502C36B295}" type="presParOf" srcId="{FCB4BACC-38E3-4EF5-BEB5-D2E658756DA8}" destId="{86647AF8-BBBA-4AE6-8BA7-200BDC5FCD6A}" srcOrd="0" destOrd="0" presId="urn:microsoft.com/office/officeart/2017/3/layout/DropPinTimeline"/>
    <dgm:cxn modelId="{D0EC2721-AEEA-4640-91D0-E1FA0611EE7B}" type="presParOf" srcId="{FCB4BACC-38E3-4EF5-BEB5-D2E658756DA8}" destId="{C50F97FA-1619-41E8-B1A0-F734E080086B}" srcOrd="1" destOrd="0" presId="urn:microsoft.com/office/officeart/2017/3/layout/DropPinTimeline"/>
    <dgm:cxn modelId="{E120BA49-9E4B-4A8D-8686-C88D4782F690}" type="presParOf" srcId="{688A3602-CA0A-4156-A56A-6D410EC7D872}" destId="{9B2D9E6C-9833-432F-8621-4C0D200D1436}" srcOrd="2" destOrd="0" presId="urn:microsoft.com/office/officeart/2017/3/layout/DropPinTimeline"/>
    <dgm:cxn modelId="{CEC6DA2F-70E9-46B5-9A06-34D98FD08C5D}" type="presParOf" srcId="{688A3602-CA0A-4156-A56A-6D410EC7D872}" destId="{8CFDBF33-45EE-49AD-A42A-62A3BFDB6CA6}" srcOrd="3" destOrd="0" presId="urn:microsoft.com/office/officeart/2017/3/layout/DropPinTimeline"/>
    <dgm:cxn modelId="{A6E4BAEE-4099-4386-8404-436C68CFD0EF}" type="presParOf" srcId="{688A3602-CA0A-4156-A56A-6D410EC7D872}" destId="{E43F5FC7-47A7-4A56-9326-56D3DB6A7A27}" srcOrd="4" destOrd="0" presId="urn:microsoft.com/office/officeart/2017/3/layout/DropPinTimeline"/>
    <dgm:cxn modelId="{48C26B13-202F-4BBD-806C-16C76678EA4D}" type="presParOf" srcId="{688A3602-CA0A-4156-A56A-6D410EC7D872}" destId="{D4629AF7-0BD6-426E-9BA7-58B87D7708B4}" srcOrd="5" destOrd="0" presId="urn:microsoft.com/office/officeart/2017/3/layout/DropPinTimeline"/>
    <dgm:cxn modelId="{A61C5C7F-E02F-4C67-A0BF-4D8F26789553}" type="presParOf" srcId="{650531C3-676D-4F26-894D-84E8C0660D2A}" destId="{30A4C7E3-420D-4933-958B-4E98FE91C157}" srcOrd="1" destOrd="0" presId="urn:microsoft.com/office/officeart/2017/3/layout/DropPinTimeline"/>
    <dgm:cxn modelId="{F4F4B788-BB9A-4FDC-9308-0F7A31250D12}" type="presParOf" srcId="{650531C3-676D-4F26-894D-84E8C0660D2A}" destId="{9D7E2C55-C5D7-4167-9AE2-831F9AD4C77B}" srcOrd="2" destOrd="0" presId="urn:microsoft.com/office/officeart/2017/3/layout/DropPinTimeline"/>
    <dgm:cxn modelId="{EEF7B0DE-0646-48C0-8A90-937BD44246AF}" type="presParOf" srcId="{9D7E2C55-C5D7-4167-9AE2-831F9AD4C77B}" destId="{5EE3E477-6620-4B0B-956A-B337E8F494BE}" srcOrd="0" destOrd="0" presId="urn:microsoft.com/office/officeart/2017/3/layout/DropPinTimeline"/>
    <dgm:cxn modelId="{1E273B6D-3148-42E5-8204-87D4A08825E9}" type="presParOf" srcId="{9D7E2C55-C5D7-4167-9AE2-831F9AD4C77B}" destId="{722EAAF3-CAD6-497D-8BCC-68A6D01984BB}" srcOrd="1" destOrd="0" presId="urn:microsoft.com/office/officeart/2017/3/layout/DropPinTimeline"/>
    <dgm:cxn modelId="{C6279643-A6B2-44B2-A54E-C4929ABA9989}" type="presParOf" srcId="{722EAAF3-CAD6-497D-8BCC-68A6D01984BB}" destId="{E3E63ADF-7072-46F6-B4AF-6C98C014ED59}" srcOrd="0" destOrd="0" presId="urn:microsoft.com/office/officeart/2017/3/layout/DropPinTimeline"/>
    <dgm:cxn modelId="{B1FC360D-696C-4854-8403-7818DCC3305E}" type="presParOf" srcId="{722EAAF3-CAD6-497D-8BCC-68A6D01984BB}" destId="{4101A6A1-3DF9-4487-A0EB-A21F9BC989E1}" srcOrd="1" destOrd="0" presId="urn:microsoft.com/office/officeart/2017/3/layout/DropPinTimeline"/>
    <dgm:cxn modelId="{C95B42BB-56E5-4D4B-9660-AC455D2C4836}" type="presParOf" srcId="{9D7E2C55-C5D7-4167-9AE2-831F9AD4C77B}" destId="{7432D5C2-C269-4061-829C-6FC2B604D3CC}" srcOrd="2" destOrd="0" presId="urn:microsoft.com/office/officeart/2017/3/layout/DropPinTimeline"/>
    <dgm:cxn modelId="{CC9B8609-3A8E-41DE-B761-33930B7E4289}" type="presParOf" srcId="{9D7E2C55-C5D7-4167-9AE2-831F9AD4C77B}" destId="{5308DDF2-91E3-4CA3-B61A-CABD7484F2A2}" srcOrd="3" destOrd="0" presId="urn:microsoft.com/office/officeart/2017/3/layout/DropPinTimeline"/>
    <dgm:cxn modelId="{DAAC9D60-EC87-474E-A2C2-4CBD003FD37C}" type="presParOf" srcId="{9D7E2C55-C5D7-4167-9AE2-831F9AD4C77B}" destId="{FFFCEB9E-FEA2-4E50-B77D-9050FAD996F0}" srcOrd="4" destOrd="0" presId="urn:microsoft.com/office/officeart/2017/3/layout/DropPinTimeline"/>
    <dgm:cxn modelId="{2016025C-5F70-44A0-BD1E-62513C3C9937}" type="presParOf" srcId="{9D7E2C55-C5D7-4167-9AE2-831F9AD4C77B}" destId="{D04FCD66-F821-4EEA-92EB-0AAFB4DDF394}" srcOrd="5" destOrd="0" presId="urn:microsoft.com/office/officeart/2017/3/layout/DropPinTimeline"/>
    <dgm:cxn modelId="{1BE2D245-608A-4542-BA4D-1E561A8FA6B5}" type="presParOf" srcId="{650531C3-676D-4F26-894D-84E8C0660D2A}" destId="{27E30412-24E8-413A-82C8-CDC1AD303842}" srcOrd="3" destOrd="0" presId="urn:microsoft.com/office/officeart/2017/3/layout/DropPinTimeline"/>
    <dgm:cxn modelId="{62CDDE2C-9776-4E11-B0A3-3DB55DD1E99C}" type="presParOf" srcId="{650531C3-676D-4F26-894D-84E8C0660D2A}" destId="{DE8A4839-7803-4E9C-B8C8-C796F36B64D0}" srcOrd="4" destOrd="0" presId="urn:microsoft.com/office/officeart/2017/3/layout/DropPinTimeline"/>
    <dgm:cxn modelId="{E773A071-C242-4FA6-8771-684C986D26F7}" type="presParOf" srcId="{DE8A4839-7803-4E9C-B8C8-C796F36B64D0}" destId="{DB290AF9-CAB4-40DB-83CC-3C05C87AD6BE}" srcOrd="0" destOrd="0" presId="urn:microsoft.com/office/officeart/2017/3/layout/DropPinTimeline"/>
    <dgm:cxn modelId="{E039E6AE-6D0C-4139-AB18-7D232F0A8CA5}" type="presParOf" srcId="{DE8A4839-7803-4E9C-B8C8-C796F36B64D0}" destId="{98C94698-158F-4DE5-975C-07393ECFB42E}" srcOrd="1" destOrd="0" presId="urn:microsoft.com/office/officeart/2017/3/layout/DropPinTimeline"/>
    <dgm:cxn modelId="{D62E8FEA-8243-47D0-ADAA-48CB846ECD4B}" type="presParOf" srcId="{98C94698-158F-4DE5-975C-07393ECFB42E}" destId="{BE46389C-21BE-4815-9FF1-A1544386F394}" srcOrd="0" destOrd="0" presId="urn:microsoft.com/office/officeart/2017/3/layout/DropPinTimeline"/>
    <dgm:cxn modelId="{65647B2C-5052-4196-81CC-449BA592881B}" type="presParOf" srcId="{98C94698-158F-4DE5-975C-07393ECFB42E}" destId="{0E40CC3A-9780-425E-B84F-71B45A045640}" srcOrd="1" destOrd="0" presId="urn:microsoft.com/office/officeart/2017/3/layout/DropPinTimeline"/>
    <dgm:cxn modelId="{41D9A14E-6D6F-41C3-9A24-B18BB7351133}" type="presParOf" srcId="{DE8A4839-7803-4E9C-B8C8-C796F36B64D0}" destId="{E591757B-540F-4A32-8EA8-CC4C21EA1379}" srcOrd="2" destOrd="0" presId="urn:microsoft.com/office/officeart/2017/3/layout/DropPinTimeline"/>
    <dgm:cxn modelId="{92B22D83-8238-4A17-AE29-6ECDFB2E94D2}" type="presParOf" srcId="{DE8A4839-7803-4E9C-B8C8-C796F36B64D0}" destId="{FDB7CFF2-E8D5-4B25-B7FF-7AC47C5F487E}" srcOrd="3" destOrd="0" presId="urn:microsoft.com/office/officeart/2017/3/layout/DropPinTimeline"/>
    <dgm:cxn modelId="{E7073DC5-52E3-4AFF-A132-A16F95479570}" type="presParOf" srcId="{DE8A4839-7803-4E9C-B8C8-C796F36B64D0}" destId="{50BBDC42-88B9-4F44-AC53-171997C6B5E1}" srcOrd="4" destOrd="0" presId="urn:microsoft.com/office/officeart/2017/3/layout/DropPinTimeline"/>
    <dgm:cxn modelId="{B581C179-7D21-433F-9745-5D31D56C9EEC}" type="presParOf" srcId="{DE8A4839-7803-4E9C-B8C8-C796F36B64D0}" destId="{7370D977-3F2F-4B46-8C7F-49F32DBB9AF9}" srcOrd="5" destOrd="0" presId="urn:microsoft.com/office/officeart/2017/3/layout/DropPinTimeline"/>
    <dgm:cxn modelId="{D6A57A76-5BEF-41B7-8F13-98DE685068CF}" type="presParOf" srcId="{650531C3-676D-4F26-894D-84E8C0660D2A}" destId="{B5EA574E-EFDA-4464-8C8E-3357152BE573}" srcOrd="5" destOrd="0" presId="urn:microsoft.com/office/officeart/2017/3/layout/DropPinTimeline"/>
    <dgm:cxn modelId="{8EE3EEF7-9E25-4E30-B24D-6E2143BFF9EC}" type="presParOf" srcId="{650531C3-676D-4F26-894D-84E8C0660D2A}" destId="{B82503B9-C74F-4969-ACCD-773E6B21BA0C}" srcOrd="6" destOrd="0" presId="urn:microsoft.com/office/officeart/2017/3/layout/DropPinTimeline"/>
    <dgm:cxn modelId="{2964F6EA-A21C-43BD-9BE0-418BE355616C}" type="presParOf" srcId="{B82503B9-C74F-4969-ACCD-773E6B21BA0C}" destId="{859EA0A7-689D-4451-B11F-5A31CE2804D0}" srcOrd="0" destOrd="0" presId="urn:microsoft.com/office/officeart/2017/3/layout/DropPinTimeline"/>
    <dgm:cxn modelId="{8370B297-9303-454D-838A-9BB8A0612EF5}" type="presParOf" srcId="{B82503B9-C74F-4969-ACCD-773E6B21BA0C}" destId="{7FA35354-4EDF-40B9-A537-A59694D05287}" srcOrd="1" destOrd="0" presId="urn:microsoft.com/office/officeart/2017/3/layout/DropPinTimeline"/>
    <dgm:cxn modelId="{271682F3-6A0B-4C19-8708-261B1F61F5AC}" type="presParOf" srcId="{7FA35354-4EDF-40B9-A537-A59694D05287}" destId="{E6553A7A-FA6B-4CC6-BE5D-1A820CE2E132}" srcOrd="0" destOrd="0" presId="urn:microsoft.com/office/officeart/2017/3/layout/DropPinTimeline"/>
    <dgm:cxn modelId="{C818F231-60FD-47C3-BC64-963FEBF6716E}" type="presParOf" srcId="{7FA35354-4EDF-40B9-A537-A59694D05287}" destId="{1B361AB4-EE7E-4B96-BD91-AC73085F1FDD}" srcOrd="1" destOrd="0" presId="urn:microsoft.com/office/officeart/2017/3/layout/DropPinTimeline"/>
    <dgm:cxn modelId="{EED3571F-73DF-45AF-B1D5-FD541BF76ADA}" type="presParOf" srcId="{B82503B9-C74F-4969-ACCD-773E6B21BA0C}" destId="{E1927318-8F2E-435F-A1A2-E56A046BD379}" srcOrd="2" destOrd="0" presId="urn:microsoft.com/office/officeart/2017/3/layout/DropPinTimeline"/>
    <dgm:cxn modelId="{54AB57E4-9935-42FF-B85B-21982C333F03}" type="presParOf" srcId="{B82503B9-C74F-4969-ACCD-773E6B21BA0C}" destId="{096806CF-764A-4105-ABA7-170809B272F9}" srcOrd="3" destOrd="0" presId="urn:microsoft.com/office/officeart/2017/3/layout/DropPinTimeline"/>
    <dgm:cxn modelId="{574CD9CF-B34F-49AC-B361-86FD25CB28AA}" type="presParOf" srcId="{B82503B9-C74F-4969-ACCD-773E6B21BA0C}" destId="{A544EF71-09CB-44FC-89EB-DE339091B413}" srcOrd="4" destOrd="0" presId="urn:microsoft.com/office/officeart/2017/3/layout/DropPinTimeline"/>
    <dgm:cxn modelId="{D57B9D23-2997-468F-969E-8A88A3DD22B8}" type="presParOf" srcId="{B82503B9-C74F-4969-ACCD-773E6B21BA0C}" destId="{556718EC-23CE-4B3B-97B0-4A92E17C69B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67CE55-A064-4C2E-A2C0-1D6FF8B76847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E10AD7C-20A2-4E91-BCD1-68C5103E5EAA}">
      <dgm:prSet/>
      <dgm:spPr/>
      <dgm:t>
        <a:bodyPr/>
        <a:lstStyle/>
        <a:p>
          <a:r>
            <a:rPr lang="en-US" b="0" i="0" baseline="0"/>
            <a:t>Time for personal life</a:t>
          </a:r>
          <a:endParaRPr lang="en-US"/>
        </a:p>
      </dgm:t>
    </dgm:pt>
    <dgm:pt modelId="{885049EF-2D31-4294-80CF-95849D317603}" type="parTrans" cxnId="{DE0CF1F4-5245-40CC-A8D7-AC4BFC618560}">
      <dgm:prSet/>
      <dgm:spPr/>
      <dgm:t>
        <a:bodyPr/>
        <a:lstStyle/>
        <a:p>
          <a:endParaRPr lang="en-US"/>
        </a:p>
      </dgm:t>
    </dgm:pt>
    <dgm:pt modelId="{25B2A954-4665-406A-93E3-6D227D7356B8}" type="sibTrans" cxnId="{DE0CF1F4-5245-40CC-A8D7-AC4BFC618560}">
      <dgm:prSet/>
      <dgm:spPr/>
      <dgm:t>
        <a:bodyPr/>
        <a:lstStyle/>
        <a:p>
          <a:endParaRPr lang="en-US"/>
        </a:p>
      </dgm:t>
    </dgm:pt>
    <dgm:pt modelId="{61742694-926A-4A12-8313-40903C79087F}">
      <dgm:prSet/>
      <dgm:spPr/>
      <dgm:t>
        <a:bodyPr/>
        <a:lstStyle/>
        <a:p>
          <a:r>
            <a:rPr lang="en-US" b="0" i="0" baseline="0"/>
            <a:t>Respectable boss</a:t>
          </a:r>
          <a:endParaRPr lang="en-US"/>
        </a:p>
      </dgm:t>
    </dgm:pt>
    <dgm:pt modelId="{20CBAA4B-8E26-463D-B7A9-A9715B2451FD}" type="parTrans" cxnId="{11A0FA93-5330-43AD-8C62-A4A3A6F67CBB}">
      <dgm:prSet/>
      <dgm:spPr/>
      <dgm:t>
        <a:bodyPr/>
        <a:lstStyle/>
        <a:p>
          <a:endParaRPr lang="en-US"/>
        </a:p>
      </dgm:t>
    </dgm:pt>
    <dgm:pt modelId="{7753291C-7FCA-4A51-A218-2F28E33BBABB}" type="sibTrans" cxnId="{11A0FA93-5330-43AD-8C62-A4A3A6F67CBB}">
      <dgm:prSet/>
      <dgm:spPr/>
      <dgm:t>
        <a:bodyPr/>
        <a:lstStyle/>
        <a:p>
          <a:endParaRPr lang="en-US"/>
        </a:p>
      </dgm:t>
    </dgm:pt>
    <dgm:pt modelId="{38098DAE-1F9C-4A89-AB11-26741321A629}">
      <dgm:prSet/>
      <dgm:spPr/>
      <dgm:t>
        <a:bodyPr/>
        <a:lstStyle/>
        <a:p>
          <a:r>
            <a:rPr lang="en-US" b="0" i="0" baseline="0"/>
            <a:t>Recognition for performance</a:t>
          </a:r>
          <a:endParaRPr lang="en-US"/>
        </a:p>
      </dgm:t>
    </dgm:pt>
    <dgm:pt modelId="{A1B4DFA3-0018-482D-84D0-05CCBBF9F6A7}" type="parTrans" cxnId="{A465BA28-94EF-445E-A6DB-8FCB67417EF4}">
      <dgm:prSet/>
      <dgm:spPr/>
      <dgm:t>
        <a:bodyPr/>
        <a:lstStyle/>
        <a:p>
          <a:endParaRPr lang="en-US"/>
        </a:p>
      </dgm:t>
    </dgm:pt>
    <dgm:pt modelId="{6AA2D0F1-89A1-4160-A506-987097668FCD}" type="sibTrans" cxnId="{A465BA28-94EF-445E-A6DB-8FCB67417EF4}">
      <dgm:prSet/>
      <dgm:spPr/>
      <dgm:t>
        <a:bodyPr/>
        <a:lstStyle/>
        <a:p>
          <a:endParaRPr lang="en-US"/>
        </a:p>
      </dgm:t>
    </dgm:pt>
    <dgm:pt modelId="{7A5AFCA5-AD1D-416C-B38A-3F61845DE376}">
      <dgm:prSet/>
      <dgm:spPr/>
      <dgm:t>
        <a:bodyPr/>
        <a:lstStyle/>
        <a:p>
          <a:r>
            <a:rPr lang="en-US" b="0" i="0" baseline="0"/>
            <a:t>Job security</a:t>
          </a:r>
          <a:endParaRPr lang="en-US"/>
        </a:p>
      </dgm:t>
    </dgm:pt>
    <dgm:pt modelId="{2E106992-721E-49A7-BC95-652C6E793D56}" type="parTrans" cxnId="{590DEB2A-FF92-46C5-8FC9-F7611A6C8AEE}">
      <dgm:prSet/>
      <dgm:spPr/>
      <dgm:t>
        <a:bodyPr/>
        <a:lstStyle/>
        <a:p>
          <a:endParaRPr lang="en-US"/>
        </a:p>
      </dgm:t>
    </dgm:pt>
    <dgm:pt modelId="{465195C8-6FD9-4A6A-B637-A682C7D5C313}" type="sibTrans" cxnId="{590DEB2A-FF92-46C5-8FC9-F7611A6C8AEE}">
      <dgm:prSet/>
      <dgm:spPr/>
      <dgm:t>
        <a:bodyPr/>
        <a:lstStyle/>
        <a:p>
          <a:endParaRPr lang="en-US"/>
        </a:p>
      </dgm:t>
    </dgm:pt>
    <dgm:pt modelId="{C3A56715-91E4-413D-81CF-455F1F00D015}">
      <dgm:prSet/>
      <dgm:spPr/>
      <dgm:t>
        <a:bodyPr/>
        <a:lstStyle/>
        <a:p>
          <a:r>
            <a:rPr lang="en-US" b="0" i="0" baseline="0"/>
            <a:t>Pleasant coworkers</a:t>
          </a:r>
          <a:endParaRPr lang="en-US"/>
        </a:p>
      </dgm:t>
    </dgm:pt>
    <dgm:pt modelId="{191CEE1B-C388-4825-9D49-D026BFBC466C}" type="parTrans" cxnId="{7CAEC6EF-06DD-4C1C-868B-3F3C329E8594}">
      <dgm:prSet/>
      <dgm:spPr/>
      <dgm:t>
        <a:bodyPr/>
        <a:lstStyle/>
        <a:p>
          <a:endParaRPr lang="en-US"/>
        </a:p>
      </dgm:t>
    </dgm:pt>
    <dgm:pt modelId="{1B3AA9B9-C8F7-47DF-8A0F-9AC9F79D6B95}" type="sibTrans" cxnId="{7CAEC6EF-06DD-4C1C-868B-3F3C329E8594}">
      <dgm:prSet/>
      <dgm:spPr/>
      <dgm:t>
        <a:bodyPr/>
        <a:lstStyle/>
        <a:p>
          <a:endParaRPr lang="en-US"/>
        </a:p>
      </dgm:t>
    </dgm:pt>
    <dgm:pt modelId="{84773255-E1D3-43E5-BD7B-870A9A6C4151}">
      <dgm:prSet/>
      <dgm:spPr/>
      <dgm:t>
        <a:bodyPr/>
        <a:lstStyle/>
        <a:p>
          <a:r>
            <a:rPr lang="en-US" b="0" i="0" baseline="0"/>
            <a:t>Interesting work</a:t>
          </a:r>
          <a:endParaRPr lang="en-US"/>
        </a:p>
      </dgm:t>
    </dgm:pt>
    <dgm:pt modelId="{FF75E28E-CE7A-4D64-A0AD-6F0FFDFA0C05}" type="parTrans" cxnId="{CB93E54F-AC16-4800-A74B-1B2A5F3F0908}">
      <dgm:prSet/>
      <dgm:spPr/>
      <dgm:t>
        <a:bodyPr/>
        <a:lstStyle/>
        <a:p>
          <a:endParaRPr lang="en-US"/>
        </a:p>
      </dgm:t>
    </dgm:pt>
    <dgm:pt modelId="{0AB9B538-BFF1-43D3-A15E-B8B0DBBCBADC}" type="sibTrans" cxnId="{CB93E54F-AC16-4800-A74B-1B2A5F3F0908}">
      <dgm:prSet/>
      <dgm:spPr/>
      <dgm:t>
        <a:bodyPr/>
        <a:lstStyle/>
        <a:p>
          <a:endParaRPr lang="en-US"/>
        </a:p>
      </dgm:t>
    </dgm:pt>
    <dgm:pt modelId="{C0F62D53-E5A3-45BA-BC12-F13C970BF6D1}">
      <dgm:prSet/>
      <dgm:spPr/>
      <dgm:t>
        <a:bodyPr/>
        <a:lstStyle/>
        <a:p>
          <a:r>
            <a:rPr lang="en-US" b="0" i="0" baseline="0"/>
            <a:t>Consultation by boss</a:t>
          </a:r>
          <a:endParaRPr lang="en-US"/>
        </a:p>
      </dgm:t>
    </dgm:pt>
    <dgm:pt modelId="{B1D5C512-4F5E-46F2-A63B-C5B550B12007}" type="parTrans" cxnId="{BB669746-F6A3-45D8-BE9C-CC637571F161}">
      <dgm:prSet/>
      <dgm:spPr/>
      <dgm:t>
        <a:bodyPr/>
        <a:lstStyle/>
        <a:p>
          <a:endParaRPr lang="en-US"/>
        </a:p>
      </dgm:t>
    </dgm:pt>
    <dgm:pt modelId="{DD49754C-72FC-4A28-BFE2-7E7BA48879B6}" type="sibTrans" cxnId="{BB669746-F6A3-45D8-BE9C-CC637571F161}">
      <dgm:prSet/>
      <dgm:spPr/>
      <dgm:t>
        <a:bodyPr/>
        <a:lstStyle/>
        <a:p>
          <a:endParaRPr lang="en-US"/>
        </a:p>
      </dgm:t>
    </dgm:pt>
    <dgm:pt modelId="{5C88BC64-28BD-4C1D-86E5-2FA874E19254}">
      <dgm:prSet/>
      <dgm:spPr/>
      <dgm:t>
        <a:bodyPr/>
        <a:lstStyle/>
        <a:p>
          <a:r>
            <a:rPr lang="en-US" b="0" i="0" baseline="0"/>
            <a:t>Desirable living area</a:t>
          </a:r>
          <a:endParaRPr lang="en-US"/>
        </a:p>
      </dgm:t>
    </dgm:pt>
    <dgm:pt modelId="{91017B22-0A48-426D-8376-651243244126}" type="parTrans" cxnId="{285C356F-A475-42F9-ACFC-6C021462F4B0}">
      <dgm:prSet/>
      <dgm:spPr/>
      <dgm:t>
        <a:bodyPr/>
        <a:lstStyle/>
        <a:p>
          <a:endParaRPr lang="en-US"/>
        </a:p>
      </dgm:t>
    </dgm:pt>
    <dgm:pt modelId="{ADCB8FF9-6840-4FCB-BDD8-A3128FB913D0}" type="sibTrans" cxnId="{285C356F-A475-42F9-ACFC-6C021462F4B0}">
      <dgm:prSet/>
      <dgm:spPr/>
      <dgm:t>
        <a:bodyPr/>
        <a:lstStyle/>
        <a:p>
          <a:endParaRPr lang="en-US"/>
        </a:p>
      </dgm:t>
    </dgm:pt>
    <dgm:pt modelId="{B5CB6929-B978-40FA-BA1D-14167CB33DB4}">
      <dgm:prSet/>
      <dgm:spPr/>
      <dgm:t>
        <a:bodyPr/>
        <a:lstStyle/>
        <a:p>
          <a:r>
            <a:rPr lang="en-US" b="0" i="0" baseline="0"/>
            <a:t>Job respected by family/friends</a:t>
          </a:r>
          <a:endParaRPr lang="en-US"/>
        </a:p>
      </dgm:t>
    </dgm:pt>
    <dgm:pt modelId="{DCE795F7-8293-4411-8A24-85D6C9A50B20}" type="parTrans" cxnId="{B26EFE5E-23E9-427D-9396-C004FE62EFF3}">
      <dgm:prSet/>
      <dgm:spPr/>
      <dgm:t>
        <a:bodyPr/>
        <a:lstStyle/>
        <a:p>
          <a:endParaRPr lang="en-US"/>
        </a:p>
      </dgm:t>
    </dgm:pt>
    <dgm:pt modelId="{59FC1D9C-2B90-413F-A53B-5AC289EDF9C1}" type="sibTrans" cxnId="{B26EFE5E-23E9-427D-9396-C004FE62EFF3}">
      <dgm:prSet/>
      <dgm:spPr/>
      <dgm:t>
        <a:bodyPr/>
        <a:lstStyle/>
        <a:p>
          <a:endParaRPr lang="en-US"/>
        </a:p>
      </dgm:t>
    </dgm:pt>
    <dgm:pt modelId="{80B0AB55-D16A-4BE8-9015-1168B375AEA0}">
      <dgm:prSet/>
      <dgm:spPr/>
      <dgm:t>
        <a:bodyPr/>
        <a:lstStyle/>
        <a:p>
          <a:r>
            <a:rPr lang="en-US" b="0" i="0" baseline="0"/>
            <a:t>Promotion chances</a:t>
          </a:r>
          <a:endParaRPr lang="en-US"/>
        </a:p>
      </dgm:t>
    </dgm:pt>
    <dgm:pt modelId="{7A313BA8-A74F-4831-BF12-5A9ABB94B7BF}" type="parTrans" cxnId="{5D96611B-10A3-4DBE-AADE-1A89968A273B}">
      <dgm:prSet/>
      <dgm:spPr/>
      <dgm:t>
        <a:bodyPr/>
        <a:lstStyle/>
        <a:p>
          <a:endParaRPr lang="en-US"/>
        </a:p>
      </dgm:t>
    </dgm:pt>
    <dgm:pt modelId="{1246D233-C8AD-4DEB-A7FF-BF98CBDE85C8}" type="sibTrans" cxnId="{5D96611B-10A3-4DBE-AADE-1A89968A273B}">
      <dgm:prSet/>
      <dgm:spPr/>
      <dgm:t>
        <a:bodyPr/>
        <a:lstStyle/>
        <a:p>
          <a:endParaRPr lang="en-US"/>
        </a:p>
      </dgm:t>
    </dgm:pt>
    <dgm:pt modelId="{A3D583F7-B053-446B-9AB7-C5AFA615A928}">
      <dgm:prSet/>
      <dgm:spPr/>
      <dgm:t>
        <a:bodyPr/>
        <a:lstStyle/>
        <a:p>
          <a:r>
            <a:rPr lang="en-US" b="0" i="0" baseline="0"/>
            <a:t>Time for fun</a:t>
          </a:r>
          <a:endParaRPr lang="en-US"/>
        </a:p>
      </dgm:t>
    </dgm:pt>
    <dgm:pt modelId="{C40B64BD-B02D-41E5-AC35-2C1B2B0CBB7B}" type="parTrans" cxnId="{1D9CBF57-473D-493F-86DD-5AB6E740F4C9}">
      <dgm:prSet/>
      <dgm:spPr/>
      <dgm:t>
        <a:bodyPr/>
        <a:lstStyle/>
        <a:p>
          <a:endParaRPr lang="en-US"/>
        </a:p>
      </dgm:t>
    </dgm:pt>
    <dgm:pt modelId="{52DC4EDE-7E04-43F8-8F32-F51DD7260733}" type="sibTrans" cxnId="{1D9CBF57-473D-493F-86DD-5AB6E740F4C9}">
      <dgm:prSet/>
      <dgm:spPr/>
      <dgm:t>
        <a:bodyPr/>
        <a:lstStyle/>
        <a:p>
          <a:endParaRPr lang="en-US"/>
        </a:p>
      </dgm:t>
    </dgm:pt>
    <dgm:pt modelId="{18345BF3-92F9-4FA5-B968-947B2113FE10}">
      <dgm:prSet/>
      <dgm:spPr/>
      <dgm:t>
        <a:bodyPr/>
        <a:lstStyle/>
        <a:p>
          <a:r>
            <a:rPr lang="en-US" b="0" i="0" baseline="0"/>
            <a:t>Few desires (moderation)</a:t>
          </a:r>
          <a:endParaRPr lang="en-US"/>
        </a:p>
      </dgm:t>
    </dgm:pt>
    <dgm:pt modelId="{C17E9697-5921-4082-84BC-6977DB959445}" type="parTrans" cxnId="{817D0FA4-E4F6-488D-AAEB-3B8D1C76141A}">
      <dgm:prSet/>
      <dgm:spPr/>
      <dgm:t>
        <a:bodyPr/>
        <a:lstStyle/>
        <a:p>
          <a:endParaRPr lang="en-US"/>
        </a:p>
      </dgm:t>
    </dgm:pt>
    <dgm:pt modelId="{1484C299-9B16-429D-83CA-62C1F35AFA6B}" type="sibTrans" cxnId="{817D0FA4-E4F6-488D-AAEB-3B8D1C76141A}">
      <dgm:prSet/>
      <dgm:spPr/>
      <dgm:t>
        <a:bodyPr/>
        <a:lstStyle/>
        <a:p>
          <a:endParaRPr lang="en-US"/>
        </a:p>
      </dgm:t>
    </dgm:pt>
    <dgm:pt modelId="{99E762E8-70FC-41FC-A13E-5F955A4B6CF2}">
      <dgm:prSet/>
      <dgm:spPr/>
      <dgm:t>
        <a:bodyPr/>
        <a:lstStyle/>
        <a:p>
          <a:r>
            <a:rPr lang="en-US" b="0" i="0" baseline="0"/>
            <a:t>Service to a friend</a:t>
          </a:r>
          <a:endParaRPr lang="en-US"/>
        </a:p>
      </dgm:t>
    </dgm:pt>
    <dgm:pt modelId="{0718593A-E979-4955-929D-2A1B983E4EE6}" type="parTrans" cxnId="{90306E2D-0E7F-40F9-87B0-8CB6F79D696F}">
      <dgm:prSet/>
      <dgm:spPr/>
      <dgm:t>
        <a:bodyPr/>
        <a:lstStyle/>
        <a:p>
          <a:endParaRPr lang="en-US"/>
        </a:p>
      </dgm:t>
    </dgm:pt>
    <dgm:pt modelId="{82C4A02C-F14C-4503-8902-FC5DA158D3D9}" type="sibTrans" cxnId="{90306E2D-0E7F-40F9-87B0-8CB6F79D696F}">
      <dgm:prSet/>
      <dgm:spPr/>
      <dgm:t>
        <a:bodyPr/>
        <a:lstStyle/>
        <a:p>
          <a:endParaRPr lang="en-US"/>
        </a:p>
      </dgm:t>
    </dgm:pt>
    <dgm:pt modelId="{D4ECD5E2-DF44-4FF2-9BDD-D2C620CDE420}">
      <dgm:prSet/>
      <dgm:spPr/>
      <dgm:t>
        <a:bodyPr/>
        <a:lstStyle/>
        <a:p>
          <a:r>
            <a:rPr lang="en-US" b="0" i="0" baseline="0"/>
            <a:t>Thriftiness</a:t>
          </a:r>
          <a:endParaRPr lang="en-US"/>
        </a:p>
      </dgm:t>
    </dgm:pt>
    <dgm:pt modelId="{7E0BBE22-6AD8-4BD1-8AFF-5F72BEA120FD}" type="parTrans" cxnId="{179E761A-7B03-4535-A6E8-3CC1256A82CC}">
      <dgm:prSet/>
      <dgm:spPr/>
      <dgm:t>
        <a:bodyPr/>
        <a:lstStyle/>
        <a:p>
          <a:endParaRPr lang="en-US"/>
        </a:p>
      </dgm:t>
    </dgm:pt>
    <dgm:pt modelId="{4AA548AD-E596-4C55-A395-A05C87176A44}" type="sibTrans" cxnId="{179E761A-7B03-4535-A6E8-3CC1256A82CC}">
      <dgm:prSet/>
      <dgm:spPr/>
      <dgm:t>
        <a:bodyPr/>
        <a:lstStyle/>
        <a:p>
          <a:endParaRPr lang="en-US"/>
        </a:p>
      </dgm:t>
    </dgm:pt>
    <dgm:pt modelId="{F82B7A76-B938-47DB-9994-2802B4955734}">
      <dgm:prSet/>
      <dgm:spPr/>
      <dgm:t>
        <a:bodyPr/>
        <a:lstStyle/>
        <a:p>
          <a:r>
            <a:rPr lang="en-US" b="0" i="0" baseline="0"/>
            <a:t>Frequency of feeling nervous</a:t>
          </a:r>
          <a:endParaRPr lang="en-US"/>
        </a:p>
      </dgm:t>
    </dgm:pt>
    <dgm:pt modelId="{C3DB1B61-A8EC-430D-AEA3-D6222CD187B2}" type="parTrans" cxnId="{16B56397-7FC2-4F84-B80D-8375FFE1FEAF}">
      <dgm:prSet/>
      <dgm:spPr/>
      <dgm:t>
        <a:bodyPr/>
        <a:lstStyle/>
        <a:p>
          <a:endParaRPr lang="en-US"/>
        </a:p>
      </dgm:t>
    </dgm:pt>
    <dgm:pt modelId="{5D526964-91BB-4298-AC1D-70280D64442B}" type="sibTrans" cxnId="{16B56397-7FC2-4F84-B80D-8375FFE1FEAF}">
      <dgm:prSet/>
      <dgm:spPr/>
      <dgm:t>
        <a:bodyPr/>
        <a:lstStyle/>
        <a:p>
          <a:endParaRPr lang="en-US"/>
        </a:p>
      </dgm:t>
    </dgm:pt>
    <dgm:pt modelId="{E4C05238-8005-40E3-B8F7-0662212A5AE4}">
      <dgm:prSet/>
      <dgm:spPr/>
      <dgm:t>
        <a:bodyPr/>
        <a:lstStyle/>
        <a:p>
          <a:r>
            <a:rPr lang="en-US" b="0" i="0" baseline="0"/>
            <a:t>Happiness level</a:t>
          </a:r>
          <a:endParaRPr lang="en-US"/>
        </a:p>
      </dgm:t>
    </dgm:pt>
    <dgm:pt modelId="{3B69C093-F07C-44A6-89C4-052E7C0EE542}" type="parTrans" cxnId="{465A9072-5525-49BB-AEC8-D64AAE06C9A3}">
      <dgm:prSet/>
      <dgm:spPr/>
      <dgm:t>
        <a:bodyPr/>
        <a:lstStyle/>
        <a:p>
          <a:endParaRPr lang="en-US"/>
        </a:p>
      </dgm:t>
    </dgm:pt>
    <dgm:pt modelId="{40E61426-8448-4400-88D7-B16081CA3B2F}" type="sibTrans" cxnId="{465A9072-5525-49BB-AEC8-D64AAE06C9A3}">
      <dgm:prSet/>
      <dgm:spPr/>
      <dgm:t>
        <a:bodyPr/>
        <a:lstStyle/>
        <a:p>
          <a:endParaRPr lang="en-US"/>
        </a:p>
      </dgm:t>
    </dgm:pt>
    <dgm:pt modelId="{069B31D0-4F9C-4774-B138-BFC89A9D1DD3}">
      <dgm:prSet/>
      <dgm:spPr/>
      <dgm:t>
        <a:bodyPr/>
        <a:lstStyle/>
        <a:p>
          <a:r>
            <a:rPr lang="en-US" b="0" i="0" baseline="0"/>
            <a:t>External hindrances to desires</a:t>
          </a:r>
          <a:endParaRPr lang="en-US"/>
        </a:p>
      </dgm:t>
    </dgm:pt>
    <dgm:pt modelId="{E4486F92-23DD-48BB-90B8-EA7DFB1DAD5C}" type="parTrans" cxnId="{1EBAE562-093D-439E-9EEC-C4102EC7B665}">
      <dgm:prSet/>
      <dgm:spPr/>
      <dgm:t>
        <a:bodyPr/>
        <a:lstStyle/>
        <a:p>
          <a:endParaRPr lang="en-US"/>
        </a:p>
      </dgm:t>
    </dgm:pt>
    <dgm:pt modelId="{B9E937F4-C9C1-4278-9046-41D6E14FBE32}" type="sibTrans" cxnId="{1EBAE562-093D-439E-9EEC-C4102EC7B665}">
      <dgm:prSet/>
      <dgm:spPr/>
      <dgm:t>
        <a:bodyPr/>
        <a:lstStyle/>
        <a:p>
          <a:endParaRPr lang="en-US"/>
        </a:p>
      </dgm:t>
    </dgm:pt>
    <dgm:pt modelId="{8C112EF8-A497-4058-94C8-7518FC307928}">
      <dgm:prSet/>
      <dgm:spPr/>
      <dgm:t>
        <a:bodyPr/>
        <a:lstStyle/>
        <a:p>
          <a:r>
            <a:rPr lang="en-US" b="0" i="0" baseline="0"/>
            <a:t>Current health state</a:t>
          </a:r>
          <a:endParaRPr lang="en-US"/>
        </a:p>
      </dgm:t>
    </dgm:pt>
    <dgm:pt modelId="{68A327D6-EEC9-40D8-8D0C-04BA5CE162F2}" type="parTrans" cxnId="{A5BB32EA-D60F-4169-9805-E5110F966EF7}">
      <dgm:prSet/>
      <dgm:spPr/>
      <dgm:t>
        <a:bodyPr/>
        <a:lstStyle/>
        <a:p>
          <a:endParaRPr lang="en-US"/>
        </a:p>
      </dgm:t>
    </dgm:pt>
    <dgm:pt modelId="{732FF053-F216-4C7F-A0EF-8A5D44601D31}" type="sibTrans" cxnId="{A5BB32EA-D60F-4169-9805-E5110F966EF7}">
      <dgm:prSet/>
      <dgm:spPr/>
      <dgm:t>
        <a:bodyPr/>
        <a:lstStyle/>
        <a:p>
          <a:endParaRPr lang="en-US"/>
        </a:p>
      </dgm:t>
    </dgm:pt>
    <dgm:pt modelId="{743D3114-29C0-4BD9-8D89-76AF4891205A}">
      <dgm:prSet/>
      <dgm:spPr/>
      <dgm:t>
        <a:bodyPr/>
        <a:lstStyle/>
        <a:p>
          <a:r>
            <a:rPr lang="en-US" b="0" i="0" baseline="0"/>
            <a:t>National pride</a:t>
          </a:r>
          <a:endParaRPr lang="en-US"/>
        </a:p>
      </dgm:t>
    </dgm:pt>
    <dgm:pt modelId="{B3FD0A14-EBDD-4D22-B909-AD5685624A0A}" type="parTrans" cxnId="{B34E902B-8CA0-4540-85EA-F64C8E033742}">
      <dgm:prSet/>
      <dgm:spPr/>
      <dgm:t>
        <a:bodyPr/>
        <a:lstStyle/>
        <a:p>
          <a:endParaRPr lang="en-US"/>
        </a:p>
      </dgm:t>
    </dgm:pt>
    <dgm:pt modelId="{75A8F687-B604-4031-A1A0-07BF874CF717}" type="sibTrans" cxnId="{B34E902B-8CA0-4540-85EA-F64C8E033742}">
      <dgm:prSet/>
      <dgm:spPr/>
      <dgm:t>
        <a:bodyPr/>
        <a:lstStyle/>
        <a:p>
          <a:endParaRPr lang="en-US"/>
        </a:p>
      </dgm:t>
    </dgm:pt>
    <dgm:pt modelId="{2481101D-14DA-4BB1-85C5-28ED1D497C29}">
      <dgm:prSet/>
      <dgm:spPr/>
      <dgm:t>
        <a:bodyPr/>
        <a:lstStyle/>
        <a:p>
          <a:r>
            <a:rPr lang="en-US" b="0" i="0" baseline="0"/>
            <a:t>Subordinates' fear to contradict boss</a:t>
          </a:r>
          <a:endParaRPr lang="en-US"/>
        </a:p>
      </dgm:t>
    </dgm:pt>
    <dgm:pt modelId="{5873C03F-A064-448D-9CB8-8C3B6F431CEE}" type="parTrans" cxnId="{759C2093-A985-4453-966C-11361D0CA55F}">
      <dgm:prSet/>
      <dgm:spPr/>
      <dgm:t>
        <a:bodyPr/>
        <a:lstStyle/>
        <a:p>
          <a:endParaRPr lang="en-US"/>
        </a:p>
      </dgm:t>
    </dgm:pt>
    <dgm:pt modelId="{1F0F3355-AA72-43F8-B8CF-4AC8C4CACEEF}" type="sibTrans" cxnId="{759C2093-A985-4453-966C-11361D0CA55F}">
      <dgm:prSet/>
      <dgm:spPr/>
      <dgm:t>
        <a:bodyPr/>
        <a:lstStyle/>
        <a:p>
          <a:endParaRPr lang="en-US"/>
        </a:p>
      </dgm:t>
    </dgm:pt>
    <dgm:pt modelId="{A3A7C8DF-C591-406E-8510-3EAD0CBCA894}">
      <dgm:prSet/>
      <dgm:spPr/>
      <dgm:t>
        <a:bodyPr/>
        <a:lstStyle/>
        <a:p>
          <a:r>
            <a:rPr lang="en-US" b="0" i="0" baseline="0"/>
            <a:t>Managerial precision</a:t>
          </a:r>
          <a:endParaRPr lang="en-US"/>
        </a:p>
      </dgm:t>
    </dgm:pt>
    <dgm:pt modelId="{75811816-9580-46EE-B820-66D0AD58D19F}" type="parTrans" cxnId="{37CEB201-A723-4C9B-A5E4-909E92A59078}">
      <dgm:prSet/>
      <dgm:spPr/>
      <dgm:t>
        <a:bodyPr/>
        <a:lstStyle/>
        <a:p>
          <a:endParaRPr lang="en-US"/>
        </a:p>
      </dgm:t>
    </dgm:pt>
    <dgm:pt modelId="{E4A374E4-A53C-4DF9-8518-963B2FDB56C5}" type="sibTrans" cxnId="{37CEB201-A723-4C9B-A5E4-909E92A59078}">
      <dgm:prSet/>
      <dgm:spPr/>
      <dgm:t>
        <a:bodyPr/>
        <a:lstStyle/>
        <a:p>
          <a:endParaRPr lang="en-US"/>
        </a:p>
      </dgm:t>
    </dgm:pt>
    <dgm:pt modelId="{E2974A60-B589-4EB5-970C-DB4BD7DE9E2E}">
      <dgm:prSet/>
      <dgm:spPr/>
      <dgm:t>
        <a:bodyPr/>
        <a:lstStyle/>
        <a:p>
          <a:r>
            <a:rPr lang="en-US" b="0" i="0" baseline="0"/>
            <a:t>Value of persistent efforts</a:t>
          </a:r>
          <a:endParaRPr lang="en-US"/>
        </a:p>
      </dgm:t>
    </dgm:pt>
    <dgm:pt modelId="{D3C4F504-0344-4AEF-9EDF-9C17D47A167B}" type="parTrans" cxnId="{1ED19012-C3E2-46B1-B9A0-DE928B67B239}">
      <dgm:prSet/>
      <dgm:spPr/>
      <dgm:t>
        <a:bodyPr/>
        <a:lstStyle/>
        <a:p>
          <a:endParaRPr lang="en-US"/>
        </a:p>
      </dgm:t>
    </dgm:pt>
    <dgm:pt modelId="{571FDDEE-E6C5-44D7-9E2F-993BFADDEC18}" type="sibTrans" cxnId="{1ED19012-C3E2-46B1-B9A0-DE928B67B239}">
      <dgm:prSet/>
      <dgm:spPr/>
      <dgm:t>
        <a:bodyPr/>
        <a:lstStyle/>
        <a:p>
          <a:endParaRPr lang="en-US"/>
        </a:p>
      </dgm:t>
    </dgm:pt>
    <dgm:pt modelId="{1108D2AC-81B0-4436-9E76-F8309CC27DA4}">
      <dgm:prSet/>
      <dgm:spPr/>
      <dgm:t>
        <a:bodyPr/>
        <a:lstStyle/>
        <a:p>
          <a:r>
            <a:rPr lang="en-US" b="0" i="0" baseline="0"/>
            <a:t>Dual-boss structure</a:t>
          </a:r>
          <a:endParaRPr lang="en-US"/>
        </a:p>
      </dgm:t>
    </dgm:pt>
    <dgm:pt modelId="{94674680-C775-492B-8B69-FFAB81BD9D11}" type="parTrans" cxnId="{492C67DB-81C5-4FD9-A1EA-33C4F6C1DA7C}">
      <dgm:prSet/>
      <dgm:spPr/>
      <dgm:t>
        <a:bodyPr/>
        <a:lstStyle/>
        <a:p>
          <a:endParaRPr lang="en-US"/>
        </a:p>
      </dgm:t>
    </dgm:pt>
    <dgm:pt modelId="{AEF8734C-9683-4CDD-8301-6B172EAA5FF9}" type="sibTrans" cxnId="{492C67DB-81C5-4FD9-A1EA-33C4F6C1DA7C}">
      <dgm:prSet/>
      <dgm:spPr/>
      <dgm:t>
        <a:bodyPr/>
        <a:lstStyle/>
        <a:p>
          <a:endParaRPr lang="en-US"/>
        </a:p>
      </dgm:t>
    </dgm:pt>
    <dgm:pt modelId="{1F38D20A-E127-43A7-97CB-040211279763}">
      <dgm:prSet/>
      <dgm:spPr/>
      <dgm:t>
        <a:bodyPr/>
        <a:lstStyle/>
        <a:p>
          <a:r>
            <a:rPr lang="en-US" b="0" i="0" baseline="0"/>
            <a:t>Rule-breaking in company's interest</a:t>
          </a:r>
          <a:endParaRPr lang="en-US"/>
        </a:p>
      </dgm:t>
    </dgm:pt>
    <dgm:pt modelId="{D272BA2B-5CBF-461C-9F8B-55AA4DBD5E59}" type="parTrans" cxnId="{18684251-6C50-41ED-A061-97584FDF6AD2}">
      <dgm:prSet/>
      <dgm:spPr/>
      <dgm:t>
        <a:bodyPr/>
        <a:lstStyle/>
        <a:p>
          <a:endParaRPr lang="en-US"/>
        </a:p>
      </dgm:t>
    </dgm:pt>
    <dgm:pt modelId="{ECBB98DD-BD9E-4AE7-B801-64A11F8F06A8}" type="sibTrans" cxnId="{18684251-6C50-41ED-A061-97584FDF6AD2}">
      <dgm:prSet/>
      <dgm:spPr/>
      <dgm:t>
        <a:bodyPr/>
        <a:lstStyle/>
        <a:p>
          <a:endParaRPr lang="en-US"/>
        </a:p>
      </dgm:t>
    </dgm:pt>
    <dgm:pt modelId="{5F28896B-C88D-4264-A7E4-DCB6FE0839A5}" type="pres">
      <dgm:prSet presAssocID="{BE67CE55-A064-4C2E-A2C0-1D6FF8B76847}" presName="diagram" presStyleCnt="0">
        <dgm:presLayoutVars>
          <dgm:dir/>
          <dgm:resizeHandles val="exact"/>
        </dgm:presLayoutVars>
      </dgm:prSet>
      <dgm:spPr/>
    </dgm:pt>
    <dgm:pt modelId="{67FCF5F0-AC0F-4D3C-8725-BDF76BE0486D}" type="pres">
      <dgm:prSet presAssocID="{7E10AD7C-20A2-4E91-BCD1-68C5103E5EAA}" presName="node" presStyleLbl="node1" presStyleIdx="0" presStyleCnt="24">
        <dgm:presLayoutVars>
          <dgm:bulletEnabled val="1"/>
        </dgm:presLayoutVars>
      </dgm:prSet>
      <dgm:spPr/>
    </dgm:pt>
    <dgm:pt modelId="{380A60AF-CB9D-44D8-AA99-EC5940CFB48D}" type="pres">
      <dgm:prSet presAssocID="{25B2A954-4665-406A-93E3-6D227D7356B8}" presName="sibTrans" presStyleCnt="0"/>
      <dgm:spPr/>
    </dgm:pt>
    <dgm:pt modelId="{263D1362-14A0-4F1B-82CB-9BB4E2378392}" type="pres">
      <dgm:prSet presAssocID="{61742694-926A-4A12-8313-40903C79087F}" presName="node" presStyleLbl="node1" presStyleIdx="1" presStyleCnt="24">
        <dgm:presLayoutVars>
          <dgm:bulletEnabled val="1"/>
        </dgm:presLayoutVars>
      </dgm:prSet>
      <dgm:spPr/>
    </dgm:pt>
    <dgm:pt modelId="{BA9DFBE7-EE97-4C59-8055-EBB438DDBCE3}" type="pres">
      <dgm:prSet presAssocID="{7753291C-7FCA-4A51-A218-2F28E33BBABB}" presName="sibTrans" presStyleCnt="0"/>
      <dgm:spPr/>
    </dgm:pt>
    <dgm:pt modelId="{CC7EF299-89FE-4673-8A7C-AC4F24A17AF9}" type="pres">
      <dgm:prSet presAssocID="{38098DAE-1F9C-4A89-AB11-26741321A629}" presName="node" presStyleLbl="node1" presStyleIdx="2" presStyleCnt="24">
        <dgm:presLayoutVars>
          <dgm:bulletEnabled val="1"/>
        </dgm:presLayoutVars>
      </dgm:prSet>
      <dgm:spPr/>
    </dgm:pt>
    <dgm:pt modelId="{CFBDEBF0-A9DA-446A-8EE5-8833B7B8D3C2}" type="pres">
      <dgm:prSet presAssocID="{6AA2D0F1-89A1-4160-A506-987097668FCD}" presName="sibTrans" presStyleCnt="0"/>
      <dgm:spPr/>
    </dgm:pt>
    <dgm:pt modelId="{63008BC7-7837-47B7-B3B0-8CC037E149E0}" type="pres">
      <dgm:prSet presAssocID="{7A5AFCA5-AD1D-416C-B38A-3F61845DE376}" presName="node" presStyleLbl="node1" presStyleIdx="3" presStyleCnt="24">
        <dgm:presLayoutVars>
          <dgm:bulletEnabled val="1"/>
        </dgm:presLayoutVars>
      </dgm:prSet>
      <dgm:spPr/>
    </dgm:pt>
    <dgm:pt modelId="{AD8F3052-CCF4-40A8-916D-9E7B53143418}" type="pres">
      <dgm:prSet presAssocID="{465195C8-6FD9-4A6A-B637-A682C7D5C313}" presName="sibTrans" presStyleCnt="0"/>
      <dgm:spPr/>
    </dgm:pt>
    <dgm:pt modelId="{21DD4C16-64EF-480E-96B0-E988F0F3C76C}" type="pres">
      <dgm:prSet presAssocID="{C3A56715-91E4-413D-81CF-455F1F00D015}" presName="node" presStyleLbl="node1" presStyleIdx="4" presStyleCnt="24">
        <dgm:presLayoutVars>
          <dgm:bulletEnabled val="1"/>
        </dgm:presLayoutVars>
      </dgm:prSet>
      <dgm:spPr/>
    </dgm:pt>
    <dgm:pt modelId="{DC4F0B04-E9F0-43AF-AD7C-26857BAF868C}" type="pres">
      <dgm:prSet presAssocID="{1B3AA9B9-C8F7-47DF-8A0F-9AC9F79D6B95}" presName="sibTrans" presStyleCnt="0"/>
      <dgm:spPr/>
    </dgm:pt>
    <dgm:pt modelId="{011F2E60-01D6-4E8A-A7F0-0059E8E24F35}" type="pres">
      <dgm:prSet presAssocID="{84773255-E1D3-43E5-BD7B-870A9A6C4151}" presName="node" presStyleLbl="node1" presStyleIdx="5" presStyleCnt="24">
        <dgm:presLayoutVars>
          <dgm:bulletEnabled val="1"/>
        </dgm:presLayoutVars>
      </dgm:prSet>
      <dgm:spPr/>
    </dgm:pt>
    <dgm:pt modelId="{5BA0FD6F-4C4C-4610-9C6E-00F024F9125C}" type="pres">
      <dgm:prSet presAssocID="{0AB9B538-BFF1-43D3-A15E-B8B0DBBCBADC}" presName="sibTrans" presStyleCnt="0"/>
      <dgm:spPr/>
    </dgm:pt>
    <dgm:pt modelId="{8123B002-FEB5-4C4A-B152-A575F85D5F3C}" type="pres">
      <dgm:prSet presAssocID="{C0F62D53-E5A3-45BA-BC12-F13C970BF6D1}" presName="node" presStyleLbl="node1" presStyleIdx="6" presStyleCnt="24">
        <dgm:presLayoutVars>
          <dgm:bulletEnabled val="1"/>
        </dgm:presLayoutVars>
      </dgm:prSet>
      <dgm:spPr/>
    </dgm:pt>
    <dgm:pt modelId="{1B568AAA-77BB-4414-B564-DB1276BA465B}" type="pres">
      <dgm:prSet presAssocID="{DD49754C-72FC-4A28-BFE2-7E7BA48879B6}" presName="sibTrans" presStyleCnt="0"/>
      <dgm:spPr/>
    </dgm:pt>
    <dgm:pt modelId="{15F94BDC-BDA2-4DC5-9EC4-C7100D352A6E}" type="pres">
      <dgm:prSet presAssocID="{5C88BC64-28BD-4C1D-86E5-2FA874E19254}" presName="node" presStyleLbl="node1" presStyleIdx="7" presStyleCnt="24">
        <dgm:presLayoutVars>
          <dgm:bulletEnabled val="1"/>
        </dgm:presLayoutVars>
      </dgm:prSet>
      <dgm:spPr/>
    </dgm:pt>
    <dgm:pt modelId="{0AD216BC-9462-423F-9BE8-EADB04B4B2D7}" type="pres">
      <dgm:prSet presAssocID="{ADCB8FF9-6840-4FCB-BDD8-A3128FB913D0}" presName="sibTrans" presStyleCnt="0"/>
      <dgm:spPr/>
    </dgm:pt>
    <dgm:pt modelId="{E2EC2007-6269-4DF9-8703-305EACAB4822}" type="pres">
      <dgm:prSet presAssocID="{B5CB6929-B978-40FA-BA1D-14167CB33DB4}" presName="node" presStyleLbl="node1" presStyleIdx="8" presStyleCnt="24">
        <dgm:presLayoutVars>
          <dgm:bulletEnabled val="1"/>
        </dgm:presLayoutVars>
      </dgm:prSet>
      <dgm:spPr/>
    </dgm:pt>
    <dgm:pt modelId="{00A5F30A-71A4-475A-A585-78991A818812}" type="pres">
      <dgm:prSet presAssocID="{59FC1D9C-2B90-413F-A53B-5AC289EDF9C1}" presName="sibTrans" presStyleCnt="0"/>
      <dgm:spPr/>
    </dgm:pt>
    <dgm:pt modelId="{F0EBE72D-1092-468C-9AAC-6AFEC1B1A930}" type="pres">
      <dgm:prSet presAssocID="{80B0AB55-D16A-4BE8-9015-1168B375AEA0}" presName="node" presStyleLbl="node1" presStyleIdx="9" presStyleCnt="24">
        <dgm:presLayoutVars>
          <dgm:bulletEnabled val="1"/>
        </dgm:presLayoutVars>
      </dgm:prSet>
      <dgm:spPr/>
    </dgm:pt>
    <dgm:pt modelId="{D6FCAAB4-DCA3-4047-97AF-DDF3AE16A6BF}" type="pres">
      <dgm:prSet presAssocID="{1246D233-C8AD-4DEB-A7FF-BF98CBDE85C8}" presName="sibTrans" presStyleCnt="0"/>
      <dgm:spPr/>
    </dgm:pt>
    <dgm:pt modelId="{46E43CCB-502F-40CC-AEBD-4AA3DCB5DA6B}" type="pres">
      <dgm:prSet presAssocID="{A3D583F7-B053-446B-9AB7-C5AFA615A928}" presName="node" presStyleLbl="node1" presStyleIdx="10" presStyleCnt="24">
        <dgm:presLayoutVars>
          <dgm:bulletEnabled val="1"/>
        </dgm:presLayoutVars>
      </dgm:prSet>
      <dgm:spPr/>
    </dgm:pt>
    <dgm:pt modelId="{EE04EA0C-FC38-49A8-94C6-94001BB72441}" type="pres">
      <dgm:prSet presAssocID="{52DC4EDE-7E04-43F8-8F32-F51DD7260733}" presName="sibTrans" presStyleCnt="0"/>
      <dgm:spPr/>
    </dgm:pt>
    <dgm:pt modelId="{FCA6A49C-BFEA-4E84-972C-43AF804D87A9}" type="pres">
      <dgm:prSet presAssocID="{18345BF3-92F9-4FA5-B968-947B2113FE10}" presName="node" presStyleLbl="node1" presStyleIdx="11" presStyleCnt="24">
        <dgm:presLayoutVars>
          <dgm:bulletEnabled val="1"/>
        </dgm:presLayoutVars>
      </dgm:prSet>
      <dgm:spPr/>
    </dgm:pt>
    <dgm:pt modelId="{08C8A4A2-D35B-4E3B-9D52-2C5E9D7856AF}" type="pres">
      <dgm:prSet presAssocID="{1484C299-9B16-429D-83CA-62C1F35AFA6B}" presName="sibTrans" presStyleCnt="0"/>
      <dgm:spPr/>
    </dgm:pt>
    <dgm:pt modelId="{21E8A85D-BD21-4D2B-826C-92F7DAE10729}" type="pres">
      <dgm:prSet presAssocID="{99E762E8-70FC-41FC-A13E-5F955A4B6CF2}" presName="node" presStyleLbl="node1" presStyleIdx="12" presStyleCnt="24">
        <dgm:presLayoutVars>
          <dgm:bulletEnabled val="1"/>
        </dgm:presLayoutVars>
      </dgm:prSet>
      <dgm:spPr/>
    </dgm:pt>
    <dgm:pt modelId="{D91C4226-10E1-426D-AE29-2E52D9F17746}" type="pres">
      <dgm:prSet presAssocID="{82C4A02C-F14C-4503-8902-FC5DA158D3D9}" presName="sibTrans" presStyleCnt="0"/>
      <dgm:spPr/>
    </dgm:pt>
    <dgm:pt modelId="{D9737FFF-76C3-459F-86EE-9676C7DA7088}" type="pres">
      <dgm:prSet presAssocID="{D4ECD5E2-DF44-4FF2-9BDD-D2C620CDE420}" presName="node" presStyleLbl="node1" presStyleIdx="13" presStyleCnt="24">
        <dgm:presLayoutVars>
          <dgm:bulletEnabled val="1"/>
        </dgm:presLayoutVars>
      </dgm:prSet>
      <dgm:spPr/>
    </dgm:pt>
    <dgm:pt modelId="{A4DBEBE7-DFF0-4012-B7D0-DBF5E32DAEC8}" type="pres">
      <dgm:prSet presAssocID="{4AA548AD-E596-4C55-A395-A05C87176A44}" presName="sibTrans" presStyleCnt="0"/>
      <dgm:spPr/>
    </dgm:pt>
    <dgm:pt modelId="{6EFD3E0D-5CDD-4413-BE60-B05FAB6F6384}" type="pres">
      <dgm:prSet presAssocID="{F82B7A76-B938-47DB-9994-2802B4955734}" presName="node" presStyleLbl="node1" presStyleIdx="14" presStyleCnt="24">
        <dgm:presLayoutVars>
          <dgm:bulletEnabled val="1"/>
        </dgm:presLayoutVars>
      </dgm:prSet>
      <dgm:spPr/>
    </dgm:pt>
    <dgm:pt modelId="{6DE7C1EE-118F-4A41-8D65-CB5F153D4055}" type="pres">
      <dgm:prSet presAssocID="{5D526964-91BB-4298-AC1D-70280D64442B}" presName="sibTrans" presStyleCnt="0"/>
      <dgm:spPr/>
    </dgm:pt>
    <dgm:pt modelId="{0280EE8C-C141-437B-BA98-CD4D782CFDB5}" type="pres">
      <dgm:prSet presAssocID="{E4C05238-8005-40E3-B8F7-0662212A5AE4}" presName="node" presStyleLbl="node1" presStyleIdx="15" presStyleCnt="24">
        <dgm:presLayoutVars>
          <dgm:bulletEnabled val="1"/>
        </dgm:presLayoutVars>
      </dgm:prSet>
      <dgm:spPr/>
    </dgm:pt>
    <dgm:pt modelId="{3335CFA6-52EB-447C-AFCA-89DEDA7F7BE6}" type="pres">
      <dgm:prSet presAssocID="{40E61426-8448-4400-88D7-B16081CA3B2F}" presName="sibTrans" presStyleCnt="0"/>
      <dgm:spPr/>
    </dgm:pt>
    <dgm:pt modelId="{59D7E360-5357-4FC3-8817-7FB11CBD3AEC}" type="pres">
      <dgm:prSet presAssocID="{069B31D0-4F9C-4774-B138-BFC89A9D1DD3}" presName="node" presStyleLbl="node1" presStyleIdx="16" presStyleCnt="24">
        <dgm:presLayoutVars>
          <dgm:bulletEnabled val="1"/>
        </dgm:presLayoutVars>
      </dgm:prSet>
      <dgm:spPr/>
    </dgm:pt>
    <dgm:pt modelId="{C0C759D3-00E8-4EE4-84F4-E85760DF3A1C}" type="pres">
      <dgm:prSet presAssocID="{B9E937F4-C9C1-4278-9046-41D6E14FBE32}" presName="sibTrans" presStyleCnt="0"/>
      <dgm:spPr/>
    </dgm:pt>
    <dgm:pt modelId="{56BDBA82-21B3-4BA9-9AD5-D503A6706F0C}" type="pres">
      <dgm:prSet presAssocID="{8C112EF8-A497-4058-94C8-7518FC307928}" presName="node" presStyleLbl="node1" presStyleIdx="17" presStyleCnt="24">
        <dgm:presLayoutVars>
          <dgm:bulletEnabled val="1"/>
        </dgm:presLayoutVars>
      </dgm:prSet>
      <dgm:spPr/>
    </dgm:pt>
    <dgm:pt modelId="{8AB9EDC5-DA4B-40A8-B2E9-EF3197E0D7E2}" type="pres">
      <dgm:prSet presAssocID="{732FF053-F216-4C7F-A0EF-8A5D44601D31}" presName="sibTrans" presStyleCnt="0"/>
      <dgm:spPr/>
    </dgm:pt>
    <dgm:pt modelId="{B908609D-F156-4489-A260-6B367146DD33}" type="pres">
      <dgm:prSet presAssocID="{743D3114-29C0-4BD9-8D89-76AF4891205A}" presName="node" presStyleLbl="node1" presStyleIdx="18" presStyleCnt="24">
        <dgm:presLayoutVars>
          <dgm:bulletEnabled val="1"/>
        </dgm:presLayoutVars>
      </dgm:prSet>
      <dgm:spPr/>
    </dgm:pt>
    <dgm:pt modelId="{5C590885-512E-4B44-ADE2-6979A4289653}" type="pres">
      <dgm:prSet presAssocID="{75A8F687-B604-4031-A1A0-07BF874CF717}" presName="sibTrans" presStyleCnt="0"/>
      <dgm:spPr/>
    </dgm:pt>
    <dgm:pt modelId="{D705A7DA-5642-49B4-9E05-D28DDB41A349}" type="pres">
      <dgm:prSet presAssocID="{2481101D-14DA-4BB1-85C5-28ED1D497C29}" presName="node" presStyleLbl="node1" presStyleIdx="19" presStyleCnt="24">
        <dgm:presLayoutVars>
          <dgm:bulletEnabled val="1"/>
        </dgm:presLayoutVars>
      </dgm:prSet>
      <dgm:spPr/>
    </dgm:pt>
    <dgm:pt modelId="{BF37585E-FEA4-4427-9747-1841F8910227}" type="pres">
      <dgm:prSet presAssocID="{1F0F3355-AA72-43F8-B8CF-4AC8C4CACEEF}" presName="sibTrans" presStyleCnt="0"/>
      <dgm:spPr/>
    </dgm:pt>
    <dgm:pt modelId="{AFE86415-A74D-4BB3-A818-3FBD2B6352DB}" type="pres">
      <dgm:prSet presAssocID="{A3A7C8DF-C591-406E-8510-3EAD0CBCA894}" presName="node" presStyleLbl="node1" presStyleIdx="20" presStyleCnt="24">
        <dgm:presLayoutVars>
          <dgm:bulletEnabled val="1"/>
        </dgm:presLayoutVars>
      </dgm:prSet>
      <dgm:spPr/>
    </dgm:pt>
    <dgm:pt modelId="{B9045CD3-3296-420B-8B2D-2E64927D7CD8}" type="pres">
      <dgm:prSet presAssocID="{E4A374E4-A53C-4DF9-8518-963B2FDB56C5}" presName="sibTrans" presStyleCnt="0"/>
      <dgm:spPr/>
    </dgm:pt>
    <dgm:pt modelId="{95789E58-F3AF-4F04-AF17-12D76332E0FE}" type="pres">
      <dgm:prSet presAssocID="{E2974A60-B589-4EB5-970C-DB4BD7DE9E2E}" presName="node" presStyleLbl="node1" presStyleIdx="21" presStyleCnt="24">
        <dgm:presLayoutVars>
          <dgm:bulletEnabled val="1"/>
        </dgm:presLayoutVars>
      </dgm:prSet>
      <dgm:spPr/>
    </dgm:pt>
    <dgm:pt modelId="{4DC18331-F539-4B00-A7D1-FE58CE2047AF}" type="pres">
      <dgm:prSet presAssocID="{571FDDEE-E6C5-44D7-9E2F-993BFADDEC18}" presName="sibTrans" presStyleCnt="0"/>
      <dgm:spPr/>
    </dgm:pt>
    <dgm:pt modelId="{F3C21543-ACD3-406F-8077-F21A933C2238}" type="pres">
      <dgm:prSet presAssocID="{1108D2AC-81B0-4436-9E76-F8309CC27DA4}" presName="node" presStyleLbl="node1" presStyleIdx="22" presStyleCnt="24">
        <dgm:presLayoutVars>
          <dgm:bulletEnabled val="1"/>
        </dgm:presLayoutVars>
      </dgm:prSet>
      <dgm:spPr/>
    </dgm:pt>
    <dgm:pt modelId="{471BEE19-CB4C-4160-BF65-4BD9D87B53DF}" type="pres">
      <dgm:prSet presAssocID="{AEF8734C-9683-4CDD-8301-6B172EAA5FF9}" presName="sibTrans" presStyleCnt="0"/>
      <dgm:spPr/>
    </dgm:pt>
    <dgm:pt modelId="{58C18778-6FF0-46EF-B507-D7C43D5B1D6D}" type="pres">
      <dgm:prSet presAssocID="{1F38D20A-E127-43A7-97CB-040211279763}" presName="node" presStyleLbl="node1" presStyleIdx="23" presStyleCnt="24">
        <dgm:presLayoutVars>
          <dgm:bulletEnabled val="1"/>
        </dgm:presLayoutVars>
      </dgm:prSet>
      <dgm:spPr/>
    </dgm:pt>
  </dgm:ptLst>
  <dgm:cxnLst>
    <dgm:cxn modelId="{37CEB201-A723-4C9B-A5E4-909E92A59078}" srcId="{BE67CE55-A064-4C2E-A2C0-1D6FF8B76847}" destId="{A3A7C8DF-C591-406E-8510-3EAD0CBCA894}" srcOrd="20" destOrd="0" parTransId="{75811816-9580-46EE-B820-66D0AD58D19F}" sibTransId="{E4A374E4-A53C-4DF9-8518-963B2FDB56C5}"/>
    <dgm:cxn modelId="{7FA06C09-C2F5-4B1A-9F4F-C53C8A15126B}" type="presOf" srcId="{743D3114-29C0-4BD9-8D89-76AF4891205A}" destId="{B908609D-F156-4489-A260-6B367146DD33}" srcOrd="0" destOrd="0" presId="urn:microsoft.com/office/officeart/2005/8/layout/default"/>
    <dgm:cxn modelId="{195C3B0A-877D-47CF-848C-01CDC224E4D2}" type="presOf" srcId="{C3A56715-91E4-413D-81CF-455F1F00D015}" destId="{21DD4C16-64EF-480E-96B0-E988F0F3C76C}" srcOrd="0" destOrd="0" presId="urn:microsoft.com/office/officeart/2005/8/layout/default"/>
    <dgm:cxn modelId="{1ED19012-C3E2-46B1-B9A0-DE928B67B239}" srcId="{BE67CE55-A064-4C2E-A2C0-1D6FF8B76847}" destId="{E2974A60-B589-4EB5-970C-DB4BD7DE9E2E}" srcOrd="21" destOrd="0" parTransId="{D3C4F504-0344-4AEF-9EDF-9C17D47A167B}" sibTransId="{571FDDEE-E6C5-44D7-9E2F-993BFADDEC18}"/>
    <dgm:cxn modelId="{2C8FA614-07F1-4D22-8039-3956604C4866}" type="presOf" srcId="{7E10AD7C-20A2-4E91-BCD1-68C5103E5EAA}" destId="{67FCF5F0-AC0F-4D3C-8725-BDF76BE0486D}" srcOrd="0" destOrd="0" presId="urn:microsoft.com/office/officeart/2005/8/layout/default"/>
    <dgm:cxn modelId="{4CC3D616-BE97-4B85-BD6B-3D716664ACA6}" type="presOf" srcId="{7A5AFCA5-AD1D-416C-B38A-3F61845DE376}" destId="{63008BC7-7837-47B7-B3B0-8CC037E149E0}" srcOrd="0" destOrd="0" presId="urn:microsoft.com/office/officeart/2005/8/layout/default"/>
    <dgm:cxn modelId="{9D5BB917-65DF-4DCE-8F5D-F357AC17F727}" type="presOf" srcId="{38098DAE-1F9C-4A89-AB11-26741321A629}" destId="{CC7EF299-89FE-4673-8A7C-AC4F24A17AF9}" srcOrd="0" destOrd="0" presId="urn:microsoft.com/office/officeart/2005/8/layout/default"/>
    <dgm:cxn modelId="{179E761A-7B03-4535-A6E8-3CC1256A82CC}" srcId="{BE67CE55-A064-4C2E-A2C0-1D6FF8B76847}" destId="{D4ECD5E2-DF44-4FF2-9BDD-D2C620CDE420}" srcOrd="13" destOrd="0" parTransId="{7E0BBE22-6AD8-4BD1-8AFF-5F72BEA120FD}" sibTransId="{4AA548AD-E596-4C55-A395-A05C87176A44}"/>
    <dgm:cxn modelId="{5D96611B-10A3-4DBE-AADE-1A89968A273B}" srcId="{BE67CE55-A064-4C2E-A2C0-1D6FF8B76847}" destId="{80B0AB55-D16A-4BE8-9015-1168B375AEA0}" srcOrd="9" destOrd="0" parTransId="{7A313BA8-A74F-4831-BF12-5A9ABB94B7BF}" sibTransId="{1246D233-C8AD-4DEB-A7FF-BF98CBDE85C8}"/>
    <dgm:cxn modelId="{8C388B24-CCFB-4C59-BFFD-2BEF9BA63E9F}" type="presOf" srcId="{80B0AB55-D16A-4BE8-9015-1168B375AEA0}" destId="{F0EBE72D-1092-468C-9AAC-6AFEC1B1A930}" srcOrd="0" destOrd="0" presId="urn:microsoft.com/office/officeart/2005/8/layout/default"/>
    <dgm:cxn modelId="{A465BA28-94EF-445E-A6DB-8FCB67417EF4}" srcId="{BE67CE55-A064-4C2E-A2C0-1D6FF8B76847}" destId="{38098DAE-1F9C-4A89-AB11-26741321A629}" srcOrd="2" destOrd="0" parTransId="{A1B4DFA3-0018-482D-84D0-05CCBBF9F6A7}" sibTransId="{6AA2D0F1-89A1-4160-A506-987097668FCD}"/>
    <dgm:cxn modelId="{D11D5E29-1E0E-467C-A0E5-85A783D0148B}" type="presOf" srcId="{61742694-926A-4A12-8313-40903C79087F}" destId="{263D1362-14A0-4F1B-82CB-9BB4E2378392}" srcOrd="0" destOrd="0" presId="urn:microsoft.com/office/officeart/2005/8/layout/default"/>
    <dgm:cxn modelId="{590DEB2A-FF92-46C5-8FC9-F7611A6C8AEE}" srcId="{BE67CE55-A064-4C2E-A2C0-1D6FF8B76847}" destId="{7A5AFCA5-AD1D-416C-B38A-3F61845DE376}" srcOrd="3" destOrd="0" parTransId="{2E106992-721E-49A7-BC95-652C6E793D56}" sibTransId="{465195C8-6FD9-4A6A-B637-A682C7D5C313}"/>
    <dgm:cxn modelId="{B34E902B-8CA0-4540-85EA-F64C8E033742}" srcId="{BE67CE55-A064-4C2E-A2C0-1D6FF8B76847}" destId="{743D3114-29C0-4BD9-8D89-76AF4891205A}" srcOrd="18" destOrd="0" parTransId="{B3FD0A14-EBDD-4D22-B909-AD5685624A0A}" sibTransId="{75A8F687-B604-4031-A1A0-07BF874CF717}"/>
    <dgm:cxn modelId="{90306E2D-0E7F-40F9-87B0-8CB6F79D696F}" srcId="{BE67CE55-A064-4C2E-A2C0-1D6FF8B76847}" destId="{99E762E8-70FC-41FC-A13E-5F955A4B6CF2}" srcOrd="12" destOrd="0" parTransId="{0718593A-E979-4955-929D-2A1B983E4EE6}" sibTransId="{82C4A02C-F14C-4503-8902-FC5DA158D3D9}"/>
    <dgm:cxn modelId="{C3BEBB2F-1DAD-495A-9B03-77EF006C7F00}" type="presOf" srcId="{18345BF3-92F9-4FA5-B968-947B2113FE10}" destId="{FCA6A49C-BFEA-4E84-972C-43AF804D87A9}" srcOrd="0" destOrd="0" presId="urn:microsoft.com/office/officeart/2005/8/layout/default"/>
    <dgm:cxn modelId="{941B5131-F53A-460A-9348-37CA43F32F37}" type="presOf" srcId="{1108D2AC-81B0-4436-9E76-F8309CC27DA4}" destId="{F3C21543-ACD3-406F-8077-F21A933C2238}" srcOrd="0" destOrd="0" presId="urn:microsoft.com/office/officeart/2005/8/layout/default"/>
    <dgm:cxn modelId="{F40F4B3F-D896-4A93-A368-051E007418B4}" type="presOf" srcId="{8C112EF8-A497-4058-94C8-7518FC307928}" destId="{56BDBA82-21B3-4BA9-9AD5-D503A6706F0C}" srcOrd="0" destOrd="0" presId="urn:microsoft.com/office/officeart/2005/8/layout/default"/>
    <dgm:cxn modelId="{B26EFE5E-23E9-427D-9396-C004FE62EFF3}" srcId="{BE67CE55-A064-4C2E-A2C0-1D6FF8B76847}" destId="{B5CB6929-B978-40FA-BA1D-14167CB33DB4}" srcOrd="8" destOrd="0" parTransId="{DCE795F7-8293-4411-8A24-85D6C9A50B20}" sibTransId="{59FC1D9C-2B90-413F-A53B-5AC289EDF9C1}"/>
    <dgm:cxn modelId="{02A8B860-82B8-4DB1-92CD-1212FA1EE5F1}" type="presOf" srcId="{A3D583F7-B053-446B-9AB7-C5AFA615A928}" destId="{46E43CCB-502F-40CC-AEBD-4AA3DCB5DA6B}" srcOrd="0" destOrd="0" presId="urn:microsoft.com/office/officeart/2005/8/layout/default"/>
    <dgm:cxn modelId="{1EBAE562-093D-439E-9EEC-C4102EC7B665}" srcId="{BE67CE55-A064-4C2E-A2C0-1D6FF8B76847}" destId="{069B31D0-4F9C-4774-B138-BFC89A9D1DD3}" srcOrd="16" destOrd="0" parTransId="{E4486F92-23DD-48BB-90B8-EA7DFB1DAD5C}" sibTransId="{B9E937F4-C9C1-4278-9046-41D6E14FBE32}"/>
    <dgm:cxn modelId="{BB669746-F6A3-45D8-BE9C-CC637571F161}" srcId="{BE67CE55-A064-4C2E-A2C0-1D6FF8B76847}" destId="{C0F62D53-E5A3-45BA-BC12-F13C970BF6D1}" srcOrd="6" destOrd="0" parTransId="{B1D5C512-4F5E-46F2-A63B-C5B550B12007}" sibTransId="{DD49754C-72FC-4A28-BFE2-7E7BA48879B6}"/>
    <dgm:cxn modelId="{85CED34E-25B5-4A5B-9D9A-1E6A2033EE86}" type="presOf" srcId="{D4ECD5E2-DF44-4FF2-9BDD-D2C620CDE420}" destId="{D9737FFF-76C3-459F-86EE-9676C7DA7088}" srcOrd="0" destOrd="0" presId="urn:microsoft.com/office/officeart/2005/8/layout/default"/>
    <dgm:cxn modelId="{285C356F-A475-42F9-ACFC-6C021462F4B0}" srcId="{BE67CE55-A064-4C2E-A2C0-1D6FF8B76847}" destId="{5C88BC64-28BD-4C1D-86E5-2FA874E19254}" srcOrd="7" destOrd="0" parTransId="{91017B22-0A48-426D-8376-651243244126}" sibTransId="{ADCB8FF9-6840-4FCB-BDD8-A3128FB913D0}"/>
    <dgm:cxn modelId="{CB93E54F-AC16-4800-A74B-1B2A5F3F0908}" srcId="{BE67CE55-A064-4C2E-A2C0-1D6FF8B76847}" destId="{84773255-E1D3-43E5-BD7B-870A9A6C4151}" srcOrd="5" destOrd="0" parTransId="{FF75E28E-CE7A-4D64-A0AD-6F0FFDFA0C05}" sibTransId="{0AB9B538-BFF1-43D3-A15E-B8B0DBBCBADC}"/>
    <dgm:cxn modelId="{18684251-6C50-41ED-A061-97584FDF6AD2}" srcId="{BE67CE55-A064-4C2E-A2C0-1D6FF8B76847}" destId="{1F38D20A-E127-43A7-97CB-040211279763}" srcOrd="23" destOrd="0" parTransId="{D272BA2B-5CBF-461C-9F8B-55AA4DBD5E59}" sibTransId="{ECBB98DD-BD9E-4AE7-B801-64A11F8F06A8}"/>
    <dgm:cxn modelId="{465A9072-5525-49BB-AEC8-D64AAE06C9A3}" srcId="{BE67CE55-A064-4C2E-A2C0-1D6FF8B76847}" destId="{E4C05238-8005-40E3-B8F7-0662212A5AE4}" srcOrd="15" destOrd="0" parTransId="{3B69C093-F07C-44A6-89C4-052E7C0EE542}" sibTransId="{40E61426-8448-4400-88D7-B16081CA3B2F}"/>
    <dgm:cxn modelId="{E4919C73-8D8B-4F2C-AD2B-1B1038075AF7}" type="presOf" srcId="{E2974A60-B589-4EB5-970C-DB4BD7DE9E2E}" destId="{95789E58-F3AF-4F04-AF17-12D76332E0FE}" srcOrd="0" destOrd="0" presId="urn:microsoft.com/office/officeart/2005/8/layout/default"/>
    <dgm:cxn modelId="{1D9CBF57-473D-493F-86DD-5AB6E740F4C9}" srcId="{BE67CE55-A064-4C2E-A2C0-1D6FF8B76847}" destId="{A3D583F7-B053-446B-9AB7-C5AFA615A928}" srcOrd="10" destOrd="0" parTransId="{C40B64BD-B02D-41E5-AC35-2C1B2B0CBB7B}" sibTransId="{52DC4EDE-7E04-43F8-8F32-F51DD7260733}"/>
    <dgm:cxn modelId="{3F1BDA89-3DE4-4BC7-B885-D0932CD68693}" type="presOf" srcId="{84773255-E1D3-43E5-BD7B-870A9A6C4151}" destId="{011F2E60-01D6-4E8A-A7F0-0059E8E24F35}" srcOrd="0" destOrd="0" presId="urn:microsoft.com/office/officeart/2005/8/layout/default"/>
    <dgm:cxn modelId="{880F1490-F318-4BD3-9F86-73AD5478AC01}" type="presOf" srcId="{C0F62D53-E5A3-45BA-BC12-F13C970BF6D1}" destId="{8123B002-FEB5-4C4A-B152-A575F85D5F3C}" srcOrd="0" destOrd="0" presId="urn:microsoft.com/office/officeart/2005/8/layout/default"/>
    <dgm:cxn modelId="{5726A092-07B6-44FC-9F54-CB1DC322B028}" type="presOf" srcId="{1F38D20A-E127-43A7-97CB-040211279763}" destId="{58C18778-6FF0-46EF-B507-D7C43D5B1D6D}" srcOrd="0" destOrd="0" presId="urn:microsoft.com/office/officeart/2005/8/layout/default"/>
    <dgm:cxn modelId="{759C2093-A985-4453-966C-11361D0CA55F}" srcId="{BE67CE55-A064-4C2E-A2C0-1D6FF8B76847}" destId="{2481101D-14DA-4BB1-85C5-28ED1D497C29}" srcOrd="19" destOrd="0" parTransId="{5873C03F-A064-448D-9CB8-8C3B6F431CEE}" sibTransId="{1F0F3355-AA72-43F8-B8CF-4AC8C4CACEEF}"/>
    <dgm:cxn modelId="{11A0FA93-5330-43AD-8C62-A4A3A6F67CBB}" srcId="{BE67CE55-A064-4C2E-A2C0-1D6FF8B76847}" destId="{61742694-926A-4A12-8313-40903C79087F}" srcOrd="1" destOrd="0" parTransId="{20CBAA4B-8E26-463D-B7A9-A9715B2451FD}" sibTransId="{7753291C-7FCA-4A51-A218-2F28E33BBABB}"/>
    <dgm:cxn modelId="{16B56397-7FC2-4F84-B80D-8375FFE1FEAF}" srcId="{BE67CE55-A064-4C2E-A2C0-1D6FF8B76847}" destId="{F82B7A76-B938-47DB-9994-2802B4955734}" srcOrd="14" destOrd="0" parTransId="{C3DB1B61-A8EC-430D-AEA3-D6222CD187B2}" sibTransId="{5D526964-91BB-4298-AC1D-70280D64442B}"/>
    <dgm:cxn modelId="{08ABD698-4160-410E-BB7A-98D2C0224A3F}" type="presOf" srcId="{99E762E8-70FC-41FC-A13E-5F955A4B6CF2}" destId="{21E8A85D-BD21-4D2B-826C-92F7DAE10729}" srcOrd="0" destOrd="0" presId="urn:microsoft.com/office/officeart/2005/8/layout/default"/>
    <dgm:cxn modelId="{817D0FA4-E4F6-488D-AAEB-3B8D1C76141A}" srcId="{BE67CE55-A064-4C2E-A2C0-1D6FF8B76847}" destId="{18345BF3-92F9-4FA5-B968-947B2113FE10}" srcOrd="11" destOrd="0" parTransId="{C17E9697-5921-4082-84BC-6977DB959445}" sibTransId="{1484C299-9B16-429D-83CA-62C1F35AFA6B}"/>
    <dgm:cxn modelId="{E17A52BC-A244-49E0-B540-5579AC17A559}" type="presOf" srcId="{A3A7C8DF-C591-406E-8510-3EAD0CBCA894}" destId="{AFE86415-A74D-4BB3-A818-3FBD2B6352DB}" srcOrd="0" destOrd="0" presId="urn:microsoft.com/office/officeart/2005/8/layout/default"/>
    <dgm:cxn modelId="{DD269AC1-F8F6-4CEE-9CB1-E66A913D3714}" type="presOf" srcId="{B5CB6929-B978-40FA-BA1D-14167CB33DB4}" destId="{E2EC2007-6269-4DF9-8703-305EACAB4822}" srcOrd="0" destOrd="0" presId="urn:microsoft.com/office/officeart/2005/8/layout/default"/>
    <dgm:cxn modelId="{D862B0D3-E8CB-481B-AB7B-DB1A8C92754C}" type="presOf" srcId="{069B31D0-4F9C-4774-B138-BFC89A9D1DD3}" destId="{59D7E360-5357-4FC3-8817-7FB11CBD3AEC}" srcOrd="0" destOrd="0" presId="urn:microsoft.com/office/officeart/2005/8/layout/default"/>
    <dgm:cxn modelId="{492C67DB-81C5-4FD9-A1EA-33C4F6C1DA7C}" srcId="{BE67CE55-A064-4C2E-A2C0-1D6FF8B76847}" destId="{1108D2AC-81B0-4436-9E76-F8309CC27DA4}" srcOrd="22" destOrd="0" parTransId="{94674680-C775-492B-8B69-FFAB81BD9D11}" sibTransId="{AEF8734C-9683-4CDD-8301-6B172EAA5FF9}"/>
    <dgm:cxn modelId="{EACB56DB-34D3-403B-B4D1-BC1D7E13BF40}" type="presOf" srcId="{E4C05238-8005-40E3-B8F7-0662212A5AE4}" destId="{0280EE8C-C141-437B-BA98-CD4D782CFDB5}" srcOrd="0" destOrd="0" presId="urn:microsoft.com/office/officeart/2005/8/layout/default"/>
    <dgm:cxn modelId="{553CE0E8-08F1-4BE5-8830-1811E8DC1F51}" type="presOf" srcId="{F82B7A76-B938-47DB-9994-2802B4955734}" destId="{6EFD3E0D-5CDD-4413-BE60-B05FAB6F6384}" srcOrd="0" destOrd="0" presId="urn:microsoft.com/office/officeart/2005/8/layout/default"/>
    <dgm:cxn modelId="{A5BB32EA-D60F-4169-9805-E5110F966EF7}" srcId="{BE67CE55-A064-4C2E-A2C0-1D6FF8B76847}" destId="{8C112EF8-A497-4058-94C8-7518FC307928}" srcOrd="17" destOrd="0" parTransId="{68A327D6-EEC9-40D8-8D0C-04BA5CE162F2}" sibTransId="{732FF053-F216-4C7F-A0EF-8A5D44601D31}"/>
    <dgm:cxn modelId="{7CAEC6EF-06DD-4C1C-868B-3F3C329E8594}" srcId="{BE67CE55-A064-4C2E-A2C0-1D6FF8B76847}" destId="{C3A56715-91E4-413D-81CF-455F1F00D015}" srcOrd="4" destOrd="0" parTransId="{191CEE1B-C388-4825-9D49-D026BFBC466C}" sibTransId="{1B3AA9B9-C8F7-47DF-8A0F-9AC9F79D6B95}"/>
    <dgm:cxn modelId="{35D1A8F2-3BF3-4145-BCBA-3AF24EB4C5AA}" type="presOf" srcId="{BE67CE55-A064-4C2E-A2C0-1D6FF8B76847}" destId="{5F28896B-C88D-4264-A7E4-DCB6FE0839A5}" srcOrd="0" destOrd="0" presId="urn:microsoft.com/office/officeart/2005/8/layout/default"/>
    <dgm:cxn modelId="{DE0CF1F4-5245-40CC-A8D7-AC4BFC618560}" srcId="{BE67CE55-A064-4C2E-A2C0-1D6FF8B76847}" destId="{7E10AD7C-20A2-4E91-BCD1-68C5103E5EAA}" srcOrd="0" destOrd="0" parTransId="{885049EF-2D31-4294-80CF-95849D317603}" sibTransId="{25B2A954-4665-406A-93E3-6D227D7356B8}"/>
    <dgm:cxn modelId="{A5D382F9-98CE-41D3-A80B-31717CA9A928}" type="presOf" srcId="{5C88BC64-28BD-4C1D-86E5-2FA874E19254}" destId="{15F94BDC-BDA2-4DC5-9EC4-C7100D352A6E}" srcOrd="0" destOrd="0" presId="urn:microsoft.com/office/officeart/2005/8/layout/default"/>
    <dgm:cxn modelId="{34F545FF-5B6B-4475-9ACE-C35C25D61146}" type="presOf" srcId="{2481101D-14DA-4BB1-85C5-28ED1D497C29}" destId="{D705A7DA-5642-49B4-9E05-D28DDB41A349}" srcOrd="0" destOrd="0" presId="urn:microsoft.com/office/officeart/2005/8/layout/default"/>
    <dgm:cxn modelId="{6ABB51B9-D687-42AF-8F64-42E65DDCF741}" type="presParOf" srcId="{5F28896B-C88D-4264-A7E4-DCB6FE0839A5}" destId="{67FCF5F0-AC0F-4D3C-8725-BDF76BE0486D}" srcOrd="0" destOrd="0" presId="urn:microsoft.com/office/officeart/2005/8/layout/default"/>
    <dgm:cxn modelId="{7DD01409-D37C-4FE7-B070-E12A51C252FE}" type="presParOf" srcId="{5F28896B-C88D-4264-A7E4-DCB6FE0839A5}" destId="{380A60AF-CB9D-44D8-AA99-EC5940CFB48D}" srcOrd="1" destOrd="0" presId="urn:microsoft.com/office/officeart/2005/8/layout/default"/>
    <dgm:cxn modelId="{4FB3113C-62A1-4021-9A6E-1B0E6AE0FDEA}" type="presParOf" srcId="{5F28896B-C88D-4264-A7E4-DCB6FE0839A5}" destId="{263D1362-14A0-4F1B-82CB-9BB4E2378392}" srcOrd="2" destOrd="0" presId="urn:microsoft.com/office/officeart/2005/8/layout/default"/>
    <dgm:cxn modelId="{B21C3182-17DD-4BA8-B905-07538F5C1045}" type="presParOf" srcId="{5F28896B-C88D-4264-A7E4-DCB6FE0839A5}" destId="{BA9DFBE7-EE97-4C59-8055-EBB438DDBCE3}" srcOrd="3" destOrd="0" presId="urn:microsoft.com/office/officeart/2005/8/layout/default"/>
    <dgm:cxn modelId="{446E8CE9-DE41-474F-B4B7-D0212EFA66F9}" type="presParOf" srcId="{5F28896B-C88D-4264-A7E4-DCB6FE0839A5}" destId="{CC7EF299-89FE-4673-8A7C-AC4F24A17AF9}" srcOrd="4" destOrd="0" presId="urn:microsoft.com/office/officeart/2005/8/layout/default"/>
    <dgm:cxn modelId="{8F815D3F-879F-46E1-8C04-0412F5280F77}" type="presParOf" srcId="{5F28896B-C88D-4264-A7E4-DCB6FE0839A5}" destId="{CFBDEBF0-A9DA-446A-8EE5-8833B7B8D3C2}" srcOrd="5" destOrd="0" presId="urn:microsoft.com/office/officeart/2005/8/layout/default"/>
    <dgm:cxn modelId="{CC59A152-0E1E-4036-82F8-BDB65CE47535}" type="presParOf" srcId="{5F28896B-C88D-4264-A7E4-DCB6FE0839A5}" destId="{63008BC7-7837-47B7-B3B0-8CC037E149E0}" srcOrd="6" destOrd="0" presId="urn:microsoft.com/office/officeart/2005/8/layout/default"/>
    <dgm:cxn modelId="{AC69C7ED-228C-4604-BED3-2957FE38822F}" type="presParOf" srcId="{5F28896B-C88D-4264-A7E4-DCB6FE0839A5}" destId="{AD8F3052-CCF4-40A8-916D-9E7B53143418}" srcOrd="7" destOrd="0" presId="urn:microsoft.com/office/officeart/2005/8/layout/default"/>
    <dgm:cxn modelId="{5BBE9512-E9D7-419B-80E5-43293C3F6974}" type="presParOf" srcId="{5F28896B-C88D-4264-A7E4-DCB6FE0839A5}" destId="{21DD4C16-64EF-480E-96B0-E988F0F3C76C}" srcOrd="8" destOrd="0" presId="urn:microsoft.com/office/officeart/2005/8/layout/default"/>
    <dgm:cxn modelId="{012905ED-9DE9-405B-B28A-94B92EB42233}" type="presParOf" srcId="{5F28896B-C88D-4264-A7E4-DCB6FE0839A5}" destId="{DC4F0B04-E9F0-43AF-AD7C-26857BAF868C}" srcOrd="9" destOrd="0" presId="urn:microsoft.com/office/officeart/2005/8/layout/default"/>
    <dgm:cxn modelId="{86BCB562-C3EB-410C-B56B-3A69A4AC0F85}" type="presParOf" srcId="{5F28896B-C88D-4264-A7E4-DCB6FE0839A5}" destId="{011F2E60-01D6-4E8A-A7F0-0059E8E24F35}" srcOrd="10" destOrd="0" presId="urn:microsoft.com/office/officeart/2005/8/layout/default"/>
    <dgm:cxn modelId="{77A024A8-3DC5-4600-9CEE-90555F31929C}" type="presParOf" srcId="{5F28896B-C88D-4264-A7E4-DCB6FE0839A5}" destId="{5BA0FD6F-4C4C-4610-9C6E-00F024F9125C}" srcOrd="11" destOrd="0" presId="urn:microsoft.com/office/officeart/2005/8/layout/default"/>
    <dgm:cxn modelId="{66134CE7-A13C-4E8E-B106-C9FA9B284C51}" type="presParOf" srcId="{5F28896B-C88D-4264-A7E4-DCB6FE0839A5}" destId="{8123B002-FEB5-4C4A-B152-A575F85D5F3C}" srcOrd="12" destOrd="0" presId="urn:microsoft.com/office/officeart/2005/8/layout/default"/>
    <dgm:cxn modelId="{8AA7E611-E180-49EE-9C59-BF5E6E6488D0}" type="presParOf" srcId="{5F28896B-C88D-4264-A7E4-DCB6FE0839A5}" destId="{1B568AAA-77BB-4414-B564-DB1276BA465B}" srcOrd="13" destOrd="0" presId="urn:microsoft.com/office/officeart/2005/8/layout/default"/>
    <dgm:cxn modelId="{F635FF4C-30B5-4725-83B4-ED827B2CE6AF}" type="presParOf" srcId="{5F28896B-C88D-4264-A7E4-DCB6FE0839A5}" destId="{15F94BDC-BDA2-4DC5-9EC4-C7100D352A6E}" srcOrd="14" destOrd="0" presId="urn:microsoft.com/office/officeart/2005/8/layout/default"/>
    <dgm:cxn modelId="{C767C98F-1620-4341-A7A3-73C1D9439E35}" type="presParOf" srcId="{5F28896B-C88D-4264-A7E4-DCB6FE0839A5}" destId="{0AD216BC-9462-423F-9BE8-EADB04B4B2D7}" srcOrd="15" destOrd="0" presId="urn:microsoft.com/office/officeart/2005/8/layout/default"/>
    <dgm:cxn modelId="{EB42AE58-F2DB-4441-A2CE-11FB2EB666B9}" type="presParOf" srcId="{5F28896B-C88D-4264-A7E4-DCB6FE0839A5}" destId="{E2EC2007-6269-4DF9-8703-305EACAB4822}" srcOrd="16" destOrd="0" presId="urn:microsoft.com/office/officeart/2005/8/layout/default"/>
    <dgm:cxn modelId="{00483E4E-2346-429B-B377-3D04D5290E33}" type="presParOf" srcId="{5F28896B-C88D-4264-A7E4-DCB6FE0839A5}" destId="{00A5F30A-71A4-475A-A585-78991A818812}" srcOrd="17" destOrd="0" presId="urn:microsoft.com/office/officeart/2005/8/layout/default"/>
    <dgm:cxn modelId="{B33CF75B-2812-411E-B586-1DA40622EF72}" type="presParOf" srcId="{5F28896B-C88D-4264-A7E4-DCB6FE0839A5}" destId="{F0EBE72D-1092-468C-9AAC-6AFEC1B1A930}" srcOrd="18" destOrd="0" presId="urn:microsoft.com/office/officeart/2005/8/layout/default"/>
    <dgm:cxn modelId="{1B845EB2-5753-4C7C-A441-097DF3F6FEAF}" type="presParOf" srcId="{5F28896B-C88D-4264-A7E4-DCB6FE0839A5}" destId="{D6FCAAB4-DCA3-4047-97AF-DDF3AE16A6BF}" srcOrd="19" destOrd="0" presId="urn:microsoft.com/office/officeart/2005/8/layout/default"/>
    <dgm:cxn modelId="{B6096B69-9799-41AA-BA42-8CF9C51A84B1}" type="presParOf" srcId="{5F28896B-C88D-4264-A7E4-DCB6FE0839A5}" destId="{46E43CCB-502F-40CC-AEBD-4AA3DCB5DA6B}" srcOrd="20" destOrd="0" presId="urn:microsoft.com/office/officeart/2005/8/layout/default"/>
    <dgm:cxn modelId="{A4B48FC4-EB39-43AB-80EC-B47F682D7864}" type="presParOf" srcId="{5F28896B-C88D-4264-A7E4-DCB6FE0839A5}" destId="{EE04EA0C-FC38-49A8-94C6-94001BB72441}" srcOrd="21" destOrd="0" presId="urn:microsoft.com/office/officeart/2005/8/layout/default"/>
    <dgm:cxn modelId="{DCCD33DB-F2B1-4192-9343-F8309755E38F}" type="presParOf" srcId="{5F28896B-C88D-4264-A7E4-DCB6FE0839A5}" destId="{FCA6A49C-BFEA-4E84-972C-43AF804D87A9}" srcOrd="22" destOrd="0" presId="urn:microsoft.com/office/officeart/2005/8/layout/default"/>
    <dgm:cxn modelId="{59B06320-3C71-4759-825A-77E0F9EA90FD}" type="presParOf" srcId="{5F28896B-C88D-4264-A7E4-DCB6FE0839A5}" destId="{08C8A4A2-D35B-4E3B-9D52-2C5E9D7856AF}" srcOrd="23" destOrd="0" presId="urn:microsoft.com/office/officeart/2005/8/layout/default"/>
    <dgm:cxn modelId="{F4DC33B9-DFDF-4B9C-ADB5-F3821A33882D}" type="presParOf" srcId="{5F28896B-C88D-4264-A7E4-DCB6FE0839A5}" destId="{21E8A85D-BD21-4D2B-826C-92F7DAE10729}" srcOrd="24" destOrd="0" presId="urn:microsoft.com/office/officeart/2005/8/layout/default"/>
    <dgm:cxn modelId="{0B462D4D-89EE-4895-869A-E845BC00D58D}" type="presParOf" srcId="{5F28896B-C88D-4264-A7E4-DCB6FE0839A5}" destId="{D91C4226-10E1-426D-AE29-2E52D9F17746}" srcOrd="25" destOrd="0" presId="urn:microsoft.com/office/officeart/2005/8/layout/default"/>
    <dgm:cxn modelId="{96E4B5D0-6EF6-46F0-A853-7AAD05AF5456}" type="presParOf" srcId="{5F28896B-C88D-4264-A7E4-DCB6FE0839A5}" destId="{D9737FFF-76C3-459F-86EE-9676C7DA7088}" srcOrd="26" destOrd="0" presId="urn:microsoft.com/office/officeart/2005/8/layout/default"/>
    <dgm:cxn modelId="{64672A45-3E21-4AB2-B3F3-9A3839B0C032}" type="presParOf" srcId="{5F28896B-C88D-4264-A7E4-DCB6FE0839A5}" destId="{A4DBEBE7-DFF0-4012-B7D0-DBF5E32DAEC8}" srcOrd="27" destOrd="0" presId="urn:microsoft.com/office/officeart/2005/8/layout/default"/>
    <dgm:cxn modelId="{8C1B4AF3-5F4D-4668-B865-4B1FCC74568B}" type="presParOf" srcId="{5F28896B-C88D-4264-A7E4-DCB6FE0839A5}" destId="{6EFD3E0D-5CDD-4413-BE60-B05FAB6F6384}" srcOrd="28" destOrd="0" presId="urn:microsoft.com/office/officeart/2005/8/layout/default"/>
    <dgm:cxn modelId="{1656380A-D7F5-452E-8784-13AF67A9AFBB}" type="presParOf" srcId="{5F28896B-C88D-4264-A7E4-DCB6FE0839A5}" destId="{6DE7C1EE-118F-4A41-8D65-CB5F153D4055}" srcOrd="29" destOrd="0" presId="urn:microsoft.com/office/officeart/2005/8/layout/default"/>
    <dgm:cxn modelId="{4D020588-3F18-4B7A-8412-69774D003135}" type="presParOf" srcId="{5F28896B-C88D-4264-A7E4-DCB6FE0839A5}" destId="{0280EE8C-C141-437B-BA98-CD4D782CFDB5}" srcOrd="30" destOrd="0" presId="urn:microsoft.com/office/officeart/2005/8/layout/default"/>
    <dgm:cxn modelId="{71B2357E-D638-4275-9169-A4549D570864}" type="presParOf" srcId="{5F28896B-C88D-4264-A7E4-DCB6FE0839A5}" destId="{3335CFA6-52EB-447C-AFCA-89DEDA7F7BE6}" srcOrd="31" destOrd="0" presId="urn:microsoft.com/office/officeart/2005/8/layout/default"/>
    <dgm:cxn modelId="{3B4D04E9-24E6-4849-BC10-431984CB81C1}" type="presParOf" srcId="{5F28896B-C88D-4264-A7E4-DCB6FE0839A5}" destId="{59D7E360-5357-4FC3-8817-7FB11CBD3AEC}" srcOrd="32" destOrd="0" presId="urn:microsoft.com/office/officeart/2005/8/layout/default"/>
    <dgm:cxn modelId="{AE40359C-1BBF-48B8-9799-0956BE0EC569}" type="presParOf" srcId="{5F28896B-C88D-4264-A7E4-DCB6FE0839A5}" destId="{C0C759D3-00E8-4EE4-84F4-E85760DF3A1C}" srcOrd="33" destOrd="0" presId="urn:microsoft.com/office/officeart/2005/8/layout/default"/>
    <dgm:cxn modelId="{442F69F4-368E-4F8D-AF4E-22182261DA99}" type="presParOf" srcId="{5F28896B-C88D-4264-A7E4-DCB6FE0839A5}" destId="{56BDBA82-21B3-4BA9-9AD5-D503A6706F0C}" srcOrd="34" destOrd="0" presId="urn:microsoft.com/office/officeart/2005/8/layout/default"/>
    <dgm:cxn modelId="{48B875DB-F50B-445B-9C65-A26D72B31C40}" type="presParOf" srcId="{5F28896B-C88D-4264-A7E4-DCB6FE0839A5}" destId="{8AB9EDC5-DA4B-40A8-B2E9-EF3197E0D7E2}" srcOrd="35" destOrd="0" presId="urn:microsoft.com/office/officeart/2005/8/layout/default"/>
    <dgm:cxn modelId="{96C36AA2-A2B8-41DD-9D71-3EE41D329C90}" type="presParOf" srcId="{5F28896B-C88D-4264-A7E4-DCB6FE0839A5}" destId="{B908609D-F156-4489-A260-6B367146DD33}" srcOrd="36" destOrd="0" presId="urn:microsoft.com/office/officeart/2005/8/layout/default"/>
    <dgm:cxn modelId="{4CA392BC-F013-483D-A2D2-08E7C432C301}" type="presParOf" srcId="{5F28896B-C88D-4264-A7E4-DCB6FE0839A5}" destId="{5C590885-512E-4B44-ADE2-6979A4289653}" srcOrd="37" destOrd="0" presId="urn:microsoft.com/office/officeart/2005/8/layout/default"/>
    <dgm:cxn modelId="{31E6A2AE-8511-41AC-BB06-3A1D2DC64410}" type="presParOf" srcId="{5F28896B-C88D-4264-A7E4-DCB6FE0839A5}" destId="{D705A7DA-5642-49B4-9E05-D28DDB41A349}" srcOrd="38" destOrd="0" presId="urn:microsoft.com/office/officeart/2005/8/layout/default"/>
    <dgm:cxn modelId="{31A47D59-F952-47BF-9FAE-F256EC1B349A}" type="presParOf" srcId="{5F28896B-C88D-4264-A7E4-DCB6FE0839A5}" destId="{BF37585E-FEA4-4427-9747-1841F8910227}" srcOrd="39" destOrd="0" presId="urn:microsoft.com/office/officeart/2005/8/layout/default"/>
    <dgm:cxn modelId="{F542C54D-AA6D-4149-8940-C09180459695}" type="presParOf" srcId="{5F28896B-C88D-4264-A7E4-DCB6FE0839A5}" destId="{AFE86415-A74D-4BB3-A818-3FBD2B6352DB}" srcOrd="40" destOrd="0" presId="urn:microsoft.com/office/officeart/2005/8/layout/default"/>
    <dgm:cxn modelId="{FEB7B54D-32EE-4A51-9259-565CD577C7F9}" type="presParOf" srcId="{5F28896B-C88D-4264-A7E4-DCB6FE0839A5}" destId="{B9045CD3-3296-420B-8B2D-2E64927D7CD8}" srcOrd="41" destOrd="0" presId="urn:microsoft.com/office/officeart/2005/8/layout/default"/>
    <dgm:cxn modelId="{F04DE190-4B1C-450B-8575-25F0678AEACB}" type="presParOf" srcId="{5F28896B-C88D-4264-A7E4-DCB6FE0839A5}" destId="{95789E58-F3AF-4F04-AF17-12D76332E0FE}" srcOrd="42" destOrd="0" presId="urn:microsoft.com/office/officeart/2005/8/layout/default"/>
    <dgm:cxn modelId="{51365B5F-FBD9-47C5-B039-AB8505C50F6B}" type="presParOf" srcId="{5F28896B-C88D-4264-A7E4-DCB6FE0839A5}" destId="{4DC18331-F539-4B00-A7D1-FE58CE2047AF}" srcOrd="43" destOrd="0" presId="urn:microsoft.com/office/officeart/2005/8/layout/default"/>
    <dgm:cxn modelId="{1403D8B0-1A07-4F08-943D-8A7F953C12F2}" type="presParOf" srcId="{5F28896B-C88D-4264-A7E4-DCB6FE0839A5}" destId="{F3C21543-ACD3-406F-8077-F21A933C2238}" srcOrd="44" destOrd="0" presId="urn:microsoft.com/office/officeart/2005/8/layout/default"/>
    <dgm:cxn modelId="{86FE52DF-42EA-4994-9345-4EAA65C79D4F}" type="presParOf" srcId="{5F28896B-C88D-4264-A7E4-DCB6FE0839A5}" destId="{471BEE19-CB4C-4160-BF65-4BD9D87B53DF}" srcOrd="45" destOrd="0" presId="urn:microsoft.com/office/officeart/2005/8/layout/default"/>
    <dgm:cxn modelId="{F9FB175E-1B93-4CF9-9DAF-A8C620CDD950}" type="presParOf" srcId="{5F28896B-C88D-4264-A7E4-DCB6FE0839A5}" destId="{58C18778-6FF0-46EF-B507-D7C43D5B1D6D}" srcOrd="4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B2CC77-032D-416E-8CAB-89F05A84C7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0748B3-9675-4182-91D9-6A830C64E4DD}">
      <dgm:prSet/>
      <dgm:spPr/>
      <dgm:t>
        <a:bodyPr/>
        <a:lstStyle/>
        <a:p>
          <a:r>
            <a:rPr lang="en-GB" dirty="0"/>
            <a:t>Reponses depend on phrasing, language, format and context</a:t>
          </a:r>
          <a:endParaRPr lang="en-US" dirty="0"/>
        </a:p>
      </dgm:t>
    </dgm:pt>
    <dgm:pt modelId="{55C90BD6-0A5E-40B8-A66F-3F2A9BD8CC71}" type="parTrans" cxnId="{B4A01DF8-35D8-4526-99C1-23DE6C8961F6}">
      <dgm:prSet/>
      <dgm:spPr/>
      <dgm:t>
        <a:bodyPr/>
        <a:lstStyle/>
        <a:p>
          <a:endParaRPr lang="en-US"/>
        </a:p>
      </dgm:t>
    </dgm:pt>
    <dgm:pt modelId="{6746485C-AED9-4EBD-B41D-2AA1DCD0D8A0}" type="sibTrans" cxnId="{B4A01DF8-35D8-4526-99C1-23DE6C8961F6}">
      <dgm:prSet/>
      <dgm:spPr/>
      <dgm:t>
        <a:bodyPr/>
        <a:lstStyle/>
        <a:p>
          <a:endParaRPr lang="en-US"/>
        </a:p>
      </dgm:t>
    </dgm:pt>
    <dgm:pt modelId="{1DE00BE2-C459-40DF-AD45-6977581AFC99}" type="pres">
      <dgm:prSet presAssocID="{21B2CC77-032D-416E-8CAB-89F05A84C706}" presName="linear" presStyleCnt="0">
        <dgm:presLayoutVars>
          <dgm:animLvl val="lvl"/>
          <dgm:resizeHandles val="exact"/>
        </dgm:presLayoutVars>
      </dgm:prSet>
      <dgm:spPr/>
    </dgm:pt>
    <dgm:pt modelId="{EF43C441-9618-447B-939F-1D250096772D}" type="pres">
      <dgm:prSet presAssocID="{080748B3-9675-4182-91D9-6A830C64E4DD}" presName="parentText" presStyleLbl="node1" presStyleIdx="0" presStyleCnt="1" custLinFactNeighborX="-8926" custLinFactNeighborY="1478">
        <dgm:presLayoutVars>
          <dgm:chMax val="0"/>
          <dgm:bulletEnabled val="1"/>
        </dgm:presLayoutVars>
      </dgm:prSet>
      <dgm:spPr/>
    </dgm:pt>
  </dgm:ptLst>
  <dgm:cxnLst>
    <dgm:cxn modelId="{DF747206-9268-4A67-ADE9-A486F977A0BE}" type="presOf" srcId="{21B2CC77-032D-416E-8CAB-89F05A84C706}" destId="{1DE00BE2-C459-40DF-AD45-6977581AFC99}" srcOrd="0" destOrd="0" presId="urn:microsoft.com/office/officeart/2005/8/layout/vList2"/>
    <dgm:cxn modelId="{AC9A23F0-F8AD-49AE-83A4-69943AF76EF2}" type="presOf" srcId="{080748B3-9675-4182-91D9-6A830C64E4DD}" destId="{EF43C441-9618-447B-939F-1D250096772D}" srcOrd="0" destOrd="0" presId="urn:microsoft.com/office/officeart/2005/8/layout/vList2"/>
    <dgm:cxn modelId="{B4A01DF8-35D8-4526-99C1-23DE6C8961F6}" srcId="{21B2CC77-032D-416E-8CAB-89F05A84C706}" destId="{080748B3-9675-4182-91D9-6A830C64E4DD}" srcOrd="0" destOrd="0" parTransId="{55C90BD6-0A5E-40B8-A66F-3F2A9BD8CC71}" sibTransId="{6746485C-AED9-4EBD-B41D-2AA1DCD0D8A0}"/>
    <dgm:cxn modelId="{AE1B6EE5-CD00-464A-BFB1-1421FE2893C7}" type="presParOf" srcId="{1DE00BE2-C459-40DF-AD45-6977581AFC99}" destId="{EF43C441-9618-447B-939F-1D250096772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DD862DE-A97B-45B6-BC21-0C052A7BB187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B9B770B-EBBF-48A8-A467-00FCB6838540}">
      <dgm:prSet/>
      <dgm:spPr/>
      <dgm:t>
        <a:bodyPr/>
        <a:lstStyle/>
        <a:p>
          <a:r>
            <a:rPr lang="en-GB" b="0" i="0" baseline="0"/>
            <a:t>More LLMs &amp; effect of</a:t>
          </a:r>
          <a:endParaRPr lang="en-US"/>
        </a:p>
      </dgm:t>
    </dgm:pt>
    <dgm:pt modelId="{E10C5888-122E-4314-9A7C-CE9C5D99441D}" type="parTrans" cxnId="{E44E6171-FA6E-4E9F-8886-AB1AE37B1453}">
      <dgm:prSet/>
      <dgm:spPr/>
      <dgm:t>
        <a:bodyPr/>
        <a:lstStyle/>
        <a:p>
          <a:endParaRPr lang="en-US"/>
        </a:p>
      </dgm:t>
    </dgm:pt>
    <dgm:pt modelId="{58A78461-10C7-4C3B-BAAC-D72387929EC1}" type="sibTrans" cxnId="{E44E6171-FA6E-4E9F-8886-AB1AE37B1453}">
      <dgm:prSet/>
      <dgm:spPr/>
      <dgm:t>
        <a:bodyPr/>
        <a:lstStyle/>
        <a:p>
          <a:endParaRPr lang="en-US"/>
        </a:p>
      </dgm:t>
    </dgm:pt>
    <dgm:pt modelId="{962CF7D2-62DD-4370-B257-2FA0ED0B03B9}">
      <dgm:prSet/>
      <dgm:spPr/>
      <dgm:t>
        <a:bodyPr/>
        <a:lstStyle/>
        <a:p>
          <a:r>
            <a:rPr lang="en-GB" b="0" i="0" baseline="0"/>
            <a:t>Pre-training</a:t>
          </a:r>
          <a:endParaRPr lang="en-US"/>
        </a:p>
      </dgm:t>
    </dgm:pt>
    <dgm:pt modelId="{3BF793AE-750E-48C8-BC2C-02972BE413BA}" type="parTrans" cxnId="{642C6AE3-CA12-4E41-AA62-D481793D38F2}">
      <dgm:prSet/>
      <dgm:spPr/>
      <dgm:t>
        <a:bodyPr/>
        <a:lstStyle/>
        <a:p>
          <a:endParaRPr lang="en-US"/>
        </a:p>
      </dgm:t>
    </dgm:pt>
    <dgm:pt modelId="{534F798E-8B8D-4B95-B1DC-89E651492EF9}" type="sibTrans" cxnId="{642C6AE3-CA12-4E41-AA62-D481793D38F2}">
      <dgm:prSet/>
      <dgm:spPr/>
      <dgm:t>
        <a:bodyPr/>
        <a:lstStyle/>
        <a:p>
          <a:endParaRPr lang="en-US"/>
        </a:p>
      </dgm:t>
    </dgm:pt>
    <dgm:pt modelId="{CC454841-2BE2-4E87-81E5-42E7F8810E1F}">
      <dgm:prSet/>
      <dgm:spPr/>
      <dgm:t>
        <a:bodyPr/>
        <a:lstStyle/>
        <a:p>
          <a:r>
            <a:rPr lang="en-GB" b="0" i="0" baseline="0"/>
            <a:t>RLHF</a:t>
          </a:r>
          <a:endParaRPr lang="en-US"/>
        </a:p>
      </dgm:t>
    </dgm:pt>
    <dgm:pt modelId="{EA973EBB-096C-494D-B507-B05C6041C92A}" type="parTrans" cxnId="{79DE1CE0-6704-4D37-8D3E-1D6035D91272}">
      <dgm:prSet/>
      <dgm:spPr/>
      <dgm:t>
        <a:bodyPr/>
        <a:lstStyle/>
        <a:p>
          <a:endParaRPr lang="en-US"/>
        </a:p>
      </dgm:t>
    </dgm:pt>
    <dgm:pt modelId="{718C46B1-4859-4238-B1B9-1914F9D8B8D2}" type="sibTrans" cxnId="{79DE1CE0-6704-4D37-8D3E-1D6035D91272}">
      <dgm:prSet/>
      <dgm:spPr/>
      <dgm:t>
        <a:bodyPr/>
        <a:lstStyle/>
        <a:p>
          <a:endParaRPr lang="en-US"/>
        </a:p>
      </dgm:t>
    </dgm:pt>
    <dgm:pt modelId="{C2DF0E2E-18CD-4478-B3EA-D0D59DF23401}">
      <dgm:prSet/>
      <dgm:spPr/>
      <dgm:t>
        <a:bodyPr/>
        <a:lstStyle/>
        <a:p>
          <a:r>
            <a:rPr lang="en-GB" b="0" i="0" baseline="0"/>
            <a:t>More prompting variations</a:t>
          </a:r>
          <a:endParaRPr lang="en-US"/>
        </a:p>
      </dgm:t>
    </dgm:pt>
    <dgm:pt modelId="{4B950327-81EF-41AE-A860-4D0D68DA72AE}" type="parTrans" cxnId="{506E5712-D49A-49E7-8294-12FCF7B73E6A}">
      <dgm:prSet/>
      <dgm:spPr/>
      <dgm:t>
        <a:bodyPr/>
        <a:lstStyle/>
        <a:p>
          <a:endParaRPr lang="en-US"/>
        </a:p>
      </dgm:t>
    </dgm:pt>
    <dgm:pt modelId="{4637C379-5602-4B4C-A289-FF11C40F5C03}" type="sibTrans" cxnId="{506E5712-D49A-49E7-8294-12FCF7B73E6A}">
      <dgm:prSet/>
      <dgm:spPr/>
      <dgm:t>
        <a:bodyPr/>
        <a:lstStyle/>
        <a:p>
          <a:endParaRPr lang="en-US"/>
        </a:p>
      </dgm:t>
    </dgm:pt>
    <dgm:pt modelId="{C7087DD9-B902-47AF-BF2D-30DAF183D14C}">
      <dgm:prSet/>
      <dgm:spPr/>
      <dgm:t>
        <a:bodyPr/>
        <a:lstStyle/>
        <a:p>
          <a:r>
            <a:rPr lang="en-GB" b="0" i="0" baseline="0"/>
            <a:t>Multiple choice</a:t>
          </a:r>
          <a:endParaRPr lang="en-US"/>
        </a:p>
      </dgm:t>
    </dgm:pt>
    <dgm:pt modelId="{6CEA0BC7-1FEB-4449-821D-BC703459C68F}" type="parTrans" cxnId="{677CF7DC-CD2A-4079-A4D9-CAD4983F171B}">
      <dgm:prSet/>
      <dgm:spPr/>
      <dgm:t>
        <a:bodyPr/>
        <a:lstStyle/>
        <a:p>
          <a:endParaRPr lang="en-US"/>
        </a:p>
      </dgm:t>
    </dgm:pt>
    <dgm:pt modelId="{10AA7EFC-AF7B-44F1-A9C2-CB1FBAAC9513}" type="sibTrans" cxnId="{677CF7DC-CD2A-4079-A4D9-CAD4983F171B}">
      <dgm:prSet/>
      <dgm:spPr/>
      <dgm:t>
        <a:bodyPr/>
        <a:lstStyle/>
        <a:p>
          <a:endParaRPr lang="en-US"/>
        </a:p>
      </dgm:t>
    </dgm:pt>
    <dgm:pt modelId="{7AA2604B-8D17-4018-B559-73877020818B}">
      <dgm:prSet/>
      <dgm:spPr/>
      <dgm:t>
        <a:bodyPr/>
        <a:lstStyle/>
        <a:p>
          <a:r>
            <a:rPr lang="en-GB" b="0" i="0" baseline="0" dirty="0"/>
            <a:t>Free-form</a:t>
          </a:r>
          <a:endParaRPr lang="en-US" dirty="0"/>
        </a:p>
      </dgm:t>
    </dgm:pt>
    <dgm:pt modelId="{BE995E86-7380-4019-B5F2-2A9CA30FE016}" type="parTrans" cxnId="{5032E121-AABC-4EC6-995F-407597DADDF8}">
      <dgm:prSet/>
      <dgm:spPr/>
      <dgm:t>
        <a:bodyPr/>
        <a:lstStyle/>
        <a:p>
          <a:endParaRPr lang="en-US"/>
        </a:p>
      </dgm:t>
    </dgm:pt>
    <dgm:pt modelId="{8BE609BC-9E99-4DBF-83D3-ACD3598AFEFF}" type="sibTrans" cxnId="{5032E121-AABC-4EC6-995F-407597DADDF8}">
      <dgm:prSet/>
      <dgm:spPr/>
      <dgm:t>
        <a:bodyPr/>
        <a:lstStyle/>
        <a:p>
          <a:endParaRPr lang="en-US"/>
        </a:p>
      </dgm:t>
    </dgm:pt>
    <dgm:pt modelId="{29A88165-9B08-4EF5-90C7-0F5B7EEBEE89}">
      <dgm:prSet/>
      <dgm:spPr/>
      <dgm:t>
        <a:bodyPr/>
        <a:lstStyle/>
        <a:p>
          <a:r>
            <a:rPr lang="en-GB" b="0" i="0" baseline="0" dirty="0"/>
            <a:t>More cultures</a:t>
          </a:r>
          <a:endParaRPr lang="en-US" dirty="0"/>
        </a:p>
      </dgm:t>
    </dgm:pt>
    <dgm:pt modelId="{CF2245BB-08E6-404B-AAC0-AA214268F844}" type="parTrans" cxnId="{D0DC3899-84D4-4306-8B10-7DC5555EDFF0}">
      <dgm:prSet/>
      <dgm:spPr/>
      <dgm:t>
        <a:bodyPr/>
        <a:lstStyle/>
        <a:p>
          <a:endParaRPr lang="en-US"/>
        </a:p>
      </dgm:t>
    </dgm:pt>
    <dgm:pt modelId="{757715A8-1D94-46A4-9C76-C7BEBEB56FDB}" type="sibTrans" cxnId="{D0DC3899-84D4-4306-8B10-7DC5555EDFF0}">
      <dgm:prSet/>
      <dgm:spPr/>
      <dgm:t>
        <a:bodyPr/>
        <a:lstStyle/>
        <a:p>
          <a:endParaRPr lang="en-US"/>
        </a:p>
      </dgm:t>
    </dgm:pt>
    <dgm:pt modelId="{E4AB4D9E-9AF8-4F88-AE58-5F18B02447D4}">
      <dgm:prSet/>
      <dgm:spPr/>
      <dgm:t>
        <a:bodyPr/>
        <a:lstStyle/>
        <a:p>
          <a:r>
            <a:rPr lang="en-GB" b="0" i="0" baseline="0"/>
            <a:t>Countries</a:t>
          </a:r>
          <a:endParaRPr lang="en-US"/>
        </a:p>
      </dgm:t>
    </dgm:pt>
    <dgm:pt modelId="{35B1633E-153C-4753-9294-C8016198CBDF}" type="parTrans" cxnId="{17E80312-CFFF-46A6-9168-158F277CCEC5}">
      <dgm:prSet/>
      <dgm:spPr/>
      <dgm:t>
        <a:bodyPr/>
        <a:lstStyle/>
        <a:p>
          <a:endParaRPr lang="en-US"/>
        </a:p>
      </dgm:t>
    </dgm:pt>
    <dgm:pt modelId="{DCA6A319-3001-4E84-8107-E4208B756027}" type="sibTrans" cxnId="{17E80312-CFFF-46A6-9168-158F277CCEC5}">
      <dgm:prSet/>
      <dgm:spPr/>
      <dgm:t>
        <a:bodyPr/>
        <a:lstStyle/>
        <a:p>
          <a:endParaRPr lang="en-US"/>
        </a:p>
      </dgm:t>
    </dgm:pt>
    <dgm:pt modelId="{57B257B9-8B85-476D-87C9-A8A6F1FE801C}">
      <dgm:prSet/>
      <dgm:spPr/>
      <dgm:t>
        <a:bodyPr/>
        <a:lstStyle/>
        <a:p>
          <a:r>
            <a:rPr lang="en-GB" b="0" i="0" baseline="0" dirty="0"/>
            <a:t>Sub-groups</a:t>
          </a:r>
          <a:endParaRPr lang="en-US" dirty="0"/>
        </a:p>
      </dgm:t>
    </dgm:pt>
    <dgm:pt modelId="{FF765109-C459-4D73-ACE9-E708DFC59840}" type="parTrans" cxnId="{DDA899D5-C656-405A-8A6A-81A0DA33C431}">
      <dgm:prSet/>
      <dgm:spPr/>
      <dgm:t>
        <a:bodyPr/>
        <a:lstStyle/>
        <a:p>
          <a:endParaRPr lang="en-US"/>
        </a:p>
      </dgm:t>
    </dgm:pt>
    <dgm:pt modelId="{1D81320B-76FB-4B62-A846-30280A2712E4}" type="sibTrans" cxnId="{DDA899D5-C656-405A-8A6A-81A0DA33C431}">
      <dgm:prSet/>
      <dgm:spPr/>
      <dgm:t>
        <a:bodyPr/>
        <a:lstStyle/>
        <a:p>
          <a:endParaRPr lang="en-US"/>
        </a:p>
      </dgm:t>
    </dgm:pt>
    <dgm:pt modelId="{31649FB4-26B9-486F-966D-6E6E4C8E4DE5}">
      <dgm:prSet/>
      <dgm:spPr/>
      <dgm:t>
        <a:bodyPr/>
        <a:lstStyle/>
        <a:p>
          <a:r>
            <a:rPr lang="en-GB" b="0" i="0" baseline="0" dirty="0"/>
            <a:t>More languages</a:t>
          </a:r>
          <a:endParaRPr lang="en-US" dirty="0"/>
        </a:p>
      </dgm:t>
    </dgm:pt>
    <dgm:pt modelId="{A63ECF0E-526A-4F07-9755-F506DC8DF39C}" type="parTrans" cxnId="{476DB911-3819-47CC-9E8D-ABB0D260091C}">
      <dgm:prSet/>
      <dgm:spPr/>
      <dgm:t>
        <a:bodyPr/>
        <a:lstStyle/>
        <a:p>
          <a:endParaRPr lang="en-US"/>
        </a:p>
      </dgm:t>
    </dgm:pt>
    <dgm:pt modelId="{0E2C8E6C-C7C9-4EEF-87DC-0174B6BB0621}" type="sibTrans" cxnId="{476DB911-3819-47CC-9E8D-ABB0D260091C}">
      <dgm:prSet/>
      <dgm:spPr/>
      <dgm:t>
        <a:bodyPr/>
        <a:lstStyle/>
        <a:p>
          <a:endParaRPr lang="en-US"/>
        </a:p>
      </dgm:t>
    </dgm:pt>
    <dgm:pt modelId="{32CAC500-7DE5-4C9C-AA98-1AAF99541687}">
      <dgm:prSet/>
      <dgm:spPr/>
      <dgm:t>
        <a:bodyPr/>
        <a:lstStyle/>
        <a:p>
          <a:r>
            <a:rPr lang="en-US" b="0" dirty="0"/>
            <a:t>Real-world impact</a:t>
          </a:r>
        </a:p>
      </dgm:t>
    </dgm:pt>
    <dgm:pt modelId="{AFE1607E-C441-4EFF-9F9F-A27B2F6A4F04}" type="parTrans" cxnId="{F483AC8A-65ED-43AB-9693-04AAC0DC9047}">
      <dgm:prSet/>
      <dgm:spPr/>
      <dgm:t>
        <a:bodyPr/>
        <a:lstStyle/>
        <a:p>
          <a:endParaRPr lang="en-US"/>
        </a:p>
      </dgm:t>
    </dgm:pt>
    <dgm:pt modelId="{0A9DF7EF-007D-49A1-828B-F234178ED119}" type="sibTrans" cxnId="{F483AC8A-65ED-43AB-9693-04AAC0DC9047}">
      <dgm:prSet/>
      <dgm:spPr/>
      <dgm:t>
        <a:bodyPr/>
        <a:lstStyle/>
        <a:p>
          <a:endParaRPr lang="en-US"/>
        </a:p>
      </dgm:t>
    </dgm:pt>
    <dgm:pt modelId="{196722CA-9104-4A52-8A37-9AFC3B931237}">
      <dgm:prSet/>
      <dgm:spPr/>
      <dgm:t>
        <a:bodyPr/>
        <a:lstStyle/>
        <a:p>
          <a:r>
            <a:rPr lang="en-US" dirty="0"/>
            <a:t>More surveys</a:t>
          </a:r>
        </a:p>
      </dgm:t>
    </dgm:pt>
    <dgm:pt modelId="{EC09FA14-DA26-4955-9FFD-3F9AC4B5A2CA}" type="parTrans" cxnId="{BC7C8B14-B232-40ED-9B69-ABF99746F911}">
      <dgm:prSet/>
      <dgm:spPr/>
      <dgm:t>
        <a:bodyPr/>
        <a:lstStyle/>
        <a:p>
          <a:endParaRPr lang="en-GB"/>
        </a:p>
      </dgm:t>
    </dgm:pt>
    <dgm:pt modelId="{4722E3D9-F0CA-4B4D-A2A3-555E3F286C36}" type="sibTrans" cxnId="{BC7C8B14-B232-40ED-9B69-ABF99746F911}">
      <dgm:prSet/>
      <dgm:spPr/>
      <dgm:t>
        <a:bodyPr/>
        <a:lstStyle/>
        <a:p>
          <a:endParaRPr lang="en-GB"/>
        </a:p>
      </dgm:t>
    </dgm:pt>
    <dgm:pt modelId="{5C544EE0-59DC-4BEA-A247-CC35DA8014D2}">
      <dgm:prSet/>
      <dgm:spPr/>
      <dgm:t>
        <a:bodyPr/>
        <a:lstStyle/>
        <a:p>
          <a:r>
            <a:rPr lang="en-US" dirty="0"/>
            <a:t>European Value Survey</a:t>
          </a:r>
        </a:p>
      </dgm:t>
    </dgm:pt>
    <dgm:pt modelId="{A27DC37C-1D83-4CC3-B388-81B520279A48}" type="parTrans" cxnId="{F479E449-964A-4E2D-9FB7-6C98FE382B8C}">
      <dgm:prSet/>
      <dgm:spPr/>
      <dgm:t>
        <a:bodyPr/>
        <a:lstStyle/>
        <a:p>
          <a:endParaRPr lang="en-GB"/>
        </a:p>
      </dgm:t>
    </dgm:pt>
    <dgm:pt modelId="{C0652DFB-774A-41A1-A94A-A145824A02A3}" type="sibTrans" cxnId="{F479E449-964A-4E2D-9FB7-6C98FE382B8C}">
      <dgm:prSet/>
      <dgm:spPr/>
      <dgm:t>
        <a:bodyPr/>
        <a:lstStyle/>
        <a:p>
          <a:endParaRPr lang="en-GB"/>
        </a:p>
      </dgm:t>
    </dgm:pt>
    <dgm:pt modelId="{16226C53-EC94-45D2-9442-4356F0EB8E49}">
      <dgm:prSet/>
      <dgm:spPr/>
      <dgm:t>
        <a:bodyPr/>
        <a:lstStyle/>
        <a:p>
          <a:r>
            <a:rPr lang="da-DK" b="0" i="0" dirty="0"/>
            <a:t>Moral Foundations </a:t>
          </a:r>
          <a:r>
            <a:rPr lang="da-DK" b="0" i="0" dirty="0" err="1"/>
            <a:t>Questionnaire</a:t>
          </a:r>
          <a:endParaRPr lang="en-US" dirty="0"/>
        </a:p>
      </dgm:t>
    </dgm:pt>
    <dgm:pt modelId="{5F5FC177-28BA-4986-9836-6DA102991FEE}" type="parTrans" cxnId="{6C96D9C2-9062-4EFA-9FA1-170B59B6FFD7}">
      <dgm:prSet/>
      <dgm:spPr/>
      <dgm:t>
        <a:bodyPr/>
        <a:lstStyle/>
        <a:p>
          <a:endParaRPr lang="en-GB"/>
        </a:p>
      </dgm:t>
    </dgm:pt>
    <dgm:pt modelId="{B3D0FBA4-059B-43F6-A788-1CB5F34A1345}" type="sibTrans" cxnId="{6C96D9C2-9062-4EFA-9FA1-170B59B6FFD7}">
      <dgm:prSet/>
      <dgm:spPr/>
      <dgm:t>
        <a:bodyPr/>
        <a:lstStyle/>
        <a:p>
          <a:endParaRPr lang="en-GB"/>
        </a:p>
      </dgm:t>
    </dgm:pt>
    <dgm:pt modelId="{59185757-0DCA-4E9F-A2DB-43D2142B88EA}">
      <dgm:prSet/>
      <dgm:spPr/>
      <dgm:t>
        <a:bodyPr/>
        <a:lstStyle/>
        <a:p>
          <a:r>
            <a:rPr lang="en-US" dirty="0"/>
            <a:t>Relationship to behavior in actual applications (</a:t>
          </a:r>
          <a:r>
            <a:rPr lang="en-US" b="1" dirty="0"/>
            <a:t>alignment</a:t>
          </a:r>
          <a:r>
            <a:rPr lang="en-US" dirty="0"/>
            <a:t>)</a:t>
          </a:r>
        </a:p>
      </dgm:t>
    </dgm:pt>
    <dgm:pt modelId="{87926C9C-00DD-4A97-96B1-6646236D70C6}" type="parTrans" cxnId="{024A8135-4794-4882-9617-0C5ECC5EE4DF}">
      <dgm:prSet/>
      <dgm:spPr/>
      <dgm:t>
        <a:bodyPr/>
        <a:lstStyle/>
        <a:p>
          <a:endParaRPr lang="en-GB"/>
        </a:p>
      </dgm:t>
    </dgm:pt>
    <dgm:pt modelId="{CB170AF7-6190-48DC-9727-183AB9A29E9F}" type="sibTrans" cxnId="{024A8135-4794-4882-9617-0C5ECC5EE4DF}">
      <dgm:prSet/>
      <dgm:spPr/>
      <dgm:t>
        <a:bodyPr/>
        <a:lstStyle/>
        <a:p>
          <a:endParaRPr lang="en-GB"/>
        </a:p>
      </dgm:t>
    </dgm:pt>
    <dgm:pt modelId="{A77A8B14-5ED7-49C2-A210-7AB795B49460}">
      <dgm:prSet/>
      <dgm:spPr/>
      <dgm:t>
        <a:bodyPr/>
        <a:lstStyle/>
        <a:p>
          <a:r>
            <a:rPr lang="en-US" dirty="0"/>
            <a:t>National languages and dialects</a:t>
          </a:r>
        </a:p>
      </dgm:t>
    </dgm:pt>
    <dgm:pt modelId="{A974D3A4-B310-4771-8E87-E4BABC7C2A2D}" type="parTrans" cxnId="{832A0085-28E1-47F6-838B-037363A348ED}">
      <dgm:prSet/>
      <dgm:spPr/>
      <dgm:t>
        <a:bodyPr/>
        <a:lstStyle/>
        <a:p>
          <a:endParaRPr lang="en-GB"/>
        </a:p>
      </dgm:t>
    </dgm:pt>
    <dgm:pt modelId="{A9819326-7986-48DB-A9D3-9C5BCF411C14}" type="sibTrans" cxnId="{832A0085-28E1-47F6-838B-037363A348ED}">
      <dgm:prSet/>
      <dgm:spPr/>
      <dgm:t>
        <a:bodyPr/>
        <a:lstStyle/>
        <a:p>
          <a:endParaRPr lang="en-GB"/>
        </a:p>
      </dgm:t>
    </dgm:pt>
    <dgm:pt modelId="{5A038DA3-92BB-4F37-8A70-1BBD318D91FE}">
      <dgm:prSet/>
      <dgm:spPr/>
      <dgm:t>
        <a:bodyPr/>
        <a:lstStyle/>
        <a:p>
          <a:r>
            <a:rPr lang="en-US" dirty="0"/>
            <a:t>Styles and registers</a:t>
          </a:r>
        </a:p>
      </dgm:t>
    </dgm:pt>
    <dgm:pt modelId="{EC955494-4037-4EF1-9F16-E16CD2998863}" type="parTrans" cxnId="{85D0F26A-2C66-4810-B2B7-CB2D63B8A658}">
      <dgm:prSet/>
      <dgm:spPr/>
      <dgm:t>
        <a:bodyPr/>
        <a:lstStyle/>
        <a:p>
          <a:endParaRPr lang="en-GB"/>
        </a:p>
      </dgm:t>
    </dgm:pt>
    <dgm:pt modelId="{082C2CFE-F673-4A97-BCA7-883A1118BED0}" type="sibTrans" cxnId="{85D0F26A-2C66-4810-B2B7-CB2D63B8A658}">
      <dgm:prSet/>
      <dgm:spPr/>
      <dgm:t>
        <a:bodyPr/>
        <a:lstStyle/>
        <a:p>
          <a:endParaRPr lang="en-GB"/>
        </a:p>
      </dgm:t>
    </dgm:pt>
    <dgm:pt modelId="{FCEE7289-0E3A-4C12-A0C5-5A729C181027}">
      <dgm:prSet/>
      <dgm:spPr/>
      <dgm:t>
        <a:bodyPr/>
        <a:lstStyle/>
        <a:p>
          <a:r>
            <a:rPr lang="en-US" dirty="0"/>
            <a:t>Assess data contamination</a:t>
          </a:r>
        </a:p>
      </dgm:t>
    </dgm:pt>
    <dgm:pt modelId="{A53E2EF1-EAE2-4E12-892B-82B788080C6F}" type="parTrans" cxnId="{7F8B3DFE-947D-42BC-955F-BD196760977D}">
      <dgm:prSet/>
      <dgm:spPr/>
      <dgm:t>
        <a:bodyPr/>
        <a:lstStyle/>
        <a:p>
          <a:endParaRPr lang="en-GB"/>
        </a:p>
      </dgm:t>
    </dgm:pt>
    <dgm:pt modelId="{4BD86EB9-F899-448E-B16F-6F1CA62CA1C0}" type="sibTrans" cxnId="{7F8B3DFE-947D-42BC-955F-BD196760977D}">
      <dgm:prSet/>
      <dgm:spPr/>
      <dgm:t>
        <a:bodyPr/>
        <a:lstStyle/>
        <a:p>
          <a:endParaRPr lang="en-GB"/>
        </a:p>
      </dgm:t>
    </dgm:pt>
    <dgm:pt modelId="{34292E92-E88D-4089-BFA0-44853EA19C66}" type="pres">
      <dgm:prSet presAssocID="{7DD862DE-A97B-45B6-BC21-0C052A7BB187}" presName="Name0" presStyleCnt="0">
        <dgm:presLayoutVars>
          <dgm:dir/>
          <dgm:animLvl val="lvl"/>
          <dgm:resizeHandles val="exact"/>
        </dgm:presLayoutVars>
      </dgm:prSet>
      <dgm:spPr/>
    </dgm:pt>
    <dgm:pt modelId="{5ADB54D8-8FFD-408D-A1E2-EB8C6A38F187}" type="pres">
      <dgm:prSet presAssocID="{CB9B770B-EBBF-48A8-A467-00FCB6838540}" presName="linNode" presStyleCnt="0"/>
      <dgm:spPr/>
    </dgm:pt>
    <dgm:pt modelId="{5C068004-4C05-4898-914D-CDB392E76A90}" type="pres">
      <dgm:prSet presAssocID="{CB9B770B-EBBF-48A8-A467-00FCB6838540}" presName="parentText" presStyleLbl="node1" presStyleIdx="0" presStyleCnt="6" custScaleX="193346" custLinFactNeighborX="-62740">
        <dgm:presLayoutVars>
          <dgm:chMax val="1"/>
          <dgm:bulletEnabled val="1"/>
        </dgm:presLayoutVars>
      </dgm:prSet>
      <dgm:spPr/>
    </dgm:pt>
    <dgm:pt modelId="{1EA9C45E-137A-4B72-9DC2-FDA58EFF8523}" type="pres">
      <dgm:prSet presAssocID="{CB9B770B-EBBF-48A8-A467-00FCB6838540}" presName="descendantText" presStyleLbl="alignAccFollowNode1" presStyleIdx="0" presStyleCnt="6">
        <dgm:presLayoutVars>
          <dgm:bulletEnabled val="1"/>
        </dgm:presLayoutVars>
      </dgm:prSet>
      <dgm:spPr/>
    </dgm:pt>
    <dgm:pt modelId="{843CF64E-D710-47A0-A6A1-E1DF32167A69}" type="pres">
      <dgm:prSet presAssocID="{58A78461-10C7-4C3B-BAAC-D72387929EC1}" presName="sp" presStyleCnt="0"/>
      <dgm:spPr/>
    </dgm:pt>
    <dgm:pt modelId="{DD4B472A-285D-435C-9A30-D26114B66824}" type="pres">
      <dgm:prSet presAssocID="{C2DF0E2E-18CD-4478-B3EA-D0D59DF23401}" presName="linNode" presStyleCnt="0"/>
      <dgm:spPr/>
    </dgm:pt>
    <dgm:pt modelId="{F1103C1A-170A-4D2F-B35F-F58C8A76B8C2}" type="pres">
      <dgm:prSet presAssocID="{C2DF0E2E-18CD-4478-B3EA-D0D59DF23401}" presName="parentText" presStyleLbl="node1" presStyleIdx="1" presStyleCnt="6" custScaleX="193346" custLinFactNeighborX="-62740">
        <dgm:presLayoutVars>
          <dgm:chMax val="1"/>
          <dgm:bulletEnabled val="1"/>
        </dgm:presLayoutVars>
      </dgm:prSet>
      <dgm:spPr/>
    </dgm:pt>
    <dgm:pt modelId="{3CEC9CB2-C1D4-4E48-8202-BFF5A6AEB0CD}" type="pres">
      <dgm:prSet presAssocID="{C2DF0E2E-18CD-4478-B3EA-D0D59DF23401}" presName="descendantText" presStyleLbl="alignAccFollowNode1" presStyleIdx="1" presStyleCnt="6">
        <dgm:presLayoutVars>
          <dgm:bulletEnabled val="1"/>
        </dgm:presLayoutVars>
      </dgm:prSet>
      <dgm:spPr/>
    </dgm:pt>
    <dgm:pt modelId="{78B66AE7-1BE5-4BFC-A2F2-8A00DD89088E}" type="pres">
      <dgm:prSet presAssocID="{4637C379-5602-4B4C-A289-FF11C40F5C03}" presName="sp" presStyleCnt="0"/>
      <dgm:spPr/>
    </dgm:pt>
    <dgm:pt modelId="{66A64634-4179-474A-8AE2-2BCC5055A2D7}" type="pres">
      <dgm:prSet presAssocID="{196722CA-9104-4A52-8A37-9AFC3B931237}" presName="linNode" presStyleCnt="0"/>
      <dgm:spPr/>
    </dgm:pt>
    <dgm:pt modelId="{7F8EE735-68A1-467E-A2C6-ED83221596D6}" type="pres">
      <dgm:prSet presAssocID="{196722CA-9104-4A52-8A37-9AFC3B931237}" presName="parentText" presStyleLbl="node1" presStyleIdx="2" presStyleCnt="6" custScaleX="193346" custLinFactNeighborX="-62740">
        <dgm:presLayoutVars>
          <dgm:chMax val="1"/>
          <dgm:bulletEnabled val="1"/>
        </dgm:presLayoutVars>
      </dgm:prSet>
      <dgm:spPr/>
    </dgm:pt>
    <dgm:pt modelId="{69BD0F54-4756-46E7-B638-CD39D13371AD}" type="pres">
      <dgm:prSet presAssocID="{196722CA-9104-4A52-8A37-9AFC3B931237}" presName="descendantText" presStyleLbl="alignAccFollowNode1" presStyleIdx="2" presStyleCnt="6">
        <dgm:presLayoutVars>
          <dgm:bulletEnabled val="1"/>
        </dgm:presLayoutVars>
      </dgm:prSet>
      <dgm:spPr/>
    </dgm:pt>
    <dgm:pt modelId="{897CC13F-B52B-48B6-BEB8-E21C34762E48}" type="pres">
      <dgm:prSet presAssocID="{4722E3D9-F0CA-4B4D-A2A3-555E3F286C36}" presName="sp" presStyleCnt="0"/>
      <dgm:spPr/>
    </dgm:pt>
    <dgm:pt modelId="{37E04B1F-5088-4D58-A418-35D75EE376A2}" type="pres">
      <dgm:prSet presAssocID="{29A88165-9B08-4EF5-90C7-0F5B7EEBEE89}" presName="linNode" presStyleCnt="0"/>
      <dgm:spPr/>
    </dgm:pt>
    <dgm:pt modelId="{2BF5A7D4-3980-4031-BDE8-E0E31F646180}" type="pres">
      <dgm:prSet presAssocID="{29A88165-9B08-4EF5-90C7-0F5B7EEBEE89}" presName="parentText" presStyleLbl="node1" presStyleIdx="3" presStyleCnt="6" custScaleX="193346" custLinFactNeighborX="-62740">
        <dgm:presLayoutVars>
          <dgm:chMax val="1"/>
          <dgm:bulletEnabled val="1"/>
        </dgm:presLayoutVars>
      </dgm:prSet>
      <dgm:spPr/>
    </dgm:pt>
    <dgm:pt modelId="{6224D7F4-BCF0-4F21-AEA1-C494524C9EB9}" type="pres">
      <dgm:prSet presAssocID="{29A88165-9B08-4EF5-90C7-0F5B7EEBEE89}" presName="descendantText" presStyleLbl="alignAccFollowNode1" presStyleIdx="3" presStyleCnt="6">
        <dgm:presLayoutVars>
          <dgm:bulletEnabled val="1"/>
        </dgm:presLayoutVars>
      </dgm:prSet>
      <dgm:spPr/>
    </dgm:pt>
    <dgm:pt modelId="{841A3D7B-CAF8-4797-B7E6-892816282F44}" type="pres">
      <dgm:prSet presAssocID="{757715A8-1D94-46A4-9C76-C7BEBEB56FDB}" presName="sp" presStyleCnt="0"/>
      <dgm:spPr/>
    </dgm:pt>
    <dgm:pt modelId="{2052F1F4-97DA-45BF-B79C-9C29BB8811A1}" type="pres">
      <dgm:prSet presAssocID="{31649FB4-26B9-486F-966D-6E6E4C8E4DE5}" presName="linNode" presStyleCnt="0"/>
      <dgm:spPr/>
    </dgm:pt>
    <dgm:pt modelId="{F5AAD189-FF4D-43CB-AAB8-51EA93E5EF13}" type="pres">
      <dgm:prSet presAssocID="{31649FB4-26B9-486F-966D-6E6E4C8E4DE5}" presName="parentText" presStyleLbl="node1" presStyleIdx="4" presStyleCnt="6" custScaleX="144632" custLinFactNeighborX="-32351">
        <dgm:presLayoutVars>
          <dgm:chMax val="1"/>
          <dgm:bulletEnabled val="1"/>
        </dgm:presLayoutVars>
      </dgm:prSet>
      <dgm:spPr/>
    </dgm:pt>
    <dgm:pt modelId="{E7DD3CC2-9E51-4360-A370-CDE38936CC9E}" type="pres">
      <dgm:prSet presAssocID="{31649FB4-26B9-486F-966D-6E6E4C8E4DE5}" presName="descendantText" presStyleLbl="alignAccFollowNode1" presStyleIdx="4" presStyleCnt="6" custScaleX="75480">
        <dgm:presLayoutVars>
          <dgm:bulletEnabled val="1"/>
        </dgm:presLayoutVars>
      </dgm:prSet>
      <dgm:spPr/>
    </dgm:pt>
    <dgm:pt modelId="{6EE7C866-4BA8-4083-AA5E-D6EF46214E6A}" type="pres">
      <dgm:prSet presAssocID="{0E2C8E6C-C7C9-4EEF-87DC-0174B6BB0621}" presName="sp" presStyleCnt="0"/>
      <dgm:spPr/>
    </dgm:pt>
    <dgm:pt modelId="{FAAA1A88-DA61-4D00-9EA6-014E5D00C7D1}" type="pres">
      <dgm:prSet presAssocID="{32CAC500-7DE5-4C9C-AA98-1AAF99541687}" presName="linNode" presStyleCnt="0"/>
      <dgm:spPr/>
    </dgm:pt>
    <dgm:pt modelId="{E6D71AF5-34C9-4EE4-B59C-57798EE24CC6}" type="pres">
      <dgm:prSet presAssocID="{32CAC500-7DE5-4C9C-AA98-1AAF99541687}" presName="parentText" presStyleLbl="node1" presStyleIdx="5" presStyleCnt="6" custScaleX="193346" custLinFactNeighborX="-62740">
        <dgm:presLayoutVars>
          <dgm:chMax val="1"/>
          <dgm:bulletEnabled val="1"/>
        </dgm:presLayoutVars>
      </dgm:prSet>
      <dgm:spPr/>
    </dgm:pt>
    <dgm:pt modelId="{7D5DF83C-34BD-4DD0-9BFC-F1D23AD43143}" type="pres">
      <dgm:prSet presAssocID="{32CAC500-7DE5-4C9C-AA98-1AAF99541687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36115D10-292F-4A49-83E3-30BBADFE9533}" type="presOf" srcId="{CC454841-2BE2-4E87-81E5-42E7F8810E1F}" destId="{1EA9C45E-137A-4B72-9DC2-FDA58EFF8523}" srcOrd="0" destOrd="1" presId="urn:microsoft.com/office/officeart/2005/8/layout/vList5"/>
    <dgm:cxn modelId="{476DB911-3819-47CC-9E8D-ABB0D260091C}" srcId="{7DD862DE-A97B-45B6-BC21-0C052A7BB187}" destId="{31649FB4-26B9-486F-966D-6E6E4C8E4DE5}" srcOrd="4" destOrd="0" parTransId="{A63ECF0E-526A-4F07-9755-F506DC8DF39C}" sibTransId="{0E2C8E6C-C7C9-4EEF-87DC-0174B6BB0621}"/>
    <dgm:cxn modelId="{17E80312-CFFF-46A6-9168-158F277CCEC5}" srcId="{29A88165-9B08-4EF5-90C7-0F5B7EEBEE89}" destId="{E4AB4D9E-9AF8-4F88-AE58-5F18B02447D4}" srcOrd="0" destOrd="0" parTransId="{35B1633E-153C-4753-9294-C8016198CBDF}" sibTransId="{DCA6A319-3001-4E84-8107-E4208B756027}"/>
    <dgm:cxn modelId="{506E5712-D49A-49E7-8294-12FCF7B73E6A}" srcId="{7DD862DE-A97B-45B6-BC21-0C052A7BB187}" destId="{C2DF0E2E-18CD-4478-B3EA-D0D59DF23401}" srcOrd="1" destOrd="0" parTransId="{4B950327-81EF-41AE-A860-4D0D68DA72AE}" sibTransId="{4637C379-5602-4B4C-A289-FF11C40F5C03}"/>
    <dgm:cxn modelId="{BC7C8B14-B232-40ED-9B69-ABF99746F911}" srcId="{7DD862DE-A97B-45B6-BC21-0C052A7BB187}" destId="{196722CA-9104-4A52-8A37-9AFC3B931237}" srcOrd="2" destOrd="0" parTransId="{EC09FA14-DA26-4955-9FFD-3F9AC4B5A2CA}" sibTransId="{4722E3D9-F0CA-4B4D-A2A3-555E3F286C36}"/>
    <dgm:cxn modelId="{D6D9DE15-25D2-49CD-BFEC-DFBEA46B365A}" type="presOf" srcId="{962CF7D2-62DD-4370-B257-2FA0ED0B03B9}" destId="{1EA9C45E-137A-4B72-9DC2-FDA58EFF8523}" srcOrd="0" destOrd="0" presId="urn:microsoft.com/office/officeart/2005/8/layout/vList5"/>
    <dgm:cxn modelId="{5D627816-BF51-4FC7-BF21-E5F2500A7D32}" type="presOf" srcId="{C7087DD9-B902-47AF-BF2D-30DAF183D14C}" destId="{3CEC9CB2-C1D4-4E48-8202-BFF5A6AEB0CD}" srcOrd="0" destOrd="0" presId="urn:microsoft.com/office/officeart/2005/8/layout/vList5"/>
    <dgm:cxn modelId="{5032E121-AABC-4EC6-995F-407597DADDF8}" srcId="{C2DF0E2E-18CD-4478-B3EA-D0D59DF23401}" destId="{7AA2604B-8D17-4018-B559-73877020818B}" srcOrd="1" destOrd="0" parTransId="{BE995E86-7380-4019-B5F2-2A9CA30FE016}" sibTransId="{8BE609BC-9E99-4DBF-83D3-ACD3598AFEFF}"/>
    <dgm:cxn modelId="{024A8135-4794-4882-9617-0C5ECC5EE4DF}" srcId="{32CAC500-7DE5-4C9C-AA98-1AAF99541687}" destId="{59185757-0DCA-4E9F-A2DB-43D2142B88EA}" srcOrd="1" destOrd="0" parTransId="{87926C9C-00DD-4A97-96B1-6646236D70C6}" sibTransId="{CB170AF7-6190-48DC-9727-183AB9A29E9F}"/>
    <dgm:cxn modelId="{7C0FEC3F-AF99-4B9A-BDA3-266A22B08E78}" type="presOf" srcId="{16226C53-EC94-45D2-9442-4356F0EB8E49}" destId="{69BD0F54-4756-46E7-B638-CD39D13371AD}" srcOrd="0" destOrd="1" presId="urn:microsoft.com/office/officeart/2005/8/layout/vList5"/>
    <dgm:cxn modelId="{A7D6E443-0632-424D-8639-93E650481A18}" type="presOf" srcId="{32CAC500-7DE5-4C9C-AA98-1AAF99541687}" destId="{E6D71AF5-34C9-4EE4-B59C-57798EE24CC6}" srcOrd="0" destOrd="0" presId="urn:microsoft.com/office/officeart/2005/8/layout/vList5"/>
    <dgm:cxn modelId="{D9F97966-B6B4-4C11-95C5-2E6CE9B83EB4}" type="presOf" srcId="{196722CA-9104-4A52-8A37-9AFC3B931237}" destId="{7F8EE735-68A1-467E-A2C6-ED83221596D6}" srcOrd="0" destOrd="0" presId="urn:microsoft.com/office/officeart/2005/8/layout/vList5"/>
    <dgm:cxn modelId="{F479E449-964A-4E2D-9FB7-6C98FE382B8C}" srcId="{196722CA-9104-4A52-8A37-9AFC3B931237}" destId="{5C544EE0-59DC-4BEA-A247-CC35DA8014D2}" srcOrd="0" destOrd="0" parTransId="{A27DC37C-1D83-4CC3-B388-81B520279A48}" sibTransId="{C0652DFB-774A-41A1-A94A-A145824A02A3}"/>
    <dgm:cxn modelId="{BF3E0B4A-917B-46DC-9FD5-38F09560A8CF}" type="presOf" srcId="{E4AB4D9E-9AF8-4F88-AE58-5F18B02447D4}" destId="{6224D7F4-BCF0-4F21-AEA1-C494524C9EB9}" srcOrd="0" destOrd="0" presId="urn:microsoft.com/office/officeart/2005/8/layout/vList5"/>
    <dgm:cxn modelId="{85D0F26A-2C66-4810-B2B7-CB2D63B8A658}" srcId="{31649FB4-26B9-486F-966D-6E6E4C8E4DE5}" destId="{5A038DA3-92BB-4F37-8A70-1BBD318D91FE}" srcOrd="1" destOrd="0" parTransId="{EC955494-4037-4EF1-9F16-E16CD2998863}" sibTransId="{082C2CFE-F673-4A97-BCA7-883A1118BED0}"/>
    <dgm:cxn modelId="{E44E6171-FA6E-4E9F-8886-AB1AE37B1453}" srcId="{7DD862DE-A97B-45B6-BC21-0C052A7BB187}" destId="{CB9B770B-EBBF-48A8-A467-00FCB6838540}" srcOrd="0" destOrd="0" parTransId="{E10C5888-122E-4314-9A7C-CE9C5D99441D}" sibTransId="{58A78461-10C7-4C3B-BAAC-D72387929EC1}"/>
    <dgm:cxn modelId="{4B50DD71-9846-4E9F-AEF1-E118699E4FCF}" type="presOf" srcId="{5C544EE0-59DC-4BEA-A247-CC35DA8014D2}" destId="{69BD0F54-4756-46E7-B638-CD39D13371AD}" srcOrd="0" destOrd="0" presId="urn:microsoft.com/office/officeart/2005/8/layout/vList5"/>
    <dgm:cxn modelId="{75A16052-B2B3-4498-91FF-17CB7D184634}" type="presOf" srcId="{31649FB4-26B9-486F-966D-6E6E4C8E4DE5}" destId="{F5AAD189-FF4D-43CB-AAB8-51EA93E5EF13}" srcOrd="0" destOrd="0" presId="urn:microsoft.com/office/officeart/2005/8/layout/vList5"/>
    <dgm:cxn modelId="{58969B72-0548-4598-9FA7-7D2824B340E2}" type="presOf" srcId="{57B257B9-8B85-476D-87C9-A8A6F1FE801C}" destId="{6224D7F4-BCF0-4F21-AEA1-C494524C9EB9}" srcOrd="0" destOrd="1" presId="urn:microsoft.com/office/officeart/2005/8/layout/vList5"/>
    <dgm:cxn modelId="{96FE6074-78DA-4609-973C-DC4736947485}" type="presOf" srcId="{A77A8B14-5ED7-49C2-A210-7AB795B49460}" destId="{E7DD3CC2-9E51-4360-A370-CDE38936CC9E}" srcOrd="0" destOrd="0" presId="urn:microsoft.com/office/officeart/2005/8/layout/vList5"/>
    <dgm:cxn modelId="{B17F4A56-636D-46B4-909D-374E005E452F}" type="presOf" srcId="{7DD862DE-A97B-45B6-BC21-0C052A7BB187}" destId="{34292E92-E88D-4089-BFA0-44853EA19C66}" srcOrd="0" destOrd="0" presId="urn:microsoft.com/office/officeart/2005/8/layout/vList5"/>
    <dgm:cxn modelId="{367F587C-3CBB-46D4-AA00-74400681B2EC}" type="presOf" srcId="{FCEE7289-0E3A-4C12-A0C5-5A729C181027}" destId="{7D5DF83C-34BD-4DD0-9BFC-F1D23AD43143}" srcOrd="0" destOrd="0" presId="urn:microsoft.com/office/officeart/2005/8/layout/vList5"/>
    <dgm:cxn modelId="{832A0085-28E1-47F6-838B-037363A348ED}" srcId="{31649FB4-26B9-486F-966D-6E6E4C8E4DE5}" destId="{A77A8B14-5ED7-49C2-A210-7AB795B49460}" srcOrd="0" destOrd="0" parTransId="{A974D3A4-B310-4771-8E87-E4BABC7C2A2D}" sibTransId="{A9819326-7986-48DB-A9D3-9C5BCF411C14}"/>
    <dgm:cxn modelId="{F483AC8A-65ED-43AB-9693-04AAC0DC9047}" srcId="{7DD862DE-A97B-45B6-BC21-0C052A7BB187}" destId="{32CAC500-7DE5-4C9C-AA98-1AAF99541687}" srcOrd="5" destOrd="0" parTransId="{AFE1607E-C441-4EFF-9F9F-A27B2F6A4F04}" sibTransId="{0A9DF7EF-007D-49A1-828B-F234178ED119}"/>
    <dgm:cxn modelId="{F1CF7C8C-7C2F-489A-B702-228B404E4857}" type="presOf" srcId="{59185757-0DCA-4E9F-A2DB-43D2142B88EA}" destId="{7D5DF83C-34BD-4DD0-9BFC-F1D23AD43143}" srcOrd="0" destOrd="1" presId="urn:microsoft.com/office/officeart/2005/8/layout/vList5"/>
    <dgm:cxn modelId="{B060138F-4175-404D-91BC-2EA978031F26}" type="presOf" srcId="{7AA2604B-8D17-4018-B559-73877020818B}" destId="{3CEC9CB2-C1D4-4E48-8202-BFF5A6AEB0CD}" srcOrd="0" destOrd="1" presId="urn:microsoft.com/office/officeart/2005/8/layout/vList5"/>
    <dgm:cxn modelId="{D0DC3899-84D4-4306-8B10-7DC5555EDFF0}" srcId="{7DD862DE-A97B-45B6-BC21-0C052A7BB187}" destId="{29A88165-9B08-4EF5-90C7-0F5B7EEBEE89}" srcOrd="3" destOrd="0" parTransId="{CF2245BB-08E6-404B-AAC0-AA214268F844}" sibTransId="{757715A8-1D94-46A4-9C76-C7BEBEB56FDB}"/>
    <dgm:cxn modelId="{ABE27CA5-7B43-4881-A914-83C97B157AD5}" type="presOf" srcId="{C2DF0E2E-18CD-4478-B3EA-D0D59DF23401}" destId="{F1103C1A-170A-4D2F-B35F-F58C8A76B8C2}" srcOrd="0" destOrd="0" presId="urn:microsoft.com/office/officeart/2005/8/layout/vList5"/>
    <dgm:cxn modelId="{6C96D9C2-9062-4EFA-9FA1-170B59B6FFD7}" srcId="{196722CA-9104-4A52-8A37-9AFC3B931237}" destId="{16226C53-EC94-45D2-9442-4356F0EB8E49}" srcOrd="1" destOrd="0" parTransId="{5F5FC177-28BA-4986-9836-6DA102991FEE}" sibTransId="{B3D0FBA4-059B-43F6-A788-1CB5F34A1345}"/>
    <dgm:cxn modelId="{DDA899D5-C656-405A-8A6A-81A0DA33C431}" srcId="{29A88165-9B08-4EF5-90C7-0F5B7EEBEE89}" destId="{57B257B9-8B85-476D-87C9-A8A6F1FE801C}" srcOrd="1" destOrd="0" parTransId="{FF765109-C459-4D73-ACE9-E708DFC59840}" sibTransId="{1D81320B-76FB-4B62-A846-30280A2712E4}"/>
    <dgm:cxn modelId="{677CF7DC-CD2A-4079-A4D9-CAD4983F171B}" srcId="{C2DF0E2E-18CD-4478-B3EA-D0D59DF23401}" destId="{C7087DD9-B902-47AF-BF2D-30DAF183D14C}" srcOrd="0" destOrd="0" parTransId="{6CEA0BC7-1FEB-4449-821D-BC703459C68F}" sibTransId="{10AA7EFC-AF7B-44F1-A9C2-CB1FBAAC9513}"/>
    <dgm:cxn modelId="{79DE1CE0-6704-4D37-8D3E-1D6035D91272}" srcId="{CB9B770B-EBBF-48A8-A467-00FCB6838540}" destId="{CC454841-2BE2-4E87-81E5-42E7F8810E1F}" srcOrd="1" destOrd="0" parTransId="{EA973EBB-096C-494D-B507-B05C6041C92A}" sibTransId="{718C46B1-4859-4238-B1B9-1914F9D8B8D2}"/>
    <dgm:cxn modelId="{642C6AE3-CA12-4E41-AA62-D481793D38F2}" srcId="{CB9B770B-EBBF-48A8-A467-00FCB6838540}" destId="{962CF7D2-62DD-4370-B257-2FA0ED0B03B9}" srcOrd="0" destOrd="0" parTransId="{3BF793AE-750E-48C8-BC2C-02972BE413BA}" sibTransId="{534F798E-8B8D-4B95-B1DC-89E651492EF9}"/>
    <dgm:cxn modelId="{C5EA67EA-83B7-4051-A9C8-AE51B19FDFBF}" type="presOf" srcId="{CB9B770B-EBBF-48A8-A467-00FCB6838540}" destId="{5C068004-4C05-4898-914D-CDB392E76A90}" srcOrd="0" destOrd="0" presId="urn:microsoft.com/office/officeart/2005/8/layout/vList5"/>
    <dgm:cxn modelId="{DFF52BF3-6533-4317-8744-404598C3B951}" type="presOf" srcId="{5A038DA3-92BB-4F37-8A70-1BBD318D91FE}" destId="{E7DD3CC2-9E51-4360-A370-CDE38936CC9E}" srcOrd="0" destOrd="1" presId="urn:microsoft.com/office/officeart/2005/8/layout/vList5"/>
    <dgm:cxn modelId="{C998D6F4-021A-4B6E-9DD4-E7E923539FC0}" type="presOf" srcId="{29A88165-9B08-4EF5-90C7-0F5B7EEBEE89}" destId="{2BF5A7D4-3980-4031-BDE8-E0E31F646180}" srcOrd="0" destOrd="0" presId="urn:microsoft.com/office/officeart/2005/8/layout/vList5"/>
    <dgm:cxn modelId="{7F8B3DFE-947D-42BC-955F-BD196760977D}" srcId="{32CAC500-7DE5-4C9C-AA98-1AAF99541687}" destId="{FCEE7289-0E3A-4C12-A0C5-5A729C181027}" srcOrd="0" destOrd="0" parTransId="{A53E2EF1-EAE2-4E12-892B-82B788080C6F}" sibTransId="{4BD86EB9-F899-448E-B16F-6F1CA62CA1C0}"/>
    <dgm:cxn modelId="{96CBDD5E-3536-4C77-8366-BAA4C9D62477}" type="presParOf" srcId="{34292E92-E88D-4089-BFA0-44853EA19C66}" destId="{5ADB54D8-8FFD-408D-A1E2-EB8C6A38F187}" srcOrd="0" destOrd="0" presId="urn:microsoft.com/office/officeart/2005/8/layout/vList5"/>
    <dgm:cxn modelId="{9BB485B5-D8CA-4433-8E7A-524026B1DCC8}" type="presParOf" srcId="{5ADB54D8-8FFD-408D-A1E2-EB8C6A38F187}" destId="{5C068004-4C05-4898-914D-CDB392E76A90}" srcOrd="0" destOrd="0" presId="urn:microsoft.com/office/officeart/2005/8/layout/vList5"/>
    <dgm:cxn modelId="{D2240A2F-C466-4A7A-B893-430CD3628477}" type="presParOf" srcId="{5ADB54D8-8FFD-408D-A1E2-EB8C6A38F187}" destId="{1EA9C45E-137A-4B72-9DC2-FDA58EFF8523}" srcOrd="1" destOrd="0" presId="urn:microsoft.com/office/officeart/2005/8/layout/vList5"/>
    <dgm:cxn modelId="{808CB6EF-8F1B-42A6-B7CB-8011E258B7B7}" type="presParOf" srcId="{34292E92-E88D-4089-BFA0-44853EA19C66}" destId="{843CF64E-D710-47A0-A6A1-E1DF32167A69}" srcOrd="1" destOrd="0" presId="urn:microsoft.com/office/officeart/2005/8/layout/vList5"/>
    <dgm:cxn modelId="{1E85EAC2-A295-4202-8846-2C59CEC50017}" type="presParOf" srcId="{34292E92-E88D-4089-BFA0-44853EA19C66}" destId="{DD4B472A-285D-435C-9A30-D26114B66824}" srcOrd="2" destOrd="0" presId="urn:microsoft.com/office/officeart/2005/8/layout/vList5"/>
    <dgm:cxn modelId="{9B3E72F0-2BFF-4DDB-8473-C0D2B89B6734}" type="presParOf" srcId="{DD4B472A-285D-435C-9A30-D26114B66824}" destId="{F1103C1A-170A-4D2F-B35F-F58C8A76B8C2}" srcOrd="0" destOrd="0" presId="urn:microsoft.com/office/officeart/2005/8/layout/vList5"/>
    <dgm:cxn modelId="{BD24704D-6828-4379-8BA3-5BC4D3787CF4}" type="presParOf" srcId="{DD4B472A-285D-435C-9A30-D26114B66824}" destId="{3CEC9CB2-C1D4-4E48-8202-BFF5A6AEB0CD}" srcOrd="1" destOrd="0" presId="urn:microsoft.com/office/officeart/2005/8/layout/vList5"/>
    <dgm:cxn modelId="{8B9A3F51-4801-47BE-A8B1-538E1B1D24E6}" type="presParOf" srcId="{34292E92-E88D-4089-BFA0-44853EA19C66}" destId="{78B66AE7-1BE5-4BFC-A2F2-8A00DD89088E}" srcOrd="3" destOrd="0" presId="urn:microsoft.com/office/officeart/2005/8/layout/vList5"/>
    <dgm:cxn modelId="{9BB59E68-9524-4109-90B7-BC2EB6672162}" type="presParOf" srcId="{34292E92-E88D-4089-BFA0-44853EA19C66}" destId="{66A64634-4179-474A-8AE2-2BCC5055A2D7}" srcOrd="4" destOrd="0" presId="urn:microsoft.com/office/officeart/2005/8/layout/vList5"/>
    <dgm:cxn modelId="{89A43873-FA14-47AF-873E-62F9EECAAECB}" type="presParOf" srcId="{66A64634-4179-474A-8AE2-2BCC5055A2D7}" destId="{7F8EE735-68A1-467E-A2C6-ED83221596D6}" srcOrd="0" destOrd="0" presId="urn:microsoft.com/office/officeart/2005/8/layout/vList5"/>
    <dgm:cxn modelId="{BB8ECCC6-6126-4500-9DDF-41D0EFDB8497}" type="presParOf" srcId="{66A64634-4179-474A-8AE2-2BCC5055A2D7}" destId="{69BD0F54-4756-46E7-B638-CD39D13371AD}" srcOrd="1" destOrd="0" presId="urn:microsoft.com/office/officeart/2005/8/layout/vList5"/>
    <dgm:cxn modelId="{748CA850-2012-4D47-976C-7E0A068338F1}" type="presParOf" srcId="{34292E92-E88D-4089-BFA0-44853EA19C66}" destId="{897CC13F-B52B-48B6-BEB8-E21C34762E48}" srcOrd="5" destOrd="0" presId="urn:microsoft.com/office/officeart/2005/8/layout/vList5"/>
    <dgm:cxn modelId="{1B01EFDB-EA26-495A-84FD-CCD9155CB97B}" type="presParOf" srcId="{34292E92-E88D-4089-BFA0-44853EA19C66}" destId="{37E04B1F-5088-4D58-A418-35D75EE376A2}" srcOrd="6" destOrd="0" presId="urn:microsoft.com/office/officeart/2005/8/layout/vList5"/>
    <dgm:cxn modelId="{45F239F6-FBCA-48EF-8139-B2C0BFC2E759}" type="presParOf" srcId="{37E04B1F-5088-4D58-A418-35D75EE376A2}" destId="{2BF5A7D4-3980-4031-BDE8-E0E31F646180}" srcOrd="0" destOrd="0" presId="urn:microsoft.com/office/officeart/2005/8/layout/vList5"/>
    <dgm:cxn modelId="{E3D9A104-9462-4132-BE7F-C23F1486AB8E}" type="presParOf" srcId="{37E04B1F-5088-4D58-A418-35D75EE376A2}" destId="{6224D7F4-BCF0-4F21-AEA1-C494524C9EB9}" srcOrd="1" destOrd="0" presId="urn:microsoft.com/office/officeart/2005/8/layout/vList5"/>
    <dgm:cxn modelId="{12EC10D9-1881-4DC8-9B9D-240832FAE34F}" type="presParOf" srcId="{34292E92-E88D-4089-BFA0-44853EA19C66}" destId="{841A3D7B-CAF8-4797-B7E6-892816282F44}" srcOrd="7" destOrd="0" presId="urn:microsoft.com/office/officeart/2005/8/layout/vList5"/>
    <dgm:cxn modelId="{751A1786-1899-4338-A9CB-D93EF43879AF}" type="presParOf" srcId="{34292E92-E88D-4089-BFA0-44853EA19C66}" destId="{2052F1F4-97DA-45BF-B79C-9C29BB8811A1}" srcOrd="8" destOrd="0" presId="urn:microsoft.com/office/officeart/2005/8/layout/vList5"/>
    <dgm:cxn modelId="{3EDC1E88-F66B-4A29-A03D-D6BD7A663F7A}" type="presParOf" srcId="{2052F1F4-97DA-45BF-B79C-9C29BB8811A1}" destId="{F5AAD189-FF4D-43CB-AAB8-51EA93E5EF13}" srcOrd="0" destOrd="0" presId="urn:microsoft.com/office/officeart/2005/8/layout/vList5"/>
    <dgm:cxn modelId="{9FF783B7-58E0-4BE2-B9F6-E6D3108595B2}" type="presParOf" srcId="{2052F1F4-97DA-45BF-B79C-9C29BB8811A1}" destId="{E7DD3CC2-9E51-4360-A370-CDE38936CC9E}" srcOrd="1" destOrd="0" presId="urn:microsoft.com/office/officeart/2005/8/layout/vList5"/>
    <dgm:cxn modelId="{DC6E5914-3392-439A-AB72-574BBC1CB910}" type="presParOf" srcId="{34292E92-E88D-4089-BFA0-44853EA19C66}" destId="{6EE7C866-4BA8-4083-AA5E-D6EF46214E6A}" srcOrd="9" destOrd="0" presId="urn:microsoft.com/office/officeart/2005/8/layout/vList5"/>
    <dgm:cxn modelId="{22984CD9-5F27-48E9-BDE9-AB9A6596A6D4}" type="presParOf" srcId="{34292E92-E88D-4089-BFA0-44853EA19C66}" destId="{FAAA1A88-DA61-4D00-9EA6-014E5D00C7D1}" srcOrd="10" destOrd="0" presId="urn:microsoft.com/office/officeart/2005/8/layout/vList5"/>
    <dgm:cxn modelId="{A8C846FE-77F8-444B-9874-D56330340153}" type="presParOf" srcId="{FAAA1A88-DA61-4D00-9EA6-014E5D00C7D1}" destId="{E6D71AF5-34C9-4EE4-B59C-57798EE24CC6}" srcOrd="0" destOrd="0" presId="urn:microsoft.com/office/officeart/2005/8/layout/vList5"/>
    <dgm:cxn modelId="{1D8C7547-47A8-4755-AB49-6E175F9496A8}" type="presParOf" srcId="{FAAA1A88-DA61-4D00-9EA6-014E5D00C7D1}" destId="{7D5DF83C-34BD-4DD0-9BFC-F1D23AD4314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362BDA3-C611-435F-932E-46FAC36E9928}" type="doc">
      <dgm:prSet loTypeId="urn:microsoft.com/office/officeart/2008/layout/AlternatingHexagons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C86783B-C77B-4075-B444-C515DF4E6266}">
      <dgm:prSet/>
      <dgm:spPr/>
      <dgm:t>
        <a:bodyPr/>
        <a:lstStyle/>
        <a:p>
          <a:r>
            <a:rPr lang="en-GB"/>
            <a:t>Transfer learning</a:t>
          </a:r>
          <a:endParaRPr lang="en-US"/>
        </a:p>
      </dgm:t>
    </dgm:pt>
    <dgm:pt modelId="{6D9DFF82-8496-43CF-8E4C-613F81962435}" type="parTrans" cxnId="{56D6B109-145A-4560-81D7-3AC04810B8D9}">
      <dgm:prSet/>
      <dgm:spPr/>
      <dgm:t>
        <a:bodyPr/>
        <a:lstStyle/>
        <a:p>
          <a:endParaRPr lang="en-US"/>
        </a:p>
      </dgm:t>
    </dgm:pt>
    <dgm:pt modelId="{09433F8A-20BE-46A0-8650-DDDE92A7B0DD}" type="sibTrans" cxnId="{56D6B109-145A-4560-81D7-3AC04810B8D9}">
      <dgm:prSet/>
      <dgm:spPr/>
      <dgm:t>
        <a:bodyPr/>
        <a:lstStyle/>
        <a:p>
          <a:endParaRPr lang="en-US"/>
        </a:p>
      </dgm:t>
    </dgm:pt>
    <dgm:pt modelId="{CDCE9F6A-7F75-4FB1-8A69-46523A8ABBA3}">
      <dgm:prSet/>
      <dgm:spPr/>
      <dgm:t>
        <a:bodyPr/>
        <a:lstStyle/>
        <a:p>
          <a:r>
            <a:rPr lang="en-GB"/>
            <a:t>Feature injection</a:t>
          </a:r>
          <a:endParaRPr lang="en-US"/>
        </a:p>
      </dgm:t>
    </dgm:pt>
    <dgm:pt modelId="{7BB3B156-47E4-4384-A999-30624F50A006}" type="parTrans" cxnId="{584A0902-65C9-4A39-AA73-B42EC129943B}">
      <dgm:prSet/>
      <dgm:spPr/>
      <dgm:t>
        <a:bodyPr/>
        <a:lstStyle/>
        <a:p>
          <a:endParaRPr lang="en-US"/>
        </a:p>
      </dgm:t>
    </dgm:pt>
    <dgm:pt modelId="{FF11E692-B63F-4626-AE11-9754500E6504}" type="sibTrans" cxnId="{584A0902-65C9-4A39-AA73-B42EC129943B}">
      <dgm:prSet/>
      <dgm:spPr/>
      <dgm:t>
        <a:bodyPr/>
        <a:lstStyle/>
        <a:p>
          <a:endParaRPr lang="en-US"/>
        </a:p>
      </dgm:t>
    </dgm:pt>
    <dgm:pt modelId="{595F0FD6-B80C-400F-8797-1446876FE885}" type="pres">
      <dgm:prSet presAssocID="{A362BDA3-C611-435F-932E-46FAC36E9928}" presName="Name0" presStyleCnt="0">
        <dgm:presLayoutVars>
          <dgm:chMax/>
          <dgm:chPref/>
          <dgm:dir/>
          <dgm:animLvl val="lvl"/>
        </dgm:presLayoutVars>
      </dgm:prSet>
      <dgm:spPr/>
    </dgm:pt>
    <dgm:pt modelId="{FB1DEE94-B66B-42CE-9241-AF593BE5922B}" type="pres">
      <dgm:prSet presAssocID="{BC86783B-C77B-4075-B444-C515DF4E6266}" presName="composite" presStyleCnt="0"/>
      <dgm:spPr/>
    </dgm:pt>
    <dgm:pt modelId="{649ADDFD-B20B-4710-B35B-E853301A2F09}" type="pres">
      <dgm:prSet presAssocID="{BC86783B-C77B-4075-B444-C515DF4E6266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67A3847D-792B-46A9-870E-E1D24B5F1859}" type="pres">
      <dgm:prSet presAssocID="{BC86783B-C77B-4075-B444-C515DF4E6266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04C6B5C2-E8AC-45E7-BE76-46221B576758}" type="pres">
      <dgm:prSet presAssocID="{BC86783B-C77B-4075-B444-C515DF4E6266}" presName="BalanceSpacing" presStyleCnt="0"/>
      <dgm:spPr/>
    </dgm:pt>
    <dgm:pt modelId="{526C3C54-385C-48F7-B2B0-A9491669A481}" type="pres">
      <dgm:prSet presAssocID="{BC86783B-C77B-4075-B444-C515DF4E6266}" presName="BalanceSpacing1" presStyleCnt="0"/>
      <dgm:spPr/>
    </dgm:pt>
    <dgm:pt modelId="{CEACCCF4-B0CB-4D0D-AE66-073199638C9A}" type="pres">
      <dgm:prSet presAssocID="{09433F8A-20BE-46A0-8650-DDDE92A7B0DD}" presName="Accent1Text" presStyleLbl="node1" presStyleIdx="1" presStyleCnt="4"/>
      <dgm:spPr/>
    </dgm:pt>
    <dgm:pt modelId="{482523D0-E1D7-4DBE-BD1D-225CD7AD2411}" type="pres">
      <dgm:prSet presAssocID="{09433F8A-20BE-46A0-8650-DDDE92A7B0DD}" presName="spaceBetweenRectangles" presStyleCnt="0"/>
      <dgm:spPr/>
    </dgm:pt>
    <dgm:pt modelId="{A8A40C0B-63B4-4B90-B7B8-5D1C83837549}" type="pres">
      <dgm:prSet presAssocID="{CDCE9F6A-7F75-4FB1-8A69-46523A8ABBA3}" presName="composite" presStyleCnt="0"/>
      <dgm:spPr/>
    </dgm:pt>
    <dgm:pt modelId="{45CD3523-74B5-4007-BD7F-A76EB0589166}" type="pres">
      <dgm:prSet presAssocID="{CDCE9F6A-7F75-4FB1-8A69-46523A8ABBA3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54CABBBA-8428-4B9C-97F9-02FC308A979A}" type="pres">
      <dgm:prSet presAssocID="{CDCE9F6A-7F75-4FB1-8A69-46523A8ABBA3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1712480-3927-4B6F-BECA-B85D8DCF5408}" type="pres">
      <dgm:prSet presAssocID="{CDCE9F6A-7F75-4FB1-8A69-46523A8ABBA3}" presName="BalanceSpacing" presStyleCnt="0"/>
      <dgm:spPr/>
    </dgm:pt>
    <dgm:pt modelId="{BA94677A-EF3A-4C83-BEBE-A3B39DE94DDB}" type="pres">
      <dgm:prSet presAssocID="{CDCE9F6A-7F75-4FB1-8A69-46523A8ABBA3}" presName="BalanceSpacing1" presStyleCnt="0"/>
      <dgm:spPr/>
    </dgm:pt>
    <dgm:pt modelId="{43CFEA66-029F-4E7E-BD00-FDAEF574202B}" type="pres">
      <dgm:prSet presAssocID="{FF11E692-B63F-4626-AE11-9754500E6504}" presName="Accent1Text" presStyleLbl="node1" presStyleIdx="3" presStyleCnt="4"/>
      <dgm:spPr/>
    </dgm:pt>
  </dgm:ptLst>
  <dgm:cxnLst>
    <dgm:cxn modelId="{584A0902-65C9-4A39-AA73-B42EC129943B}" srcId="{A362BDA3-C611-435F-932E-46FAC36E9928}" destId="{CDCE9F6A-7F75-4FB1-8A69-46523A8ABBA3}" srcOrd="1" destOrd="0" parTransId="{7BB3B156-47E4-4384-A999-30624F50A006}" sibTransId="{FF11E692-B63F-4626-AE11-9754500E6504}"/>
    <dgm:cxn modelId="{56D6B109-145A-4560-81D7-3AC04810B8D9}" srcId="{A362BDA3-C611-435F-932E-46FAC36E9928}" destId="{BC86783B-C77B-4075-B444-C515DF4E6266}" srcOrd="0" destOrd="0" parTransId="{6D9DFF82-8496-43CF-8E4C-613F81962435}" sibTransId="{09433F8A-20BE-46A0-8650-DDDE92A7B0DD}"/>
    <dgm:cxn modelId="{10F7D017-E996-4012-93E7-58F9392ACBCB}" type="presOf" srcId="{FF11E692-B63F-4626-AE11-9754500E6504}" destId="{43CFEA66-029F-4E7E-BD00-FDAEF574202B}" srcOrd="0" destOrd="0" presId="urn:microsoft.com/office/officeart/2008/layout/AlternatingHexagons"/>
    <dgm:cxn modelId="{A0383B1A-3534-4743-BFF1-970AEE31FB58}" type="presOf" srcId="{BC86783B-C77B-4075-B444-C515DF4E6266}" destId="{649ADDFD-B20B-4710-B35B-E853301A2F09}" srcOrd="0" destOrd="0" presId="urn:microsoft.com/office/officeart/2008/layout/AlternatingHexagons"/>
    <dgm:cxn modelId="{64912333-AAFC-4E98-A72D-CFDF62B0C5A4}" type="presOf" srcId="{A362BDA3-C611-435F-932E-46FAC36E9928}" destId="{595F0FD6-B80C-400F-8797-1446876FE885}" srcOrd="0" destOrd="0" presId="urn:microsoft.com/office/officeart/2008/layout/AlternatingHexagons"/>
    <dgm:cxn modelId="{A8679249-A742-40BD-A69E-3B8B7C481BC8}" type="presOf" srcId="{09433F8A-20BE-46A0-8650-DDDE92A7B0DD}" destId="{CEACCCF4-B0CB-4D0D-AE66-073199638C9A}" srcOrd="0" destOrd="0" presId="urn:microsoft.com/office/officeart/2008/layout/AlternatingHexagons"/>
    <dgm:cxn modelId="{7E941EA1-B877-4CA6-BCA4-60DEAA16B078}" type="presOf" srcId="{CDCE9F6A-7F75-4FB1-8A69-46523A8ABBA3}" destId="{45CD3523-74B5-4007-BD7F-A76EB0589166}" srcOrd="0" destOrd="0" presId="urn:microsoft.com/office/officeart/2008/layout/AlternatingHexagons"/>
    <dgm:cxn modelId="{E145130F-4DDC-4A8C-BF6B-FA3FC44D956C}" type="presParOf" srcId="{595F0FD6-B80C-400F-8797-1446876FE885}" destId="{FB1DEE94-B66B-42CE-9241-AF593BE5922B}" srcOrd="0" destOrd="0" presId="urn:microsoft.com/office/officeart/2008/layout/AlternatingHexagons"/>
    <dgm:cxn modelId="{13435D62-5229-48E7-8D16-BD58A8D4009B}" type="presParOf" srcId="{FB1DEE94-B66B-42CE-9241-AF593BE5922B}" destId="{649ADDFD-B20B-4710-B35B-E853301A2F09}" srcOrd="0" destOrd="0" presId="urn:microsoft.com/office/officeart/2008/layout/AlternatingHexagons"/>
    <dgm:cxn modelId="{50C9317D-89C0-4EF8-8D47-779F33F687EB}" type="presParOf" srcId="{FB1DEE94-B66B-42CE-9241-AF593BE5922B}" destId="{67A3847D-792B-46A9-870E-E1D24B5F1859}" srcOrd="1" destOrd="0" presId="urn:microsoft.com/office/officeart/2008/layout/AlternatingHexagons"/>
    <dgm:cxn modelId="{B899B1FF-D266-4575-9838-9BB66E690024}" type="presParOf" srcId="{FB1DEE94-B66B-42CE-9241-AF593BE5922B}" destId="{04C6B5C2-E8AC-45E7-BE76-46221B576758}" srcOrd="2" destOrd="0" presId="urn:microsoft.com/office/officeart/2008/layout/AlternatingHexagons"/>
    <dgm:cxn modelId="{9698D17D-4C60-4A57-9888-B0AD2078A091}" type="presParOf" srcId="{FB1DEE94-B66B-42CE-9241-AF593BE5922B}" destId="{526C3C54-385C-48F7-B2B0-A9491669A481}" srcOrd="3" destOrd="0" presId="urn:microsoft.com/office/officeart/2008/layout/AlternatingHexagons"/>
    <dgm:cxn modelId="{CFEB5F1E-49E9-43D1-ABF5-8737CB958AA4}" type="presParOf" srcId="{FB1DEE94-B66B-42CE-9241-AF593BE5922B}" destId="{CEACCCF4-B0CB-4D0D-AE66-073199638C9A}" srcOrd="4" destOrd="0" presId="urn:microsoft.com/office/officeart/2008/layout/AlternatingHexagons"/>
    <dgm:cxn modelId="{8A882325-7194-47BB-8400-2F70F1803E33}" type="presParOf" srcId="{595F0FD6-B80C-400F-8797-1446876FE885}" destId="{482523D0-E1D7-4DBE-BD1D-225CD7AD2411}" srcOrd="1" destOrd="0" presId="urn:microsoft.com/office/officeart/2008/layout/AlternatingHexagons"/>
    <dgm:cxn modelId="{CB70737A-75E8-4BE3-9C93-3C6928084F3F}" type="presParOf" srcId="{595F0FD6-B80C-400F-8797-1446876FE885}" destId="{A8A40C0B-63B4-4B90-B7B8-5D1C83837549}" srcOrd="2" destOrd="0" presId="urn:microsoft.com/office/officeart/2008/layout/AlternatingHexagons"/>
    <dgm:cxn modelId="{C8A546B8-DF31-4AB6-818C-779B5A95AE23}" type="presParOf" srcId="{A8A40C0B-63B4-4B90-B7B8-5D1C83837549}" destId="{45CD3523-74B5-4007-BD7F-A76EB0589166}" srcOrd="0" destOrd="0" presId="urn:microsoft.com/office/officeart/2008/layout/AlternatingHexagons"/>
    <dgm:cxn modelId="{0778C109-0FBE-498C-9FD8-8E1673659CAC}" type="presParOf" srcId="{A8A40C0B-63B4-4B90-B7B8-5D1C83837549}" destId="{54CABBBA-8428-4B9C-97F9-02FC308A979A}" srcOrd="1" destOrd="0" presId="urn:microsoft.com/office/officeart/2008/layout/AlternatingHexagons"/>
    <dgm:cxn modelId="{F6681F31-5410-4B72-A300-808D19DD4940}" type="presParOf" srcId="{A8A40C0B-63B4-4B90-B7B8-5D1C83837549}" destId="{91712480-3927-4B6F-BECA-B85D8DCF5408}" srcOrd="2" destOrd="0" presId="urn:microsoft.com/office/officeart/2008/layout/AlternatingHexagons"/>
    <dgm:cxn modelId="{8836F0E6-6BD3-4A9A-8965-7DD6D89E8F02}" type="presParOf" srcId="{A8A40C0B-63B4-4B90-B7B8-5D1C83837549}" destId="{BA94677A-EF3A-4C83-BEBE-A3B39DE94DDB}" srcOrd="3" destOrd="0" presId="urn:microsoft.com/office/officeart/2008/layout/AlternatingHexagons"/>
    <dgm:cxn modelId="{E6942F48-A79A-4BA8-9FAF-9ED805C0D4F6}" type="presParOf" srcId="{A8A40C0B-63B4-4B90-B7B8-5D1C83837549}" destId="{43CFEA66-029F-4E7E-BD00-FDAEF574202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871B236-813B-4096-8AA6-A6FC857AFA2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13124D2-078F-4A39-91EC-64079DFF3261}">
      <dgm:prSet custT="1"/>
      <dgm:spPr/>
      <dgm:t>
        <a:bodyPr/>
        <a:lstStyle/>
        <a:p>
          <a:pPr>
            <a:defRPr cap="all"/>
          </a:pPr>
          <a:r>
            <a:rPr lang="en-US" sz="2800" b="0" i="0" baseline="0" dirty="0"/>
            <a:t>Food is a</a:t>
          </a:r>
          <a:br>
            <a:rPr lang="en-US" sz="2800" b="0" i="0" baseline="0" dirty="0"/>
          </a:br>
          <a:r>
            <a:rPr lang="en-US" sz="2800" b="1" i="0" baseline="0" dirty="0"/>
            <a:t>communicative medium</a:t>
          </a:r>
          <a:endParaRPr lang="en-US" sz="2800" dirty="0"/>
        </a:p>
      </dgm:t>
    </dgm:pt>
    <dgm:pt modelId="{EE38811F-EE9A-4827-8C04-7D25D12BD283}" type="parTrans" cxnId="{8B709BC2-F308-456E-A46A-B3C9AB1B8C84}">
      <dgm:prSet/>
      <dgm:spPr/>
      <dgm:t>
        <a:bodyPr/>
        <a:lstStyle/>
        <a:p>
          <a:endParaRPr lang="en-US"/>
        </a:p>
      </dgm:t>
    </dgm:pt>
    <dgm:pt modelId="{EEA4B27E-7295-4EBF-BD70-2B60A250ACA2}" type="sibTrans" cxnId="{8B709BC2-F308-456E-A46A-B3C9AB1B8C84}">
      <dgm:prSet/>
      <dgm:spPr/>
      <dgm:t>
        <a:bodyPr/>
        <a:lstStyle/>
        <a:p>
          <a:endParaRPr lang="en-US"/>
        </a:p>
      </dgm:t>
    </dgm:pt>
    <dgm:pt modelId="{7D8E0F16-613D-4B5A-9CDD-C10E35955EC7}">
      <dgm:prSet custT="1"/>
      <dgm:spPr/>
      <dgm:t>
        <a:bodyPr/>
        <a:lstStyle/>
        <a:p>
          <a:pPr>
            <a:defRPr cap="all"/>
          </a:pPr>
          <a:r>
            <a:rPr lang="en-US" sz="2800" b="0" i="0" baseline="0" dirty="0"/>
            <a:t>Food is a</a:t>
          </a:r>
          <a:br>
            <a:rPr lang="en-US" sz="2800" b="0" i="0" baseline="0" dirty="0"/>
          </a:br>
          <a:r>
            <a:rPr lang="en-US" sz="2800" b="1" i="0" baseline="0" dirty="0"/>
            <a:t>carrier of meaning</a:t>
          </a:r>
          <a:endParaRPr lang="en-US" sz="2800" dirty="0"/>
        </a:p>
      </dgm:t>
    </dgm:pt>
    <dgm:pt modelId="{ADEF9FFE-7F31-49F5-AEC2-01AABDA209F2}" type="parTrans" cxnId="{8A964C21-3517-41BA-901D-A435FFFFD1C7}">
      <dgm:prSet/>
      <dgm:spPr/>
      <dgm:t>
        <a:bodyPr/>
        <a:lstStyle/>
        <a:p>
          <a:endParaRPr lang="en-US"/>
        </a:p>
      </dgm:t>
    </dgm:pt>
    <dgm:pt modelId="{7CED67C0-1452-4FAE-8F98-60143BB3E1E6}" type="sibTrans" cxnId="{8A964C21-3517-41BA-901D-A435FFFFD1C7}">
      <dgm:prSet/>
      <dgm:spPr/>
      <dgm:t>
        <a:bodyPr/>
        <a:lstStyle/>
        <a:p>
          <a:endParaRPr lang="en-US"/>
        </a:p>
      </dgm:t>
    </dgm:pt>
    <dgm:pt modelId="{78E872B0-8234-4E3F-84D4-97AD2483DBC8}">
      <dgm:prSet custT="1"/>
      <dgm:spPr/>
      <dgm:t>
        <a:bodyPr/>
        <a:lstStyle/>
        <a:p>
          <a:pPr>
            <a:defRPr cap="all"/>
          </a:pPr>
          <a:r>
            <a:rPr lang="en-US" sz="2800" b="0" i="0" baseline="0" dirty="0"/>
            <a:t>Food is tightly linked to </a:t>
          </a:r>
          <a:r>
            <a:rPr lang="en-US" sz="2800" b="1" i="0" baseline="0" dirty="0"/>
            <a:t>identity</a:t>
          </a:r>
          <a:endParaRPr lang="en-US" sz="2800" dirty="0"/>
        </a:p>
      </dgm:t>
    </dgm:pt>
    <dgm:pt modelId="{7DF61D4B-D5FD-445D-9516-9EC518504FD9}" type="parTrans" cxnId="{3F5A6263-3CFF-46E7-8EB6-D803014B64AD}">
      <dgm:prSet/>
      <dgm:spPr/>
      <dgm:t>
        <a:bodyPr/>
        <a:lstStyle/>
        <a:p>
          <a:endParaRPr lang="en-US"/>
        </a:p>
      </dgm:t>
    </dgm:pt>
    <dgm:pt modelId="{1F2D367A-ABC5-49C4-B93E-953926CE93B4}" type="sibTrans" cxnId="{3F5A6263-3CFF-46E7-8EB6-D803014B64AD}">
      <dgm:prSet/>
      <dgm:spPr/>
      <dgm:t>
        <a:bodyPr/>
        <a:lstStyle/>
        <a:p>
          <a:endParaRPr lang="en-US"/>
        </a:p>
      </dgm:t>
    </dgm:pt>
    <dgm:pt modelId="{7B789AD9-BE50-47E1-8FB9-637B4EA1D7D3}" type="pres">
      <dgm:prSet presAssocID="{6871B236-813B-4096-8AA6-A6FC857AFA28}" presName="root" presStyleCnt="0">
        <dgm:presLayoutVars>
          <dgm:dir/>
          <dgm:resizeHandles val="exact"/>
        </dgm:presLayoutVars>
      </dgm:prSet>
      <dgm:spPr/>
    </dgm:pt>
    <dgm:pt modelId="{0BAFE954-2DBF-4B7D-89F2-698390C5BC9D}" type="pres">
      <dgm:prSet presAssocID="{D13124D2-078F-4A39-91EC-64079DFF3261}" presName="compNode" presStyleCnt="0"/>
      <dgm:spPr/>
    </dgm:pt>
    <dgm:pt modelId="{6463D5CC-8A56-443F-8664-E9DC59BABCC7}" type="pres">
      <dgm:prSet presAssocID="{D13124D2-078F-4A39-91EC-64079DFF3261}" presName="iconBgRect" presStyleLbl="bgShp" presStyleIdx="0" presStyleCnt="3"/>
      <dgm:spPr/>
    </dgm:pt>
    <dgm:pt modelId="{F904D32E-25B4-441E-BF5D-6D8B99038E44}" type="pres">
      <dgm:prSet presAssocID="{D13124D2-078F-4A39-91EC-64079DFF326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80B6D6A6-320A-477B-B6C1-ABE63008C366}" type="pres">
      <dgm:prSet presAssocID="{D13124D2-078F-4A39-91EC-64079DFF3261}" presName="spaceRect" presStyleCnt="0"/>
      <dgm:spPr/>
    </dgm:pt>
    <dgm:pt modelId="{7797A295-BB54-433A-8791-47A2D242A911}" type="pres">
      <dgm:prSet presAssocID="{D13124D2-078F-4A39-91EC-64079DFF3261}" presName="textRect" presStyleLbl="revTx" presStyleIdx="0" presStyleCnt="3">
        <dgm:presLayoutVars>
          <dgm:chMax val="1"/>
          <dgm:chPref val="1"/>
        </dgm:presLayoutVars>
      </dgm:prSet>
      <dgm:spPr/>
    </dgm:pt>
    <dgm:pt modelId="{3D414310-0CD2-4C7E-BA12-2857651568B4}" type="pres">
      <dgm:prSet presAssocID="{EEA4B27E-7295-4EBF-BD70-2B60A250ACA2}" presName="sibTrans" presStyleCnt="0"/>
      <dgm:spPr/>
    </dgm:pt>
    <dgm:pt modelId="{93AB24B2-55C1-4D6E-8F42-CB4085AA31E2}" type="pres">
      <dgm:prSet presAssocID="{7D8E0F16-613D-4B5A-9CDD-C10E35955EC7}" presName="compNode" presStyleCnt="0"/>
      <dgm:spPr/>
    </dgm:pt>
    <dgm:pt modelId="{B1013DF5-D7E8-42EA-A5EB-6C3AF905669A}" type="pres">
      <dgm:prSet presAssocID="{7D8E0F16-613D-4B5A-9CDD-C10E35955EC7}" presName="iconBgRect" presStyleLbl="bgShp" presStyleIdx="1" presStyleCnt="3"/>
      <dgm:spPr/>
    </dgm:pt>
    <dgm:pt modelId="{008DA40F-8875-4BD8-B76C-241A3E0D3636}" type="pres">
      <dgm:prSet presAssocID="{7D8E0F16-613D-4B5A-9CDD-C10E35955EC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1FC8EF60-77A3-4E4D-B070-5E2A3EA0B4E4}" type="pres">
      <dgm:prSet presAssocID="{7D8E0F16-613D-4B5A-9CDD-C10E35955EC7}" presName="spaceRect" presStyleCnt="0"/>
      <dgm:spPr/>
    </dgm:pt>
    <dgm:pt modelId="{91789462-5C22-4F3C-979D-66076ADC3799}" type="pres">
      <dgm:prSet presAssocID="{7D8E0F16-613D-4B5A-9CDD-C10E35955EC7}" presName="textRect" presStyleLbl="revTx" presStyleIdx="1" presStyleCnt="3">
        <dgm:presLayoutVars>
          <dgm:chMax val="1"/>
          <dgm:chPref val="1"/>
        </dgm:presLayoutVars>
      </dgm:prSet>
      <dgm:spPr/>
    </dgm:pt>
    <dgm:pt modelId="{4B0448FA-C199-4136-95A2-C88A42BD96EC}" type="pres">
      <dgm:prSet presAssocID="{7CED67C0-1452-4FAE-8F98-60143BB3E1E6}" presName="sibTrans" presStyleCnt="0"/>
      <dgm:spPr/>
    </dgm:pt>
    <dgm:pt modelId="{5BCECCAD-17EF-4EFE-B220-A7A0E779D382}" type="pres">
      <dgm:prSet presAssocID="{78E872B0-8234-4E3F-84D4-97AD2483DBC8}" presName="compNode" presStyleCnt="0"/>
      <dgm:spPr/>
    </dgm:pt>
    <dgm:pt modelId="{00629D32-8EA1-41E5-848B-8FB0242F4424}" type="pres">
      <dgm:prSet presAssocID="{78E872B0-8234-4E3F-84D4-97AD2483DBC8}" presName="iconBgRect" presStyleLbl="bgShp" presStyleIdx="2" presStyleCnt="3"/>
      <dgm:spPr/>
    </dgm:pt>
    <dgm:pt modelId="{122DCEAC-CF63-48B8-81A6-B97761125AB6}" type="pres">
      <dgm:prSet presAssocID="{78E872B0-8234-4E3F-84D4-97AD2483DBC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CD7F641-4810-4507-895E-D1B61D5503B4}" type="pres">
      <dgm:prSet presAssocID="{78E872B0-8234-4E3F-84D4-97AD2483DBC8}" presName="spaceRect" presStyleCnt="0"/>
      <dgm:spPr/>
    </dgm:pt>
    <dgm:pt modelId="{9282BBA9-7086-4095-A9D5-C0B3B094EB54}" type="pres">
      <dgm:prSet presAssocID="{78E872B0-8234-4E3F-84D4-97AD2483DBC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D743D04-3880-47DC-B1DC-967855816114}" type="presOf" srcId="{6871B236-813B-4096-8AA6-A6FC857AFA28}" destId="{7B789AD9-BE50-47E1-8FB9-637B4EA1D7D3}" srcOrd="0" destOrd="0" presId="urn:microsoft.com/office/officeart/2018/5/layout/IconCircleLabelList"/>
    <dgm:cxn modelId="{8A964C21-3517-41BA-901D-A435FFFFD1C7}" srcId="{6871B236-813B-4096-8AA6-A6FC857AFA28}" destId="{7D8E0F16-613D-4B5A-9CDD-C10E35955EC7}" srcOrd="1" destOrd="0" parTransId="{ADEF9FFE-7F31-49F5-AEC2-01AABDA209F2}" sibTransId="{7CED67C0-1452-4FAE-8F98-60143BB3E1E6}"/>
    <dgm:cxn modelId="{3F5A6263-3CFF-46E7-8EB6-D803014B64AD}" srcId="{6871B236-813B-4096-8AA6-A6FC857AFA28}" destId="{78E872B0-8234-4E3F-84D4-97AD2483DBC8}" srcOrd="2" destOrd="0" parTransId="{7DF61D4B-D5FD-445D-9516-9EC518504FD9}" sibTransId="{1F2D367A-ABC5-49C4-B93E-953926CE93B4}"/>
    <dgm:cxn modelId="{2DA32046-CD96-465C-8732-0F929396BC32}" type="presOf" srcId="{D13124D2-078F-4A39-91EC-64079DFF3261}" destId="{7797A295-BB54-433A-8791-47A2D242A911}" srcOrd="0" destOrd="0" presId="urn:microsoft.com/office/officeart/2018/5/layout/IconCircleLabelList"/>
    <dgm:cxn modelId="{82997884-30A0-4A4E-A9AF-9AAB55BE2E4F}" type="presOf" srcId="{78E872B0-8234-4E3F-84D4-97AD2483DBC8}" destId="{9282BBA9-7086-4095-A9D5-C0B3B094EB54}" srcOrd="0" destOrd="0" presId="urn:microsoft.com/office/officeart/2018/5/layout/IconCircleLabelList"/>
    <dgm:cxn modelId="{290F0EC1-AEE2-4EEA-AE81-80571777699B}" type="presOf" srcId="{7D8E0F16-613D-4B5A-9CDD-C10E35955EC7}" destId="{91789462-5C22-4F3C-979D-66076ADC3799}" srcOrd="0" destOrd="0" presId="urn:microsoft.com/office/officeart/2018/5/layout/IconCircleLabelList"/>
    <dgm:cxn modelId="{8B709BC2-F308-456E-A46A-B3C9AB1B8C84}" srcId="{6871B236-813B-4096-8AA6-A6FC857AFA28}" destId="{D13124D2-078F-4A39-91EC-64079DFF3261}" srcOrd="0" destOrd="0" parTransId="{EE38811F-EE9A-4827-8C04-7D25D12BD283}" sibTransId="{EEA4B27E-7295-4EBF-BD70-2B60A250ACA2}"/>
    <dgm:cxn modelId="{82253E87-3AA4-4D5C-9EEB-78DEF85ED525}" type="presParOf" srcId="{7B789AD9-BE50-47E1-8FB9-637B4EA1D7D3}" destId="{0BAFE954-2DBF-4B7D-89F2-698390C5BC9D}" srcOrd="0" destOrd="0" presId="urn:microsoft.com/office/officeart/2018/5/layout/IconCircleLabelList"/>
    <dgm:cxn modelId="{CE3896C8-E048-42A5-8028-702BAF856353}" type="presParOf" srcId="{0BAFE954-2DBF-4B7D-89F2-698390C5BC9D}" destId="{6463D5CC-8A56-443F-8664-E9DC59BABCC7}" srcOrd="0" destOrd="0" presId="urn:microsoft.com/office/officeart/2018/5/layout/IconCircleLabelList"/>
    <dgm:cxn modelId="{EBD29D9C-0CAF-4EF2-AE65-046183D45549}" type="presParOf" srcId="{0BAFE954-2DBF-4B7D-89F2-698390C5BC9D}" destId="{F904D32E-25B4-441E-BF5D-6D8B99038E44}" srcOrd="1" destOrd="0" presId="urn:microsoft.com/office/officeart/2018/5/layout/IconCircleLabelList"/>
    <dgm:cxn modelId="{2D8E45BD-D55D-4D70-A423-2D90B3BEAAB4}" type="presParOf" srcId="{0BAFE954-2DBF-4B7D-89F2-698390C5BC9D}" destId="{80B6D6A6-320A-477B-B6C1-ABE63008C366}" srcOrd="2" destOrd="0" presId="urn:microsoft.com/office/officeart/2018/5/layout/IconCircleLabelList"/>
    <dgm:cxn modelId="{BD7A4E01-DCCA-4767-9BF5-999808850CF7}" type="presParOf" srcId="{0BAFE954-2DBF-4B7D-89F2-698390C5BC9D}" destId="{7797A295-BB54-433A-8791-47A2D242A911}" srcOrd="3" destOrd="0" presId="urn:microsoft.com/office/officeart/2018/5/layout/IconCircleLabelList"/>
    <dgm:cxn modelId="{085B0C6E-48DB-4EFB-87A4-7C32F3405197}" type="presParOf" srcId="{7B789AD9-BE50-47E1-8FB9-637B4EA1D7D3}" destId="{3D414310-0CD2-4C7E-BA12-2857651568B4}" srcOrd="1" destOrd="0" presId="urn:microsoft.com/office/officeart/2018/5/layout/IconCircleLabelList"/>
    <dgm:cxn modelId="{B0A3B9D4-8EEA-4139-8C61-06C4011D8F1B}" type="presParOf" srcId="{7B789AD9-BE50-47E1-8FB9-637B4EA1D7D3}" destId="{93AB24B2-55C1-4D6E-8F42-CB4085AA31E2}" srcOrd="2" destOrd="0" presId="urn:microsoft.com/office/officeart/2018/5/layout/IconCircleLabelList"/>
    <dgm:cxn modelId="{30A93A61-26A1-4D8C-8C0D-54D4CDBF3991}" type="presParOf" srcId="{93AB24B2-55C1-4D6E-8F42-CB4085AA31E2}" destId="{B1013DF5-D7E8-42EA-A5EB-6C3AF905669A}" srcOrd="0" destOrd="0" presId="urn:microsoft.com/office/officeart/2018/5/layout/IconCircleLabelList"/>
    <dgm:cxn modelId="{779E1F4F-F7E1-4B3B-A46C-558996FC4B1F}" type="presParOf" srcId="{93AB24B2-55C1-4D6E-8F42-CB4085AA31E2}" destId="{008DA40F-8875-4BD8-B76C-241A3E0D3636}" srcOrd="1" destOrd="0" presId="urn:microsoft.com/office/officeart/2018/5/layout/IconCircleLabelList"/>
    <dgm:cxn modelId="{D9DD7A20-12BE-4406-8BBB-F05B6F45F491}" type="presParOf" srcId="{93AB24B2-55C1-4D6E-8F42-CB4085AA31E2}" destId="{1FC8EF60-77A3-4E4D-B070-5E2A3EA0B4E4}" srcOrd="2" destOrd="0" presId="urn:microsoft.com/office/officeart/2018/5/layout/IconCircleLabelList"/>
    <dgm:cxn modelId="{02D43E4F-06F4-4AB7-B85E-F73694040F86}" type="presParOf" srcId="{93AB24B2-55C1-4D6E-8F42-CB4085AA31E2}" destId="{91789462-5C22-4F3C-979D-66076ADC3799}" srcOrd="3" destOrd="0" presId="urn:microsoft.com/office/officeart/2018/5/layout/IconCircleLabelList"/>
    <dgm:cxn modelId="{B25CE708-B670-4748-9424-1BF1DB27F4F4}" type="presParOf" srcId="{7B789AD9-BE50-47E1-8FB9-637B4EA1D7D3}" destId="{4B0448FA-C199-4136-95A2-C88A42BD96EC}" srcOrd="3" destOrd="0" presId="urn:microsoft.com/office/officeart/2018/5/layout/IconCircleLabelList"/>
    <dgm:cxn modelId="{0C10954D-8E37-41FA-BCD0-651F863670F4}" type="presParOf" srcId="{7B789AD9-BE50-47E1-8FB9-637B4EA1D7D3}" destId="{5BCECCAD-17EF-4EFE-B220-A7A0E779D382}" srcOrd="4" destOrd="0" presId="urn:microsoft.com/office/officeart/2018/5/layout/IconCircleLabelList"/>
    <dgm:cxn modelId="{87ECE234-1735-4AB1-A9C6-8FFF21F608EF}" type="presParOf" srcId="{5BCECCAD-17EF-4EFE-B220-A7A0E779D382}" destId="{00629D32-8EA1-41E5-848B-8FB0242F4424}" srcOrd="0" destOrd="0" presId="urn:microsoft.com/office/officeart/2018/5/layout/IconCircleLabelList"/>
    <dgm:cxn modelId="{0E1FBC52-F215-475A-A80E-4708E4E03D5F}" type="presParOf" srcId="{5BCECCAD-17EF-4EFE-B220-A7A0E779D382}" destId="{122DCEAC-CF63-48B8-81A6-B97761125AB6}" srcOrd="1" destOrd="0" presId="urn:microsoft.com/office/officeart/2018/5/layout/IconCircleLabelList"/>
    <dgm:cxn modelId="{57A302DE-8D57-4393-B186-10EA4A68E7FF}" type="presParOf" srcId="{5BCECCAD-17EF-4EFE-B220-A7A0E779D382}" destId="{DCD7F641-4810-4507-895E-D1B61D5503B4}" srcOrd="2" destOrd="0" presId="urn:microsoft.com/office/officeart/2018/5/layout/IconCircleLabelList"/>
    <dgm:cxn modelId="{C48537C4-0063-4506-89F8-BB8263752428}" type="presParOf" srcId="{5BCECCAD-17EF-4EFE-B220-A7A0E779D382}" destId="{9282BBA9-7086-4095-A9D5-C0B3B094EB5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D37027-C5D3-4D27-9843-8B20687E9F5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E8CE2CF-D616-4BE5-80D9-6301873F8224}">
      <dgm:prSet/>
      <dgm:spPr/>
      <dgm:t>
        <a:bodyPr/>
        <a:lstStyle/>
        <a:p>
          <a:r>
            <a:rPr lang="en-GB" b="0" i="0" baseline="0"/>
            <a:t>A useful way to express food in language</a:t>
          </a:r>
          <a:endParaRPr lang="en-US"/>
        </a:p>
      </dgm:t>
    </dgm:pt>
    <dgm:pt modelId="{7E3ADFA8-5B5F-4C6D-B6CF-DF7D80C24575}" type="parTrans" cxnId="{C0C96780-069C-4D8E-BB1D-AE23A94B45B5}">
      <dgm:prSet/>
      <dgm:spPr/>
      <dgm:t>
        <a:bodyPr/>
        <a:lstStyle/>
        <a:p>
          <a:endParaRPr lang="en-US"/>
        </a:p>
      </dgm:t>
    </dgm:pt>
    <dgm:pt modelId="{C32FA2EB-6398-465D-8442-9377D3497AD4}" type="sibTrans" cxnId="{C0C96780-069C-4D8E-BB1D-AE23A94B45B5}">
      <dgm:prSet/>
      <dgm:spPr/>
      <dgm:t>
        <a:bodyPr/>
        <a:lstStyle/>
        <a:p>
          <a:endParaRPr lang="en-US"/>
        </a:p>
      </dgm:t>
    </dgm:pt>
    <dgm:pt modelId="{E80C2554-CB93-4670-B7DF-55CF9150C76B}">
      <dgm:prSet/>
      <dgm:spPr/>
      <dgm:t>
        <a:bodyPr/>
        <a:lstStyle/>
        <a:p>
          <a:r>
            <a:rPr lang="en-GB" b="0" i="0" baseline="0"/>
            <a:t>Part of the creative process of food creation</a:t>
          </a:r>
          <a:endParaRPr lang="en-US"/>
        </a:p>
      </dgm:t>
    </dgm:pt>
    <dgm:pt modelId="{CB5966F2-45AC-4A6A-8952-193124B864DF}" type="parTrans" cxnId="{DAE5F8D2-0AD3-47CF-B08D-2F54EE638CA3}">
      <dgm:prSet/>
      <dgm:spPr/>
      <dgm:t>
        <a:bodyPr/>
        <a:lstStyle/>
        <a:p>
          <a:endParaRPr lang="en-US"/>
        </a:p>
      </dgm:t>
    </dgm:pt>
    <dgm:pt modelId="{F9A421FB-9D28-49E3-ADEB-B870F31BA459}" type="sibTrans" cxnId="{DAE5F8D2-0AD3-47CF-B08D-2F54EE638CA3}">
      <dgm:prSet/>
      <dgm:spPr/>
      <dgm:t>
        <a:bodyPr/>
        <a:lstStyle/>
        <a:p>
          <a:endParaRPr lang="en-US"/>
        </a:p>
      </dgm:t>
    </dgm:pt>
    <dgm:pt modelId="{6DC2A6CC-F1BC-48D2-8D80-9376D6736F71}">
      <dgm:prSet/>
      <dgm:spPr/>
      <dgm:t>
        <a:bodyPr/>
        <a:lstStyle/>
        <a:p>
          <a:r>
            <a:rPr lang="en-GB" b="0" i="0" baseline="0"/>
            <a:t>Used by both professional and home cooks</a:t>
          </a:r>
          <a:endParaRPr lang="en-US"/>
        </a:p>
      </dgm:t>
    </dgm:pt>
    <dgm:pt modelId="{37939544-7D02-4E8C-819B-CF62F9970880}" type="parTrans" cxnId="{4311780A-C755-41D1-B478-0CF5B189645C}">
      <dgm:prSet/>
      <dgm:spPr/>
      <dgm:t>
        <a:bodyPr/>
        <a:lstStyle/>
        <a:p>
          <a:endParaRPr lang="en-US"/>
        </a:p>
      </dgm:t>
    </dgm:pt>
    <dgm:pt modelId="{9D8F9E60-B416-4E6B-BEC7-2C37C6AC9041}" type="sibTrans" cxnId="{4311780A-C755-41D1-B478-0CF5B189645C}">
      <dgm:prSet/>
      <dgm:spPr/>
      <dgm:t>
        <a:bodyPr/>
        <a:lstStyle/>
        <a:p>
          <a:endParaRPr lang="en-US"/>
        </a:p>
      </dgm:t>
    </dgm:pt>
    <dgm:pt modelId="{8176F5FA-1D8F-437A-810E-29C82B4FFE07}" type="pres">
      <dgm:prSet presAssocID="{0BD37027-C5D3-4D27-9843-8B20687E9F5A}" presName="root" presStyleCnt="0">
        <dgm:presLayoutVars>
          <dgm:dir/>
          <dgm:resizeHandles val="exact"/>
        </dgm:presLayoutVars>
      </dgm:prSet>
      <dgm:spPr/>
    </dgm:pt>
    <dgm:pt modelId="{FBA85421-3055-49C8-BA93-78E621ABD3BB}" type="pres">
      <dgm:prSet presAssocID="{7E8CE2CF-D616-4BE5-80D9-6301873F8224}" presName="compNode" presStyleCnt="0"/>
      <dgm:spPr/>
    </dgm:pt>
    <dgm:pt modelId="{59F5AFB3-8883-4BC9-88AB-0CE7FA3C1472}" type="pres">
      <dgm:prSet presAssocID="{7E8CE2CF-D616-4BE5-80D9-6301873F8224}" presName="bgRect" presStyleLbl="bgShp" presStyleIdx="0" presStyleCnt="3"/>
      <dgm:spPr/>
    </dgm:pt>
    <dgm:pt modelId="{262D661F-A01A-4BEC-ACF1-B243E7C088C3}" type="pres">
      <dgm:prSet presAssocID="{7E8CE2CF-D616-4BE5-80D9-6301873F822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905556F2-EEB6-4080-94AF-2DABF5A9BF9F}" type="pres">
      <dgm:prSet presAssocID="{7E8CE2CF-D616-4BE5-80D9-6301873F8224}" presName="spaceRect" presStyleCnt="0"/>
      <dgm:spPr/>
    </dgm:pt>
    <dgm:pt modelId="{99F465A6-7B7D-412C-9438-4AF5D080F52F}" type="pres">
      <dgm:prSet presAssocID="{7E8CE2CF-D616-4BE5-80D9-6301873F8224}" presName="parTx" presStyleLbl="revTx" presStyleIdx="0" presStyleCnt="3">
        <dgm:presLayoutVars>
          <dgm:chMax val="0"/>
          <dgm:chPref val="0"/>
        </dgm:presLayoutVars>
      </dgm:prSet>
      <dgm:spPr/>
    </dgm:pt>
    <dgm:pt modelId="{E1438722-254E-4BAB-B173-FAEA58CD4D20}" type="pres">
      <dgm:prSet presAssocID="{C32FA2EB-6398-465D-8442-9377D3497AD4}" presName="sibTrans" presStyleCnt="0"/>
      <dgm:spPr/>
    </dgm:pt>
    <dgm:pt modelId="{51FB688F-23C8-4C4C-A501-98AD2F8B2AD2}" type="pres">
      <dgm:prSet presAssocID="{E80C2554-CB93-4670-B7DF-55CF9150C76B}" presName="compNode" presStyleCnt="0"/>
      <dgm:spPr/>
    </dgm:pt>
    <dgm:pt modelId="{408A6D84-174B-421B-9B88-AB9169719D51}" type="pres">
      <dgm:prSet presAssocID="{E80C2554-CB93-4670-B7DF-55CF9150C76B}" presName="bgRect" presStyleLbl="bgShp" presStyleIdx="1" presStyleCnt="3"/>
      <dgm:spPr/>
    </dgm:pt>
    <dgm:pt modelId="{813B1914-4000-4F44-9A01-9024D246D67B}" type="pres">
      <dgm:prSet presAssocID="{E80C2554-CB93-4670-B7DF-55CF9150C76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sta"/>
        </a:ext>
      </dgm:extLst>
    </dgm:pt>
    <dgm:pt modelId="{5874DE97-CB7F-4E7F-A92D-8F852E06A96E}" type="pres">
      <dgm:prSet presAssocID="{E80C2554-CB93-4670-B7DF-55CF9150C76B}" presName="spaceRect" presStyleCnt="0"/>
      <dgm:spPr/>
    </dgm:pt>
    <dgm:pt modelId="{86C24D3C-C6B7-441C-9DE2-1EF9CDA53B12}" type="pres">
      <dgm:prSet presAssocID="{E80C2554-CB93-4670-B7DF-55CF9150C76B}" presName="parTx" presStyleLbl="revTx" presStyleIdx="1" presStyleCnt="3">
        <dgm:presLayoutVars>
          <dgm:chMax val="0"/>
          <dgm:chPref val="0"/>
        </dgm:presLayoutVars>
      </dgm:prSet>
      <dgm:spPr/>
    </dgm:pt>
    <dgm:pt modelId="{958FBD0B-C455-4ADA-824C-0656544A3813}" type="pres">
      <dgm:prSet presAssocID="{F9A421FB-9D28-49E3-ADEB-B870F31BA459}" presName="sibTrans" presStyleCnt="0"/>
      <dgm:spPr/>
    </dgm:pt>
    <dgm:pt modelId="{3FC01BFC-3341-4563-8683-6B4CC85FA438}" type="pres">
      <dgm:prSet presAssocID="{6DC2A6CC-F1BC-48D2-8D80-9376D6736F71}" presName="compNode" presStyleCnt="0"/>
      <dgm:spPr/>
    </dgm:pt>
    <dgm:pt modelId="{EF37E134-8B98-4FF1-8C30-CCF55AB55F06}" type="pres">
      <dgm:prSet presAssocID="{6DC2A6CC-F1BC-48D2-8D80-9376D6736F71}" presName="bgRect" presStyleLbl="bgShp" presStyleIdx="2" presStyleCnt="3"/>
      <dgm:spPr/>
    </dgm:pt>
    <dgm:pt modelId="{0B0FFF39-70F0-409A-8EEB-CF288AAD039C}" type="pres">
      <dgm:prSet presAssocID="{6DC2A6CC-F1BC-48D2-8D80-9376D6736F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E6B8E10E-ADED-4517-A1F5-0A9AA9FC37A1}" type="pres">
      <dgm:prSet presAssocID="{6DC2A6CC-F1BC-48D2-8D80-9376D6736F71}" presName="spaceRect" presStyleCnt="0"/>
      <dgm:spPr/>
    </dgm:pt>
    <dgm:pt modelId="{8EA27DCD-E3F4-4E6F-A970-9A775B7CAAB6}" type="pres">
      <dgm:prSet presAssocID="{6DC2A6CC-F1BC-48D2-8D80-9376D6736F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311780A-C755-41D1-B478-0CF5B189645C}" srcId="{0BD37027-C5D3-4D27-9843-8B20687E9F5A}" destId="{6DC2A6CC-F1BC-48D2-8D80-9376D6736F71}" srcOrd="2" destOrd="0" parTransId="{37939544-7D02-4E8C-819B-CF62F9970880}" sibTransId="{9D8F9E60-B416-4E6B-BEC7-2C37C6AC9041}"/>
    <dgm:cxn modelId="{02B3FC32-C6D9-45A5-8879-D858FA3290D5}" type="presOf" srcId="{0BD37027-C5D3-4D27-9843-8B20687E9F5A}" destId="{8176F5FA-1D8F-437A-810E-29C82B4FFE07}" srcOrd="0" destOrd="0" presId="urn:microsoft.com/office/officeart/2018/2/layout/IconVerticalSolidList"/>
    <dgm:cxn modelId="{3E564974-F36C-42E1-B4C4-D5F3694ACF07}" type="presOf" srcId="{6DC2A6CC-F1BC-48D2-8D80-9376D6736F71}" destId="{8EA27DCD-E3F4-4E6F-A970-9A775B7CAAB6}" srcOrd="0" destOrd="0" presId="urn:microsoft.com/office/officeart/2018/2/layout/IconVerticalSolidList"/>
    <dgm:cxn modelId="{C0C96780-069C-4D8E-BB1D-AE23A94B45B5}" srcId="{0BD37027-C5D3-4D27-9843-8B20687E9F5A}" destId="{7E8CE2CF-D616-4BE5-80D9-6301873F8224}" srcOrd="0" destOrd="0" parTransId="{7E3ADFA8-5B5F-4C6D-B6CF-DF7D80C24575}" sibTransId="{C32FA2EB-6398-465D-8442-9377D3497AD4}"/>
    <dgm:cxn modelId="{FACC919D-B1C1-4669-BB13-D25FFF2812C4}" type="presOf" srcId="{E80C2554-CB93-4670-B7DF-55CF9150C76B}" destId="{86C24D3C-C6B7-441C-9DE2-1EF9CDA53B12}" srcOrd="0" destOrd="0" presId="urn:microsoft.com/office/officeart/2018/2/layout/IconVerticalSolidList"/>
    <dgm:cxn modelId="{04E6E1CA-9519-402B-8961-301FF0C7AA74}" type="presOf" srcId="{7E8CE2CF-D616-4BE5-80D9-6301873F8224}" destId="{99F465A6-7B7D-412C-9438-4AF5D080F52F}" srcOrd="0" destOrd="0" presId="urn:microsoft.com/office/officeart/2018/2/layout/IconVerticalSolidList"/>
    <dgm:cxn modelId="{DAE5F8D2-0AD3-47CF-B08D-2F54EE638CA3}" srcId="{0BD37027-C5D3-4D27-9843-8B20687E9F5A}" destId="{E80C2554-CB93-4670-B7DF-55CF9150C76B}" srcOrd="1" destOrd="0" parTransId="{CB5966F2-45AC-4A6A-8952-193124B864DF}" sibTransId="{F9A421FB-9D28-49E3-ADEB-B870F31BA459}"/>
    <dgm:cxn modelId="{6FE9C773-B60E-4FCA-976A-205DF7ADD9F5}" type="presParOf" srcId="{8176F5FA-1D8F-437A-810E-29C82B4FFE07}" destId="{FBA85421-3055-49C8-BA93-78E621ABD3BB}" srcOrd="0" destOrd="0" presId="urn:microsoft.com/office/officeart/2018/2/layout/IconVerticalSolidList"/>
    <dgm:cxn modelId="{80A62E04-1BEB-4E12-82CC-8DF9772F2F4B}" type="presParOf" srcId="{FBA85421-3055-49C8-BA93-78E621ABD3BB}" destId="{59F5AFB3-8883-4BC9-88AB-0CE7FA3C1472}" srcOrd="0" destOrd="0" presId="urn:microsoft.com/office/officeart/2018/2/layout/IconVerticalSolidList"/>
    <dgm:cxn modelId="{43A20F5C-D281-49C5-BC6C-76E1BDD4B325}" type="presParOf" srcId="{FBA85421-3055-49C8-BA93-78E621ABD3BB}" destId="{262D661F-A01A-4BEC-ACF1-B243E7C088C3}" srcOrd="1" destOrd="0" presId="urn:microsoft.com/office/officeart/2018/2/layout/IconVerticalSolidList"/>
    <dgm:cxn modelId="{6A60D14E-73E4-4732-8EA5-59E1492E1186}" type="presParOf" srcId="{FBA85421-3055-49C8-BA93-78E621ABD3BB}" destId="{905556F2-EEB6-4080-94AF-2DABF5A9BF9F}" srcOrd="2" destOrd="0" presId="urn:microsoft.com/office/officeart/2018/2/layout/IconVerticalSolidList"/>
    <dgm:cxn modelId="{8B9F6576-80C3-4EAB-954C-873FA50824F5}" type="presParOf" srcId="{FBA85421-3055-49C8-BA93-78E621ABD3BB}" destId="{99F465A6-7B7D-412C-9438-4AF5D080F52F}" srcOrd="3" destOrd="0" presId="urn:microsoft.com/office/officeart/2018/2/layout/IconVerticalSolidList"/>
    <dgm:cxn modelId="{B4E3301D-8737-4F64-9696-78880FB8E88E}" type="presParOf" srcId="{8176F5FA-1D8F-437A-810E-29C82B4FFE07}" destId="{E1438722-254E-4BAB-B173-FAEA58CD4D20}" srcOrd="1" destOrd="0" presId="urn:microsoft.com/office/officeart/2018/2/layout/IconVerticalSolidList"/>
    <dgm:cxn modelId="{5DEE898F-7389-427F-84A7-269C72BDAA89}" type="presParOf" srcId="{8176F5FA-1D8F-437A-810E-29C82B4FFE07}" destId="{51FB688F-23C8-4C4C-A501-98AD2F8B2AD2}" srcOrd="2" destOrd="0" presId="urn:microsoft.com/office/officeart/2018/2/layout/IconVerticalSolidList"/>
    <dgm:cxn modelId="{6E8A404C-AB7B-4308-8DB4-F7CCFDB89E04}" type="presParOf" srcId="{51FB688F-23C8-4C4C-A501-98AD2F8B2AD2}" destId="{408A6D84-174B-421B-9B88-AB9169719D51}" srcOrd="0" destOrd="0" presId="urn:microsoft.com/office/officeart/2018/2/layout/IconVerticalSolidList"/>
    <dgm:cxn modelId="{93CBF404-EDDF-4A0A-AD73-7760C23A1B46}" type="presParOf" srcId="{51FB688F-23C8-4C4C-A501-98AD2F8B2AD2}" destId="{813B1914-4000-4F44-9A01-9024D246D67B}" srcOrd="1" destOrd="0" presId="urn:microsoft.com/office/officeart/2018/2/layout/IconVerticalSolidList"/>
    <dgm:cxn modelId="{FA1E0D4D-B595-44B5-A386-87B68CA24EE2}" type="presParOf" srcId="{51FB688F-23C8-4C4C-A501-98AD2F8B2AD2}" destId="{5874DE97-CB7F-4E7F-A92D-8F852E06A96E}" srcOrd="2" destOrd="0" presId="urn:microsoft.com/office/officeart/2018/2/layout/IconVerticalSolidList"/>
    <dgm:cxn modelId="{205F5AE1-67B9-40D5-9CDF-7C40E6B720E3}" type="presParOf" srcId="{51FB688F-23C8-4C4C-A501-98AD2F8B2AD2}" destId="{86C24D3C-C6B7-441C-9DE2-1EF9CDA53B12}" srcOrd="3" destOrd="0" presId="urn:microsoft.com/office/officeart/2018/2/layout/IconVerticalSolidList"/>
    <dgm:cxn modelId="{C95762DC-70E2-4239-8847-68E37ACA9B33}" type="presParOf" srcId="{8176F5FA-1D8F-437A-810E-29C82B4FFE07}" destId="{958FBD0B-C455-4ADA-824C-0656544A3813}" srcOrd="3" destOrd="0" presId="urn:microsoft.com/office/officeart/2018/2/layout/IconVerticalSolidList"/>
    <dgm:cxn modelId="{DDBE1757-68FE-448C-A448-53607A7C4CB4}" type="presParOf" srcId="{8176F5FA-1D8F-437A-810E-29C82B4FFE07}" destId="{3FC01BFC-3341-4563-8683-6B4CC85FA438}" srcOrd="4" destOrd="0" presId="urn:microsoft.com/office/officeart/2018/2/layout/IconVerticalSolidList"/>
    <dgm:cxn modelId="{45033E0C-2134-46C5-B77B-2D8213105B54}" type="presParOf" srcId="{3FC01BFC-3341-4563-8683-6B4CC85FA438}" destId="{EF37E134-8B98-4FF1-8C30-CCF55AB55F06}" srcOrd="0" destOrd="0" presId="urn:microsoft.com/office/officeart/2018/2/layout/IconVerticalSolidList"/>
    <dgm:cxn modelId="{6DA7CAC2-A1EB-41A5-81DD-D0E85E297C34}" type="presParOf" srcId="{3FC01BFC-3341-4563-8683-6B4CC85FA438}" destId="{0B0FFF39-70F0-409A-8EEB-CF288AAD039C}" srcOrd="1" destOrd="0" presId="urn:microsoft.com/office/officeart/2018/2/layout/IconVerticalSolidList"/>
    <dgm:cxn modelId="{73F7405F-57CD-4A43-89C0-CC2AEF9B64B5}" type="presParOf" srcId="{3FC01BFC-3341-4563-8683-6B4CC85FA438}" destId="{E6B8E10E-ADED-4517-A1F5-0A9AA9FC37A1}" srcOrd="2" destOrd="0" presId="urn:microsoft.com/office/officeart/2018/2/layout/IconVerticalSolidList"/>
    <dgm:cxn modelId="{90C958CA-A29D-4012-89C7-C506DDECB5D1}" type="presParOf" srcId="{3FC01BFC-3341-4563-8683-6B4CC85FA438}" destId="{8EA27DCD-E3F4-4E6F-A970-9A775B7CAA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0983C03-D65E-4CBF-A6D7-AF5BE877663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EA7156B-A840-4EC0-B631-CAD2E9ED0A49}">
      <dgm:prSet/>
      <dgm:spPr/>
      <dgm:t>
        <a:bodyPr/>
        <a:lstStyle/>
        <a:p>
          <a:r>
            <a:rPr lang="en-GB" b="0" i="0" baseline="0" dirty="0"/>
            <a:t>Dietary restrictions, e.g., vegan</a:t>
          </a:r>
          <a:endParaRPr lang="en-US" dirty="0"/>
        </a:p>
      </dgm:t>
    </dgm:pt>
    <dgm:pt modelId="{DF2FF3DC-9874-4DAE-9C17-844981634291}" type="parTrans" cxnId="{5C0A2651-D3E1-4009-9202-023B1B9D98B2}">
      <dgm:prSet/>
      <dgm:spPr/>
      <dgm:t>
        <a:bodyPr/>
        <a:lstStyle/>
        <a:p>
          <a:endParaRPr lang="en-US"/>
        </a:p>
      </dgm:t>
    </dgm:pt>
    <dgm:pt modelId="{A89FB610-5506-4DE0-9537-330106B06D4C}" type="sibTrans" cxnId="{5C0A2651-D3E1-4009-9202-023B1B9D98B2}">
      <dgm:prSet/>
      <dgm:spPr/>
      <dgm:t>
        <a:bodyPr/>
        <a:lstStyle/>
        <a:p>
          <a:endParaRPr lang="en-US"/>
        </a:p>
      </dgm:t>
    </dgm:pt>
    <dgm:pt modelId="{B3038C89-5CF1-41E5-8443-2B456E45B7C5}">
      <dgm:prSet/>
      <dgm:spPr/>
      <dgm:t>
        <a:bodyPr/>
        <a:lstStyle/>
        <a:p>
          <a:r>
            <a:rPr lang="en-GB" b="0" i="0" baseline="0"/>
            <a:t>Cross-cultural differences</a:t>
          </a:r>
          <a:endParaRPr lang="en-US"/>
        </a:p>
      </dgm:t>
    </dgm:pt>
    <dgm:pt modelId="{2CB7E68E-1072-4872-9727-9B19A54679DD}" type="parTrans" cxnId="{43AC6D49-8A62-47F6-B878-6D3092143EE7}">
      <dgm:prSet/>
      <dgm:spPr/>
      <dgm:t>
        <a:bodyPr/>
        <a:lstStyle/>
        <a:p>
          <a:endParaRPr lang="en-US"/>
        </a:p>
      </dgm:t>
    </dgm:pt>
    <dgm:pt modelId="{EF73018C-2868-4B93-946B-B1AF31AC3E6E}" type="sibTrans" cxnId="{43AC6D49-8A62-47F6-B878-6D3092143EE7}">
      <dgm:prSet/>
      <dgm:spPr/>
      <dgm:t>
        <a:bodyPr/>
        <a:lstStyle/>
        <a:p>
          <a:endParaRPr lang="en-US"/>
        </a:p>
      </dgm:t>
    </dgm:pt>
    <dgm:pt modelId="{A828BE98-9567-4986-A163-CCD3D60E8C4C}" type="pres">
      <dgm:prSet presAssocID="{40983C03-D65E-4CBF-A6D7-AF5BE877663C}" presName="root" presStyleCnt="0">
        <dgm:presLayoutVars>
          <dgm:dir/>
          <dgm:resizeHandles val="exact"/>
        </dgm:presLayoutVars>
      </dgm:prSet>
      <dgm:spPr/>
    </dgm:pt>
    <dgm:pt modelId="{6FC0BB58-3747-4E38-8512-C33D4E799F54}" type="pres">
      <dgm:prSet presAssocID="{6EA7156B-A840-4EC0-B631-CAD2E9ED0A49}" presName="compNode" presStyleCnt="0"/>
      <dgm:spPr/>
    </dgm:pt>
    <dgm:pt modelId="{A866FA5F-364B-43FE-8317-AB5A1CD7C74D}" type="pres">
      <dgm:prSet presAssocID="{6EA7156B-A840-4EC0-B631-CAD2E9ED0A49}" presName="bgRect" presStyleLbl="bgShp" presStyleIdx="0" presStyleCnt="2"/>
      <dgm:spPr/>
    </dgm:pt>
    <dgm:pt modelId="{BE79D8A1-93D3-4526-9EFA-438CFE131C63}" type="pres">
      <dgm:prSet presAssocID="{6EA7156B-A840-4EC0-B631-CAD2E9ED0A4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D25C4E3A-7EE7-4DAB-9FD1-A2B498B7F61F}" type="pres">
      <dgm:prSet presAssocID="{6EA7156B-A840-4EC0-B631-CAD2E9ED0A49}" presName="spaceRect" presStyleCnt="0"/>
      <dgm:spPr/>
    </dgm:pt>
    <dgm:pt modelId="{AB482AF3-AFB3-437D-A5EB-D5E6F3F6486F}" type="pres">
      <dgm:prSet presAssocID="{6EA7156B-A840-4EC0-B631-CAD2E9ED0A49}" presName="parTx" presStyleLbl="revTx" presStyleIdx="0" presStyleCnt="2">
        <dgm:presLayoutVars>
          <dgm:chMax val="0"/>
          <dgm:chPref val="0"/>
        </dgm:presLayoutVars>
      </dgm:prSet>
      <dgm:spPr/>
    </dgm:pt>
    <dgm:pt modelId="{DE3177EC-357C-4CD2-83AD-B2B7C3CFC4D3}" type="pres">
      <dgm:prSet presAssocID="{A89FB610-5506-4DE0-9537-330106B06D4C}" presName="sibTrans" presStyleCnt="0"/>
      <dgm:spPr/>
    </dgm:pt>
    <dgm:pt modelId="{3E1A195F-9A94-46C8-972F-54EE0A15FBCA}" type="pres">
      <dgm:prSet presAssocID="{B3038C89-5CF1-41E5-8443-2B456E45B7C5}" presName="compNode" presStyleCnt="0"/>
      <dgm:spPr/>
    </dgm:pt>
    <dgm:pt modelId="{3B0D833B-DB7F-494E-BF16-940CEA9FF9A3}" type="pres">
      <dgm:prSet presAssocID="{B3038C89-5CF1-41E5-8443-2B456E45B7C5}" presName="bgRect" presStyleLbl="bgShp" presStyleIdx="1" presStyleCnt="2"/>
      <dgm:spPr/>
    </dgm:pt>
    <dgm:pt modelId="{E4F6549E-3777-4A02-8E0D-71F184BE875A}" type="pres">
      <dgm:prSet presAssocID="{B3038C89-5CF1-41E5-8443-2B456E45B7C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C29BE235-4099-4109-B046-2B7AEB83A58E}" type="pres">
      <dgm:prSet presAssocID="{B3038C89-5CF1-41E5-8443-2B456E45B7C5}" presName="spaceRect" presStyleCnt="0"/>
      <dgm:spPr/>
    </dgm:pt>
    <dgm:pt modelId="{E49492A2-C3FD-47AC-84BD-8D65D1AB8974}" type="pres">
      <dgm:prSet presAssocID="{B3038C89-5CF1-41E5-8443-2B456E45B7C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3AC6D49-8A62-47F6-B878-6D3092143EE7}" srcId="{40983C03-D65E-4CBF-A6D7-AF5BE877663C}" destId="{B3038C89-5CF1-41E5-8443-2B456E45B7C5}" srcOrd="1" destOrd="0" parTransId="{2CB7E68E-1072-4872-9727-9B19A54679DD}" sibTransId="{EF73018C-2868-4B93-946B-B1AF31AC3E6E}"/>
    <dgm:cxn modelId="{5C0A2651-D3E1-4009-9202-023B1B9D98B2}" srcId="{40983C03-D65E-4CBF-A6D7-AF5BE877663C}" destId="{6EA7156B-A840-4EC0-B631-CAD2E9ED0A49}" srcOrd="0" destOrd="0" parTransId="{DF2FF3DC-9874-4DAE-9C17-844981634291}" sibTransId="{A89FB610-5506-4DE0-9537-330106B06D4C}"/>
    <dgm:cxn modelId="{AAC6E694-5A35-4B95-ACBA-5F7990E3DF0F}" type="presOf" srcId="{6EA7156B-A840-4EC0-B631-CAD2E9ED0A49}" destId="{AB482AF3-AFB3-437D-A5EB-D5E6F3F6486F}" srcOrd="0" destOrd="0" presId="urn:microsoft.com/office/officeart/2018/2/layout/IconVerticalSolidList"/>
    <dgm:cxn modelId="{264184AF-C85F-4607-829F-CCDA95A0E1DD}" type="presOf" srcId="{40983C03-D65E-4CBF-A6D7-AF5BE877663C}" destId="{A828BE98-9567-4986-A163-CCD3D60E8C4C}" srcOrd="0" destOrd="0" presId="urn:microsoft.com/office/officeart/2018/2/layout/IconVerticalSolidList"/>
    <dgm:cxn modelId="{FB9E1FB5-50D0-4BD9-89E4-17984E18356C}" type="presOf" srcId="{B3038C89-5CF1-41E5-8443-2B456E45B7C5}" destId="{E49492A2-C3FD-47AC-84BD-8D65D1AB8974}" srcOrd="0" destOrd="0" presId="urn:microsoft.com/office/officeart/2018/2/layout/IconVerticalSolidList"/>
    <dgm:cxn modelId="{363EE8A0-CEF2-49B7-B526-56F5148BF9DA}" type="presParOf" srcId="{A828BE98-9567-4986-A163-CCD3D60E8C4C}" destId="{6FC0BB58-3747-4E38-8512-C33D4E799F54}" srcOrd="0" destOrd="0" presId="urn:microsoft.com/office/officeart/2018/2/layout/IconVerticalSolidList"/>
    <dgm:cxn modelId="{F3A04B9A-53EA-46FE-98DB-7BDBBE1EBB67}" type="presParOf" srcId="{6FC0BB58-3747-4E38-8512-C33D4E799F54}" destId="{A866FA5F-364B-43FE-8317-AB5A1CD7C74D}" srcOrd="0" destOrd="0" presId="urn:microsoft.com/office/officeart/2018/2/layout/IconVerticalSolidList"/>
    <dgm:cxn modelId="{29CEBE19-9A25-4C1F-9D11-147297D18A75}" type="presParOf" srcId="{6FC0BB58-3747-4E38-8512-C33D4E799F54}" destId="{BE79D8A1-93D3-4526-9EFA-438CFE131C63}" srcOrd="1" destOrd="0" presId="urn:microsoft.com/office/officeart/2018/2/layout/IconVerticalSolidList"/>
    <dgm:cxn modelId="{C43AA14C-182A-46C1-90C9-ED6835312F46}" type="presParOf" srcId="{6FC0BB58-3747-4E38-8512-C33D4E799F54}" destId="{D25C4E3A-7EE7-4DAB-9FD1-A2B498B7F61F}" srcOrd="2" destOrd="0" presId="urn:microsoft.com/office/officeart/2018/2/layout/IconVerticalSolidList"/>
    <dgm:cxn modelId="{A9507AB4-8CA7-4EF2-ADBB-3F7BC236F445}" type="presParOf" srcId="{6FC0BB58-3747-4E38-8512-C33D4E799F54}" destId="{AB482AF3-AFB3-437D-A5EB-D5E6F3F6486F}" srcOrd="3" destOrd="0" presId="urn:microsoft.com/office/officeart/2018/2/layout/IconVerticalSolidList"/>
    <dgm:cxn modelId="{14DA792C-9589-41FC-9433-8332DC2C0162}" type="presParOf" srcId="{A828BE98-9567-4986-A163-CCD3D60E8C4C}" destId="{DE3177EC-357C-4CD2-83AD-B2B7C3CFC4D3}" srcOrd="1" destOrd="0" presId="urn:microsoft.com/office/officeart/2018/2/layout/IconVerticalSolidList"/>
    <dgm:cxn modelId="{7550E750-8AB6-46A1-872D-F32E7B14C6EF}" type="presParOf" srcId="{A828BE98-9567-4986-A163-CCD3D60E8C4C}" destId="{3E1A195F-9A94-46C8-972F-54EE0A15FBCA}" srcOrd="2" destOrd="0" presId="urn:microsoft.com/office/officeart/2018/2/layout/IconVerticalSolidList"/>
    <dgm:cxn modelId="{5E178909-BA33-422A-9292-6CDA344D0078}" type="presParOf" srcId="{3E1A195F-9A94-46C8-972F-54EE0A15FBCA}" destId="{3B0D833B-DB7F-494E-BF16-940CEA9FF9A3}" srcOrd="0" destOrd="0" presId="urn:microsoft.com/office/officeart/2018/2/layout/IconVerticalSolidList"/>
    <dgm:cxn modelId="{29B6553B-23FF-4D4F-B687-2464711A197A}" type="presParOf" srcId="{3E1A195F-9A94-46C8-972F-54EE0A15FBCA}" destId="{E4F6549E-3777-4A02-8E0D-71F184BE875A}" srcOrd="1" destOrd="0" presId="urn:microsoft.com/office/officeart/2018/2/layout/IconVerticalSolidList"/>
    <dgm:cxn modelId="{F8AE46DD-86A1-4E91-A31D-76CFC68B5248}" type="presParOf" srcId="{3E1A195F-9A94-46C8-972F-54EE0A15FBCA}" destId="{C29BE235-4099-4109-B046-2B7AEB83A58E}" srcOrd="2" destOrd="0" presId="urn:microsoft.com/office/officeart/2018/2/layout/IconVerticalSolidList"/>
    <dgm:cxn modelId="{D4040A81-0767-46B9-B54D-4DD7858E4B85}" type="presParOf" srcId="{3E1A195F-9A94-46C8-972F-54EE0A15FBCA}" destId="{E49492A2-C3FD-47AC-84BD-8D65D1AB89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4EC0F58-A75E-48C7-8C4A-5548FE2EA75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3929D49-09B8-4133-95DB-31F19F273FB7}">
      <dgm:prSet/>
      <dgm:spPr/>
      <dgm:t>
        <a:bodyPr/>
        <a:lstStyle/>
        <a:p>
          <a:r>
            <a:rPr lang="en-GB" b="0" i="0" baseline="0" dirty="0"/>
            <a:t>Ingredient availability and preference</a:t>
          </a:r>
          <a:endParaRPr lang="en-US" dirty="0"/>
        </a:p>
      </dgm:t>
    </dgm:pt>
    <dgm:pt modelId="{8D2B7E29-5071-4304-8AF7-CC0CD4598F49}" type="parTrans" cxnId="{D8B08CCA-F5EE-4649-8680-AF50DCDD857F}">
      <dgm:prSet/>
      <dgm:spPr/>
      <dgm:t>
        <a:bodyPr/>
        <a:lstStyle/>
        <a:p>
          <a:endParaRPr lang="en-US"/>
        </a:p>
      </dgm:t>
    </dgm:pt>
    <dgm:pt modelId="{630AE7E6-1F93-4A0E-B7F8-AAE8C698E3E7}" type="sibTrans" cxnId="{D8B08CCA-F5EE-4649-8680-AF50DCDD857F}">
      <dgm:prSet/>
      <dgm:spPr/>
      <dgm:t>
        <a:bodyPr/>
        <a:lstStyle/>
        <a:p>
          <a:endParaRPr lang="en-US"/>
        </a:p>
      </dgm:t>
    </dgm:pt>
    <dgm:pt modelId="{9340B654-4318-481B-A5BC-CCD4E26A6051}">
      <dgm:prSet/>
      <dgm:spPr/>
      <dgm:t>
        <a:bodyPr/>
        <a:lstStyle/>
        <a:p>
          <a:r>
            <a:rPr lang="en-GB" b="0" i="0" baseline="0" dirty="0"/>
            <a:t>Measurement units, writing style</a:t>
          </a:r>
          <a:endParaRPr lang="en-US" dirty="0"/>
        </a:p>
      </dgm:t>
    </dgm:pt>
    <dgm:pt modelId="{9F97E18D-59B8-404E-B730-217A203833C5}" type="parTrans" cxnId="{7863A6EC-2001-4A4C-A9DA-5877C1EFD5DF}">
      <dgm:prSet/>
      <dgm:spPr/>
      <dgm:t>
        <a:bodyPr/>
        <a:lstStyle/>
        <a:p>
          <a:endParaRPr lang="en-US"/>
        </a:p>
      </dgm:t>
    </dgm:pt>
    <dgm:pt modelId="{2D870D76-744C-4F6C-8E6B-4ECC4F16D83B}" type="sibTrans" cxnId="{7863A6EC-2001-4A4C-A9DA-5877C1EFD5DF}">
      <dgm:prSet/>
      <dgm:spPr/>
      <dgm:t>
        <a:bodyPr/>
        <a:lstStyle/>
        <a:p>
          <a:endParaRPr lang="en-US"/>
        </a:p>
      </dgm:t>
    </dgm:pt>
    <dgm:pt modelId="{F6792382-CBC9-47E6-97C5-B4005D9E4ADE}">
      <dgm:prSet/>
      <dgm:spPr/>
      <dgm:t>
        <a:bodyPr/>
        <a:lstStyle/>
        <a:p>
          <a:r>
            <a:rPr lang="en-GB" b="0" i="0" baseline="0" dirty="0"/>
            <a:t>Available equipment and tools</a:t>
          </a:r>
          <a:endParaRPr lang="en-US" dirty="0"/>
        </a:p>
      </dgm:t>
    </dgm:pt>
    <dgm:pt modelId="{06B8EF0E-9C48-4162-BF31-2F329BC6773D}" type="parTrans" cxnId="{5E7A84AC-C2C6-40CC-8A38-2B7141660D01}">
      <dgm:prSet/>
      <dgm:spPr/>
      <dgm:t>
        <a:bodyPr/>
        <a:lstStyle/>
        <a:p>
          <a:endParaRPr lang="en-US"/>
        </a:p>
      </dgm:t>
    </dgm:pt>
    <dgm:pt modelId="{4DB1DF0B-E4AF-42F2-A199-C3ABC8ADA938}" type="sibTrans" cxnId="{5E7A84AC-C2C6-40CC-8A38-2B7141660D01}">
      <dgm:prSet/>
      <dgm:spPr/>
      <dgm:t>
        <a:bodyPr/>
        <a:lstStyle/>
        <a:p>
          <a:endParaRPr lang="en-US"/>
        </a:p>
      </dgm:t>
    </dgm:pt>
    <dgm:pt modelId="{62584435-4AAA-4A46-BDE3-7E7E6AB7889A}">
      <dgm:prSet/>
      <dgm:spPr/>
      <dgm:t>
        <a:bodyPr/>
        <a:lstStyle/>
        <a:p>
          <a:r>
            <a:rPr lang="en-GB" b="0" i="0" baseline="0" dirty="0"/>
            <a:t>Known techniques, typical ordering</a:t>
          </a:r>
          <a:endParaRPr lang="en-US" dirty="0"/>
        </a:p>
      </dgm:t>
    </dgm:pt>
    <dgm:pt modelId="{15B3F5BC-CD78-4B23-B5F4-854FA1B52DCF}" type="parTrans" cxnId="{84F42DD7-8A70-4E2E-B700-15450B8B2EFE}">
      <dgm:prSet/>
      <dgm:spPr/>
      <dgm:t>
        <a:bodyPr/>
        <a:lstStyle/>
        <a:p>
          <a:endParaRPr lang="en-US"/>
        </a:p>
      </dgm:t>
    </dgm:pt>
    <dgm:pt modelId="{CB961B1F-7E27-4DCC-B2D6-D83FA108F557}" type="sibTrans" cxnId="{84F42DD7-8A70-4E2E-B700-15450B8B2EFE}">
      <dgm:prSet/>
      <dgm:spPr/>
      <dgm:t>
        <a:bodyPr/>
        <a:lstStyle/>
        <a:p>
          <a:endParaRPr lang="en-US"/>
        </a:p>
      </dgm:t>
    </dgm:pt>
    <dgm:pt modelId="{8963B96D-4C5A-4324-A718-6B1CEBBF8F66}">
      <dgm:prSet/>
      <dgm:spPr/>
      <dgm:t>
        <a:bodyPr/>
        <a:lstStyle/>
        <a:p>
          <a:r>
            <a:rPr lang="en-GB" b="0" i="0" baseline="0"/>
            <a:t>Desired flavours</a:t>
          </a:r>
          <a:endParaRPr lang="en-US"/>
        </a:p>
      </dgm:t>
    </dgm:pt>
    <dgm:pt modelId="{45F0B8C5-44A5-445B-9F91-9EF7940217B7}" type="parTrans" cxnId="{24909DA7-4B3E-4140-B1F6-D299D6D594E6}">
      <dgm:prSet/>
      <dgm:spPr/>
      <dgm:t>
        <a:bodyPr/>
        <a:lstStyle/>
        <a:p>
          <a:endParaRPr lang="en-US"/>
        </a:p>
      </dgm:t>
    </dgm:pt>
    <dgm:pt modelId="{63302994-817D-4B34-965A-3C62101F9F3B}" type="sibTrans" cxnId="{24909DA7-4B3E-4140-B1F6-D299D6D594E6}">
      <dgm:prSet/>
      <dgm:spPr/>
      <dgm:t>
        <a:bodyPr/>
        <a:lstStyle/>
        <a:p>
          <a:endParaRPr lang="en-US"/>
        </a:p>
      </dgm:t>
    </dgm:pt>
    <dgm:pt modelId="{2B4D38DC-ECBB-473A-B74B-FAABE42BC1E6}">
      <dgm:prSet/>
      <dgm:spPr/>
      <dgm:t>
        <a:bodyPr/>
        <a:lstStyle/>
        <a:p>
          <a:r>
            <a:rPr lang="en-GB" b="0" i="0" baseline="0"/>
            <a:t>Desired texture</a:t>
          </a:r>
          <a:endParaRPr lang="en-US"/>
        </a:p>
      </dgm:t>
    </dgm:pt>
    <dgm:pt modelId="{A4C5D3EA-7B4E-40C8-B3B5-7A4A596DC815}" type="parTrans" cxnId="{E86E697C-A8AA-4962-9221-BD6BD4F077ED}">
      <dgm:prSet/>
      <dgm:spPr/>
      <dgm:t>
        <a:bodyPr/>
        <a:lstStyle/>
        <a:p>
          <a:endParaRPr lang="en-US"/>
        </a:p>
      </dgm:t>
    </dgm:pt>
    <dgm:pt modelId="{F5F9A4AF-F989-4FAC-ABB0-C23ABB9083C2}" type="sibTrans" cxnId="{E86E697C-A8AA-4962-9221-BD6BD4F077ED}">
      <dgm:prSet/>
      <dgm:spPr/>
      <dgm:t>
        <a:bodyPr/>
        <a:lstStyle/>
        <a:p>
          <a:endParaRPr lang="en-US"/>
        </a:p>
      </dgm:t>
    </dgm:pt>
    <dgm:pt modelId="{3475B158-31E4-4070-B1AC-C08139FB7F63}" type="pres">
      <dgm:prSet presAssocID="{44EC0F58-A75E-48C7-8C4A-5548FE2EA758}" presName="root" presStyleCnt="0">
        <dgm:presLayoutVars>
          <dgm:dir/>
          <dgm:resizeHandles val="exact"/>
        </dgm:presLayoutVars>
      </dgm:prSet>
      <dgm:spPr/>
    </dgm:pt>
    <dgm:pt modelId="{2A841144-0DA9-4492-8F61-76F0D960E25D}" type="pres">
      <dgm:prSet presAssocID="{D3929D49-09B8-4133-95DB-31F19F273FB7}" presName="compNode" presStyleCnt="0"/>
      <dgm:spPr/>
    </dgm:pt>
    <dgm:pt modelId="{645B1004-8090-4866-A89A-B91F3D348295}" type="pres">
      <dgm:prSet presAssocID="{D3929D49-09B8-4133-95DB-31F19F273FB7}" presName="bgRect" presStyleLbl="bgShp" presStyleIdx="0" presStyleCnt="6"/>
      <dgm:spPr/>
    </dgm:pt>
    <dgm:pt modelId="{0FCB3462-68B8-476A-8413-077B0A49A6CF}" type="pres">
      <dgm:prSet presAssocID="{D3929D49-09B8-4133-95DB-31F19F273FB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498FEAF1-7B55-40D2-BD55-9911569C6FE1}" type="pres">
      <dgm:prSet presAssocID="{D3929D49-09B8-4133-95DB-31F19F273FB7}" presName="spaceRect" presStyleCnt="0"/>
      <dgm:spPr/>
    </dgm:pt>
    <dgm:pt modelId="{BC155CDF-B92C-4C95-8E18-2C22F4637AFC}" type="pres">
      <dgm:prSet presAssocID="{D3929D49-09B8-4133-95DB-31F19F273FB7}" presName="parTx" presStyleLbl="revTx" presStyleIdx="0" presStyleCnt="6">
        <dgm:presLayoutVars>
          <dgm:chMax val="0"/>
          <dgm:chPref val="0"/>
        </dgm:presLayoutVars>
      </dgm:prSet>
      <dgm:spPr/>
    </dgm:pt>
    <dgm:pt modelId="{0DF04F0C-3AA7-4441-9523-C5707AED200E}" type="pres">
      <dgm:prSet presAssocID="{630AE7E6-1F93-4A0E-B7F8-AAE8C698E3E7}" presName="sibTrans" presStyleCnt="0"/>
      <dgm:spPr/>
    </dgm:pt>
    <dgm:pt modelId="{B450328D-69CD-44D7-9451-BB2A6C9BB02D}" type="pres">
      <dgm:prSet presAssocID="{9340B654-4318-481B-A5BC-CCD4E26A6051}" presName="compNode" presStyleCnt="0"/>
      <dgm:spPr/>
    </dgm:pt>
    <dgm:pt modelId="{D17FFA3A-6A5E-4DA8-9A0D-083ABE092AFD}" type="pres">
      <dgm:prSet presAssocID="{9340B654-4318-481B-A5BC-CCD4E26A6051}" presName="bgRect" presStyleLbl="bgShp" presStyleIdx="1" presStyleCnt="6"/>
      <dgm:spPr/>
    </dgm:pt>
    <dgm:pt modelId="{1C72147F-ADDD-441F-84DE-D8191C7017D5}" type="pres">
      <dgm:prSet presAssocID="{9340B654-4318-481B-A5BC-CCD4E26A605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6B635A45-C145-4AFF-93E1-7C440B89BD70}" type="pres">
      <dgm:prSet presAssocID="{9340B654-4318-481B-A5BC-CCD4E26A6051}" presName="spaceRect" presStyleCnt="0"/>
      <dgm:spPr/>
    </dgm:pt>
    <dgm:pt modelId="{03C21F96-0A0A-4E1D-9223-16D7FF6FBC30}" type="pres">
      <dgm:prSet presAssocID="{9340B654-4318-481B-A5BC-CCD4E26A6051}" presName="parTx" presStyleLbl="revTx" presStyleIdx="1" presStyleCnt="6">
        <dgm:presLayoutVars>
          <dgm:chMax val="0"/>
          <dgm:chPref val="0"/>
        </dgm:presLayoutVars>
      </dgm:prSet>
      <dgm:spPr/>
    </dgm:pt>
    <dgm:pt modelId="{CDFFC082-B807-4F58-889F-42BACABE4E6B}" type="pres">
      <dgm:prSet presAssocID="{2D870D76-744C-4F6C-8E6B-4ECC4F16D83B}" presName="sibTrans" presStyleCnt="0"/>
      <dgm:spPr/>
    </dgm:pt>
    <dgm:pt modelId="{0A09C1AC-3688-4742-9A53-0DD118866F89}" type="pres">
      <dgm:prSet presAssocID="{F6792382-CBC9-47E6-97C5-B4005D9E4ADE}" presName="compNode" presStyleCnt="0"/>
      <dgm:spPr/>
    </dgm:pt>
    <dgm:pt modelId="{BD26A591-2850-4191-B0BB-0791B331BE01}" type="pres">
      <dgm:prSet presAssocID="{F6792382-CBC9-47E6-97C5-B4005D9E4ADE}" presName="bgRect" presStyleLbl="bgShp" presStyleIdx="2" presStyleCnt="6"/>
      <dgm:spPr/>
    </dgm:pt>
    <dgm:pt modelId="{5FC055CA-0875-4F2D-B0C8-B5722B7EFACD}" type="pres">
      <dgm:prSet presAssocID="{F6792382-CBC9-47E6-97C5-B4005D9E4AD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DA592F6-D95B-4498-B733-231A50E2276E}" type="pres">
      <dgm:prSet presAssocID="{F6792382-CBC9-47E6-97C5-B4005D9E4ADE}" presName="spaceRect" presStyleCnt="0"/>
      <dgm:spPr/>
    </dgm:pt>
    <dgm:pt modelId="{3312BA64-0886-4925-81BF-613A54EBF837}" type="pres">
      <dgm:prSet presAssocID="{F6792382-CBC9-47E6-97C5-B4005D9E4ADE}" presName="parTx" presStyleLbl="revTx" presStyleIdx="2" presStyleCnt="6">
        <dgm:presLayoutVars>
          <dgm:chMax val="0"/>
          <dgm:chPref val="0"/>
        </dgm:presLayoutVars>
      </dgm:prSet>
      <dgm:spPr/>
    </dgm:pt>
    <dgm:pt modelId="{5E92C24C-D4F1-424F-8DD7-4FC56F18C2A8}" type="pres">
      <dgm:prSet presAssocID="{4DB1DF0B-E4AF-42F2-A199-C3ABC8ADA938}" presName="sibTrans" presStyleCnt="0"/>
      <dgm:spPr/>
    </dgm:pt>
    <dgm:pt modelId="{6056ED65-EE34-4AE1-8284-731D80228A3A}" type="pres">
      <dgm:prSet presAssocID="{62584435-4AAA-4A46-BDE3-7E7E6AB7889A}" presName="compNode" presStyleCnt="0"/>
      <dgm:spPr/>
    </dgm:pt>
    <dgm:pt modelId="{0E2678CF-DB57-473C-A961-E15A87D40A74}" type="pres">
      <dgm:prSet presAssocID="{62584435-4AAA-4A46-BDE3-7E7E6AB7889A}" presName="bgRect" presStyleLbl="bgShp" presStyleIdx="3" presStyleCnt="6"/>
      <dgm:spPr/>
    </dgm:pt>
    <dgm:pt modelId="{84523AF4-1C51-4978-8FFB-96871AEEB390}" type="pres">
      <dgm:prSet presAssocID="{62584435-4AAA-4A46-BDE3-7E7E6AB7889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D7D50715-C231-4BA5-B726-AF4C078C1654}" type="pres">
      <dgm:prSet presAssocID="{62584435-4AAA-4A46-BDE3-7E7E6AB7889A}" presName="spaceRect" presStyleCnt="0"/>
      <dgm:spPr/>
    </dgm:pt>
    <dgm:pt modelId="{94EF3D4A-E977-4972-BF2E-6D9433925A39}" type="pres">
      <dgm:prSet presAssocID="{62584435-4AAA-4A46-BDE3-7E7E6AB7889A}" presName="parTx" presStyleLbl="revTx" presStyleIdx="3" presStyleCnt="6">
        <dgm:presLayoutVars>
          <dgm:chMax val="0"/>
          <dgm:chPref val="0"/>
        </dgm:presLayoutVars>
      </dgm:prSet>
      <dgm:spPr/>
    </dgm:pt>
    <dgm:pt modelId="{B6BA920E-F4FA-4B3F-8B3B-2F3CFE70D589}" type="pres">
      <dgm:prSet presAssocID="{CB961B1F-7E27-4DCC-B2D6-D83FA108F557}" presName="sibTrans" presStyleCnt="0"/>
      <dgm:spPr/>
    </dgm:pt>
    <dgm:pt modelId="{73FC52C7-5A20-4885-A39B-D069C7579717}" type="pres">
      <dgm:prSet presAssocID="{8963B96D-4C5A-4324-A718-6B1CEBBF8F66}" presName="compNode" presStyleCnt="0"/>
      <dgm:spPr/>
    </dgm:pt>
    <dgm:pt modelId="{59C57743-AC79-4564-B1FE-D4624D271654}" type="pres">
      <dgm:prSet presAssocID="{8963B96D-4C5A-4324-A718-6B1CEBBF8F66}" presName="bgRect" presStyleLbl="bgShp" presStyleIdx="4" presStyleCnt="6"/>
      <dgm:spPr/>
    </dgm:pt>
    <dgm:pt modelId="{175F8A61-3725-476C-806A-1CB254D9A44A}" type="pres">
      <dgm:prSet presAssocID="{8963B96D-4C5A-4324-A718-6B1CEBBF8F6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24AFD599-C5F7-40D4-98E0-3B500E8125B1}" type="pres">
      <dgm:prSet presAssocID="{8963B96D-4C5A-4324-A718-6B1CEBBF8F66}" presName="spaceRect" presStyleCnt="0"/>
      <dgm:spPr/>
    </dgm:pt>
    <dgm:pt modelId="{13E6F3BD-1403-4EC9-9DC4-92BEB27B4B9D}" type="pres">
      <dgm:prSet presAssocID="{8963B96D-4C5A-4324-A718-6B1CEBBF8F66}" presName="parTx" presStyleLbl="revTx" presStyleIdx="4" presStyleCnt="6">
        <dgm:presLayoutVars>
          <dgm:chMax val="0"/>
          <dgm:chPref val="0"/>
        </dgm:presLayoutVars>
      </dgm:prSet>
      <dgm:spPr/>
    </dgm:pt>
    <dgm:pt modelId="{D46C43EB-52BA-4D53-89EC-81B57A274FF2}" type="pres">
      <dgm:prSet presAssocID="{63302994-817D-4B34-965A-3C62101F9F3B}" presName="sibTrans" presStyleCnt="0"/>
      <dgm:spPr/>
    </dgm:pt>
    <dgm:pt modelId="{2A800810-361C-4166-A531-D86BE708ACFF}" type="pres">
      <dgm:prSet presAssocID="{2B4D38DC-ECBB-473A-B74B-FAABE42BC1E6}" presName="compNode" presStyleCnt="0"/>
      <dgm:spPr/>
    </dgm:pt>
    <dgm:pt modelId="{ADF0D0B1-DE82-48B1-8AE4-B448C63CA4C5}" type="pres">
      <dgm:prSet presAssocID="{2B4D38DC-ECBB-473A-B74B-FAABE42BC1E6}" presName="bgRect" presStyleLbl="bgShp" presStyleIdx="5" presStyleCnt="6"/>
      <dgm:spPr/>
    </dgm:pt>
    <dgm:pt modelId="{72CAB9D3-A322-45B1-8891-2CB3529A1E31}" type="pres">
      <dgm:prSet presAssocID="{2B4D38DC-ECBB-473A-B74B-FAABE42BC1E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91D9A3D-2E80-4C24-8312-DA40B6FCCCEE}" type="pres">
      <dgm:prSet presAssocID="{2B4D38DC-ECBB-473A-B74B-FAABE42BC1E6}" presName="spaceRect" presStyleCnt="0"/>
      <dgm:spPr/>
    </dgm:pt>
    <dgm:pt modelId="{BE852E9A-7A33-4B79-A43C-B21124F25DB0}" type="pres">
      <dgm:prSet presAssocID="{2B4D38DC-ECBB-473A-B74B-FAABE42BC1E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9D75704-0E93-4EAF-994D-0ACA496EF79F}" type="presOf" srcId="{44EC0F58-A75E-48C7-8C4A-5548FE2EA758}" destId="{3475B158-31E4-4070-B1AC-C08139FB7F63}" srcOrd="0" destOrd="0" presId="urn:microsoft.com/office/officeart/2018/2/layout/IconVerticalSolidList"/>
    <dgm:cxn modelId="{6632890C-F8B0-41EE-835A-40FB4360F891}" type="presOf" srcId="{8963B96D-4C5A-4324-A718-6B1CEBBF8F66}" destId="{13E6F3BD-1403-4EC9-9DC4-92BEB27B4B9D}" srcOrd="0" destOrd="0" presId="urn:microsoft.com/office/officeart/2018/2/layout/IconVerticalSolidList"/>
    <dgm:cxn modelId="{246BBA61-0C5F-493E-BE57-BB8099B3809B}" type="presOf" srcId="{9340B654-4318-481B-A5BC-CCD4E26A6051}" destId="{03C21F96-0A0A-4E1D-9223-16D7FF6FBC30}" srcOrd="0" destOrd="0" presId="urn:microsoft.com/office/officeart/2018/2/layout/IconVerticalSolidList"/>
    <dgm:cxn modelId="{7AE3F962-2826-46C5-983B-25F607EA29C9}" type="presOf" srcId="{F6792382-CBC9-47E6-97C5-B4005D9E4ADE}" destId="{3312BA64-0886-4925-81BF-613A54EBF837}" srcOrd="0" destOrd="0" presId="urn:microsoft.com/office/officeart/2018/2/layout/IconVerticalSolidList"/>
    <dgm:cxn modelId="{4E4B1767-7D8A-4459-BADA-65C41CCD6482}" type="presOf" srcId="{62584435-4AAA-4A46-BDE3-7E7E6AB7889A}" destId="{94EF3D4A-E977-4972-BF2E-6D9433925A39}" srcOrd="0" destOrd="0" presId="urn:microsoft.com/office/officeart/2018/2/layout/IconVerticalSolidList"/>
    <dgm:cxn modelId="{E86E697C-A8AA-4962-9221-BD6BD4F077ED}" srcId="{44EC0F58-A75E-48C7-8C4A-5548FE2EA758}" destId="{2B4D38DC-ECBB-473A-B74B-FAABE42BC1E6}" srcOrd="5" destOrd="0" parTransId="{A4C5D3EA-7B4E-40C8-B3B5-7A4A596DC815}" sibTransId="{F5F9A4AF-F989-4FAC-ABB0-C23ABB9083C2}"/>
    <dgm:cxn modelId="{F0F6E68D-40F4-49BF-90C7-90D33D56FC48}" type="presOf" srcId="{2B4D38DC-ECBB-473A-B74B-FAABE42BC1E6}" destId="{BE852E9A-7A33-4B79-A43C-B21124F25DB0}" srcOrd="0" destOrd="0" presId="urn:microsoft.com/office/officeart/2018/2/layout/IconVerticalSolidList"/>
    <dgm:cxn modelId="{628E98A6-4B43-4903-9DF7-9D6065930510}" type="presOf" srcId="{D3929D49-09B8-4133-95DB-31F19F273FB7}" destId="{BC155CDF-B92C-4C95-8E18-2C22F4637AFC}" srcOrd="0" destOrd="0" presId="urn:microsoft.com/office/officeart/2018/2/layout/IconVerticalSolidList"/>
    <dgm:cxn modelId="{24909DA7-4B3E-4140-B1F6-D299D6D594E6}" srcId="{44EC0F58-A75E-48C7-8C4A-5548FE2EA758}" destId="{8963B96D-4C5A-4324-A718-6B1CEBBF8F66}" srcOrd="4" destOrd="0" parTransId="{45F0B8C5-44A5-445B-9F91-9EF7940217B7}" sibTransId="{63302994-817D-4B34-965A-3C62101F9F3B}"/>
    <dgm:cxn modelId="{5E7A84AC-C2C6-40CC-8A38-2B7141660D01}" srcId="{44EC0F58-A75E-48C7-8C4A-5548FE2EA758}" destId="{F6792382-CBC9-47E6-97C5-B4005D9E4ADE}" srcOrd="2" destOrd="0" parTransId="{06B8EF0E-9C48-4162-BF31-2F329BC6773D}" sibTransId="{4DB1DF0B-E4AF-42F2-A199-C3ABC8ADA938}"/>
    <dgm:cxn modelId="{D8B08CCA-F5EE-4649-8680-AF50DCDD857F}" srcId="{44EC0F58-A75E-48C7-8C4A-5548FE2EA758}" destId="{D3929D49-09B8-4133-95DB-31F19F273FB7}" srcOrd="0" destOrd="0" parTransId="{8D2B7E29-5071-4304-8AF7-CC0CD4598F49}" sibTransId="{630AE7E6-1F93-4A0E-B7F8-AAE8C698E3E7}"/>
    <dgm:cxn modelId="{84F42DD7-8A70-4E2E-B700-15450B8B2EFE}" srcId="{44EC0F58-A75E-48C7-8C4A-5548FE2EA758}" destId="{62584435-4AAA-4A46-BDE3-7E7E6AB7889A}" srcOrd="3" destOrd="0" parTransId="{15B3F5BC-CD78-4B23-B5F4-854FA1B52DCF}" sibTransId="{CB961B1F-7E27-4DCC-B2D6-D83FA108F557}"/>
    <dgm:cxn modelId="{7863A6EC-2001-4A4C-A9DA-5877C1EFD5DF}" srcId="{44EC0F58-A75E-48C7-8C4A-5548FE2EA758}" destId="{9340B654-4318-481B-A5BC-CCD4E26A6051}" srcOrd="1" destOrd="0" parTransId="{9F97E18D-59B8-404E-B730-217A203833C5}" sibTransId="{2D870D76-744C-4F6C-8E6B-4ECC4F16D83B}"/>
    <dgm:cxn modelId="{980635D9-54F5-43B1-A936-E1476BB72C0B}" type="presParOf" srcId="{3475B158-31E4-4070-B1AC-C08139FB7F63}" destId="{2A841144-0DA9-4492-8F61-76F0D960E25D}" srcOrd="0" destOrd="0" presId="urn:microsoft.com/office/officeart/2018/2/layout/IconVerticalSolidList"/>
    <dgm:cxn modelId="{D2179AE9-70CE-4E37-837E-5621599AB6E8}" type="presParOf" srcId="{2A841144-0DA9-4492-8F61-76F0D960E25D}" destId="{645B1004-8090-4866-A89A-B91F3D348295}" srcOrd="0" destOrd="0" presId="urn:microsoft.com/office/officeart/2018/2/layout/IconVerticalSolidList"/>
    <dgm:cxn modelId="{427B1F45-F994-4057-A833-08B0DD8CE3B1}" type="presParOf" srcId="{2A841144-0DA9-4492-8F61-76F0D960E25D}" destId="{0FCB3462-68B8-476A-8413-077B0A49A6CF}" srcOrd="1" destOrd="0" presId="urn:microsoft.com/office/officeart/2018/2/layout/IconVerticalSolidList"/>
    <dgm:cxn modelId="{F4A62360-10CD-4FB7-9683-515AE09DD047}" type="presParOf" srcId="{2A841144-0DA9-4492-8F61-76F0D960E25D}" destId="{498FEAF1-7B55-40D2-BD55-9911569C6FE1}" srcOrd="2" destOrd="0" presId="urn:microsoft.com/office/officeart/2018/2/layout/IconVerticalSolidList"/>
    <dgm:cxn modelId="{A5AAB0F0-C906-41B5-ADE0-DDEA32B66BAE}" type="presParOf" srcId="{2A841144-0DA9-4492-8F61-76F0D960E25D}" destId="{BC155CDF-B92C-4C95-8E18-2C22F4637AFC}" srcOrd="3" destOrd="0" presId="urn:microsoft.com/office/officeart/2018/2/layout/IconVerticalSolidList"/>
    <dgm:cxn modelId="{359BC3E8-4D94-4C62-AAD1-B112DAED2005}" type="presParOf" srcId="{3475B158-31E4-4070-B1AC-C08139FB7F63}" destId="{0DF04F0C-3AA7-4441-9523-C5707AED200E}" srcOrd="1" destOrd="0" presId="urn:microsoft.com/office/officeart/2018/2/layout/IconVerticalSolidList"/>
    <dgm:cxn modelId="{1EF8B279-D66C-47B4-B88C-05C856D0F968}" type="presParOf" srcId="{3475B158-31E4-4070-B1AC-C08139FB7F63}" destId="{B450328D-69CD-44D7-9451-BB2A6C9BB02D}" srcOrd="2" destOrd="0" presId="urn:microsoft.com/office/officeart/2018/2/layout/IconVerticalSolidList"/>
    <dgm:cxn modelId="{680E7270-E746-43CD-AE1D-AF722C88A988}" type="presParOf" srcId="{B450328D-69CD-44D7-9451-BB2A6C9BB02D}" destId="{D17FFA3A-6A5E-4DA8-9A0D-083ABE092AFD}" srcOrd="0" destOrd="0" presId="urn:microsoft.com/office/officeart/2018/2/layout/IconVerticalSolidList"/>
    <dgm:cxn modelId="{40E6E386-7BF1-4B83-AD4A-538E95D57E29}" type="presParOf" srcId="{B450328D-69CD-44D7-9451-BB2A6C9BB02D}" destId="{1C72147F-ADDD-441F-84DE-D8191C7017D5}" srcOrd="1" destOrd="0" presId="urn:microsoft.com/office/officeart/2018/2/layout/IconVerticalSolidList"/>
    <dgm:cxn modelId="{A7E3B428-8052-4A54-B89A-56B457A1FFE6}" type="presParOf" srcId="{B450328D-69CD-44D7-9451-BB2A6C9BB02D}" destId="{6B635A45-C145-4AFF-93E1-7C440B89BD70}" srcOrd="2" destOrd="0" presId="urn:microsoft.com/office/officeart/2018/2/layout/IconVerticalSolidList"/>
    <dgm:cxn modelId="{5C4C8D4F-E84A-4F29-B59D-37EC1D86EEE8}" type="presParOf" srcId="{B450328D-69CD-44D7-9451-BB2A6C9BB02D}" destId="{03C21F96-0A0A-4E1D-9223-16D7FF6FBC30}" srcOrd="3" destOrd="0" presId="urn:microsoft.com/office/officeart/2018/2/layout/IconVerticalSolidList"/>
    <dgm:cxn modelId="{D7A7140E-A92B-450A-96B7-29C9B7E6A8C2}" type="presParOf" srcId="{3475B158-31E4-4070-B1AC-C08139FB7F63}" destId="{CDFFC082-B807-4F58-889F-42BACABE4E6B}" srcOrd="3" destOrd="0" presId="urn:microsoft.com/office/officeart/2018/2/layout/IconVerticalSolidList"/>
    <dgm:cxn modelId="{6C332BC5-E59B-4CD1-AE4F-1BD7A9000456}" type="presParOf" srcId="{3475B158-31E4-4070-B1AC-C08139FB7F63}" destId="{0A09C1AC-3688-4742-9A53-0DD118866F89}" srcOrd="4" destOrd="0" presId="urn:microsoft.com/office/officeart/2018/2/layout/IconVerticalSolidList"/>
    <dgm:cxn modelId="{41CB74F9-C9D2-4671-893E-3EB995DC5AF1}" type="presParOf" srcId="{0A09C1AC-3688-4742-9A53-0DD118866F89}" destId="{BD26A591-2850-4191-B0BB-0791B331BE01}" srcOrd="0" destOrd="0" presId="urn:microsoft.com/office/officeart/2018/2/layout/IconVerticalSolidList"/>
    <dgm:cxn modelId="{3CC376B0-7ABC-47F7-8900-653BD92FE308}" type="presParOf" srcId="{0A09C1AC-3688-4742-9A53-0DD118866F89}" destId="{5FC055CA-0875-4F2D-B0C8-B5722B7EFACD}" srcOrd="1" destOrd="0" presId="urn:microsoft.com/office/officeart/2018/2/layout/IconVerticalSolidList"/>
    <dgm:cxn modelId="{C0F911CC-21D9-42EA-A86C-BF9770A73BF6}" type="presParOf" srcId="{0A09C1AC-3688-4742-9A53-0DD118866F89}" destId="{DDA592F6-D95B-4498-B733-231A50E2276E}" srcOrd="2" destOrd="0" presId="urn:microsoft.com/office/officeart/2018/2/layout/IconVerticalSolidList"/>
    <dgm:cxn modelId="{99A56D99-3949-4554-8295-EA39F700F737}" type="presParOf" srcId="{0A09C1AC-3688-4742-9A53-0DD118866F89}" destId="{3312BA64-0886-4925-81BF-613A54EBF837}" srcOrd="3" destOrd="0" presId="urn:microsoft.com/office/officeart/2018/2/layout/IconVerticalSolidList"/>
    <dgm:cxn modelId="{232BE435-BDCB-41D2-892D-BDCF6804F396}" type="presParOf" srcId="{3475B158-31E4-4070-B1AC-C08139FB7F63}" destId="{5E92C24C-D4F1-424F-8DD7-4FC56F18C2A8}" srcOrd="5" destOrd="0" presId="urn:microsoft.com/office/officeart/2018/2/layout/IconVerticalSolidList"/>
    <dgm:cxn modelId="{9D78CCF7-3C08-4F5E-8DB1-5536C1AFC1B9}" type="presParOf" srcId="{3475B158-31E4-4070-B1AC-C08139FB7F63}" destId="{6056ED65-EE34-4AE1-8284-731D80228A3A}" srcOrd="6" destOrd="0" presId="urn:microsoft.com/office/officeart/2018/2/layout/IconVerticalSolidList"/>
    <dgm:cxn modelId="{731D9525-5D25-4E2B-8D99-629551FA8E1F}" type="presParOf" srcId="{6056ED65-EE34-4AE1-8284-731D80228A3A}" destId="{0E2678CF-DB57-473C-A961-E15A87D40A74}" srcOrd="0" destOrd="0" presId="urn:microsoft.com/office/officeart/2018/2/layout/IconVerticalSolidList"/>
    <dgm:cxn modelId="{374E60C6-E369-425E-B117-FC53AEB2B3B5}" type="presParOf" srcId="{6056ED65-EE34-4AE1-8284-731D80228A3A}" destId="{84523AF4-1C51-4978-8FFB-96871AEEB390}" srcOrd="1" destOrd="0" presId="urn:microsoft.com/office/officeart/2018/2/layout/IconVerticalSolidList"/>
    <dgm:cxn modelId="{86DDC204-A73B-489D-A6AF-81B3057D0394}" type="presParOf" srcId="{6056ED65-EE34-4AE1-8284-731D80228A3A}" destId="{D7D50715-C231-4BA5-B726-AF4C078C1654}" srcOrd="2" destOrd="0" presId="urn:microsoft.com/office/officeart/2018/2/layout/IconVerticalSolidList"/>
    <dgm:cxn modelId="{45265D36-3C02-45DF-AC7A-D41354777E0F}" type="presParOf" srcId="{6056ED65-EE34-4AE1-8284-731D80228A3A}" destId="{94EF3D4A-E977-4972-BF2E-6D9433925A39}" srcOrd="3" destOrd="0" presId="urn:microsoft.com/office/officeart/2018/2/layout/IconVerticalSolidList"/>
    <dgm:cxn modelId="{46F12167-6932-4AC5-A0F4-1043AA2F36E4}" type="presParOf" srcId="{3475B158-31E4-4070-B1AC-C08139FB7F63}" destId="{B6BA920E-F4FA-4B3F-8B3B-2F3CFE70D589}" srcOrd="7" destOrd="0" presId="urn:microsoft.com/office/officeart/2018/2/layout/IconVerticalSolidList"/>
    <dgm:cxn modelId="{243FC6F0-F744-432B-9F3F-0A869428B56B}" type="presParOf" srcId="{3475B158-31E4-4070-B1AC-C08139FB7F63}" destId="{73FC52C7-5A20-4885-A39B-D069C7579717}" srcOrd="8" destOrd="0" presId="urn:microsoft.com/office/officeart/2018/2/layout/IconVerticalSolidList"/>
    <dgm:cxn modelId="{62E14326-68F9-474A-BF6A-1A110ADD1B6C}" type="presParOf" srcId="{73FC52C7-5A20-4885-A39B-D069C7579717}" destId="{59C57743-AC79-4564-B1FE-D4624D271654}" srcOrd="0" destOrd="0" presId="urn:microsoft.com/office/officeart/2018/2/layout/IconVerticalSolidList"/>
    <dgm:cxn modelId="{79E598EA-F91A-4307-A2AA-E971DDC12B9F}" type="presParOf" srcId="{73FC52C7-5A20-4885-A39B-D069C7579717}" destId="{175F8A61-3725-476C-806A-1CB254D9A44A}" srcOrd="1" destOrd="0" presId="urn:microsoft.com/office/officeart/2018/2/layout/IconVerticalSolidList"/>
    <dgm:cxn modelId="{28945E3B-9F5A-4A23-9B2B-5463856F25AA}" type="presParOf" srcId="{73FC52C7-5A20-4885-A39B-D069C7579717}" destId="{24AFD599-C5F7-40D4-98E0-3B500E8125B1}" srcOrd="2" destOrd="0" presId="urn:microsoft.com/office/officeart/2018/2/layout/IconVerticalSolidList"/>
    <dgm:cxn modelId="{AF25303D-730B-4B02-8368-3FCB6DDD023F}" type="presParOf" srcId="{73FC52C7-5A20-4885-A39B-D069C7579717}" destId="{13E6F3BD-1403-4EC9-9DC4-92BEB27B4B9D}" srcOrd="3" destOrd="0" presId="urn:microsoft.com/office/officeart/2018/2/layout/IconVerticalSolidList"/>
    <dgm:cxn modelId="{CAC4C417-65A0-47E5-8D8A-E99C01162215}" type="presParOf" srcId="{3475B158-31E4-4070-B1AC-C08139FB7F63}" destId="{D46C43EB-52BA-4D53-89EC-81B57A274FF2}" srcOrd="9" destOrd="0" presId="urn:microsoft.com/office/officeart/2018/2/layout/IconVerticalSolidList"/>
    <dgm:cxn modelId="{CF8991C1-EA14-4220-8EFE-EF1DC3678520}" type="presParOf" srcId="{3475B158-31E4-4070-B1AC-C08139FB7F63}" destId="{2A800810-361C-4166-A531-D86BE708ACFF}" srcOrd="10" destOrd="0" presId="urn:microsoft.com/office/officeart/2018/2/layout/IconVerticalSolidList"/>
    <dgm:cxn modelId="{1CAA805C-C1FB-4E56-8187-747CEC8404E0}" type="presParOf" srcId="{2A800810-361C-4166-A531-D86BE708ACFF}" destId="{ADF0D0B1-DE82-48B1-8AE4-B448C63CA4C5}" srcOrd="0" destOrd="0" presId="urn:microsoft.com/office/officeart/2018/2/layout/IconVerticalSolidList"/>
    <dgm:cxn modelId="{97FB00F2-D8D2-4655-ACC8-0075D3F855D6}" type="presParOf" srcId="{2A800810-361C-4166-A531-D86BE708ACFF}" destId="{72CAB9D3-A322-45B1-8891-2CB3529A1E31}" srcOrd="1" destOrd="0" presId="urn:microsoft.com/office/officeart/2018/2/layout/IconVerticalSolidList"/>
    <dgm:cxn modelId="{2601BB3C-B8C6-4DFB-A6C8-C4741C0E4A44}" type="presParOf" srcId="{2A800810-361C-4166-A531-D86BE708ACFF}" destId="{891D9A3D-2E80-4C24-8312-DA40B6FCCCEE}" srcOrd="2" destOrd="0" presId="urn:microsoft.com/office/officeart/2018/2/layout/IconVerticalSolidList"/>
    <dgm:cxn modelId="{3E65D3AF-8149-4DE6-99A0-A18FD15AE378}" type="presParOf" srcId="{2A800810-361C-4166-A531-D86BE708ACFF}" destId="{BE852E9A-7A33-4B79-A43C-B21124F25D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3774F8B-7E3C-4DC2-96F9-FF3E5EF27A17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3AF7385-323D-4044-B15B-38C03FE78737}">
      <dgm:prSet/>
      <dgm:spPr/>
      <dgm:t>
        <a:bodyPr/>
        <a:lstStyle/>
        <a:p>
          <a:r>
            <a:rPr lang="en-GB" dirty="0"/>
            <a:t>LLMs can help us understand each other across cultures</a:t>
          </a:r>
          <a:endParaRPr lang="en-US" dirty="0"/>
        </a:p>
      </dgm:t>
    </dgm:pt>
    <dgm:pt modelId="{01BF391A-7368-47EF-A1FC-0870B80B57BC}" type="parTrans" cxnId="{CD3523CB-32BE-4FF3-AE6C-B77A8AB120E2}">
      <dgm:prSet/>
      <dgm:spPr/>
      <dgm:t>
        <a:bodyPr/>
        <a:lstStyle/>
        <a:p>
          <a:endParaRPr lang="en-US"/>
        </a:p>
      </dgm:t>
    </dgm:pt>
    <dgm:pt modelId="{3DACF7C1-97F3-4A26-9D69-16DAF0BFC293}" type="sibTrans" cxnId="{CD3523CB-32BE-4FF3-AE6C-B77A8AB120E2}">
      <dgm:prSet/>
      <dgm:spPr/>
      <dgm:t>
        <a:bodyPr/>
        <a:lstStyle/>
        <a:p>
          <a:endParaRPr lang="en-US"/>
        </a:p>
      </dgm:t>
    </dgm:pt>
    <dgm:pt modelId="{700F807C-ECB3-493F-9CE3-CE7F3A6BB71C}">
      <dgm:prSet/>
      <dgm:spPr/>
      <dgm:t>
        <a:bodyPr/>
        <a:lstStyle/>
        <a:p>
          <a:r>
            <a:rPr lang="en-US" dirty="0"/>
            <a:t>For that, they need cultural understanding &amp; knowledge</a:t>
          </a:r>
        </a:p>
      </dgm:t>
    </dgm:pt>
    <dgm:pt modelId="{3C70E3DC-9F72-4285-B153-13D8E1234AFC}" type="parTrans" cxnId="{86FF3C33-BA65-4F3A-8D9A-6CDE088BAD64}">
      <dgm:prSet/>
      <dgm:spPr/>
      <dgm:t>
        <a:bodyPr/>
        <a:lstStyle/>
        <a:p>
          <a:endParaRPr lang="en-GB"/>
        </a:p>
      </dgm:t>
    </dgm:pt>
    <dgm:pt modelId="{B3FD2826-F9BA-4E4F-BF00-248F04096065}" type="sibTrans" cxnId="{86FF3C33-BA65-4F3A-8D9A-6CDE088BAD64}">
      <dgm:prSet/>
      <dgm:spPr/>
      <dgm:t>
        <a:bodyPr/>
        <a:lstStyle/>
        <a:p>
          <a:endParaRPr lang="en-GB"/>
        </a:p>
      </dgm:t>
    </dgm:pt>
    <dgm:pt modelId="{3E152B8C-211D-4494-96DB-0E46F3102517}">
      <dgm:prSet/>
      <dgm:spPr/>
      <dgm:t>
        <a:bodyPr/>
        <a:lstStyle/>
        <a:p>
          <a:r>
            <a:rPr lang="en-US" dirty="0"/>
            <a:t>There is still much we don’t know &amp; much to improve</a:t>
          </a:r>
        </a:p>
      </dgm:t>
    </dgm:pt>
    <dgm:pt modelId="{A8DB197A-3E4C-422C-89C6-014D60DEDC86}" type="parTrans" cxnId="{A0C73E20-479E-49E0-956F-4DD3AC41B1A3}">
      <dgm:prSet/>
      <dgm:spPr/>
      <dgm:t>
        <a:bodyPr/>
        <a:lstStyle/>
        <a:p>
          <a:endParaRPr lang="en-GB"/>
        </a:p>
      </dgm:t>
    </dgm:pt>
    <dgm:pt modelId="{9010A1B8-365B-4C2F-A23D-D5907F71FC48}" type="sibTrans" cxnId="{A0C73E20-479E-49E0-956F-4DD3AC41B1A3}">
      <dgm:prSet/>
      <dgm:spPr/>
      <dgm:t>
        <a:bodyPr/>
        <a:lstStyle/>
        <a:p>
          <a:endParaRPr lang="en-GB"/>
        </a:p>
      </dgm:t>
    </dgm:pt>
    <dgm:pt modelId="{156D940A-72A4-4FF1-BBBB-D7742E4A63AA}" type="pres">
      <dgm:prSet presAssocID="{C3774F8B-7E3C-4DC2-96F9-FF3E5EF27A17}" presName="linear" presStyleCnt="0">
        <dgm:presLayoutVars>
          <dgm:animLvl val="lvl"/>
          <dgm:resizeHandles val="exact"/>
        </dgm:presLayoutVars>
      </dgm:prSet>
      <dgm:spPr/>
    </dgm:pt>
    <dgm:pt modelId="{51A5E69C-8BB8-4296-9A00-DDD327A0BE6B}" type="pres">
      <dgm:prSet presAssocID="{93AF7385-323D-4044-B15B-38C03FE7873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7EACBDF-AF84-43D4-98C9-EC92BA6DD2D8}" type="pres">
      <dgm:prSet presAssocID="{3DACF7C1-97F3-4A26-9D69-16DAF0BFC293}" presName="spacer" presStyleCnt="0"/>
      <dgm:spPr/>
    </dgm:pt>
    <dgm:pt modelId="{816FA20E-B288-4253-B1F2-3F875CDEA757}" type="pres">
      <dgm:prSet presAssocID="{700F807C-ECB3-493F-9CE3-CE7F3A6BB7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F03B907-37E3-4013-99EE-5DF93634B097}" type="pres">
      <dgm:prSet presAssocID="{B3FD2826-F9BA-4E4F-BF00-248F04096065}" presName="spacer" presStyleCnt="0"/>
      <dgm:spPr/>
    </dgm:pt>
    <dgm:pt modelId="{D842F2A4-C0EA-420B-AE9B-A26FB5216C60}" type="pres">
      <dgm:prSet presAssocID="{3E152B8C-211D-4494-96DB-0E46F310251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8A97F02-C7BC-4637-8174-F8B7FA39C019}" type="presOf" srcId="{700F807C-ECB3-493F-9CE3-CE7F3A6BB71C}" destId="{816FA20E-B288-4253-B1F2-3F875CDEA757}" srcOrd="0" destOrd="0" presId="urn:microsoft.com/office/officeart/2005/8/layout/vList2"/>
    <dgm:cxn modelId="{A0C73E20-479E-49E0-956F-4DD3AC41B1A3}" srcId="{C3774F8B-7E3C-4DC2-96F9-FF3E5EF27A17}" destId="{3E152B8C-211D-4494-96DB-0E46F3102517}" srcOrd="2" destOrd="0" parTransId="{A8DB197A-3E4C-422C-89C6-014D60DEDC86}" sibTransId="{9010A1B8-365B-4C2F-A23D-D5907F71FC48}"/>
    <dgm:cxn modelId="{86FF3C33-BA65-4F3A-8D9A-6CDE088BAD64}" srcId="{C3774F8B-7E3C-4DC2-96F9-FF3E5EF27A17}" destId="{700F807C-ECB3-493F-9CE3-CE7F3A6BB71C}" srcOrd="1" destOrd="0" parTransId="{3C70E3DC-9F72-4285-B153-13D8E1234AFC}" sibTransId="{B3FD2826-F9BA-4E4F-BF00-248F04096065}"/>
    <dgm:cxn modelId="{694AA563-E5D0-43CA-BF2E-0BA8B1F48EA7}" type="presOf" srcId="{93AF7385-323D-4044-B15B-38C03FE78737}" destId="{51A5E69C-8BB8-4296-9A00-DDD327A0BE6B}" srcOrd="0" destOrd="0" presId="urn:microsoft.com/office/officeart/2005/8/layout/vList2"/>
    <dgm:cxn modelId="{1206DE83-A80D-40CB-808A-86A1684FCB10}" type="presOf" srcId="{C3774F8B-7E3C-4DC2-96F9-FF3E5EF27A17}" destId="{156D940A-72A4-4FF1-BBBB-D7742E4A63AA}" srcOrd="0" destOrd="0" presId="urn:microsoft.com/office/officeart/2005/8/layout/vList2"/>
    <dgm:cxn modelId="{FE433198-C850-401A-BD2B-C34EA1E01D06}" type="presOf" srcId="{3E152B8C-211D-4494-96DB-0E46F3102517}" destId="{D842F2A4-C0EA-420B-AE9B-A26FB5216C60}" srcOrd="0" destOrd="0" presId="urn:microsoft.com/office/officeart/2005/8/layout/vList2"/>
    <dgm:cxn modelId="{CD3523CB-32BE-4FF3-AE6C-B77A8AB120E2}" srcId="{C3774F8B-7E3C-4DC2-96F9-FF3E5EF27A17}" destId="{93AF7385-323D-4044-B15B-38C03FE78737}" srcOrd="0" destOrd="0" parTransId="{01BF391A-7368-47EF-A1FC-0870B80B57BC}" sibTransId="{3DACF7C1-97F3-4A26-9D69-16DAF0BFC293}"/>
    <dgm:cxn modelId="{597BB394-3334-4129-8BB4-3C28C896A173}" type="presParOf" srcId="{156D940A-72A4-4FF1-BBBB-D7742E4A63AA}" destId="{51A5E69C-8BB8-4296-9A00-DDD327A0BE6B}" srcOrd="0" destOrd="0" presId="urn:microsoft.com/office/officeart/2005/8/layout/vList2"/>
    <dgm:cxn modelId="{4B5E6943-96BB-4090-BE64-ECA5786B6FE2}" type="presParOf" srcId="{156D940A-72A4-4FF1-BBBB-D7742E4A63AA}" destId="{E7EACBDF-AF84-43D4-98C9-EC92BA6DD2D8}" srcOrd="1" destOrd="0" presId="urn:microsoft.com/office/officeart/2005/8/layout/vList2"/>
    <dgm:cxn modelId="{2469E2C2-F0CD-4602-B493-8F71F0E76586}" type="presParOf" srcId="{156D940A-72A4-4FF1-BBBB-D7742E4A63AA}" destId="{816FA20E-B288-4253-B1F2-3F875CDEA757}" srcOrd="2" destOrd="0" presId="urn:microsoft.com/office/officeart/2005/8/layout/vList2"/>
    <dgm:cxn modelId="{3AE2107F-851E-428C-8A28-D4B9C82C7965}" type="presParOf" srcId="{156D940A-72A4-4FF1-BBBB-D7742E4A63AA}" destId="{DF03B907-37E3-4013-99EE-5DF93634B097}" srcOrd="3" destOrd="0" presId="urn:microsoft.com/office/officeart/2005/8/layout/vList2"/>
    <dgm:cxn modelId="{CB88EA29-4784-49EE-83C8-437D24B8BDC5}" type="presParOf" srcId="{156D940A-72A4-4FF1-BBBB-D7742E4A63AA}" destId="{D842F2A4-C0EA-420B-AE9B-A26FB5216C6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371F2-A33D-49C3-B136-43FE23A10E3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F7135E4-F234-430D-B683-8212A0CB0D39}">
      <dgm:prSet/>
      <dgm:spPr/>
      <dgm:t>
        <a:bodyPr/>
        <a:lstStyle/>
        <a:p>
          <a:r>
            <a:rPr lang="en-US" dirty="0"/>
            <a:t>Cultural </a:t>
          </a:r>
          <a:r>
            <a:rPr lang="en-US" b="1" dirty="0"/>
            <a:t>considerations</a:t>
          </a:r>
          <a:r>
            <a:rPr lang="en-US" dirty="0"/>
            <a:t> in Natural Language Processing (NLP)</a:t>
          </a:r>
        </a:p>
      </dgm:t>
    </dgm:pt>
    <dgm:pt modelId="{8532597C-884C-4279-A316-159559F44360}" type="parTrans" cxnId="{C4610A54-448F-4266-A355-FFDC22642772}">
      <dgm:prSet/>
      <dgm:spPr/>
      <dgm:t>
        <a:bodyPr/>
        <a:lstStyle/>
        <a:p>
          <a:endParaRPr lang="en-US"/>
        </a:p>
      </dgm:t>
    </dgm:pt>
    <dgm:pt modelId="{3BAB9846-3E9E-43B5-B35E-477B289EC556}" type="sibTrans" cxnId="{C4610A54-448F-4266-A355-FFDC22642772}">
      <dgm:prSet/>
      <dgm:spPr/>
      <dgm:t>
        <a:bodyPr/>
        <a:lstStyle/>
        <a:p>
          <a:endParaRPr lang="en-US"/>
        </a:p>
      </dgm:t>
    </dgm:pt>
    <dgm:pt modelId="{540D8890-0908-492F-B892-2B1149525498}">
      <dgm:prSet/>
      <dgm:spPr/>
      <dgm:t>
        <a:bodyPr/>
        <a:lstStyle/>
        <a:p>
          <a:r>
            <a:rPr lang="en-US" dirty="0"/>
            <a:t>Culturally </a:t>
          </a:r>
          <a:r>
            <a:rPr lang="en-US" b="1" dirty="0"/>
            <a:t>adaptive</a:t>
          </a:r>
          <a:r>
            <a:rPr lang="en-US" dirty="0"/>
            <a:t> Large Language Models (LLMs)</a:t>
          </a:r>
        </a:p>
      </dgm:t>
    </dgm:pt>
    <dgm:pt modelId="{B595277E-0CF0-4DBE-AF70-6398F92675DD}" type="parTrans" cxnId="{E0554DB8-035D-42E3-BFD1-D3F191D1C9AF}">
      <dgm:prSet/>
      <dgm:spPr/>
      <dgm:t>
        <a:bodyPr/>
        <a:lstStyle/>
        <a:p>
          <a:endParaRPr lang="en-US"/>
        </a:p>
      </dgm:t>
    </dgm:pt>
    <dgm:pt modelId="{A873DDC0-CAB3-4726-BD24-E871DDFB45E4}" type="sibTrans" cxnId="{E0554DB8-035D-42E3-BFD1-D3F191D1C9AF}">
      <dgm:prSet/>
      <dgm:spPr/>
      <dgm:t>
        <a:bodyPr/>
        <a:lstStyle/>
        <a:p>
          <a:endParaRPr lang="en-US"/>
        </a:p>
      </dgm:t>
    </dgm:pt>
    <dgm:pt modelId="{8DEADF07-C767-43CC-9118-628570CCF3AB}">
      <dgm:prSet/>
      <dgm:spPr/>
      <dgm:t>
        <a:bodyPr/>
        <a:lstStyle/>
        <a:p>
          <a:r>
            <a:rPr lang="en-US" b="0" dirty="0"/>
            <a:t>Cross-cultural adaptation of linguistic </a:t>
          </a:r>
          <a:r>
            <a:rPr lang="en-US" b="1" dirty="0"/>
            <a:t>content</a:t>
          </a:r>
        </a:p>
      </dgm:t>
    </dgm:pt>
    <dgm:pt modelId="{D51B425B-1C2D-49FD-A352-947E0A288054}" type="parTrans" cxnId="{91EB925A-95DF-4C56-BE82-EFA304614D2D}">
      <dgm:prSet/>
      <dgm:spPr/>
      <dgm:t>
        <a:bodyPr/>
        <a:lstStyle/>
        <a:p>
          <a:endParaRPr lang="en-US"/>
        </a:p>
      </dgm:t>
    </dgm:pt>
    <dgm:pt modelId="{C6C45937-DE85-44DB-A231-3EB41A339A42}" type="sibTrans" cxnId="{91EB925A-95DF-4C56-BE82-EFA304614D2D}">
      <dgm:prSet/>
      <dgm:spPr/>
      <dgm:t>
        <a:bodyPr/>
        <a:lstStyle/>
        <a:p>
          <a:endParaRPr lang="en-US"/>
        </a:p>
      </dgm:t>
    </dgm:pt>
    <dgm:pt modelId="{819E57CF-5D77-4E23-B7BD-D6D44CDF8DC9}" type="pres">
      <dgm:prSet presAssocID="{A17371F2-A33D-49C3-B136-43FE23A10E3F}" presName="root" presStyleCnt="0">
        <dgm:presLayoutVars>
          <dgm:dir/>
          <dgm:resizeHandles val="exact"/>
        </dgm:presLayoutVars>
      </dgm:prSet>
      <dgm:spPr/>
    </dgm:pt>
    <dgm:pt modelId="{C56137E0-2012-4D65-B3F5-C30ACE4D6665}" type="pres">
      <dgm:prSet presAssocID="{FF7135E4-F234-430D-B683-8212A0CB0D39}" presName="compNode" presStyleCnt="0"/>
      <dgm:spPr/>
    </dgm:pt>
    <dgm:pt modelId="{6D5D44DB-2349-4352-A63A-98F496CBF503}" type="pres">
      <dgm:prSet presAssocID="{FF7135E4-F234-430D-B683-8212A0CB0D39}" presName="bgRect" presStyleLbl="bgShp" presStyleIdx="0" presStyleCnt="3"/>
      <dgm:spPr/>
    </dgm:pt>
    <dgm:pt modelId="{249FFC24-32A4-4E1A-8EA6-1CA43AAD8B5B}" type="pres">
      <dgm:prSet presAssocID="{FF7135E4-F234-430D-B683-8212A0CB0D3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9B69AC8A-B039-4886-9B9A-628051BA1348}" type="pres">
      <dgm:prSet presAssocID="{FF7135E4-F234-430D-B683-8212A0CB0D39}" presName="spaceRect" presStyleCnt="0"/>
      <dgm:spPr/>
    </dgm:pt>
    <dgm:pt modelId="{8A7424E7-F77A-4C50-9C28-6E9D21855A53}" type="pres">
      <dgm:prSet presAssocID="{FF7135E4-F234-430D-B683-8212A0CB0D39}" presName="parTx" presStyleLbl="revTx" presStyleIdx="0" presStyleCnt="3">
        <dgm:presLayoutVars>
          <dgm:chMax val="0"/>
          <dgm:chPref val="0"/>
        </dgm:presLayoutVars>
      </dgm:prSet>
      <dgm:spPr/>
    </dgm:pt>
    <dgm:pt modelId="{BAAF62D7-CE12-4F3E-8DCB-FC1488B6EF1B}" type="pres">
      <dgm:prSet presAssocID="{3BAB9846-3E9E-43B5-B35E-477B289EC556}" presName="sibTrans" presStyleCnt="0"/>
      <dgm:spPr/>
    </dgm:pt>
    <dgm:pt modelId="{B7407B68-E9E8-4AD6-9394-4159B4BDFF6A}" type="pres">
      <dgm:prSet presAssocID="{540D8890-0908-492F-B892-2B1149525498}" presName="compNode" presStyleCnt="0"/>
      <dgm:spPr/>
    </dgm:pt>
    <dgm:pt modelId="{D6C5E855-77C3-4B8A-AD86-8CFE9796C316}" type="pres">
      <dgm:prSet presAssocID="{540D8890-0908-492F-B892-2B1149525498}" presName="bgRect" presStyleLbl="bgShp" presStyleIdx="1" presStyleCnt="3"/>
      <dgm:spPr/>
    </dgm:pt>
    <dgm:pt modelId="{38205377-3737-4BB3-B843-EC38ED73703E}" type="pres">
      <dgm:prSet presAssocID="{540D8890-0908-492F-B892-2B114952549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CCF4919-CCC2-4455-ACAE-13F86D231A5D}" type="pres">
      <dgm:prSet presAssocID="{540D8890-0908-492F-B892-2B1149525498}" presName="spaceRect" presStyleCnt="0"/>
      <dgm:spPr/>
    </dgm:pt>
    <dgm:pt modelId="{EF82853A-7C93-4953-8F4B-BC4B3B61F387}" type="pres">
      <dgm:prSet presAssocID="{540D8890-0908-492F-B892-2B1149525498}" presName="parTx" presStyleLbl="revTx" presStyleIdx="1" presStyleCnt="3">
        <dgm:presLayoutVars>
          <dgm:chMax val="0"/>
          <dgm:chPref val="0"/>
        </dgm:presLayoutVars>
      </dgm:prSet>
      <dgm:spPr/>
    </dgm:pt>
    <dgm:pt modelId="{D4C7E8A9-1F26-419A-9C04-F5219DE1D0BF}" type="pres">
      <dgm:prSet presAssocID="{A873DDC0-CAB3-4726-BD24-E871DDFB45E4}" presName="sibTrans" presStyleCnt="0"/>
      <dgm:spPr/>
    </dgm:pt>
    <dgm:pt modelId="{83E1B3BD-79DA-4CA8-84ED-D071FA123AB2}" type="pres">
      <dgm:prSet presAssocID="{8DEADF07-C767-43CC-9118-628570CCF3AB}" presName="compNode" presStyleCnt="0"/>
      <dgm:spPr/>
    </dgm:pt>
    <dgm:pt modelId="{857D7BFE-B532-40C2-B76B-A774D46C9389}" type="pres">
      <dgm:prSet presAssocID="{8DEADF07-C767-43CC-9118-628570CCF3AB}" presName="bgRect" presStyleLbl="bgShp" presStyleIdx="2" presStyleCnt="3"/>
      <dgm:spPr/>
    </dgm:pt>
    <dgm:pt modelId="{AB837BA0-F9A4-44DF-8FD6-F22DBD23A97E}" type="pres">
      <dgm:prSet presAssocID="{8DEADF07-C767-43CC-9118-628570CCF3A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453AEBE8-5F26-46DF-A1D1-C813A2AAA06E}" type="pres">
      <dgm:prSet presAssocID="{8DEADF07-C767-43CC-9118-628570CCF3AB}" presName="spaceRect" presStyleCnt="0"/>
      <dgm:spPr/>
    </dgm:pt>
    <dgm:pt modelId="{141409C8-A707-41DF-A4AC-1BE172AC0315}" type="pres">
      <dgm:prSet presAssocID="{8DEADF07-C767-43CC-9118-628570CCF3A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94C8252-8BCE-4FCF-A2F1-31CBCBA9E66D}" type="presOf" srcId="{540D8890-0908-492F-B892-2B1149525498}" destId="{EF82853A-7C93-4953-8F4B-BC4B3B61F387}" srcOrd="0" destOrd="0" presId="urn:microsoft.com/office/officeart/2018/2/layout/IconVerticalSolidList"/>
    <dgm:cxn modelId="{C4610A54-448F-4266-A355-FFDC22642772}" srcId="{A17371F2-A33D-49C3-B136-43FE23A10E3F}" destId="{FF7135E4-F234-430D-B683-8212A0CB0D39}" srcOrd="0" destOrd="0" parTransId="{8532597C-884C-4279-A316-159559F44360}" sibTransId="{3BAB9846-3E9E-43B5-B35E-477B289EC556}"/>
    <dgm:cxn modelId="{91EB925A-95DF-4C56-BE82-EFA304614D2D}" srcId="{A17371F2-A33D-49C3-B136-43FE23A10E3F}" destId="{8DEADF07-C767-43CC-9118-628570CCF3AB}" srcOrd="2" destOrd="0" parTransId="{D51B425B-1C2D-49FD-A352-947E0A288054}" sibTransId="{C6C45937-DE85-44DB-A231-3EB41A339A42}"/>
    <dgm:cxn modelId="{E0554DB8-035D-42E3-BFD1-D3F191D1C9AF}" srcId="{A17371F2-A33D-49C3-B136-43FE23A10E3F}" destId="{540D8890-0908-492F-B892-2B1149525498}" srcOrd="1" destOrd="0" parTransId="{B595277E-0CF0-4DBE-AF70-6398F92675DD}" sibTransId="{A873DDC0-CAB3-4726-BD24-E871DDFB45E4}"/>
    <dgm:cxn modelId="{240DA3DE-7673-4F1F-A6FE-321500447DD8}" type="presOf" srcId="{A17371F2-A33D-49C3-B136-43FE23A10E3F}" destId="{819E57CF-5D77-4E23-B7BD-D6D44CDF8DC9}" srcOrd="0" destOrd="0" presId="urn:microsoft.com/office/officeart/2018/2/layout/IconVerticalSolidList"/>
    <dgm:cxn modelId="{6F3C90F9-F766-4932-A948-C17A28F4EC1A}" type="presOf" srcId="{FF7135E4-F234-430D-B683-8212A0CB0D39}" destId="{8A7424E7-F77A-4C50-9C28-6E9D21855A53}" srcOrd="0" destOrd="0" presId="urn:microsoft.com/office/officeart/2018/2/layout/IconVerticalSolidList"/>
    <dgm:cxn modelId="{1D8573FF-4B91-4F3F-AFDB-ED51192717DB}" type="presOf" srcId="{8DEADF07-C767-43CC-9118-628570CCF3AB}" destId="{141409C8-A707-41DF-A4AC-1BE172AC0315}" srcOrd="0" destOrd="0" presId="urn:microsoft.com/office/officeart/2018/2/layout/IconVerticalSolidList"/>
    <dgm:cxn modelId="{74D2D08E-A6A6-4D6A-94A0-4C68957F58B9}" type="presParOf" srcId="{819E57CF-5D77-4E23-B7BD-D6D44CDF8DC9}" destId="{C56137E0-2012-4D65-B3F5-C30ACE4D6665}" srcOrd="0" destOrd="0" presId="urn:microsoft.com/office/officeart/2018/2/layout/IconVerticalSolidList"/>
    <dgm:cxn modelId="{DF765CF2-A9AA-4F73-BF96-3937E8F41EA3}" type="presParOf" srcId="{C56137E0-2012-4D65-B3F5-C30ACE4D6665}" destId="{6D5D44DB-2349-4352-A63A-98F496CBF503}" srcOrd="0" destOrd="0" presId="urn:microsoft.com/office/officeart/2018/2/layout/IconVerticalSolidList"/>
    <dgm:cxn modelId="{4BD3CDFE-B855-4E67-92D8-E75AD853BB4E}" type="presParOf" srcId="{C56137E0-2012-4D65-B3F5-C30ACE4D6665}" destId="{249FFC24-32A4-4E1A-8EA6-1CA43AAD8B5B}" srcOrd="1" destOrd="0" presId="urn:microsoft.com/office/officeart/2018/2/layout/IconVerticalSolidList"/>
    <dgm:cxn modelId="{6C237986-69D7-408D-ADD2-C0A2668378C8}" type="presParOf" srcId="{C56137E0-2012-4D65-B3F5-C30ACE4D6665}" destId="{9B69AC8A-B039-4886-9B9A-628051BA1348}" srcOrd="2" destOrd="0" presId="urn:microsoft.com/office/officeart/2018/2/layout/IconVerticalSolidList"/>
    <dgm:cxn modelId="{75C6B9EB-8372-4002-811A-673FE06B2FE3}" type="presParOf" srcId="{C56137E0-2012-4D65-B3F5-C30ACE4D6665}" destId="{8A7424E7-F77A-4C50-9C28-6E9D21855A53}" srcOrd="3" destOrd="0" presId="urn:microsoft.com/office/officeart/2018/2/layout/IconVerticalSolidList"/>
    <dgm:cxn modelId="{ACCD318A-CBE6-412C-B968-E6C9FFDF395B}" type="presParOf" srcId="{819E57CF-5D77-4E23-B7BD-D6D44CDF8DC9}" destId="{BAAF62D7-CE12-4F3E-8DCB-FC1488B6EF1B}" srcOrd="1" destOrd="0" presId="urn:microsoft.com/office/officeart/2018/2/layout/IconVerticalSolidList"/>
    <dgm:cxn modelId="{0DAE6E72-721A-41F1-897B-D9E18A8F4420}" type="presParOf" srcId="{819E57CF-5D77-4E23-B7BD-D6D44CDF8DC9}" destId="{B7407B68-E9E8-4AD6-9394-4159B4BDFF6A}" srcOrd="2" destOrd="0" presId="urn:microsoft.com/office/officeart/2018/2/layout/IconVerticalSolidList"/>
    <dgm:cxn modelId="{F97ABFBE-46FC-4F19-B802-76FAC40CBAFB}" type="presParOf" srcId="{B7407B68-E9E8-4AD6-9394-4159B4BDFF6A}" destId="{D6C5E855-77C3-4B8A-AD86-8CFE9796C316}" srcOrd="0" destOrd="0" presId="urn:microsoft.com/office/officeart/2018/2/layout/IconVerticalSolidList"/>
    <dgm:cxn modelId="{655E86B5-07DF-447D-BE10-E056513CBAE5}" type="presParOf" srcId="{B7407B68-E9E8-4AD6-9394-4159B4BDFF6A}" destId="{38205377-3737-4BB3-B843-EC38ED73703E}" srcOrd="1" destOrd="0" presId="urn:microsoft.com/office/officeart/2018/2/layout/IconVerticalSolidList"/>
    <dgm:cxn modelId="{21B5D668-11E0-4BF4-9849-F17D0F11B12D}" type="presParOf" srcId="{B7407B68-E9E8-4AD6-9394-4159B4BDFF6A}" destId="{FCCF4919-CCC2-4455-ACAE-13F86D231A5D}" srcOrd="2" destOrd="0" presId="urn:microsoft.com/office/officeart/2018/2/layout/IconVerticalSolidList"/>
    <dgm:cxn modelId="{C6006870-E336-44F1-8977-2A10814A1F7F}" type="presParOf" srcId="{B7407B68-E9E8-4AD6-9394-4159B4BDFF6A}" destId="{EF82853A-7C93-4953-8F4B-BC4B3B61F387}" srcOrd="3" destOrd="0" presId="urn:microsoft.com/office/officeart/2018/2/layout/IconVerticalSolidList"/>
    <dgm:cxn modelId="{89990E57-63CD-4C3E-9D00-56D1ECE0BDC5}" type="presParOf" srcId="{819E57CF-5D77-4E23-B7BD-D6D44CDF8DC9}" destId="{D4C7E8A9-1F26-419A-9C04-F5219DE1D0BF}" srcOrd="3" destOrd="0" presId="urn:microsoft.com/office/officeart/2018/2/layout/IconVerticalSolidList"/>
    <dgm:cxn modelId="{856A2177-9340-4B6D-8F31-993B88C3C6BA}" type="presParOf" srcId="{819E57CF-5D77-4E23-B7BD-D6D44CDF8DC9}" destId="{83E1B3BD-79DA-4CA8-84ED-D071FA123AB2}" srcOrd="4" destOrd="0" presId="urn:microsoft.com/office/officeart/2018/2/layout/IconVerticalSolidList"/>
    <dgm:cxn modelId="{6CCA6CC3-0F65-42B5-93D2-9E8FFA7BA619}" type="presParOf" srcId="{83E1B3BD-79DA-4CA8-84ED-D071FA123AB2}" destId="{857D7BFE-B532-40C2-B76B-A774D46C9389}" srcOrd="0" destOrd="0" presId="urn:microsoft.com/office/officeart/2018/2/layout/IconVerticalSolidList"/>
    <dgm:cxn modelId="{04B521E0-025A-4405-980C-E3002696AC4D}" type="presParOf" srcId="{83E1B3BD-79DA-4CA8-84ED-D071FA123AB2}" destId="{AB837BA0-F9A4-44DF-8FD6-F22DBD23A97E}" srcOrd="1" destOrd="0" presId="urn:microsoft.com/office/officeart/2018/2/layout/IconVerticalSolidList"/>
    <dgm:cxn modelId="{03755FE7-7B0E-4627-952D-44998F967543}" type="presParOf" srcId="{83E1B3BD-79DA-4CA8-84ED-D071FA123AB2}" destId="{453AEBE8-5F26-46DF-A1D1-C813A2AAA06E}" srcOrd="2" destOrd="0" presId="urn:microsoft.com/office/officeart/2018/2/layout/IconVerticalSolidList"/>
    <dgm:cxn modelId="{56C7E713-36CF-4065-9CBC-805C445503C1}" type="presParOf" srcId="{83E1B3BD-79DA-4CA8-84ED-D071FA123AB2}" destId="{141409C8-A707-41DF-A4AC-1BE172AC03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28E96F-4EA8-4007-B0E4-563C29332CD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7290E31-1E04-4923-9CF9-18C52AD6643F}">
      <dgm:prSet/>
      <dgm:spPr/>
      <dgm:t>
        <a:bodyPr/>
        <a:lstStyle/>
        <a:p>
          <a:r>
            <a:rPr lang="en-US" b="1" i="0" baseline="0" dirty="0"/>
            <a:t>shared</a:t>
          </a:r>
          <a:r>
            <a:rPr lang="en-US" b="0" i="0" baseline="0" dirty="0"/>
            <a:t> beliefs, values, practices, behaviors, and artifacts</a:t>
          </a:r>
          <a:endParaRPr lang="en-US" dirty="0"/>
        </a:p>
      </dgm:t>
    </dgm:pt>
    <dgm:pt modelId="{6F8D22B7-3C2A-4C5A-8FE4-8A4026E17E49}" type="parTrans" cxnId="{0232DC47-0310-4DBE-9208-8032FA739A20}">
      <dgm:prSet/>
      <dgm:spPr/>
      <dgm:t>
        <a:bodyPr/>
        <a:lstStyle/>
        <a:p>
          <a:endParaRPr lang="en-US"/>
        </a:p>
      </dgm:t>
    </dgm:pt>
    <dgm:pt modelId="{ADDD66A2-60CE-457E-8346-AA145ABC13F3}" type="sibTrans" cxnId="{0232DC47-0310-4DBE-9208-8032FA739A20}">
      <dgm:prSet/>
      <dgm:spPr/>
      <dgm:t>
        <a:bodyPr/>
        <a:lstStyle/>
        <a:p>
          <a:endParaRPr lang="en-US"/>
        </a:p>
      </dgm:t>
    </dgm:pt>
    <dgm:pt modelId="{FF8C0364-EB2F-4DBC-9D42-72EC62D525E7}">
      <dgm:prSet/>
      <dgm:spPr/>
      <dgm:t>
        <a:bodyPr/>
        <a:lstStyle/>
        <a:p>
          <a:r>
            <a:rPr lang="en-GB" b="0" i="0" baseline="0"/>
            <a:t>a system of </a:t>
          </a:r>
          <a:r>
            <a:rPr lang="en-GB" b="1" i="0" baseline="0"/>
            <a:t>symbols</a:t>
          </a:r>
          <a:endParaRPr lang="en-US"/>
        </a:p>
      </dgm:t>
    </dgm:pt>
    <dgm:pt modelId="{44D0345C-36DB-4754-AD84-1805B79E0E16}" type="parTrans" cxnId="{FE2A7377-7E47-4120-9877-480538748DBD}">
      <dgm:prSet/>
      <dgm:spPr/>
      <dgm:t>
        <a:bodyPr/>
        <a:lstStyle/>
        <a:p>
          <a:endParaRPr lang="en-US"/>
        </a:p>
      </dgm:t>
    </dgm:pt>
    <dgm:pt modelId="{79A5F9A0-D7A7-49A7-90DF-2516445CD767}" type="sibTrans" cxnId="{FE2A7377-7E47-4120-9877-480538748DBD}">
      <dgm:prSet/>
      <dgm:spPr/>
      <dgm:t>
        <a:bodyPr/>
        <a:lstStyle/>
        <a:p>
          <a:endParaRPr lang="en-US"/>
        </a:p>
      </dgm:t>
    </dgm:pt>
    <dgm:pt modelId="{C92725A6-9C04-4C98-8E66-92876D40614D}">
      <dgm:prSet/>
      <dgm:spPr/>
      <dgm:t>
        <a:bodyPr/>
        <a:lstStyle/>
        <a:p>
          <a:r>
            <a:rPr lang="en-US" b="0" i="0" baseline="0" dirty="0"/>
            <a:t>characterizes a </a:t>
          </a:r>
          <a:r>
            <a:rPr lang="en-US" b="1" i="0" baseline="0" dirty="0"/>
            <a:t>social</a:t>
          </a:r>
          <a:r>
            <a:rPr lang="en-US" b="0" i="0" baseline="0" dirty="0"/>
            <a:t> group</a:t>
          </a:r>
          <a:endParaRPr lang="en-US" dirty="0"/>
        </a:p>
      </dgm:t>
    </dgm:pt>
    <dgm:pt modelId="{E7767982-EF82-465C-B05C-C6B4067E2A2F}" type="parTrans" cxnId="{4BAF9A5A-55C0-462F-8338-86F85196A110}">
      <dgm:prSet/>
      <dgm:spPr/>
      <dgm:t>
        <a:bodyPr/>
        <a:lstStyle/>
        <a:p>
          <a:endParaRPr lang="en-US"/>
        </a:p>
      </dgm:t>
    </dgm:pt>
    <dgm:pt modelId="{86227C53-C1C7-45B2-AD03-3FEF61A6E794}" type="sibTrans" cxnId="{4BAF9A5A-55C0-462F-8338-86F85196A110}">
      <dgm:prSet/>
      <dgm:spPr/>
      <dgm:t>
        <a:bodyPr/>
        <a:lstStyle/>
        <a:p>
          <a:endParaRPr lang="en-US"/>
        </a:p>
      </dgm:t>
    </dgm:pt>
    <dgm:pt modelId="{8E84736F-69CB-4D74-B18B-FBC4715F4F50}">
      <dgm:prSet/>
      <dgm:spPr/>
      <dgm:t>
        <a:bodyPr/>
        <a:lstStyle/>
        <a:p>
          <a:r>
            <a:rPr lang="en-US" b="1" i="0" baseline="0"/>
            <a:t>learned</a:t>
          </a:r>
          <a:r>
            <a:rPr lang="en-US" b="0" i="0" baseline="0"/>
            <a:t>, not innate</a:t>
          </a:r>
          <a:endParaRPr lang="en-US"/>
        </a:p>
      </dgm:t>
    </dgm:pt>
    <dgm:pt modelId="{F5406D8F-DFD4-4E80-B046-642FCE724606}" type="parTrans" cxnId="{73EBC701-3E97-4508-8C40-ABB3789AA98C}">
      <dgm:prSet/>
      <dgm:spPr/>
      <dgm:t>
        <a:bodyPr/>
        <a:lstStyle/>
        <a:p>
          <a:endParaRPr lang="en-US"/>
        </a:p>
      </dgm:t>
    </dgm:pt>
    <dgm:pt modelId="{99931A09-FB6B-4C73-84C1-F3A695B20E28}" type="sibTrans" cxnId="{73EBC701-3E97-4508-8C40-ABB3789AA98C}">
      <dgm:prSet/>
      <dgm:spPr/>
      <dgm:t>
        <a:bodyPr/>
        <a:lstStyle/>
        <a:p>
          <a:endParaRPr lang="en-US"/>
        </a:p>
      </dgm:t>
    </dgm:pt>
    <dgm:pt modelId="{A818CF13-052F-463C-B317-EFC0E28BE35D}">
      <dgm:prSet/>
      <dgm:spPr/>
      <dgm:t>
        <a:bodyPr/>
        <a:lstStyle/>
        <a:p>
          <a:r>
            <a:rPr lang="en-US" b="0" i="0" baseline="0"/>
            <a:t>integrated with daily </a:t>
          </a:r>
          <a:r>
            <a:rPr lang="en-US" b="1" i="0" baseline="0"/>
            <a:t>experience</a:t>
          </a:r>
          <a:endParaRPr lang="en-US"/>
        </a:p>
      </dgm:t>
    </dgm:pt>
    <dgm:pt modelId="{8F37E946-7335-4BBA-B9F4-06D40CAB6792}" type="parTrans" cxnId="{28450D91-310A-4137-8F05-65ED24B0B66C}">
      <dgm:prSet/>
      <dgm:spPr/>
      <dgm:t>
        <a:bodyPr/>
        <a:lstStyle/>
        <a:p>
          <a:endParaRPr lang="en-US"/>
        </a:p>
      </dgm:t>
    </dgm:pt>
    <dgm:pt modelId="{7C666C22-69F5-47F0-AC49-DF6094FADF86}" type="sibTrans" cxnId="{28450D91-310A-4137-8F05-65ED24B0B66C}">
      <dgm:prSet/>
      <dgm:spPr/>
      <dgm:t>
        <a:bodyPr/>
        <a:lstStyle/>
        <a:p>
          <a:endParaRPr lang="en-US"/>
        </a:p>
      </dgm:t>
    </dgm:pt>
    <dgm:pt modelId="{67140742-3E05-4EB9-8DD8-4E1035E539C3}">
      <dgm:prSet/>
      <dgm:spPr/>
      <dgm:t>
        <a:bodyPr/>
        <a:lstStyle/>
        <a:p>
          <a:r>
            <a:rPr lang="en-US" b="1" i="0" baseline="0"/>
            <a:t>taken-for-granted</a:t>
          </a:r>
          <a:r>
            <a:rPr lang="en-US" b="0" i="0" baseline="0"/>
            <a:t> notions, rules, moralities, and behaviors</a:t>
          </a:r>
          <a:endParaRPr lang="en-US"/>
        </a:p>
      </dgm:t>
    </dgm:pt>
    <dgm:pt modelId="{360C12EE-C0F7-4AE7-B20F-180B8BEEFA8F}" type="parTrans" cxnId="{91C1F9FA-DCE3-4C4B-9A9B-E20A27CD5EF2}">
      <dgm:prSet/>
      <dgm:spPr/>
      <dgm:t>
        <a:bodyPr/>
        <a:lstStyle/>
        <a:p>
          <a:endParaRPr lang="en-US"/>
        </a:p>
      </dgm:t>
    </dgm:pt>
    <dgm:pt modelId="{1A3E4A44-73CC-431D-8410-880DDCBEE2F7}" type="sibTrans" cxnId="{91C1F9FA-DCE3-4C4B-9A9B-E20A27CD5EF2}">
      <dgm:prSet/>
      <dgm:spPr/>
      <dgm:t>
        <a:bodyPr/>
        <a:lstStyle/>
        <a:p>
          <a:endParaRPr lang="en-US"/>
        </a:p>
      </dgm:t>
    </dgm:pt>
    <dgm:pt modelId="{0AB3779C-581D-46E3-A259-268DABCC0450}">
      <dgm:prSet/>
      <dgm:spPr/>
      <dgm:t>
        <a:bodyPr/>
        <a:lstStyle/>
        <a:p>
          <a:r>
            <a:rPr lang="en-US" b="0" i="0" baseline="0" dirty="0"/>
            <a:t>dynamic</a:t>
          </a:r>
          <a:r>
            <a:rPr lang="en-US" b="1" i="0" baseline="0" dirty="0"/>
            <a:t> process</a:t>
          </a:r>
          <a:r>
            <a:rPr lang="en-US" b="0" i="0" baseline="0" dirty="0"/>
            <a:t> through which social meanings are constructed</a:t>
          </a:r>
          <a:endParaRPr lang="en-US" dirty="0"/>
        </a:p>
      </dgm:t>
    </dgm:pt>
    <dgm:pt modelId="{426D5D1F-95AC-4231-B9DE-732FCB7FF14C}" type="parTrans" cxnId="{C428584C-EE26-4405-9475-E115EC697165}">
      <dgm:prSet/>
      <dgm:spPr/>
      <dgm:t>
        <a:bodyPr/>
        <a:lstStyle/>
        <a:p>
          <a:endParaRPr lang="en-US"/>
        </a:p>
      </dgm:t>
    </dgm:pt>
    <dgm:pt modelId="{E6171EF9-F606-4C6A-BCF4-FC5474E40B35}" type="sibTrans" cxnId="{C428584C-EE26-4405-9475-E115EC697165}">
      <dgm:prSet/>
      <dgm:spPr/>
      <dgm:t>
        <a:bodyPr/>
        <a:lstStyle/>
        <a:p>
          <a:endParaRPr lang="en-US"/>
        </a:p>
      </dgm:t>
    </dgm:pt>
    <dgm:pt modelId="{FEB803C3-4BBA-4E0E-8C4D-26B3E9426CFF}" type="pres">
      <dgm:prSet presAssocID="{3028E96F-4EA8-4007-B0E4-563C29332CDE}" presName="vert0" presStyleCnt="0">
        <dgm:presLayoutVars>
          <dgm:dir/>
          <dgm:animOne val="branch"/>
          <dgm:animLvl val="lvl"/>
        </dgm:presLayoutVars>
      </dgm:prSet>
      <dgm:spPr/>
    </dgm:pt>
    <dgm:pt modelId="{36280C39-FA1B-4F54-90B5-785EB16EDD9E}" type="pres">
      <dgm:prSet presAssocID="{87290E31-1E04-4923-9CF9-18C52AD6643F}" presName="thickLine" presStyleLbl="alignNode1" presStyleIdx="0" presStyleCnt="7"/>
      <dgm:spPr/>
    </dgm:pt>
    <dgm:pt modelId="{43C23756-3852-472C-8733-25FEE9EA5463}" type="pres">
      <dgm:prSet presAssocID="{87290E31-1E04-4923-9CF9-18C52AD6643F}" presName="horz1" presStyleCnt="0"/>
      <dgm:spPr/>
    </dgm:pt>
    <dgm:pt modelId="{88758C91-F0C3-4029-8065-2D224FA5A9AB}" type="pres">
      <dgm:prSet presAssocID="{87290E31-1E04-4923-9CF9-18C52AD6643F}" presName="tx1" presStyleLbl="revTx" presStyleIdx="0" presStyleCnt="7"/>
      <dgm:spPr/>
    </dgm:pt>
    <dgm:pt modelId="{DE381E55-4194-4889-AE2D-943650398E8A}" type="pres">
      <dgm:prSet presAssocID="{87290E31-1E04-4923-9CF9-18C52AD6643F}" presName="vert1" presStyleCnt="0"/>
      <dgm:spPr/>
    </dgm:pt>
    <dgm:pt modelId="{255793A6-5200-4BE0-8282-5CA82BCAC26A}" type="pres">
      <dgm:prSet presAssocID="{FF8C0364-EB2F-4DBC-9D42-72EC62D525E7}" presName="thickLine" presStyleLbl="alignNode1" presStyleIdx="1" presStyleCnt="7"/>
      <dgm:spPr/>
    </dgm:pt>
    <dgm:pt modelId="{B95F12FC-5F20-42FB-A5B5-F9B9919CEA71}" type="pres">
      <dgm:prSet presAssocID="{FF8C0364-EB2F-4DBC-9D42-72EC62D525E7}" presName="horz1" presStyleCnt="0"/>
      <dgm:spPr/>
    </dgm:pt>
    <dgm:pt modelId="{01DC8A86-2A9B-45FC-84C4-43730005DEE7}" type="pres">
      <dgm:prSet presAssocID="{FF8C0364-EB2F-4DBC-9D42-72EC62D525E7}" presName="tx1" presStyleLbl="revTx" presStyleIdx="1" presStyleCnt="7"/>
      <dgm:spPr/>
    </dgm:pt>
    <dgm:pt modelId="{50843535-5B8A-4A14-8397-7EC6176FD126}" type="pres">
      <dgm:prSet presAssocID="{FF8C0364-EB2F-4DBC-9D42-72EC62D525E7}" presName="vert1" presStyleCnt="0"/>
      <dgm:spPr/>
    </dgm:pt>
    <dgm:pt modelId="{12D97FBF-2500-43D1-ABAF-2016233F95D7}" type="pres">
      <dgm:prSet presAssocID="{C92725A6-9C04-4C98-8E66-92876D40614D}" presName="thickLine" presStyleLbl="alignNode1" presStyleIdx="2" presStyleCnt="7"/>
      <dgm:spPr/>
    </dgm:pt>
    <dgm:pt modelId="{8F67C459-E28C-40B2-A1B8-6FEFF0247169}" type="pres">
      <dgm:prSet presAssocID="{C92725A6-9C04-4C98-8E66-92876D40614D}" presName="horz1" presStyleCnt="0"/>
      <dgm:spPr/>
    </dgm:pt>
    <dgm:pt modelId="{77AB52BD-66F7-4F9D-A0B3-CA69741D3C05}" type="pres">
      <dgm:prSet presAssocID="{C92725A6-9C04-4C98-8E66-92876D40614D}" presName="tx1" presStyleLbl="revTx" presStyleIdx="2" presStyleCnt="7"/>
      <dgm:spPr/>
    </dgm:pt>
    <dgm:pt modelId="{DB2D85C9-B356-4C61-81E9-4B5ABBED527A}" type="pres">
      <dgm:prSet presAssocID="{C92725A6-9C04-4C98-8E66-92876D40614D}" presName="vert1" presStyleCnt="0"/>
      <dgm:spPr/>
    </dgm:pt>
    <dgm:pt modelId="{B847351D-DC73-4530-82F9-8679A8DCA17E}" type="pres">
      <dgm:prSet presAssocID="{8E84736F-69CB-4D74-B18B-FBC4715F4F50}" presName="thickLine" presStyleLbl="alignNode1" presStyleIdx="3" presStyleCnt="7"/>
      <dgm:spPr/>
    </dgm:pt>
    <dgm:pt modelId="{51223B0F-FB83-4D42-BA94-304D64CE2F75}" type="pres">
      <dgm:prSet presAssocID="{8E84736F-69CB-4D74-B18B-FBC4715F4F50}" presName="horz1" presStyleCnt="0"/>
      <dgm:spPr/>
    </dgm:pt>
    <dgm:pt modelId="{EC36BFF6-E2E5-4CDA-A1C0-7D675BB5F997}" type="pres">
      <dgm:prSet presAssocID="{8E84736F-69CB-4D74-B18B-FBC4715F4F50}" presName="tx1" presStyleLbl="revTx" presStyleIdx="3" presStyleCnt="7"/>
      <dgm:spPr/>
    </dgm:pt>
    <dgm:pt modelId="{9084DE88-6546-46DA-B9E6-4B8FBBD76291}" type="pres">
      <dgm:prSet presAssocID="{8E84736F-69CB-4D74-B18B-FBC4715F4F50}" presName="vert1" presStyleCnt="0"/>
      <dgm:spPr/>
    </dgm:pt>
    <dgm:pt modelId="{C7EFC492-B55B-46B1-B67C-1AF9A7C5B5A0}" type="pres">
      <dgm:prSet presAssocID="{A818CF13-052F-463C-B317-EFC0E28BE35D}" presName="thickLine" presStyleLbl="alignNode1" presStyleIdx="4" presStyleCnt="7"/>
      <dgm:spPr/>
    </dgm:pt>
    <dgm:pt modelId="{C466C21F-6F75-4EAC-8CCB-2F0F20A7AD56}" type="pres">
      <dgm:prSet presAssocID="{A818CF13-052F-463C-B317-EFC0E28BE35D}" presName="horz1" presStyleCnt="0"/>
      <dgm:spPr/>
    </dgm:pt>
    <dgm:pt modelId="{DC5A5455-CF42-4E2A-9212-6BAF79107CBA}" type="pres">
      <dgm:prSet presAssocID="{A818CF13-052F-463C-B317-EFC0E28BE35D}" presName="tx1" presStyleLbl="revTx" presStyleIdx="4" presStyleCnt="7"/>
      <dgm:spPr/>
    </dgm:pt>
    <dgm:pt modelId="{D56C29CD-6B73-4C4A-BFBA-3B51590B7F5B}" type="pres">
      <dgm:prSet presAssocID="{A818CF13-052F-463C-B317-EFC0E28BE35D}" presName="vert1" presStyleCnt="0"/>
      <dgm:spPr/>
    </dgm:pt>
    <dgm:pt modelId="{F6A14094-D1AF-421A-95BE-E2A8549165B2}" type="pres">
      <dgm:prSet presAssocID="{67140742-3E05-4EB9-8DD8-4E1035E539C3}" presName="thickLine" presStyleLbl="alignNode1" presStyleIdx="5" presStyleCnt="7"/>
      <dgm:spPr/>
    </dgm:pt>
    <dgm:pt modelId="{0B041A8F-E8BD-45C4-893D-D6E94DA5386B}" type="pres">
      <dgm:prSet presAssocID="{67140742-3E05-4EB9-8DD8-4E1035E539C3}" presName="horz1" presStyleCnt="0"/>
      <dgm:spPr/>
    </dgm:pt>
    <dgm:pt modelId="{FA59B5E1-5949-4FBF-98F9-2C3C6E93A05E}" type="pres">
      <dgm:prSet presAssocID="{67140742-3E05-4EB9-8DD8-4E1035E539C3}" presName="tx1" presStyleLbl="revTx" presStyleIdx="5" presStyleCnt="7"/>
      <dgm:spPr/>
    </dgm:pt>
    <dgm:pt modelId="{C224EBA9-21B0-483C-8137-A51D9C153BE8}" type="pres">
      <dgm:prSet presAssocID="{67140742-3E05-4EB9-8DD8-4E1035E539C3}" presName="vert1" presStyleCnt="0"/>
      <dgm:spPr/>
    </dgm:pt>
    <dgm:pt modelId="{D83EA77B-D35B-4005-995F-E256A3303B0F}" type="pres">
      <dgm:prSet presAssocID="{0AB3779C-581D-46E3-A259-268DABCC0450}" presName="thickLine" presStyleLbl="alignNode1" presStyleIdx="6" presStyleCnt="7"/>
      <dgm:spPr/>
    </dgm:pt>
    <dgm:pt modelId="{42EB9F0F-08D4-45D9-9E4F-2359CEDB95C7}" type="pres">
      <dgm:prSet presAssocID="{0AB3779C-581D-46E3-A259-268DABCC0450}" presName="horz1" presStyleCnt="0"/>
      <dgm:spPr/>
    </dgm:pt>
    <dgm:pt modelId="{5AEB63E3-7E7E-41F6-A4EC-4A65B4C90076}" type="pres">
      <dgm:prSet presAssocID="{0AB3779C-581D-46E3-A259-268DABCC0450}" presName="tx1" presStyleLbl="revTx" presStyleIdx="6" presStyleCnt="7"/>
      <dgm:spPr/>
    </dgm:pt>
    <dgm:pt modelId="{8A417193-C980-4327-8C80-2881012B0A10}" type="pres">
      <dgm:prSet presAssocID="{0AB3779C-581D-46E3-A259-268DABCC0450}" presName="vert1" presStyleCnt="0"/>
      <dgm:spPr/>
    </dgm:pt>
  </dgm:ptLst>
  <dgm:cxnLst>
    <dgm:cxn modelId="{73EBC701-3E97-4508-8C40-ABB3789AA98C}" srcId="{3028E96F-4EA8-4007-B0E4-563C29332CDE}" destId="{8E84736F-69CB-4D74-B18B-FBC4715F4F50}" srcOrd="3" destOrd="0" parTransId="{F5406D8F-DFD4-4E80-B046-642FCE724606}" sibTransId="{99931A09-FB6B-4C73-84C1-F3A695B20E28}"/>
    <dgm:cxn modelId="{4F227D2A-5AE7-4924-88A3-33F1D06007A3}" type="presOf" srcId="{8E84736F-69CB-4D74-B18B-FBC4715F4F50}" destId="{EC36BFF6-E2E5-4CDA-A1C0-7D675BB5F997}" srcOrd="0" destOrd="0" presId="urn:microsoft.com/office/officeart/2008/layout/LinedList"/>
    <dgm:cxn modelId="{0232DC47-0310-4DBE-9208-8032FA739A20}" srcId="{3028E96F-4EA8-4007-B0E4-563C29332CDE}" destId="{87290E31-1E04-4923-9CF9-18C52AD6643F}" srcOrd="0" destOrd="0" parTransId="{6F8D22B7-3C2A-4C5A-8FE4-8A4026E17E49}" sibTransId="{ADDD66A2-60CE-457E-8346-AA145ABC13F3}"/>
    <dgm:cxn modelId="{C428584C-EE26-4405-9475-E115EC697165}" srcId="{3028E96F-4EA8-4007-B0E4-563C29332CDE}" destId="{0AB3779C-581D-46E3-A259-268DABCC0450}" srcOrd="6" destOrd="0" parTransId="{426D5D1F-95AC-4231-B9DE-732FCB7FF14C}" sibTransId="{E6171EF9-F606-4C6A-BCF4-FC5474E40B35}"/>
    <dgm:cxn modelId="{4C53CA6F-20BB-4AB9-B4A1-F2079474E9C4}" type="presOf" srcId="{87290E31-1E04-4923-9CF9-18C52AD6643F}" destId="{88758C91-F0C3-4029-8065-2D224FA5A9AB}" srcOrd="0" destOrd="0" presId="urn:microsoft.com/office/officeart/2008/layout/LinedList"/>
    <dgm:cxn modelId="{FE2A7377-7E47-4120-9877-480538748DBD}" srcId="{3028E96F-4EA8-4007-B0E4-563C29332CDE}" destId="{FF8C0364-EB2F-4DBC-9D42-72EC62D525E7}" srcOrd="1" destOrd="0" parTransId="{44D0345C-36DB-4754-AD84-1805B79E0E16}" sibTransId="{79A5F9A0-D7A7-49A7-90DF-2516445CD767}"/>
    <dgm:cxn modelId="{4BAF9A5A-55C0-462F-8338-86F85196A110}" srcId="{3028E96F-4EA8-4007-B0E4-563C29332CDE}" destId="{C92725A6-9C04-4C98-8E66-92876D40614D}" srcOrd="2" destOrd="0" parTransId="{E7767982-EF82-465C-B05C-C6B4067E2A2F}" sibTransId="{86227C53-C1C7-45B2-AD03-3FEF61A6E794}"/>
    <dgm:cxn modelId="{7EE2397B-F4C7-4BB6-B659-1618DB7EF72D}" type="presOf" srcId="{0AB3779C-581D-46E3-A259-268DABCC0450}" destId="{5AEB63E3-7E7E-41F6-A4EC-4A65B4C90076}" srcOrd="0" destOrd="0" presId="urn:microsoft.com/office/officeart/2008/layout/LinedList"/>
    <dgm:cxn modelId="{28450D91-310A-4137-8F05-65ED24B0B66C}" srcId="{3028E96F-4EA8-4007-B0E4-563C29332CDE}" destId="{A818CF13-052F-463C-B317-EFC0E28BE35D}" srcOrd="4" destOrd="0" parTransId="{8F37E946-7335-4BBA-B9F4-06D40CAB6792}" sibTransId="{7C666C22-69F5-47F0-AC49-DF6094FADF86}"/>
    <dgm:cxn modelId="{6CD23898-7052-43EB-B438-EDED788BEA5D}" type="presOf" srcId="{FF8C0364-EB2F-4DBC-9D42-72EC62D525E7}" destId="{01DC8A86-2A9B-45FC-84C4-43730005DEE7}" srcOrd="0" destOrd="0" presId="urn:microsoft.com/office/officeart/2008/layout/LinedList"/>
    <dgm:cxn modelId="{4DC8AEB7-BBBF-4055-B3C5-C5E1BE804CAB}" type="presOf" srcId="{A818CF13-052F-463C-B317-EFC0E28BE35D}" destId="{DC5A5455-CF42-4E2A-9212-6BAF79107CBA}" srcOrd="0" destOrd="0" presId="urn:microsoft.com/office/officeart/2008/layout/LinedList"/>
    <dgm:cxn modelId="{F5E8B2B7-B428-441A-8D9B-A871B11EAF3B}" type="presOf" srcId="{3028E96F-4EA8-4007-B0E4-563C29332CDE}" destId="{FEB803C3-4BBA-4E0E-8C4D-26B3E9426CFF}" srcOrd="0" destOrd="0" presId="urn:microsoft.com/office/officeart/2008/layout/LinedList"/>
    <dgm:cxn modelId="{2FECDAE3-93EF-45A8-9A34-72779EEB9B3F}" type="presOf" srcId="{C92725A6-9C04-4C98-8E66-92876D40614D}" destId="{77AB52BD-66F7-4F9D-A0B3-CA69741D3C05}" srcOrd="0" destOrd="0" presId="urn:microsoft.com/office/officeart/2008/layout/LinedList"/>
    <dgm:cxn modelId="{C5199DEC-659A-42B7-9109-37FB91F4EA65}" type="presOf" srcId="{67140742-3E05-4EB9-8DD8-4E1035E539C3}" destId="{FA59B5E1-5949-4FBF-98F9-2C3C6E93A05E}" srcOrd="0" destOrd="0" presId="urn:microsoft.com/office/officeart/2008/layout/LinedList"/>
    <dgm:cxn modelId="{91C1F9FA-DCE3-4C4B-9A9B-E20A27CD5EF2}" srcId="{3028E96F-4EA8-4007-B0E4-563C29332CDE}" destId="{67140742-3E05-4EB9-8DD8-4E1035E539C3}" srcOrd="5" destOrd="0" parTransId="{360C12EE-C0F7-4AE7-B20F-180B8BEEFA8F}" sibTransId="{1A3E4A44-73CC-431D-8410-880DDCBEE2F7}"/>
    <dgm:cxn modelId="{B2E8EC1A-C196-470F-BD67-1AD658242FD9}" type="presParOf" srcId="{FEB803C3-4BBA-4E0E-8C4D-26B3E9426CFF}" destId="{36280C39-FA1B-4F54-90B5-785EB16EDD9E}" srcOrd="0" destOrd="0" presId="urn:microsoft.com/office/officeart/2008/layout/LinedList"/>
    <dgm:cxn modelId="{8212A0CA-A6B5-4AD3-95C7-98201AEB4FDC}" type="presParOf" srcId="{FEB803C3-4BBA-4E0E-8C4D-26B3E9426CFF}" destId="{43C23756-3852-472C-8733-25FEE9EA5463}" srcOrd="1" destOrd="0" presId="urn:microsoft.com/office/officeart/2008/layout/LinedList"/>
    <dgm:cxn modelId="{3E5FA2C9-BD64-4961-947F-FD44EF500D26}" type="presParOf" srcId="{43C23756-3852-472C-8733-25FEE9EA5463}" destId="{88758C91-F0C3-4029-8065-2D224FA5A9AB}" srcOrd="0" destOrd="0" presId="urn:microsoft.com/office/officeart/2008/layout/LinedList"/>
    <dgm:cxn modelId="{BA05CFC0-A7B1-4FAD-A35F-60892B329E74}" type="presParOf" srcId="{43C23756-3852-472C-8733-25FEE9EA5463}" destId="{DE381E55-4194-4889-AE2D-943650398E8A}" srcOrd="1" destOrd="0" presId="urn:microsoft.com/office/officeart/2008/layout/LinedList"/>
    <dgm:cxn modelId="{7A222038-614A-43E4-8BD1-AAE98BB8F076}" type="presParOf" srcId="{FEB803C3-4BBA-4E0E-8C4D-26B3E9426CFF}" destId="{255793A6-5200-4BE0-8282-5CA82BCAC26A}" srcOrd="2" destOrd="0" presId="urn:microsoft.com/office/officeart/2008/layout/LinedList"/>
    <dgm:cxn modelId="{B7DEA6E2-9DFC-45F0-80A8-82A510C9C565}" type="presParOf" srcId="{FEB803C3-4BBA-4E0E-8C4D-26B3E9426CFF}" destId="{B95F12FC-5F20-42FB-A5B5-F9B9919CEA71}" srcOrd="3" destOrd="0" presId="urn:microsoft.com/office/officeart/2008/layout/LinedList"/>
    <dgm:cxn modelId="{8CFF1889-65E1-4E16-BBCF-1697798E33C7}" type="presParOf" srcId="{B95F12FC-5F20-42FB-A5B5-F9B9919CEA71}" destId="{01DC8A86-2A9B-45FC-84C4-43730005DEE7}" srcOrd="0" destOrd="0" presId="urn:microsoft.com/office/officeart/2008/layout/LinedList"/>
    <dgm:cxn modelId="{4E6DEBD4-A611-42BC-AD78-EDAA95F9B666}" type="presParOf" srcId="{B95F12FC-5F20-42FB-A5B5-F9B9919CEA71}" destId="{50843535-5B8A-4A14-8397-7EC6176FD126}" srcOrd="1" destOrd="0" presId="urn:microsoft.com/office/officeart/2008/layout/LinedList"/>
    <dgm:cxn modelId="{CDEE8EA5-26A6-4F57-8844-345B037CEBCC}" type="presParOf" srcId="{FEB803C3-4BBA-4E0E-8C4D-26B3E9426CFF}" destId="{12D97FBF-2500-43D1-ABAF-2016233F95D7}" srcOrd="4" destOrd="0" presId="urn:microsoft.com/office/officeart/2008/layout/LinedList"/>
    <dgm:cxn modelId="{0F04CB95-6DED-4A8D-A4A9-E45E27C2B467}" type="presParOf" srcId="{FEB803C3-4BBA-4E0E-8C4D-26B3E9426CFF}" destId="{8F67C459-E28C-40B2-A1B8-6FEFF0247169}" srcOrd="5" destOrd="0" presId="urn:microsoft.com/office/officeart/2008/layout/LinedList"/>
    <dgm:cxn modelId="{F8E84D65-BD9B-4CA6-9475-06F05F4C4661}" type="presParOf" srcId="{8F67C459-E28C-40B2-A1B8-6FEFF0247169}" destId="{77AB52BD-66F7-4F9D-A0B3-CA69741D3C05}" srcOrd="0" destOrd="0" presId="urn:microsoft.com/office/officeart/2008/layout/LinedList"/>
    <dgm:cxn modelId="{35788410-1E9C-4DE4-853E-D850B6B1B938}" type="presParOf" srcId="{8F67C459-E28C-40B2-A1B8-6FEFF0247169}" destId="{DB2D85C9-B356-4C61-81E9-4B5ABBED527A}" srcOrd="1" destOrd="0" presId="urn:microsoft.com/office/officeart/2008/layout/LinedList"/>
    <dgm:cxn modelId="{7C87D315-DC17-4169-A494-69E681149A8B}" type="presParOf" srcId="{FEB803C3-4BBA-4E0E-8C4D-26B3E9426CFF}" destId="{B847351D-DC73-4530-82F9-8679A8DCA17E}" srcOrd="6" destOrd="0" presId="urn:microsoft.com/office/officeart/2008/layout/LinedList"/>
    <dgm:cxn modelId="{941BF8BC-5E68-44E3-8BC8-271AE57BF482}" type="presParOf" srcId="{FEB803C3-4BBA-4E0E-8C4D-26B3E9426CFF}" destId="{51223B0F-FB83-4D42-BA94-304D64CE2F75}" srcOrd="7" destOrd="0" presId="urn:microsoft.com/office/officeart/2008/layout/LinedList"/>
    <dgm:cxn modelId="{E6C9DC72-F2F4-4FAE-986C-D626D548A07E}" type="presParOf" srcId="{51223B0F-FB83-4D42-BA94-304D64CE2F75}" destId="{EC36BFF6-E2E5-4CDA-A1C0-7D675BB5F997}" srcOrd="0" destOrd="0" presId="urn:microsoft.com/office/officeart/2008/layout/LinedList"/>
    <dgm:cxn modelId="{35305D89-28EC-4AFC-B4AA-AA56979DC19F}" type="presParOf" srcId="{51223B0F-FB83-4D42-BA94-304D64CE2F75}" destId="{9084DE88-6546-46DA-B9E6-4B8FBBD76291}" srcOrd="1" destOrd="0" presId="urn:microsoft.com/office/officeart/2008/layout/LinedList"/>
    <dgm:cxn modelId="{11F8C963-F717-46FE-93E5-CA65B9C94FA9}" type="presParOf" srcId="{FEB803C3-4BBA-4E0E-8C4D-26B3E9426CFF}" destId="{C7EFC492-B55B-46B1-B67C-1AF9A7C5B5A0}" srcOrd="8" destOrd="0" presId="urn:microsoft.com/office/officeart/2008/layout/LinedList"/>
    <dgm:cxn modelId="{D0AD7AF7-10AD-4293-BB49-0FAE78C0DE63}" type="presParOf" srcId="{FEB803C3-4BBA-4E0E-8C4D-26B3E9426CFF}" destId="{C466C21F-6F75-4EAC-8CCB-2F0F20A7AD56}" srcOrd="9" destOrd="0" presId="urn:microsoft.com/office/officeart/2008/layout/LinedList"/>
    <dgm:cxn modelId="{987E9A57-3B6E-486B-80CC-CFD7AB7CA90B}" type="presParOf" srcId="{C466C21F-6F75-4EAC-8CCB-2F0F20A7AD56}" destId="{DC5A5455-CF42-4E2A-9212-6BAF79107CBA}" srcOrd="0" destOrd="0" presId="urn:microsoft.com/office/officeart/2008/layout/LinedList"/>
    <dgm:cxn modelId="{C9685E49-F99B-47D3-B42C-FDEF27D4E4B0}" type="presParOf" srcId="{C466C21F-6F75-4EAC-8CCB-2F0F20A7AD56}" destId="{D56C29CD-6B73-4C4A-BFBA-3B51590B7F5B}" srcOrd="1" destOrd="0" presId="urn:microsoft.com/office/officeart/2008/layout/LinedList"/>
    <dgm:cxn modelId="{71E986E2-78DE-4A02-81AD-ABB80C588906}" type="presParOf" srcId="{FEB803C3-4BBA-4E0E-8C4D-26B3E9426CFF}" destId="{F6A14094-D1AF-421A-95BE-E2A8549165B2}" srcOrd="10" destOrd="0" presId="urn:microsoft.com/office/officeart/2008/layout/LinedList"/>
    <dgm:cxn modelId="{34B5DD48-322E-42E4-B7F6-A3AE90B83005}" type="presParOf" srcId="{FEB803C3-4BBA-4E0E-8C4D-26B3E9426CFF}" destId="{0B041A8F-E8BD-45C4-893D-D6E94DA5386B}" srcOrd="11" destOrd="0" presId="urn:microsoft.com/office/officeart/2008/layout/LinedList"/>
    <dgm:cxn modelId="{7CC9FF33-8BF7-4C23-8C85-A2C7D3ACC126}" type="presParOf" srcId="{0B041A8F-E8BD-45C4-893D-D6E94DA5386B}" destId="{FA59B5E1-5949-4FBF-98F9-2C3C6E93A05E}" srcOrd="0" destOrd="0" presId="urn:microsoft.com/office/officeart/2008/layout/LinedList"/>
    <dgm:cxn modelId="{DAE0B4C6-3287-4FC7-A4BA-12EEB4209748}" type="presParOf" srcId="{0B041A8F-E8BD-45C4-893D-D6E94DA5386B}" destId="{C224EBA9-21B0-483C-8137-A51D9C153BE8}" srcOrd="1" destOrd="0" presId="urn:microsoft.com/office/officeart/2008/layout/LinedList"/>
    <dgm:cxn modelId="{C3670F86-C09D-4927-802A-0074D7A766CC}" type="presParOf" srcId="{FEB803C3-4BBA-4E0E-8C4D-26B3E9426CFF}" destId="{D83EA77B-D35B-4005-995F-E256A3303B0F}" srcOrd="12" destOrd="0" presId="urn:microsoft.com/office/officeart/2008/layout/LinedList"/>
    <dgm:cxn modelId="{6B7EF3BA-2BE3-4A70-8CE4-4E03822EDAA8}" type="presParOf" srcId="{FEB803C3-4BBA-4E0E-8C4D-26B3E9426CFF}" destId="{42EB9F0F-08D4-45D9-9E4F-2359CEDB95C7}" srcOrd="13" destOrd="0" presId="urn:microsoft.com/office/officeart/2008/layout/LinedList"/>
    <dgm:cxn modelId="{5C8C55E1-3AB4-4EA5-8023-6E8CCC8DF635}" type="presParOf" srcId="{42EB9F0F-08D4-45D9-9E4F-2359CEDB95C7}" destId="{5AEB63E3-7E7E-41F6-A4EC-4A65B4C90076}" srcOrd="0" destOrd="0" presId="urn:microsoft.com/office/officeart/2008/layout/LinedList"/>
    <dgm:cxn modelId="{94530BEE-B5D1-4932-8E0D-9036DFED72E6}" type="presParOf" srcId="{42EB9F0F-08D4-45D9-9E4F-2359CEDB95C7}" destId="{8A417193-C980-4327-8C80-2881012B0A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BABE0A-8C63-496B-8F0F-EFDA149234B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4C7917D-AF7E-4FF0-A1F5-2ED22830019D}">
      <dgm:prSet/>
      <dgm:spPr/>
      <dgm:t>
        <a:bodyPr/>
        <a:lstStyle/>
        <a:p>
          <a:r>
            <a:rPr lang="en-GB" b="1" i="0"/>
            <a:t>Linguistic variation</a:t>
          </a:r>
          <a:endParaRPr lang="en-US"/>
        </a:p>
      </dgm:t>
    </dgm:pt>
    <dgm:pt modelId="{B66989F4-ACA9-4615-848C-C5FD518245D2}" type="parTrans" cxnId="{D4433648-A759-4B60-B5F1-83DEF30591AA}">
      <dgm:prSet/>
      <dgm:spPr/>
      <dgm:t>
        <a:bodyPr/>
        <a:lstStyle/>
        <a:p>
          <a:endParaRPr lang="en-US"/>
        </a:p>
      </dgm:t>
    </dgm:pt>
    <dgm:pt modelId="{B974389A-0156-4305-8657-A5A34E6D0946}" type="sibTrans" cxnId="{D4433648-A759-4B60-B5F1-83DEF30591AA}">
      <dgm:prSet/>
      <dgm:spPr/>
      <dgm:t>
        <a:bodyPr/>
        <a:lstStyle/>
        <a:p>
          <a:endParaRPr lang="en-US"/>
        </a:p>
      </dgm:t>
    </dgm:pt>
    <dgm:pt modelId="{91C6EDB3-BDAB-4C58-B515-A6A74ADEA0FF}">
      <dgm:prSet/>
      <dgm:spPr/>
      <dgm:t>
        <a:bodyPr/>
        <a:lstStyle/>
        <a:p>
          <a:r>
            <a:rPr lang="en-GB" b="0" i="0"/>
            <a:t>Idiolect</a:t>
          </a:r>
          <a:endParaRPr lang="en-US"/>
        </a:p>
      </dgm:t>
    </dgm:pt>
    <dgm:pt modelId="{80F92C02-BF39-44C5-9C60-E53471DD4764}" type="parTrans" cxnId="{444E2AA2-6430-47C1-A775-E1B256F28707}">
      <dgm:prSet/>
      <dgm:spPr/>
      <dgm:t>
        <a:bodyPr/>
        <a:lstStyle/>
        <a:p>
          <a:endParaRPr lang="en-US"/>
        </a:p>
      </dgm:t>
    </dgm:pt>
    <dgm:pt modelId="{BA481BD5-4AAF-483B-AD30-FD38C738AFE7}" type="sibTrans" cxnId="{444E2AA2-6430-47C1-A775-E1B256F28707}">
      <dgm:prSet/>
      <dgm:spPr/>
      <dgm:t>
        <a:bodyPr/>
        <a:lstStyle/>
        <a:p>
          <a:endParaRPr lang="en-US"/>
        </a:p>
      </dgm:t>
    </dgm:pt>
    <dgm:pt modelId="{8B17F986-C3BD-4067-A814-85BA2A9261CF}">
      <dgm:prSet/>
      <dgm:spPr/>
      <dgm:t>
        <a:bodyPr/>
        <a:lstStyle/>
        <a:p>
          <a:r>
            <a:rPr lang="en-GB" b="0" i="0"/>
            <a:t>Sociolect</a:t>
          </a:r>
          <a:endParaRPr lang="en-US"/>
        </a:p>
      </dgm:t>
    </dgm:pt>
    <dgm:pt modelId="{824EFB50-00A9-4172-8C9E-3A59C5C08665}" type="parTrans" cxnId="{31FC529A-CB77-4CC0-B800-D313867A1351}">
      <dgm:prSet/>
      <dgm:spPr/>
      <dgm:t>
        <a:bodyPr/>
        <a:lstStyle/>
        <a:p>
          <a:endParaRPr lang="en-US"/>
        </a:p>
      </dgm:t>
    </dgm:pt>
    <dgm:pt modelId="{3C716E45-4768-49B0-8176-0723AC26BD56}" type="sibTrans" cxnId="{31FC529A-CB77-4CC0-B800-D313867A1351}">
      <dgm:prSet/>
      <dgm:spPr/>
      <dgm:t>
        <a:bodyPr/>
        <a:lstStyle/>
        <a:p>
          <a:endParaRPr lang="en-US"/>
        </a:p>
      </dgm:t>
    </dgm:pt>
    <dgm:pt modelId="{62AAB6F0-7264-416F-8A07-85C44BFBC617}">
      <dgm:prSet/>
      <dgm:spPr/>
      <dgm:t>
        <a:bodyPr/>
        <a:lstStyle/>
        <a:p>
          <a:r>
            <a:rPr lang="en-GB" b="0" i="0"/>
            <a:t>Dialect</a:t>
          </a:r>
          <a:endParaRPr lang="en-US"/>
        </a:p>
      </dgm:t>
    </dgm:pt>
    <dgm:pt modelId="{06BD0454-F3F6-4455-BCFD-78CB3DD89B11}" type="parTrans" cxnId="{E7435FE1-0A70-4C0D-830F-464EE807AA24}">
      <dgm:prSet/>
      <dgm:spPr/>
      <dgm:t>
        <a:bodyPr/>
        <a:lstStyle/>
        <a:p>
          <a:endParaRPr lang="en-US"/>
        </a:p>
      </dgm:t>
    </dgm:pt>
    <dgm:pt modelId="{40FA17FF-8AD7-4BEF-9CB8-962B09E083DB}" type="sibTrans" cxnId="{E7435FE1-0A70-4C0D-830F-464EE807AA24}">
      <dgm:prSet/>
      <dgm:spPr/>
      <dgm:t>
        <a:bodyPr/>
        <a:lstStyle/>
        <a:p>
          <a:endParaRPr lang="en-US"/>
        </a:p>
      </dgm:t>
    </dgm:pt>
    <dgm:pt modelId="{B0FEDAEE-5481-4555-BC89-110C8AA731A6}">
      <dgm:prSet/>
      <dgm:spPr/>
      <dgm:t>
        <a:bodyPr/>
        <a:lstStyle/>
        <a:p>
          <a:r>
            <a:rPr lang="en-GB" b="0" i="0"/>
            <a:t>Standardized language</a:t>
          </a:r>
          <a:endParaRPr lang="en-US"/>
        </a:p>
      </dgm:t>
    </dgm:pt>
    <dgm:pt modelId="{BDCEE088-EC17-439C-829E-0215869FA55E}" type="parTrans" cxnId="{8961E9DF-28BA-4A69-8B60-D9BCE8AE647C}">
      <dgm:prSet/>
      <dgm:spPr/>
      <dgm:t>
        <a:bodyPr/>
        <a:lstStyle/>
        <a:p>
          <a:endParaRPr lang="en-US"/>
        </a:p>
      </dgm:t>
    </dgm:pt>
    <dgm:pt modelId="{739FB24C-B192-4FCA-AB8D-3363528FB2EC}" type="sibTrans" cxnId="{8961E9DF-28BA-4A69-8B60-D9BCE8AE647C}">
      <dgm:prSet/>
      <dgm:spPr/>
      <dgm:t>
        <a:bodyPr/>
        <a:lstStyle/>
        <a:p>
          <a:endParaRPr lang="en-US"/>
        </a:p>
      </dgm:t>
    </dgm:pt>
    <dgm:pt modelId="{F289BA75-F5B8-485B-A86C-84DC83146038}">
      <dgm:prSet/>
      <dgm:spPr/>
      <dgm:t>
        <a:bodyPr/>
        <a:lstStyle/>
        <a:p>
          <a:r>
            <a:rPr lang="en-GB" b="0" i="0"/>
            <a:t>Language groups and families</a:t>
          </a:r>
          <a:endParaRPr lang="en-US"/>
        </a:p>
      </dgm:t>
    </dgm:pt>
    <dgm:pt modelId="{C4341A47-BBF7-4DC8-94BD-5B9D3CDF7EB3}" type="parTrans" cxnId="{C12C2CBD-1B0B-45DE-8797-327B6CF17DB9}">
      <dgm:prSet/>
      <dgm:spPr/>
      <dgm:t>
        <a:bodyPr/>
        <a:lstStyle/>
        <a:p>
          <a:endParaRPr lang="en-US"/>
        </a:p>
      </dgm:t>
    </dgm:pt>
    <dgm:pt modelId="{2929E7CB-D519-4385-B63C-2C863A9928E5}" type="sibTrans" cxnId="{C12C2CBD-1B0B-45DE-8797-327B6CF17DB9}">
      <dgm:prSet/>
      <dgm:spPr/>
      <dgm:t>
        <a:bodyPr/>
        <a:lstStyle/>
        <a:p>
          <a:endParaRPr lang="en-US"/>
        </a:p>
      </dgm:t>
    </dgm:pt>
    <dgm:pt modelId="{802FAFBB-14D1-4AB7-85D4-02AE410AA3BC}">
      <dgm:prSet/>
      <dgm:spPr/>
      <dgm:t>
        <a:bodyPr/>
        <a:lstStyle/>
        <a:p>
          <a:r>
            <a:rPr lang="en-GB" b="1" i="0"/>
            <a:t>Cultural variation</a:t>
          </a:r>
          <a:endParaRPr lang="en-US"/>
        </a:p>
      </dgm:t>
    </dgm:pt>
    <dgm:pt modelId="{91DFBC90-289A-4B50-89AC-1AC2B573FE42}" type="parTrans" cxnId="{3868D638-E736-4DC1-8FC9-586CC222C199}">
      <dgm:prSet/>
      <dgm:spPr/>
      <dgm:t>
        <a:bodyPr/>
        <a:lstStyle/>
        <a:p>
          <a:endParaRPr lang="en-US"/>
        </a:p>
      </dgm:t>
    </dgm:pt>
    <dgm:pt modelId="{3A072AE6-B44D-4415-8181-6F75E61ED359}" type="sibTrans" cxnId="{3868D638-E736-4DC1-8FC9-586CC222C199}">
      <dgm:prSet/>
      <dgm:spPr/>
      <dgm:t>
        <a:bodyPr/>
        <a:lstStyle/>
        <a:p>
          <a:endParaRPr lang="en-US"/>
        </a:p>
      </dgm:t>
    </dgm:pt>
    <dgm:pt modelId="{95D82FE1-2F72-4AF5-B0D3-0E1A27BFE771}">
      <dgm:prSet/>
      <dgm:spPr/>
      <dgm:t>
        <a:bodyPr/>
        <a:lstStyle/>
        <a:p>
          <a:r>
            <a:rPr lang="en-GB" b="0" i="0"/>
            <a:t>Individual, personality</a:t>
          </a:r>
          <a:endParaRPr lang="en-US"/>
        </a:p>
      </dgm:t>
    </dgm:pt>
    <dgm:pt modelId="{DDDA0E6D-C5BE-4974-A7B5-6EB00137E656}" type="parTrans" cxnId="{B87FD6DA-5330-449B-91AD-DD12411A1F43}">
      <dgm:prSet/>
      <dgm:spPr/>
      <dgm:t>
        <a:bodyPr/>
        <a:lstStyle/>
        <a:p>
          <a:endParaRPr lang="en-US"/>
        </a:p>
      </dgm:t>
    </dgm:pt>
    <dgm:pt modelId="{2223375E-5205-448F-966F-86AF8C56A2BA}" type="sibTrans" cxnId="{B87FD6DA-5330-449B-91AD-DD12411A1F43}">
      <dgm:prSet/>
      <dgm:spPr/>
      <dgm:t>
        <a:bodyPr/>
        <a:lstStyle/>
        <a:p>
          <a:endParaRPr lang="en-US"/>
        </a:p>
      </dgm:t>
    </dgm:pt>
    <dgm:pt modelId="{671BE5C2-EFAA-43EB-99B3-03409A09CFA7}">
      <dgm:prSet/>
      <dgm:spPr/>
      <dgm:t>
        <a:bodyPr/>
        <a:lstStyle/>
        <a:p>
          <a:r>
            <a:rPr lang="en-GB" b="0" i="0"/>
            <a:t>Social group</a:t>
          </a:r>
          <a:endParaRPr lang="en-US"/>
        </a:p>
      </dgm:t>
    </dgm:pt>
    <dgm:pt modelId="{94E0D23E-27BF-4629-B0F4-7EEDD3614BAB}" type="parTrans" cxnId="{8A907652-7F22-4016-8401-8ED0DB68FF0F}">
      <dgm:prSet/>
      <dgm:spPr/>
      <dgm:t>
        <a:bodyPr/>
        <a:lstStyle/>
        <a:p>
          <a:endParaRPr lang="en-US"/>
        </a:p>
      </dgm:t>
    </dgm:pt>
    <dgm:pt modelId="{1B334B5C-F147-4296-8000-772311C5CE49}" type="sibTrans" cxnId="{8A907652-7F22-4016-8401-8ED0DB68FF0F}">
      <dgm:prSet/>
      <dgm:spPr/>
      <dgm:t>
        <a:bodyPr/>
        <a:lstStyle/>
        <a:p>
          <a:endParaRPr lang="en-US"/>
        </a:p>
      </dgm:t>
    </dgm:pt>
    <dgm:pt modelId="{22CDA8EC-DB87-4027-955A-E4F33ACA12DF}">
      <dgm:prSet/>
      <dgm:spPr/>
      <dgm:t>
        <a:bodyPr/>
        <a:lstStyle/>
        <a:p>
          <a:r>
            <a:rPr lang="en-GB" b="0" i="0"/>
            <a:t>Geographical region</a:t>
          </a:r>
          <a:endParaRPr lang="en-US"/>
        </a:p>
      </dgm:t>
    </dgm:pt>
    <dgm:pt modelId="{718599D5-DFBF-433C-A2EB-FBD0E9042D46}" type="parTrans" cxnId="{8AC1ABBC-1201-43C4-A737-BDEA57C0F9EC}">
      <dgm:prSet/>
      <dgm:spPr/>
      <dgm:t>
        <a:bodyPr/>
        <a:lstStyle/>
        <a:p>
          <a:endParaRPr lang="en-US"/>
        </a:p>
      </dgm:t>
    </dgm:pt>
    <dgm:pt modelId="{253A6A5A-984F-4500-9658-8989FDEB1C74}" type="sibTrans" cxnId="{8AC1ABBC-1201-43C4-A737-BDEA57C0F9EC}">
      <dgm:prSet/>
      <dgm:spPr/>
      <dgm:t>
        <a:bodyPr/>
        <a:lstStyle/>
        <a:p>
          <a:endParaRPr lang="en-US"/>
        </a:p>
      </dgm:t>
    </dgm:pt>
    <dgm:pt modelId="{988EB0F5-6F1B-4049-9E9D-FF1D63DD3F99}">
      <dgm:prSet/>
      <dgm:spPr/>
      <dgm:t>
        <a:bodyPr/>
        <a:lstStyle/>
        <a:p>
          <a:r>
            <a:rPr lang="en-GB" b="0" i="0"/>
            <a:t>Country, national culture</a:t>
          </a:r>
          <a:endParaRPr lang="en-US"/>
        </a:p>
      </dgm:t>
    </dgm:pt>
    <dgm:pt modelId="{468855C3-9CD0-4166-93B8-4CCCB8B75E68}" type="parTrans" cxnId="{E3B99B06-BDEC-42BD-A8F8-5251DAA683ED}">
      <dgm:prSet/>
      <dgm:spPr/>
      <dgm:t>
        <a:bodyPr/>
        <a:lstStyle/>
        <a:p>
          <a:endParaRPr lang="en-US"/>
        </a:p>
      </dgm:t>
    </dgm:pt>
    <dgm:pt modelId="{D21611A8-0476-456C-A6DE-A595D17FAD35}" type="sibTrans" cxnId="{E3B99B06-BDEC-42BD-A8F8-5251DAA683ED}">
      <dgm:prSet/>
      <dgm:spPr/>
      <dgm:t>
        <a:bodyPr/>
        <a:lstStyle/>
        <a:p>
          <a:endParaRPr lang="en-US"/>
        </a:p>
      </dgm:t>
    </dgm:pt>
    <dgm:pt modelId="{A9F626A1-50D5-4085-AEF7-A893D2517191}">
      <dgm:prSet/>
      <dgm:spPr/>
      <dgm:t>
        <a:bodyPr/>
        <a:lstStyle/>
        <a:p>
          <a:r>
            <a:rPr lang="en-GB" b="0" i="0" dirty="0"/>
            <a:t>Global cultural community</a:t>
          </a:r>
          <a:endParaRPr lang="en-US" dirty="0"/>
        </a:p>
      </dgm:t>
    </dgm:pt>
    <dgm:pt modelId="{8A5F0A94-5E90-458B-BE45-3F99864C2CC1}" type="parTrans" cxnId="{92001F18-3C09-4B45-850B-E077534EC2C8}">
      <dgm:prSet/>
      <dgm:spPr/>
      <dgm:t>
        <a:bodyPr/>
        <a:lstStyle/>
        <a:p>
          <a:endParaRPr lang="en-US"/>
        </a:p>
      </dgm:t>
    </dgm:pt>
    <dgm:pt modelId="{00854D61-B018-4900-B0B1-63DE0C83FDE7}" type="sibTrans" cxnId="{92001F18-3C09-4B45-850B-E077534EC2C8}">
      <dgm:prSet/>
      <dgm:spPr/>
      <dgm:t>
        <a:bodyPr/>
        <a:lstStyle/>
        <a:p>
          <a:endParaRPr lang="en-US"/>
        </a:p>
      </dgm:t>
    </dgm:pt>
    <dgm:pt modelId="{F8674CAC-6F3A-4D10-9F05-9888BFACB269}" type="pres">
      <dgm:prSet presAssocID="{8ABABE0A-8C63-496B-8F0F-EFDA149234B5}" presName="Name0" presStyleCnt="0">
        <dgm:presLayoutVars>
          <dgm:dir/>
          <dgm:animLvl val="lvl"/>
          <dgm:resizeHandles val="exact"/>
        </dgm:presLayoutVars>
      </dgm:prSet>
      <dgm:spPr/>
    </dgm:pt>
    <dgm:pt modelId="{267D5FFC-34AF-4609-80B7-05B77911333F}" type="pres">
      <dgm:prSet presAssocID="{C4C7917D-AF7E-4FF0-A1F5-2ED22830019D}" presName="composite" presStyleCnt="0"/>
      <dgm:spPr/>
    </dgm:pt>
    <dgm:pt modelId="{C3F2F951-A14A-4139-BBDA-8835E79881A0}" type="pres">
      <dgm:prSet presAssocID="{C4C7917D-AF7E-4FF0-A1F5-2ED22830019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B85B197-8C14-43F0-B63A-1406C50AA6F0}" type="pres">
      <dgm:prSet presAssocID="{C4C7917D-AF7E-4FF0-A1F5-2ED22830019D}" presName="desTx" presStyleLbl="alignAccFollowNode1" presStyleIdx="0" presStyleCnt="2">
        <dgm:presLayoutVars>
          <dgm:bulletEnabled val="1"/>
        </dgm:presLayoutVars>
      </dgm:prSet>
      <dgm:spPr/>
    </dgm:pt>
    <dgm:pt modelId="{255F9C76-D3A6-4179-A6B0-016260BF594B}" type="pres">
      <dgm:prSet presAssocID="{B974389A-0156-4305-8657-A5A34E6D0946}" presName="space" presStyleCnt="0"/>
      <dgm:spPr/>
    </dgm:pt>
    <dgm:pt modelId="{0856BFFF-6157-4143-822E-7A85332F1023}" type="pres">
      <dgm:prSet presAssocID="{802FAFBB-14D1-4AB7-85D4-02AE410AA3BC}" presName="composite" presStyleCnt="0"/>
      <dgm:spPr/>
    </dgm:pt>
    <dgm:pt modelId="{B487FB04-209C-4E1F-ABB6-E47393170852}" type="pres">
      <dgm:prSet presAssocID="{802FAFBB-14D1-4AB7-85D4-02AE410AA3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34F72F7-DBAE-450E-B9B7-28F3F3FA2B83}" type="pres">
      <dgm:prSet presAssocID="{802FAFBB-14D1-4AB7-85D4-02AE410AA3B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C0E0105-3C3D-40B8-A524-DEC288EDDE51}" type="presOf" srcId="{95D82FE1-2F72-4AF5-B0D3-0E1A27BFE771}" destId="{334F72F7-DBAE-450E-B9B7-28F3F3FA2B83}" srcOrd="0" destOrd="0" presId="urn:microsoft.com/office/officeart/2005/8/layout/hList1"/>
    <dgm:cxn modelId="{E3B99B06-BDEC-42BD-A8F8-5251DAA683ED}" srcId="{802FAFBB-14D1-4AB7-85D4-02AE410AA3BC}" destId="{988EB0F5-6F1B-4049-9E9D-FF1D63DD3F99}" srcOrd="3" destOrd="0" parTransId="{468855C3-9CD0-4166-93B8-4CCCB8B75E68}" sibTransId="{D21611A8-0476-456C-A6DE-A595D17FAD35}"/>
    <dgm:cxn modelId="{92001F18-3C09-4B45-850B-E077534EC2C8}" srcId="{802FAFBB-14D1-4AB7-85D4-02AE410AA3BC}" destId="{A9F626A1-50D5-4085-AEF7-A893D2517191}" srcOrd="4" destOrd="0" parTransId="{8A5F0A94-5E90-458B-BE45-3F99864C2CC1}" sibTransId="{00854D61-B018-4900-B0B1-63DE0C83FDE7}"/>
    <dgm:cxn modelId="{82E5362F-A409-4907-B0EF-99BB2D781446}" type="presOf" srcId="{C4C7917D-AF7E-4FF0-A1F5-2ED22830019D}" destId="{C3F2F951-A14A-4139-BBDA-8835E79881A0}" srcOrd="0" destOrd="0" presId="urn:microsoft.com/office/officeart/2005/8/layout/hList1"/>
    <dgm:cxn modelId="{3868D638-E736-4DC1-8FC9-586CC222C199}" srcId="{8ABABE0A-8C63-496B-8F0F-EFDA149234B5}" destId="{802FAFBB-14D1-4AB7-85D4-02AE410AA3BC}" srcOrd="1" destOrd="0" parTransId="{91DFBC90-289A-4B50-89AC-1AC2B573FE42}" sibTransId="{3A072AE6-B44D-4415-8181-6F75E61ED359}"/>
    <dgm:cxn modelId="{8B73D560-9FB7-4851-88BC-B51033EAD464}" type="presOf" srcId="{988EB0F5-6F1B-4049-9E9D-FF1D63DD3F99}" destId="{334F72F7-DBAE-450E-B9B7-28F3F3FA2B83}" srcOrd="0" destOrd="3" presId="urn:microsoft.com/office/officeart/2005/8/layout/hList1"/>
    <dgm:cxn modelId="{D4433648-A759-4B60-B5F1-83DEF30591AA}" srcId="{8ABABE0A-8C63-496B-8F0F-EFDA149234B5}" destId="{C4C7917D-AF7E-4FF0-A1F5-2ED22830019D}" srcOrd="0" destOrd="0" parTransId="{B66989F4-ACA9-4615-848C-C5FD518245D2}" sibTransId="{B974389A-0156-4305-8657-A5A34E6D0946}"/>
    <dgm:cxn modelId="{E615CA6B-84FB-4BD5-83B0-CE01EC8A1CAC}" type="presOf" srcId="{A9F626A1-50D5-4085-AEF7-A893D2517191}" destId="{334F72F7-DBAE-450E-B9B7-28F3F3FA2B83}" srcOrd="0" destOrd="4" presId="urn:microsoft.com/office/officeart/2005/8/layout/hList1"/>
    <dgm:cxn modelId="{8A907652-7F22-4016-8401-8ED0DB68FF0F}" srcId="{802FAFBB-14D1-4AB7-85D4-02AE410AA3BC}" destId="{671BE5C2-EFAA-43EB-99B3-03409A09CFA7}" srcOrd="1" destOrd="0" parTransId="{94E0D23E-27BF-4629-B0F4-7EEDD3614BAB}" sibTransId="{1B334B5C-F147-4296-8000-772311C5CE49}"/>
    <dgm:cxn modelId="{DB9B9054-3EC7-4735-A188-695E3F07F65F}" type="presOf" srcId="{8ABABE0A-8C63-496B-8F0F-EFDA149234B5}" destId="{F8674CAC-6F3A-4D10-9F05-9888BFACB269}" srcOrd="0" destOrd="0" presId="urn:microsoft.com/office/officeart/2005/8/layout/hList1"/>
    <dgm:cxn modelId="{47403B8C-0B4F-46B2-9E0C-24A5F06E4814}" type="presOf" srcId="{8B17F986-C3BD-4067-A814-85BA2A9261CF}" destId="{3B85B197-8C14-43F0-B63A-1406C50AA6F0}" srcOrd="0" destOrd="1" presId="urn:microsoft.com/office/officeart/2005/8/layout/hList1"/>
    <dgm:cxn modelId="{31FC529A-CB77-4CC0-B800-D313867A1351}" srcId="{C4C7917D-AF7E-4FF0-A1F5-2ED22830019D}" destId="{8B17F986-C3BD-4067-A814-85BA2A9261CF}" srcOrd="1" destOrd="0" parTransId="{824EFB50-00A9-4172-8C9E-3A59C5C08665}" sibTransId="{3C716E45-4768-49B0-8176-0723AC26BD56}"/>
    <dgm:cxn modelId="{FC7F739B-D869-4FE2-81A6-4A6EC366038E}" type="presOf" srcId="{671BE5C2-EFAA-43EB-99B3-03409A09CFA7}" destId="{334F72F7-DBAE-450E-B9B7-28F3F3FA2B83}" srcOrd="0" destOrd="1" presId="urn:microsoft.com/office/officeart/2005/8/layout/hList1"/>
    <dgm:cxn modelId="{444E2AA2-6430-47C1-A775-E1B256F28707}" srcId="{C4C7917D-AF7E-4FF0-A1F5-2ED22830019D}" destId="{91C6EDB3-BDAB-4C58-B515-A6A74ADEA0FF}" srcOrd="0" destOrd="0" parTransId="{80F92C02-BF39-44C5-9C60-E53471DD4764}" sibTransId="{BA481BD5-4AAF-483B-AD30-FD38C738AFE7}"/>
    <dgm:cxn modelId="{990776B4-52A0-4FD1-B382-7BBD996D48B9}" type="presOf" srcId="{91C6EDB3-BDAB-4C58-B515-A6A74ADEA0FF}" destId="{3B85B197-8C14-43F0-B63A-1406C50AA6F0}" srcOrd="0" destOrd="0" presId="urn:microsoft.com/office/officeart/2005/8/layout/hList1"/>
    <dgm:cxn modelId="{3A9028B8-AD74-4244-BD2D-EE30F1119DBD}" type="presOf" srcId="{22CDA8EC-DB87-4027-955A-E4F33ACA12DF}" destId="{334F72F7-DBAE-450E-B9B7-28F3F3FA2B83}" srcOrd="0" destOrd="2" presId="urn:microsoft.com/office/officeart/2005/8/layout/hList1"/>
    <dgm:cxn modelId="{8AC1ABBC-1201-43C4-A737-BDEA57C0F9EC}" srcId="{802FAFBB-14D1-4AB7-85D4-02AE410AA3BC}" destId="{22CDA8EC-DB87-4027-955A-E4F33ACA12DF}" srcOrd="2" destOrd="0" parTransId="{718599D5-DFBF-433C-A2EB-FBD0E9042D46}" sibTransId="{253A6A5A-984F-4500-9658-8989FDEB1C74}"/>
    <dgm:cxn modelId="{C12C2CBD-1B0B-45DE-8797-327B6CF17DB9}" srcId="{C4C7917D-AF7E-4FF0-A1F5-2ED22830019D}" destId="{F289BA75-F5B8-485B-A86C-84DC83146038}" srcOrd="4" destOrd="0" parTransId="{C4341A47-BBF7-4DC8-94BD-5B9D3CDF7EB3}" sibTransId="{2929E7CB-D519-4385-B63C-2C863A9928E5}"/>
    <dgm:cxn modelId="{2DE983DA-A76A-4B06-8410-C2EF4D30323C}" type="presOf" srcId="{B0FEDAEE-5481-4555-BC89-110C8AA731A6}" destId="{3B85B197-8C14-43F0-B63A-1406C50AA6F0}" srcOrd="0" destOrd="3" presId="urn:microsoft.com/office/officeart/2005/8/layout/hList1"/>
    <dgm:cxn modelId="{B87FD6DA-5330-449B-91AD-DD12411A1F43}" srcId="{802FAFBB-14D1-4AB7-85D4-02AE410AA3BC}" destId="{95D82FE1-2F72-4AF5-B0D3-0E1A27BFE771}" srcOrd="0" destOrd="0" parTransId="{DDDA0E6D-C5BE-4974-A7B5-6EB00137E656}" sibTransId="{2223375E-5205-448F-966F-86AF8C56A2BA}"/>
    <dgm:cxn modelId="{8961E9DF-28BA-4A69-8B60-D9BCE8AE647C}" srcId="{C4C7917D-AF7E-4FF0-A1F5-2ED22830019D}" destId="{B0FEDAEE-5481-4555-BC89-110C8AA731A6}" srcOrd="3" destOrd="0" parTransId="{BDCEE088-EC17-439C-829E-0215869FA55E}" sibTransId="{739FB24C-B192-4FCA-AB8D-3363528FB2EC}"/>
    <dgm:cxn modelId="{E7435FE1-0A70-4C0D-830F-464EE807AA24}" srcId="{C4C7917D-AF7E-4FF0-A1F5-2ED22830019D}" destId="{62AAB6F0-7264-416F-8A07-85C44BFBC617}" srcOrd="2" destOrd="0" parTransId="{06BD0454-F3F6-4455-BCFD-78CB3DD89B11}" sibTransId="{40FA17FF-8AD7-4BEF-9CB8-962B09E083DB}"/>
    <dgm:cxn modelId="{61CA33E4-DA98-4D68-96F8-0A6BBA548FEB}" type="presOf" srcId="{802FAFBB-14D1-4AB7-85D4-02AE410AA3BC}" destId="{B487FB04-209C-4E1F-ABB6-E47393170852}" srcOrd="0" destOrd="0" presId="urn:microsoft.com/office/officeart/2005/8/layout/hList1"/>
    <dgm:cxn modelId="{C7591DF7-A0BD-4B75-A09F-DE1701EAD2BE}" type="presOf" srcId="{62AAB6F0-7264-416F-8A07-85C44BFBC617}" destId="{3B85B197-8C14-43F0-B63A-1406C50AA6F0}" srcOrd="0" destOrd="2" presId="urn:microsoft.com/office/officeart/2005/8/layout/hList1"/>
    <dgm:cxn modelId="{A1295AF9-281A-4025-B11E-DC8B6D6F7046}" type="presOf" srcId="{F289BA75-F5B8-485B-A86C-84DC83146038}" destId="{3B85B197-8C14-43F0-B63A-1406C50AA6F0}" srcOrd="0" destOrd="4" presId="urn:microsoft.com/office/officeart/2005/8/layout/hList1"/>
    <dgm:cxn modelId="{BB4B95F8-6E40-4EAB-9DF7-7FB4D48BCDC1}" type="presParOf" srcId="{F8674CAC-6F3A-4D10-9F05-9888BFACB269}" destId="{267D5FFC-34AF-4609-80B7-05B77911333F}" srcOrd="0" destOrd="0" presId="urn:microsoft.com/office/officeart/2005/8/layout/hList1"/>
    <dgm:cxn modelId="{A8F3F230-95A9-4FD1-B33A-199073045F1D}" type="presParOf" srcId="{267D5FFC-34AF-4609-80B7-05B77911333F}" destId="{C3F2F951-A14A-4139-BBDA-8835E79881A0}" srcOrd="0" destOrd="0" presId="urn:microsoft.com/office/officeart/2005/8/layout/hList1"/>
    <dgm:cxn modelId="{FA2349CC-42F7-46ED-A75E-908096B6B512}" type="presParOf" srcId="{267D5FFC-34AF-4609-80B7-05B77911333F}" destId="{3B85B197-8C14-43F0-B63A-1406C50AA6F0}" srcOrd="1" destOrd="0" presId="urn:microsoft.com/office/officeart/2005/8/layout/hList1"/>
    <dgm:cxn modelId="{C479B2C1-4BB2-4D24-B64E-F0A991B0E2C9}" type="presParOf" srcId="{F8674CAC-6F3A-4D10-9F05-9888BFACB269}" destId="{255F9C76-D3A6-4179-A6B0-016260BF594B}" srcOrd="1" destOrd="0" presId="urn:microsoft.com/office/officeart/2005/8/layout/hList1"/>
    <dgm:cxn modelId="{B5931D27-19C3-43D1-9252-FC47A1C70C2E}" type="presParOf" srcId="{F8674CAC-6F3A-4D10-9F05-9888BFACB269}" destId="{0856BFFF-6157-4143-822E-7A85332F1023}" srcOrd="2" destOrd="0" presId="urn:microsoft.com/office/officeart/2005/8/layout/hList1"/>
    <dgm:cxn modelId="{5019DBB4-C901-436D-B71B-E66721BB27AE}" type="presParOf" srcId="{0856BFFF-6157-4143-822E-7A85332F1023}" destId="{B487FB04-209C-4E1F-ABB6-E47393170852}" srcOrd="0" destOrd="0" presId="urn:microsoft.com/office/officeart/2005/8/layout/hList1"/>
    <dgm:cxn modelId="{132C1B8A-1A04-4792-A8F0-E5B3A42996EC}" type="presParOf" srcId="{0856BFFF-6157-4143-822E-7A85332F1023}" destId="{334F72F7-DBAE-450E-B9B7-28F3F3FA2B8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GB" dirty="0"/>
            <a:t>Reasons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77316691-9470-4B44-AEEC-95E365A431B3}">
      <dgm:prSet/>
      <dgm:spPr/>
      <dgm:t>
        <a:bodyPr/>
        <a:lstStyle/>
        <a:p>
          <a:r>
            <a:rPr lang="en-US" dirty="0"/>
            <a:t>Variety</a:t>
          </a:r>
        </a:p>
      </dgm:t>
    </dgm:pt>
    <dgm:pt modelId="{05D41E4B-B43A-4179-82D3-9DD9EE24F982}" type="parTrans" cxnId="{6E40ED1B-EA54-4CD4-919A-5BF3809B14B4}">
      <dgm:prSet/>
      <dgm:spPr/>
      <dgm:t>
        <a:bodyPr/>
        <a:lstStyle/>
        <a:p>
          <a:endParaRPr lang="en-GB"/>
        </a:p>
      </dgm:t>
    </dgm:pt>
    <dgm:pt modelId="{3D5BCA67-F52E-4CCB-9948-34123EC97BBB}" type="sibTrans" cxnId="{6E40ED1B-EA54-4CD4-919A-5BF3809B14B4}">
      <dgm:prSet/>
      <dgm:spPr/>
      <dgm:t>
        <a:bodyPr/>
        <a:lstStyle/>
        <a:p>
          <a:endParaRPr lang="en-GB"/>
        </a:p>
      </dgm:t>
    </dgm:pt>
    <dgm:pt modelId="{BEB4EEAE-D040-44C3-B603-1043F78CD3C7}">
      <dgm:prSet/>
      <dgm:spPr/>
      <dgm:t>
        <a:bodyPr/>
        <a:lstStyle/>
        <a:p>
          <a:r>
            <a:rPr lang="en-US" dirty="0"/>
            <a:t>Sustainability</a:t>
          </a:r>
        </a:p>
      </dgm:t>
    </dgm:pt>
    <dgm:pt modelId="{BF15D490-5F61-4D42-8391-65B10A290796}" type="parTrans" cxnId="{66377ECD-D9FC-48D3-B6B2-39BBC6E92319}">
      <dgm:prSet/>
      <dgm:spPr/>
      <dgm:t>
        <a:bodyPr/>
        <a:lstStyle/>
        <a:p>
          <a:endParaRPr lang="en-GB"/>
        </a:p>
      </dgm:t>
    </dgm:pt>
    <dgm:pt modelId="{6586808F-15EA-4B6B-AE35-A24DDB4A5539}" type="sibTrans" cxnId="{66377ECD-D9FC-48D3-B6B2-39BBC6E92319}">
      <dgm:prSet/>
      <dgm:spPr/>
      <dgm:t>
        <a:bodyPr/>
        <a:lstStyle/>
        <a:p>
          <a:endParaRPr lang="en-GB"/>
        </a:p>
      </dgm:t>
    </dgm:pt>
    <dgm:pt modelId="{D42BC165-92A6-4801-BE29-84BC32C9DE48}">
      <dgm:prSet/>
      <dgm:spPr/>
      <dgm:t>
        <a:bodyPr/>
        <a:lstStyle/>
        <a:p>
          <a:r>
            <a:rPr lang="en-US" dirty="0"/>
            <a:t>Enjoyment</a:t>
          </a:r>
        </a:p>
      </dgm:t>
    </dgm:pt>
    <dgm:pt modelId="{C410783D-F89B-4FA6-B3E7-005DFA4BDDAD}" type="parTrans" cxnId="{1F019A8B-4937-42EB-BEA1-8791100FF302}">
      <dgm:prSet/>
      <dgm:spPr/>
      <dgm:t>
        <a:bodyPr/>
        <a:lstStyle/>
        <a:p>
          <a:endParaRPr lang="en-GB"/>
        </a:p>
      </dgm:t>
    </dgm:pt>
    <dgm:pt modelId="{0D7011A2-1DF7-440D-B8EC-4FF30437B9F1}" type="sibTrans" cxnId="{1F019A8B-4937-42EB-BEA1-8791100FF302}">
      <dgm:prSet/>
      <dgm:spPr/>
      <dgm:t>
        <a:bodyPr/>
        <a:lstStyle/>
        <a:p>
          <a:endParaRPr lang="en-GB"/>
        </a:p>
      </dgm:t>
    </dgm:pt>
    <dgm:pt modelId="{F57AAF80-3671-4B3C-A256-CF8623AD0939}">
      <dgm:prSet/>
      <dgm:spPr/>
      <dgm:t>
        <a:bodyPr/>
        <a:lstStyle/>
        <a:p>
          <a:r>
            <a:rPr lang="en-US" dirty="0"/>
            <a:t>Health</a:t>
          </a:r>
        </a:p>
      </dgm:t>
    </dgm:pt>
    <dgm:pt modelId="{700CEAEB-62CD-4BEE-9A2E-D75A4EFED4B7}" type="parTrans" cxnId="{C2A8316D-DBCA-43DF-8AAA-CD7CDD367D69}">
      <dgm:prSet/>
      <dgm:spPr/>
      <dgm:t>
        <a:bodyPr/>
        <a:lstStyle/>
        <a:p>
          <a:endParaRPr lang="en-GB"/>
        </a:p>
      </dgm:t>
    </dgm:pt>
    <dgm:pt modelId="{3801194D-6F91-4240-B4D1-B7393164DE95}" type="sibTrans" cxnId="{C2A8316D-DBCA-43DF-8AAA-CD7CDD367D69}">
      <dgm:prSet/>
      <dgm:spPr/>
      <dgm:t>
        <a:bodyPr/>
        <a:lstStyle/>
        <a:p>
          <a:endParaRPr lang="en-GB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C421730B-D921-487D-A921-E52562712580}" type="presOf" srcId="{D42BC165-92A6-4801-BE29-84BC32C9DE48}" destId="{334A0856-A225-4500-A1EB-603081D793A7}" srcOrd="0" destOrd="2" presId="urn:microsoft.com/office/officeart/2005/8/layout/hList1"/>
    <dgm:cxn modelId="{6E40ED1B-EA54-4CD4-919A-5BF3809B14B4}" srcId="{4BE36748-9C1E-4797-8C90-1E9661A2AD28}" destId="{77316691-9470-4B44-AEEC-95E365A431B3}" srcOrd="0" destOrd="0" parTransId="{05D41E4B-B43A-4179-82D3-9DD9EE24F982}" sibTransId="{3D5BCA67-F52E-4CCB-9948-34123EC97BBB}"/>
    <dgm:cxn modelId="{1C33DF34-5E1A-4559-AEDA-906DF72916B8}" type="presOf" srcId="{77316691-9470-4B44-AEEC-95E365A431B3}" destId="{334A0856-A225-4500-A1EB-603081D793A7}" srcOrd="0" destOrd="0" presId="urn:microsoft.com/office/officeart/2005/8/layout/hList1"/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C2A8316D-DBCA-43DF-8AAA-CD7CDD367D69}" srcId="{4BE36748-9C1E-4797-8C90-1E9661A2AD28}" destId="{F57AAF80-3671-4B3C-A256-CF8623AD0939}" srcOrd="3" destOrd="0" parTransId="{700CEAEB-62CD-4BEE-9A2E-D75A4EFED4B7}" sibTransId="{3801194D-6F91-4240-B4D1-B7393164DE95}"/>
    <dgm:cxn modelId="{B9A4267B-CFED-4F2C-9C82-1E69D6B7930A}" type="presOf" srcId="{F57AAF80-3671-4B3C-A256-CF8623AD0939}" destId="{334A0856-A225-4500-A1EB-603081D793A7}" srcOrd="0" destOrd="3" presId="urn:microsoft.com/office/officeart/2005/8/layout/hList1"/>
    <dgm:cxn modelId="{1F019A8B-4937-42EB-BEA1-8791100FF302}" srcId="{4BE36748-9C1E-4797-8C90-1E9661A2AD28}" destId="{D42BC165-92A6-4801-BE29-84BC32C9DE48}" srcOrd="2" destOrd="0" parTransId="{C410783D-F89B-4FA6-B3E7-005DFA4BDDAD}" sibTransId="{0D7011A2-1DF7-440D-B8EC-4FF30437B9F1}"/>
    <dgm:cxn modelId="{66377ECD-D9FC-48D3-B6B2-39BBC6E92319}" srcId="{4BE36748-9C1E-4797-8C90-1E9661A2AD28}" destId="{BEB4EEAE-D040-44C3-B603-1043F78CD3C7}" srcOrd="1" destOrd="0" parTransId="{BF15D490-5F61-4D42-8391-65B10A290796}" sibTransId="{6586808F-15EA-4B6B-AE35-A24DDB4A5539}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0AA2B0DE-4B9C-482B-A0D1-FCFB467718D5}" type="presOf" srcId="{BEB4EEAE-D040-44C3-B603-1043F78CD3C7}" destId="{334A0856-A225-4500-A1EB-603081D793A7}" srcOrd="0" destOrd="1" presId="urn:microsoft.com/office/officeart/2005/8/layout/hList1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D66604-42D1-4C11-8279-B51ED9F164C6}">
      <dgm:prSet/>
      <dgm:spPr/>
      <dgm:t>
        <a:bodyPr/>
        <a:lstStyle/>
        <a:p>
          <a:r>
            <a:rPr lang="en-GB"/>
            <a:t>European Values Study</a:t>
          </a:r>
          <a:endParaRPr lang="en-US"/>
        </a:p>
      </dgm:t>
    </dgm:pt>
    <dgm:pt modelId="{14D1CDA1-9EFD-4031-9718-7D35623A1F68}" type="parTrans" cxnId="{891F21BB-45D0-4B5E-B57C-807FBB1E04E7}">
      <dgm:prSet/>
      <dgm:spPr/>
      <dgm:t>
        <a:bodyPr/>
        <a:lstStyle/>
        <a:p>
          <a:endParaRPr lang="en-US"/>
        </a:p>
      </dgm:t>
    </dgm:pt>
    <dgm:pt modelId="{01A674C2-E8EA-4B4F-B8A9-1860187F8CCA}" type="sibTrans" cxnId="{891F21BB-45D0-4B5E-B57C-807FBB1E04E7}">
      <dgm:prSet/>
      <dgm:spPr/>
      <dgm:t>
        <a:bodyPr/>
        <a:lstStyle/>
        <a:p>
          <a:endParaRPr lang="en-US"/>
        </a:p>
      </dgm:t>
    </dgm:pt>
    <dgm:pt modelId="{B4F79EDE-C13B-43F6-B369-1026A6803762}">
      <dgm:prSet/>
      <dgm:spPr/>
      <dgm:t>
        <a:bodyPr/>
        <a:lstStyle/>
        <a:p>
          <a:r>
            <a:rPr lang="en-US"/>
            <a:t>Personal freedom</a:t>
          </a:r>
        </a:p>
      </dgm:t>
    </dgm:pt>
    <dgm:pt modelId="{4BD17C05-4AE1-478D-ACB6-93FC98FF7724}" type="parTrans" cxnId="{A5F6C5B5-1B4C-449E-9B7D-BAC38E3920B4}">
      <dgm:prSet/>
      <dgm:spPr/>
      <dgm:t>
        <a:bodyPr/>
        <a:lstStyle/>
        <a:p>
          <a:endParaRPr lang="en-US"/>
        </a:p>
      </dgm:t>
    </dgm:pt>
    <dgm:pt modelId="{598978C7-B27D-4248-AB39-E3E9D6DF20C6}" type="sibTrans" cxnId="{A5F6C5B5-1B4C-449E-9B7D-BAC38E3920B4}">
      <dgm:prSet/>
      <dgm:spPr/>
      <dgm:t>
        <a:bodyPr/>
        <a:lstStyle/>
        <a:p>
          <a:endParaRPr lang="en-US"/>
        </a:p>
      </dgm:t>
    </dgm:pt>
    <dgm:pt modelId="{244FB6CC-07E6-4CEE-B23D-835E5ECB715E}">
      <dgm:prSet/>
      <dgm:spPr/>
      <dgm:t>
        <a:bodyPr/>
        <a:lstStyle/>
        <a:p>
          <a:r>
            <a:rPr lang="en-US"/>
            <a:t>Individual autonomy</a:t>
          </a:r>
        </a:p>
      </dgm:t>
    </dgm:pt>
    <dgm:pt modelId="{E07D190F-516B-4749-996C-E4F561CDF0B7}" type="parTrans" cxnId="{CF3E3BBE-B738-4141-B61F-3B5D4103FCD4}">
      <dgm:prSet/>
      <dgm:spPr/>
      <dgm:t>
        <a:bodyPr/>
        <a:lstStyle/>
        <a:p>
          <a:endParaRPr lang="en-US"/>
        </a:p>
      </dgm:t>
    </dgm:pt>
    <dgm:pt modelId="{5652608D-9E8E-4EF5-A4DA-23A9825A5D71}" type="sibTrans" cxnId="{CF3E3BBE-B738-4141-B61F-3B5D4103FCD4}">
      <dgm:prSet/>
      <dgm:spPr/>
      <dgm:t>
        <a:bodyPr/>
        <a:lstStyle/>
        <a:p>
          <a:endParaRPr lang="en-US"/>
        </a:p>
      </dgm:t>
    </dgm:pt>
    <dgm:pt modelId="{EFB16ED6-583F-40CD-929E-EF66EE228B77}">
      <dgm:prSet/>
      <dgm:spPr/>
      <dgm:t>
        <a:bodyPr/>
        <a:lstStyle/>
        <a:p>
          <a:r>
            <a:rPr lang="en-US"/>
            <a:t>Social solidarity</a:t>
          </a:r>
        </a:p>
      </dgm:t>
    </dgm:pt>
    <dgm:pt modelId="{85E494F3-CE8F-4E62-9329-FC6C037EF571}" type="parTrans" cxnId="{641A29FC-61D5-470C-989E-EDA40BC1955A}">
      <dgm:prSet/>
      <dgm:spPr/>
      <dgm:t>
        <a:bodyPr/>
        <a:lstStyle/>
        <a:p>
          <a:endParaRPr lang="en-US"/>
        </a:p>
      </dgm:t>
    </dgm:pt>
    <dgm:pt modelId="{9A2B82C8-97AE-4F4E-8B01-6B4CA7226349}" type="sibTrans" cxnId="{641A29FC-61D5-470C-989E-EDA40BC1955A}">
      <dgm:prSet/>
      <dgm:spPr/>
      <dgm:t>
        <a:bodyPr/>
        <a:lstStyle/>
        <a:p>
          <a:endParaRPr lang="en-US"/>
        </a:p>
      </dgm:t>
    </dgm:pt>
    <dgm:pt modelId="{C6463BBA-CABD-41F4-BC64-6962F28CB02E}">
      <dgm:prSet/>
      <dgm:spPr/>
      <dgm:t>
        <a:bodyPr/>
        <a:lstStyle/>
        <a:p>
          <a:r>
            <a:rPr lang="en-US"/>
            <a:t>Ethnic tolerance</a:t>
          </a:r>
        </a:p>
      </dgm:t>
    </dgm:pt>
    <dgm:pt modelId="{6325802F-9EBE-414E-A8BC-496F8C5C5239}" type="parTrans" cxnId="{E95B69E1-9D8E-49F3-B7BB-CAF482D6B1C6}">
      <dgm:prSet/>
      <dgm:spPr/>
      <dgm:t>
        <a:bodyPr/>
        <a:lstStyle/>
        <a:p>
          <a:endParaRPr lang="en-US"/>
        </a:p>
      </dgm:t>
    </dgm:pt>
    <dgm:pt modelId="{4793BAB6-C41D-44CA-91D5-23EF54C5E256}" type="sibTrans" cxnId="{E95B69E1-9D8E-49F3-B7BB-CAF482D6B1C6}">
      <dgm:prSet/>
      <dgm:spPr/>
      <dgm:t>
        <a:bodyPr/>
        <a:lstStyle/>
        <a:p>
          <a:endParaRPr lang="en-US"/>
        </a:p>
      </dgm:t>
    </dgm:pt>
    <dgm:pt modelId="{C3B099A0-0F86-4E5E-B21C-79D9CBD5496C}">
      <dgm:prSet/>
      <dgm:spPr/>
      <dgm:t>
        <a:bodyPr/>
        <a:lstStyle/>
        <a:p>
          <a:r>
            <a:rPr lang="en-US"/>
            <a:t>Civic honesty</a:t>
          </a:r>
        </a:p>
      </dgm:t>
    </dgm:pt>
    <dgm:pt modelId="{60AC641D-E750-40E1-96E0-0BDF9BFCD627}" type="parTrans" cxnId="{CD507BDA-6E5C-4108-A63A-B24B45E0E171}">
      <dgm:prSet/>
      <dgm:spPr/>
      <dgm:t>
        <a:bodyPr/>
        <a:lstStyle/>
        <a:p>
          <a:endParaRPr lang="en-US"/>
        </a:p>
      </dgm:t>
    </dgm:pt>
    <dgm:pt modelId="{030A990C-C7E8-46E5-88AC-3D6CEB0F1EAE}" type="sibTrans" cxnId="{CD507BDA-6E5C-4108-A63A-B24B45E0E171}">
      <dgm:prSet/>
      <dgm:spPr/>
      <dgm:t>
        <a:bodyPr/>
        <a:lstStyle/>
        <a:p>
          <a:endParaRPr lang="en-US"/>
        </a:p>
      </dgm:t>
    </dgm:pt>
    <dgm:pt modelId="{CD83D2C3-15C5-465B-A192-DC62A6BBE9CD}">
      <dgm:prSet/>
      <dgm:spPr/>
      <dgm:t>
        <a:bodyPr/>
        <a:lstStyle/>
        <a:p>
          <a:r>
            <a:rPr lang="en-US"/>
            <a:t>Gender equality</a:t>
          </a:r>
        </a:p>
      </dgm:t>
    </dgm:pt>
    <dgm:pt modelId="{13805040-47FC-4192-AA1B-E1FAF78B0726}" type="parTrans" cxnId="{6276821C-4D80-4669-B008-E26AB8C3EC50}">
      <dgm:prSet/>
      <dgm:spPr/>
      <dgm:t>
        <a:bodyPr/>
        <a:lstStyle/>
        <a:p>
          <a:endParaRPr lang="en-US"/>
        </a:p>
      </dgm:t>
    </dgm:pt>
    <dgm:pt modelId="{27A893B9-BE0A-4297-A485-8E20D2472A43}" type="sibTrans" cxnId="{6276821C-4D80-4669-B008-E26AB8C3EC50}">
      <dgm:prSet/>
      <dgm:spPr/>
      <dgm:t>
        <a:bodyPr/>
        <a:lstStyle/>
        <a:p>
          <a:endParaRPr lang="en-US"/>
        </a:p>
      </dgm:t>
    </dgm:pt>
    <dgm:pt modelId="{8AB939CF-441E-40F6-86C9-22AA3A245E23}">
      <dgm:prSet/>
      <dgm:spPr/>
      <dgm:t>
        <a:bodyPr/>
        <a:lstStyle/>
        <a:p>
          <a:r>
            <a:rPr lang="en-US" dirty="0"/>
            <a:t>Liberal democracy</a:t>
          </a:r>
        </a:p>
      </dgm:t>
    </dgm:pt>
    <dgm:pt modelId="{36A647EE-895B-4D41-803A-DF84E7FBA4DF}" type="parTrans" cxnId="{11E40971-223C-46C7-93E1-9298981B48B6}">
      <dgm:prSet/>
      <dgm:spPr/>
      <dgm:t>
        <a:bodyPr/>
        <a:lstStyle/>
        <a:p>
          <a:endParaRPr lang="en-US"/>
        </a:p>
      </dgm:t>
    </dgm:pt>
    <dgm:pt modelId="{F07AA60C-7864-4B8B-AA03-6E9C0E596ADE}" type="sibTrans" cxnId="{11E40971-223C-46C7-93E1-9298981B48B6}">
      <dgm:prSet/>
      <dgm:spPr/>
      <dgm:t>
        <a:bodyPr/>
        <a:lstStyle/>
        <a:p>
          <a:endParaRPr lang="en-US"/>
        </a:p>
      </dgm:t>
    </dgm:pt>
    <dgm:pt modelId="{21808963-F61B-40E4-8EC6-8FA9CDDE9CC5}">
      <dgm:prSet/>
      <dgm:spPr/>
      <dgm:t>
        <a:bodyPr/>
        <a:lstStyle/>
        <a:p>
          <a:r>
            <a:rPr lang="en-GB" dirty="0"/>
            <a:t>Moral Foundations Theory</a:t>
          </a:r>
          <a:endParaRPr lang="en-US" dirty="0"/>
        </a:p>
      </dgm:t>
    </dgm:pt>
    <dgm:pt modelId="{CA5249C8-FA4A-49F5-8A1B-042ACCE3A745}" type="parTrans" cxnId="{9E3B44BF-8A61-4619-8EB3-6E705138386D}">
      <dgm:prSet/>
      <dgm:spPr/>
      <dgm:t>
        <a:bodyPr/>
        <a:lstStyle/>
        <a:p>
          <a:endParaRPr lang="en-GB"/>
        </a:p>
      </dgm:t>
    </dgm:pt>
    <dgm:pt modelId="{1C63F66E-1790-46BC-8EFE-DB0AF21C6005}" type="sibTrans" cxnId="{9E3B44BF-8A61-4619-8EB3-6E705138386D}">
      <dgm:prSet/>
      <dgm:spPr/>
      <dgm:t>
        <a:bodyPr/>
        <a:lstStyle/>
        <a:p>
          <a:endParaRPr lang="en-GB"/>
        </a:p>
      </dgm:t>
    </dgm:pt>
    <dgm:pt modelId="{429AB84D-0753-438D-92D9-BBEF604320E9}">
      <dgm:prSet/>
      <dgm:spPr/>
      <dgm:t>
        <a:bodyPr/>
        <a:lstStyle/>
        <a:p>
          <a:r>
            <a:rPr lang="en-GB" dirty="0"/>
            <a:t>Care/harm</a:t>
          </a:r>
          <a:endParaRPr lang="en-US" dirty="0"/>
        </a:p>
      </dgm:t>
    </dgm:pt>
    <dgm:pt modelId="{ACED6D15-6009-4B25-B4C7-1AEF7E39E76A}" type="parTrans" cxnId="{77D9A9B6-7585-4CF2-ACBF-C5DD47989694}">
      <dgm:prSet/>
      <dgm:spPr/>
      <dgm:t>
        <a:bodyPr/>
        <a:lstStyle/>
        <a:p>
          <a:endParaRPr lang="en-GB"/>
        </a:p>
      </dgm:t>
    </dgm:pt>
    <dgm:pt modelId="{18EFF168-4DE6-46DD-8A9A-2B20143A17E6}" type="sibTrans" cxnId="{77D9A9B6-7585-4CF2-ACBF-C5DD47989694}">
      <dgm:prSet/>
      <dgm:spPr/>
      <dgm:t>
        <a:bodyPr/>
        <a:lstStyle/>
        <a:p>
          <a:endParaRPr lang="en-GB"/>
        </a:p>
      </dgm:t>
    </dgm:pt>
    <dgm:pt modelId="{62B5A736-10CA-41D4-B93B-F354FDFF56FA}">
      <dgm:prSet/>
      <dgm:spPr/>
      <dgm:t>
        <a:bodyPr/>
        <a:lstStyle/>
        <a:p>
          <a:r>
            <a:rPr lang="en-GB" dirty="0"/>
            <a:t>Fairness/cheating</a:t>
          </a:r>
          <a:endParaRPr lang="en-US" dirty="0"/>
        </a:p>
      </dgm:t>
    </dgm:pt>
    <dgm:pt modelId="{49F899FC-4502-4AFC-8304-6FDE56965720}" type="parTrans" cxnId="{51A6C01A-B2FE-4F6B-A071-7F6FBAECD2B5}">
      <dgm:prSet/>
      <dgm:spPr/>
      <dgm:t>
        <a:bodyPr/>
        <a:lstStyle/>
        <a:p>
          <a:endParaRPr lang="en-GB"/>
        </a:p>
      </dgm:t>
    </dgm:pt>
    <dgm:pt modelId="{AC93D951-A10A-402B-96E0-0705F1989608}" type="sibTrans" cxnId="{51A6C01A-B2FE-4F6B-A071-7F6FBAECD2B5}">
      <dgm:prSet/>
      <dgm:spPr/>
      <dgm:t>
        <a:bodyPr/>
        <a:lstStyle/>
        <a:p>
          <a:endParaRPr lang="en-GB"/>
        </a:p>
      </dgm:t>
    </dgm:pt>
    <dgm:pt modelId="{52243B9D-F156-4FDA-B496-54A52FE604EF}">
      <dgm:prSet/>
      <dgm:spPr/>
      <dgm:t>
        <a:bodyPr/>
        <a:lstStyle/>
        <a:p>
          <a:r>
            <a:rPr lang="en-GB" dirty="0"/>
            <a:t>Loyalty/betrayal</a:t>
          </a:r>
          <a:endParaRPr lang="en-US" dirty="0"/>
        </a:p>
      </dgm:t>
    </dgm:pt>
    <dgm:pt modelId="{96826110-F94E-4375-8F4F-61B4650D2E70}" type="parTrans" cxnId="{5F93B7E2-7DBB-46FA-9C64-7B0C2F406C5F}">
      <dgm:prSet/>
      <dgm:spPr/>
      <dgm:t>
        <a:bodyPr/>
        <a:lstStyle/>
        <a:p>
          <a:endParaRPr lang="en-GB"/>
        </a:p>
      </dgm:t>
    </dgm:pt>
    <dgm:pt modelId="{FAAA2491-6041-461C-8E30-BA5050CF39FC}" type="sibTrans" cxnId="{5F93B7E2-7DBB-46FA-9C64-7B0C2F406C5F}">
      <dgm:prSet/>
      <dgm:spPr/>
      <dgm:t>
        <a:bodyPr/>
        <a:lstStyle/>
        <a:p>
          <a:endParaRPr lang="en-GB"/>
        </a:p>
      </dgm:t>
    </dgm:pt>
    <dgm:pt modelId="{253C1181-C6CC-4518-9C6A-C378BB36C3F4}">
      <dgm:prSet/>
      <dgm:spPr/>
      <dgm:t>
        <a:bodyPr/>
        <a:lstStyle/>
        <a:p>
          <a:r>
            <a:rPr lang="en-GB" dirty="0"/>
            <a:t>Authority/subversion</a:t>
          </a:r>
          <a:endParaRPr lang="en-US" dirty="0"/>
        </a:p>
      </dgm:t>
    </dgm:pt>
    <dgm:pt modelId="{B1E18C1E-802E-41A2-9868-726115145EA8}" type="parTrans" cxnId="{092F0F3B-8BB1-411A-8E87-EF61E3E92366}">
      <dgm:prSet/>
      <dgm:spPr/>
      <dgm:t>
        <a:bodyPr/>
        <a:lstStyle/>
        <a:p>
          <a:endParaRPr lang="en-GB"/>
        </a:p>
      </dgm:t>
    </dgm:pt>
    <dgm:pt modelId="{519481FA-D5AA-4EE4-9EDF-A0B5F2B2C3EE}" type="sibTrans" cxnId="{092F0F3B-8BB1-411A-8E87-EF61E3E92366}">
      <dgm:prSet/>
      <dgm:spPr/>
      <dgm:t>
        <a:bodyPr/>
        <a:lstStyle/>
        <a:p>
          <a:endParaRPr lang="en-GB"/>
        </a:p>
      </dgm:t>
    </dgm:pt>
    <dgm:pt modelId="{5B85E9E0-C02C-4FA5-AD99-AF1DCF331455}">
      <dgm:prSet/>
      <dgm:spPr/>
      <dgm:t>
        <a:bodyPr/>
        <a:lstStyle/>
        <a:p>
          <a:r>
            <a:rPr lang="en-GB" dirty="0"/>
            <a:t>Sanctity/degradation</a:t>
          </a:r>
          <a:endParaRPr lang="en-US" dirty="0"/>
        </a:p>
      </dgm:t>
    </dgm:pt>
    <dgm:pt modelId="{5885B003-5E6D-44CF-ADC9-AB4E03687AEA}" type="parTrans" cxnId="{5C22F903-C664-4875-B500-E9C6987A0D9D}">
      <dgm:prSet/>
      <dgm:spPr/>
      <dgm:t>
        <a:bodyPr/>
        <a:lstStyle/>
        <a:p>
          <a:endParaRPr lang="en-GB"/>
        </a:p>
      </dgm:t>
    </dgm:pt>
    <dgm:pt modelId="{33B8326C-E2D4-4E83-A74B-DA490D9F916D}" type="sibTrans" cxnId="{5C22F903-C664-4875-B500-E9C6987A0D9D}">
      <dgm:prSet/>
      <dgm:spPr/>
      <dgm:t>
        <a:bodyPr/>
        <a:lstStyle/>
        <a:p>
          <a:endParaRPr lang="en-GB"/>
        </a:p>
      </dgm:t>
    </dgm:pt>
    <dgm:pt modelId="{45F68187-FD09-4934-96AD-5E81D231F289}">
      <dgm:prSet/>
      <dgm:spPr/>
      <dgm:t>
        <a:bodyPr/>
        <a:lstStyle/>
        <a:p>
          <a:r>
            <a:rPr lang="en-GB" dirty="0"/>
            <a:t>Liberty/oppression</a:t>
          </a:r>
          <a:endParaRPr lang="en-US" dirty="0"/>
        </a:p>
      </dgm:t>
    </dgm:pt>
    <dgm:pt modelId="{EEAE20EE-AF60-4AEE-AE4F-D8B2948EE7F8}" type="parTrans" cxnId="{26B3362E-3005-437F-9E8C-4EBDACAF6387}">
      <dgm:prSet/>
      <dgm:spPr/>
      <dgm:t>
        <a:bodyPr/>
        <a:lstStyle/>
        <a:p>
          <a:endParaRPr lang="en-GB"/>
        </a:p>
      </dgm:t>
    </dgm:pt>
    <dgm:pt modelId="{02641001-CD0E-4D26-8E19-1D95B47B20B3}" type="sibTrans" cxnId="{26B3362E-3005-437F-9E8C-4EBDACAF6387}">
      <dgm:prSet/>
      <dgm:spPr/>
      <dgm:t>
        <a:bodyPr/>
        <a:lstStyle/>
        <a:p>
          <a:endParaRPr lang="en-GB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D431F924-5024-4D80-9E75-6A191227A689}" type="pres">
      <dgm:prSet presAssocID="{21808963-F61B-40E4-8EC6-8FA9CDDE9CC5}" presName="composite" presStyleCnt="0"/>
      <dgm:spPr/>
    </dgm:pt>
    <dgm:pt modelId="{5A000295-700C-43B0-91AA-9772F71668E4}" type="pres">
      <dgm:prSet presAssocID="{21808963-F61B-40E4-8EC6-8FA9CDDE9CC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BC949E9-AEEA-47D0-9129-9EFCC231B4BB}" type="pres">
      <dgm:prSet presAssocID="{21808963-F61B-40E4-8EC6-8FA9CDDE9CC5}" presName="desTx" presStyleLbl="alignAccFollowNode1" presStyleIdx="0" presStyleCnt="2">
        <dgm:presLayoutVars>
          <dgm:bulletEnabled val="1"/>
        </dgm:presLayoutVars>
      </dgm:prSet>
      <dgm:spPr/>
    </dgm:pt>
    <dgm:pt modelId="{17B8B40D-71DA-4161-AFF9-6A8FB592EC02}" type="pres">
      <dgm:prSet presAssocID="{1C63F66E-1790-46BC-8EFE-DB0AF21C6005}" presName="space" presStyleCnt="0"/>
      <dgm:spPr/>
    </dgm:pt>
    <dgm:pt modelId="{2F6CFBD3-026E-4F63-8FEE-CF3C9CE78EA2}" type="pres">
      <dgm:prSet presAssocID="{21D66604-42D1-4C11-8279-B51ED9F164C6}" presName="composite" presStyleCnt="0"/>
      <dgm:spPr/>
    </dgm:pt>
    <dgm:pt modelId="{79EE51EA-BE62-4BE4-9AD5-2C51B2241111}" type="pres">
      <dgm:prSet presAssocID="{21D66604-42D1-4C11-8279-B51ED9F164C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095A154-7671-4F78-B351-4641BA379752}" type="pres">
      <dgm:prSet presAssocID="{21D66604-42D1-4C11-8279-B51ED9F164C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4440801-ADAB-4368-A208-5E777757FDA3}" type="presOf" srcId="{429AB84D-0753-438D-92D9-BBEF604320E9}" destId="{DBC949E9-AEEA-47D0-9129-9EFCC231B4BB}" srcOrd="0" destOrd="0" presId="urn:microsoft.com/office/officeart/2005/8/layout/hList1"/>
    <dgm:cxn modelId="{5C22F903-C664-4875-B500-E9C6987A0D9D}" srcId="{21808963-F61B-40E4-8EC6-8FA9CDDE9CC5}" destId="{5B85E9E0-C02C-4FA5-AD99-AF1DCF331455}" srcOrd="4" destOrd="0" parTransId="{5885B003-5E6D-44CF-ADC9-AB4E03687AEA}" sibTransId="{33B8326C-E2D4-4E83-A74B-DA490D9F916D}"/>
    <dgm:cxn modelId="{2E04A514-5FA6-418F-9A21-6CE9913AF2E1}" type="presOf" srcId="{C3B099A0-0F86-4E5E-B21C-79D9CBD5496C}" destId="{3095A154-7671-4F78-B351-4641BA379752}" srcOrd="0" destOrd="4" presId="urn:microsoft.com/office/officeart/2005/8/layout/hList1"/>
    <dgm:cxn modelId="{51A6C01A-B2FE-4F6B-A071-7F6FBAECD2B5}" srcId="{21808963-F61B-40E4-8EC6-8FA9CDDE9CC5}" destId="{62B5A736-10CA-41D4-B93B-F354FDFF56FA}" srcOrd="1" destOrd="0" parTransId="{49F899FC-4502-4AFC-8304-6FDE56965720}" sibTransId="{AC93D951-A10A-402B-96E0-0705F1989608}"/>
    <dgm:cxn modelId="{6276821C-4D80-4669-B008-E26AB8C3EC50}" srcId="{21D66604-42D1-4C11-8279-B51ED9F164C6}" destId="{CD83D2C3-15C5-465B-A192-DC62A6BBE9CD}" srcOrd="5" destOrd="0" parTransId="{13805040-47FC-4192-AA1B-E1FAF78B0726}" sibTransId="{27A893B9-BE0A-4297-A485-8E20D2472A43}"/>
    <dgm:cxn modelId="{1D4E9C1E-BBC7-48E4-9764-0442CF65573E}" type="presOf" srcId="{45F68187-FD09-4934-96AD-5E81D231F289}" destId="{DBC949E9-AEEA-47D0-9129-9EFCC231B4BB}" srcOrd="0" destOrd="5" presId="urn:microsoft.com/office/officeart/2005/8/layout/hList1"/>
    <dgm:cxn modelId="{F7B9731F-DF48-45A9-B40E-8EAB62736AFB}" type="presOf" srcId="{21D66604-42D1-4C11-8279-B51ED9F164C6}" destId="{79EE51EA-BE62-4BE4-9AD5-2C51B2241111}" srcOrd="0" destOrd="0" presId="urn:microsoft.com/office/officeart/2005/8/layout/hList1"/>
    <dgm:cxn modelId="{26B3362E-3005-437F-9E8C-4EBDACAF6387}" srcId="{21808963-F61B-40E4-8EC6-8FA9CDDE9CC5}" destId="{45F68187-FD09-4934-96AD-5E81D231F289}" srcOrd="5" destOrd="0" parTransId="{EEAE20EE-AF60-4AEE-AE4F-D8B2948EE7F8}" sibTransId="{02641001-CD0E-4D26-8E19-1D95B47B20B3}"/>
    <dgm:cxn modelId="{9D8B1636-81BE-4D13-8937-FE4BBDD89DF8}" type="presOf" srcId="{8AB939CF-441E-40F6-86C9-22AA3A245E23}" destId="{3095A154-7671-4F78-B351-4641BA379752}" srcOrd="0" destOrd="6" presId="urn:microsoft.com/office/officeart/2005/8/layout/hList1"/>
    <dgm:cxn modelId="{092F0F3B-8BB1-411A-8E87-EF61E3E92366}" srcId="{21808963-F61B-40E4-8EC6-8FA9CDDE9CC5}" destId="{253C1181-C6CC-4518-9C6A-C378BB36C3F4}" srcOrd="3" destOrd="0" parTransId="{B1E18C1E-802E-41A2-9868-726115145EA8}" sibTransId="{519481FA-D5AA-4EE4-9EDF-A0B5F2B2C3EE}"/>
    <dgm:cxn modelId="{36322948-3D87-4BBA-8F13-67E38727CABE}" type="presOf" srcId="{21808963-F61B-40E4-8EC6-8FA9CDDE9CC5}" destId="{5A000295-700C-43B0-91AA-9772F71668E4}" srcOrd="0" destOrd="0" presId="urn:microsoft.com/office/officeart/2005/8/layout/hList1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11E40971-223C-46C7-93E1-9298981B48B6}" srcId="{21D66604-42D1-4C11-8279-B51ED9F164C6}" destId="{8AB939CF-441E-40F6-86C9-22AA3A245E23}" srcOrd="6" destOrd="0" parTransId="{36A647EE-895B-4D41-803A-DF84E7FBA4DF}" sibTransId="{F07AA60C-7864-4B8B-AA03-6E9C0E596ADE}"/>
    <dgm:cxn modelId="{B48B7F79-7048-4BE5-A87B-C5ACE6A74AEE}" type="presOf" srcId="{62B5A736-10CA-41D4-B93B-F354FDFF56FA}" destId="{DBC949E9-AEEA-47D0-9129-9EFCC231B4BB}" srcOrd="0" destOrd="1" presId="urn:microsoft.com/office/officeart/2005/8/layout/hList1"/>
    <dgm:cxn modelId="{9A2D8682-7D02-4C50-BBDE-3FF0B6EF0EE0}" type="presOf" srcId="{52243B9D-F156-4FDA-B496-54A52FE604EF}" destId="{DBC949E9-AEEA-47D0-9129-9EFCC231B4BB}" srcOrd="0" destOrd="2" presId="urn:microsoft.com/office/officeart/2005/8/layout/hList1"/>
    <dgm:cxn modelId="{AF1AA98E-70B6-49BE-B898-95E7F2BF1424}" type="presOf" srcId="{5B85E9E0-C02C-4FA5-AD99-AF1DCF331455}" destId="{DBC949E9-AEEA-47D0-9129-9EFCC231B4BB}" srcOrd="0" destOrd="4" presId="urn:microsoft.com/office/officeart/2005/8/layout/hList1"/>
    <dgm:cxn modelId="{DDE5299B-8963-469B-8EC0-F820B92B8C6A}" type="presOf" srcId="{EFB16ED6-583F-40CD-929E-EF66EE228B77}" destId="{3095A154-7671-4F78-B351-4641BA379752}" srcOrd="0" destOrd="2" presId="urn:microsoft.com/office/officeart/2005/8/layout/hList1"/>
    <dgm:cxn modelId="{A5F6C5B5-1B4C-449E-9B7D-BAC38E3920B4}" srcId="{21D66604-42D1-4C11-8279-B51ED9F164C6}" destId="{B4F79EDE-C13B-43F6-B369-1026A6803762}" srcOrd="0" destOrd="0" parTransId="{4BD17C05-4AE1-478D-ACB6-93FC98FF7724}" sibTransId="{598978C7-B27D-4248-AB39-E3E9D6DF20C6}"/>
    <dgm:cxn modelId="{77D9A9B6-7585-4CF2-ACBF-C5DD47989694}" srcId="{21808963-F61B-40E4-8EC6-8FA9CDDE9CC5}" destId="{429AB84D-0753-438D-92D9-BBEF604320E9}" srcOrd="0" destOrd="0" parTransId="{ACED6D15-6009-4B25-B4C7-1AEF7E39E76A}" sibTransId="{18EFF168-4DE6-46DD-8A9A-2B20143A17E6}"/>
    <dgm:cxn modelId="{891F21BB-45D0-4B5E-B57C-807FBB1E04E7}" srcId="{F8DD208C-02F3-4CF8-A202-E4B9E49F1C8B}" destId="{21D66604-42D1-4C11-8279-B51ED9F164C6}" srcOrd="1" destOrd="0" parTransId="{14D1CDA1-9EFD-4031-9718-7D35623A1F68}" sibTransId="{01A674C2-E8EA-4B4F-B8A9-1860187F8CCA}"/>
    <dgm:cxn modelId="{CF3E3BBE-B738-4141-B61F-3B5D4103FCD4}" srcId="{21D66604-42D1-4C11-8279-B51ED9F164C6}" destId="{244FB6CC-07E6-4CEE-B23D-835E5ECB715E}" srcOrd="1" destOrd="0" parTransId="{E07D190F-516B-4749-996C-E4F561CDF0B7}" sibTransId="{5652608D-9E8E-4EF5-A4DA-23A9825A5D71}"/>
    <dgm:cxn modelId="{9E3B44BF-8A61-4619-8EB3-6E705138386D}" srcId="{F8DD208C-02F3-4CF8-A202-E4B9E49F1C8B}" destId="{21808963-F61B-40E4-8EC6-8FA9CDDE9CC5}" srcOrd="0" destOrd="0" parTransId="{CA5249C8-FA4A-49F5-8A1B-042ACCE3A745}" sibTransId="{1C63F66E-1790-46BC-8EFE-DB0AF21C6005}"/>
    <dgm:cxn modelId="{59E65DD2-E055-49E4-9105-F5869A1AA63B}" type="presOf" srcId="{B4F79EDE-C13B-43F6-B369-1026A6803762}" destId="{3095A154-7671-4F78-B351-4641BA379752}" srcOrd="0" destOrd="0" presId="urn:microsoft.com/office/officeart/2005/8/layout/hList1"/>
    <dgm:cxn modelId="{02CDD3D9-8385-452C-A95F-404091455222}" type="presOf" srcId="{CD83D2C3-15C5-465B-A192-DC62A6BBE9CD}" destId="{3095A154-7671-4F78-B351-4641BA379752}" srcOrd="0" destOrd="5" presId="urn:microsoft.com/office/officeart/2005/8/layout/hList1"/>
    <dgm:cxn modelId="{CD507BDA-6E5C-4108-A63A-B24B45E0E171}" srcId="{21D66604-42D1-4C11-8279-B51ED9F164C6}" destId="{C3B099A0-0F86-4E5E-B21C-79D9CBD5496C}" srcOrd="4" destOrd="0" parTransId="{60AC641D-E750-40E1-96E0-0BDF9BFCD627}" sibTransId="{030A990C-C7E8-46E5-88AC-3D6CEB0F1EAE}"/>
    <dgm:cxn modelId="{57D38CDB-249E-4711-8FAA-2F1BF39E3F2C}" type="presOf" srcId="{C6463BBA-CABD-41F4-BC64-6962F28CB02E}" destId="{3095A154-7671-4F78-B351-4641BA379752}" srcOrd="0" destOrd="3" presId="urn:microsoft.com/office/officeart/2005/8/layout/hList1"/>
    <dgm:cxn modelId="{E95B69E1-9D8E-49F3-B7BB-CAF482D6B1C6}" srcId="{21D66604-42D1-4C11-8279-B51ED9F164C6}" destId="{C6463BBA-CABD-41F4-BC64-6962F28CB02E}" srcOrd="3" destOrd="0" parTransId="{6325802F-9EBE-414E-A8BC-496F8C5C5239}" sibTransId="{4793BAB6-C41D-44CA-91D5-23EF54C5E256}"/>
    <dgm:cxn modelId="{5F93B7E2-7DBB-46FA-9C64-7B0C2F406C5F}" srcId="{21808963-F61B-40E4-8EC6-8FA9CDDE9CC5}" destId="{52243B9D-F156-4FDA-B496-54A52FE604EF}" srcOrd="2" destOrd="0" parTransId="{96826110-F94E-4375-8F4F-61B4650D2E70}" sibTransId="{FAAA2491-6041-461C-8E30-BA5050CF39FC}"/>
    <dgm:cxn modelId="{FE24A5F7-C850-4A41-8BB8-C88937DCC1E4}" type="presOf" srcId="{244FB6CC-07E6-4CEE-B23D-835E5ECB715E}" destId="{3095A154-7671-4F78-B351-4641BA379752}" srcOrd="0" destOrd="1" presId="urn:microsoft.com/office/officeart/2005/8/layout/hList1"/>
    <dgm:cxn modelId="{641A29FC-61D5-470C-989E-EDA40BC1955A}" srcId="{21D66604-42D1-4C11-8279-B51ED9F164C6}" destId="{EFB16ED6-583F-40CD-929E-EF66EE228B77}" srcOrd="2" destOrd="0" parTransId="{85E494F3-CE8F-4E62-9329-FC6C037EF571}" sibTransId="{9A2B82C8-97AE-4F4E-8B01-6B4CA7226349}"/>
    <dgm:cxn modelId="{8BA832FF-65EA-4279-8E66-BF00D9DDB4CE}" type="presOf" srcId="{253C1181-C6CC-4518-9C6A-C378BB36C3F4}" destId="{DBC949E9-AEEA-47D0-9129-9EFCC231B4BB}" srcOrd="0" destOrd="3" presId="urn:microsoft.com/office/officeart/2005/8/layout/hList1"/>
    <dgm:cxn modelId="{ECAB7E02-AFBD-4436-A8F1-1A74947B953B}" type="presParOf" srcId="{AF7F9518-1485-4C32-ACEA-840456133C67}" destId="{D431F924-5024-4D80-9E75-6A191227A689}" srcOrd="0" destOrd="0" presId="urn:microsoft.com/office/officeart/2005/8/layout/hList1"/>
    <dgm:cxn modelId="{0311114D-9B56-48EF-9642-43BDDD46F13A}" type="presParOf" srcId="{D431F924-5024-4D80-9E75-6A191227A689}" destId="{5A000295-700C-43B0-91AA-9772F71668E4}" srcOrd="0" destOrd="0" presId="urn:microsoft.com/office/officeart/2005/8/layout/hList1"/>
    <dgm:cxn modelId="{4C84775E-2948-4B9E-AF9B-35C2FD2F0E13}" type="presParOf" srcId="{D431F924-5024-4D80-9E75-6A191227A689}" destId="{DBC949E9-AEEA-47D0-9129-9EFCC231B4BB}" srcOrd="1" destOrd="0" presId="urn:microsoft.com/office/officeart/2005/8/layout/hList1"/>
    <dgm:cxn modelId="{7B6C8C76-E4CC-4F5D-A721-970832963C3C}" type="presParOf" srcId="{AF7F9518-1485-4C32-ACEA-840456133C67}" destId="{17B8B40D-71DA-4161-AFF9-6A8FB592EC02}" srcOrd="1" destOrd="0" presId="urn:microsoft.com/office/officeart/2005/8/layout/hList1"/>
    <dgm:cxn modelId="{0668C458-F76C-447F-8A21-BD0D8B44FA7E}" type="presParOf" srcId="{AF7F9518-1485-4C32-ACEA-840456133C67}" destId="{2F6CFBD3-026E-4F63-8FEE-CF3C9CE78EA2}" srcOrd="2" destOrd="0" presId="urn:microsoft.com/office/officeart/2005/8/layout/hList1"/>
    <dgm:cxn modelId="{510E83D3-7182-496B-BC46-0A9540A0F808}" type="presParOf" srcId="{2F6CFBD3-026E-4F63-8FEE-CF3C9CE78EA2}" destId="{79EE51EA-BE62-4BE4-9AD5-2C51B2241111}" srcOrd="0" destOrd="0" presId="urn:microsoft.com/office/officeart/2005/8/layout/hList1"/>
    <dgm:cxn modelId="{AD18EB0B-A8E5-4D3D-97A8-C34D2FEC4906}" type="presParOf" srcId="{2F6CFBD3-026E-4F63-8FEE-CF3C9CE78EA2}" destId="{3095A154-7671-4F78-B351-4641BA37975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GB" dirty="0"/>
            <a:t>Hofstede's Cultural Dimensions Theory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D7CEAF4A-E04C-46A6-B711-0BB9E0DA9287}">
      <dgm:prSet/>
      <dgm:spPr/>
      <dgm:t>
        <a:bodyPr/>
        <a:lstStyle/>
        <a:p>
          <a:r>
            <a:rPr lang="en-GB"/>
            <a:t>Power distance</a:t>
          </a:r>
          <a:endParaRPr lang="en-US"/>
        </a:p>
      </dgm:t>
    </dgm:pt>
    <dgm:pt modelId="{C25A7D8A-65BB-4E4A-8C54-A24C5F2FE923}" type="parTrans" cxnId="{DADEC1B6-4989-4D4D-A4B7-8607FC8B4E24}">
      <dgm:prSet/>
      <dgm:spPr/>
      <dgm:t>
        <a:bodyPr/>
        <a:lstStyle/>
        <a:p>
          <a:endParaRPr lang="en-US"/>
        </a:p>
      </dgm:t>
    </dgm:pt>
    <dgm:pt modelId="{372604E6-5BB0-4502-9D6B-26CB7344E240}" type="sibTrans" cxnId="{DADEC1B6-4989-4D4D-A4B7-8607FC8B4E24}">
      <dgm:prSet/>
      <dgm:spPr/>
      <dgm:t>
        <a:bodyPr/>
        <a:lstStyle/>
        <a:p>
          <a:endParaRPr lang="en-US"/>
        </a:p>
      </dgm:t>
    </dgm:pt>
    <dgm:pt modelId="{96D00546-8F9A-4F2C-9DFB-B6ACB3806B88}">
      <dgm:prSet/>
      <dgm:spPr/>
      <dgm:t>
        <a:bodyPr/>
        <a:lstStyle/>
        <a:p>
          <a:r>
            <a:rPr lang="en-GB" dirty="0"/>
            <a:t>Individualism/collectivism</a:t>
          </a:r>
          <a:endParaRPr lang="en-US" dirty="0"/>
        </a:p>
      </dgm:t>
    </dgm:pt>
    <dgm:pt modelId="{D00F2558-4819-44E3-B001-28477DC5502B}" type="parTrans" cxnId="{6896223F-48C0-420C-BC3F-14F75685FA58}">
      <dgm:prSet/>
      <dgm:spPr/>
      <dgm:t>
        <a:bodyPr/>
        <a:lstStyle/>
        <a:p>
          <a:endParaRPr lang="en-US"/>
        </a:p>
      </dgm:t>
    </dgm:pt>
    <dgm:pt modelId="{42CEC1C8-D147-4573-AED9-4B8175C3C1CE}" type="sibTrans" cxnId="{6896223F-48C0-420C-BC3F-14F75685FA58}">
      <dgm:prSet/>
      <dgm:spPr/>
      <dgm:t>
        <a:bodyPr/>
        <a:lstStyle/>
        <a:p>
          <a:endParaRPr lang="en-US"/>
        </a:p>
      </dgm:t>
    </dgm:pt>
    <dgm:pt modelId="{457A1282-6F1C-489C-B47B-E0B15DA0D5C0}">
      <dgm:prSet/>
      <dgm:spPr/>
      <dgm:t>
        <a:bodyPr/>
        <a:lstStyle/>
        <a:p>
          <a:r>
            <a:rPr lang="en-GB" dirty="0"/>
            <a:t>Uncertainty avoidance</a:t>
          </a:r>
          <a:endParaRPr lang="en-US" dirty="0"/>
        </a:p>
      </dgm:t>
    </dgm:pt>
    <dgm:pt modelId="{3810E63E-3857-4C4E-AF90-75AD4D9A58DF}" type="parTrans" cxnId="{86EDDAF0-0078-4AA3-B5F4-862632DCCCE2}">
      <dgm:prSet/>
      <dgm:spPr/>
      <dgm:t>
        <a:bodyPr/>
        <a:lstStyle/>
        <a:p>
          <a:endParaRPr lang="en-US"/>
        </a:p>
      </dgm:t>
    </dgm:pt>
    <dgm:pt modelId="{87FBC394-C1AB-4595-92E3-E5FEBD8FADFD}" type="sibTrans" cxnId="{86EDDAF0-0078-4AA3-B5F4-862632DCCCE2}">
      <dgm:prSet/>
      <dgm:spPr/>
      <dgm:t>
        <a:bodyPr/>
        <a:lstStyle/>
        <a:p>
          <a:endParaRPr lang="en-US"/>
        </a:p>
      </dgm:t>
    </dgm:pt>
    <dgm:pt modelId="{42A6B407-B42A-4816-813F-5299C175536F}">
      <dgm:prSet/>
      <dgm:spPr/>
      <dgm:t>
        <a:bodyPr/>
        <a:lstStyle/>
        <a:p>
          <a:r>
            <a:rPr lang="en-GB"/>
            <a:t>Masculinity/femininity</a:t>
          </a:r>
          <a:endParaRPr lang="en-US"/>
        </a:p>
      </dgm:t>
    </dgm:pt>
    <dgm:pt modelId="{43C4D1B7-2437-488F-99E9-13A38BF71A0C}" type="parTrans" cxnId="{08E890FF-9776-4364-A74E-BBFFAFF93517}">
      <dgm:prSet/>
      <dgm:spPr/>
      <dgm:t>
        <a:bodyPr/>
        <a:lstStyle/>
        <a:p>
          <a:endParaRPr lang="en-US"/>
        </a:p>
      </dgm:t>
    </dgm:pt>
    <dgm:pt modelId="{FC0969A2-F1CF-453B-AECE-312F8A2ECB38}" type="sibTrans" cxnId="{08E890FF-9776-4364-A74E-BBFFAFF93517}">
      <dgm:prSet/>
      <dgm:spPr/>
      <dgm:t>
        <a:bodyPr/>
        <a:lstStyle/>
        <a:p>
          <a:endParaRPr lang="en-US"/>
        </a:p>
      </dgm:t>
    </dgm:pt>
    <dgm:pt modelId="{D6D1D79B-480E-4D01-86D4-3B8D8D3E3D2B}">
      <dgm:prSet/>
      <dgm:spPr/>
      <dgm:t>
        <a:bodyPr/>
        <a:lstStyle/>
        <a:p>
          <a:r>
            <a:rPr lang="en-US"/>
            <a:t>Long-term orientation/short-term orientation</a:t>
          </a:r>
        </a:p>
      </dgm:t>
    </dgm:pt>
    <dgm:pt modelId="{085E8B2B-9D81-4AA1-9145-4D71F08DDDAE}" type="parTrans" cxnId="{65FA769A-F10D-423D-950A-3431E10B45E3}">
      <dgm:prSet/>
      <dgm:spPr/>
      <dgm:t>
        <a:bodyPr/>
        <a:lstStyle/>
        <a:p>
          <a:endParaRPr lang="en-US"/>
        </a:p>
      </dgm:t>
    </dgm:pt>
    <dgm:pt modelId="{A4A88C5C-59F1-4AA7-B32E-52ECF9DF73F8}" type="sibTrans" cxnId="{65FA769A-F10D-423D-950A-3431E10B45E3}">
      <dgm:prSet/>
      <dgm:spPr/>
      <dgm:t>
        <a:bodyPr/>
        <a:lstStyle/>
        <a:p>
          <a:endParaRPr lang="en-US"/>
        </a:p>
      </dgm:t>
    </dgm:pt>
    <dgm:pt modelId="{E91970C6-B7CA-4160-96EC-2DAFC3226576}">
      <dgm:prSet/>
      <dgm:spPr/>
      <dgm:t>
        <a:bodyPr/>
        <a:lstStyle/>
        <a:p>
          <a:r>
            <a:rPr lang="en-GB"/>
            <a:t>Indulgence/restraint</a:t>
          </a:r>
          <a:endParaRPr lang="en-US"/>
        </a:p>
      </dgm:t>
    </dgm:pt>
    <dgm:pt modelId="{8613A7A6-4840-41F1-86EC-7135CFAE2FB0}" type="parTrans" cxnId="{141A3051-A025-4BA7-BE94-4F7E6623060C}">
      <dgm:prSet/>
      <dgm:spPr/>
      <dgm:t>
        <a:bodyPr/>
        <a:lstStyle/>
        <a:p>
          <a:endParaRPr lang="en-US"/>
        </a:p>
      </dgm:t>
    </dgm:pt>
    <dgm:pt modelId="{880BC3CD-4D90-4F8D-9C87-C800390F3645}" type="sibTrans" cxnId="{141A3051-A025-4BA7-BE94-4F7E6623060C}">
      <dgm:prSet/>
      <dgm:spPr/>
      <dgm:t>
        <a:bodyPr/>
        <a:lstStyle/>
        <a:p>
          <a:endParaRPr lang="en-US"/>
        </a:p>
      </dgm:t>
    </dgm:pt>
    <dgm:pt modelId="{28A7BE14-16DA-4440-930B-AA9887EE218A}">
      <dgm:prSet/>
      <dgm:spPr/>
      <dgm:t>
        <a:bodyPr/>
        <a:lstStyle/>
        <a:p>
          <a:r>
            <a:rPr lang="en-GB" dirty="0"/>
            <a:t>World Values Survey</a:t>
          </a:r>
          <a:endParaRPr lang="en-US" dirty="0"/>
        </a:p>
      </dgm:t>
    </dgm:pt>
    <dgm:pt modelId="{AD0B3F07-4ABF-4924-9327-8761F43D478D}" type="parTrans" cxnId="{82197A55-F5CE-457D-BA10-678F4C95A8CD}">
      <dgm:prSet/>
      <dgm:spPr/>
      <dgm:t>
        <a:bodyPr/>
        <a:lstStyle/>
        <a:p>
          <a:endParaRPr lang="en-US"/>
        </a:p>
      </dgm:t>
    </dgm:pt>
    <dgm:pt modelId="{E5CB2A69-9289-461E-93DE-576CA82F4225}" type="sibTrans" cxnId="{82197A55-F5CE-457D-BA10-678F4C95A8CD}">
      <dgm:prSet/>
      <dgm:spPr/>
      <dgm:t>
        <a:bodyPr/>
        <a:lstStyle/>
        <a:p>
          <a:endParaRPr lang="en-US"/>
        </a:p>
      </dgm:t>
    </dgm:pt>
    <dgm:pt modelId="{EE4CE9F2-D429-44CE-BAFE-4F1ECB053FCD}">
      <dgm:prSet/>
      <dgm:spPr/>
      <dgm:t>
        <a:bodyPr/>
        <a:lstStyle/>
        <a:p>
          <a:r>
            <a:rPr lang="en-GB"/>
            <a:t>Traditional/secular-rational</a:t>
          </a:r>
          <a:endParaRPr lang="en-US"/>
        </a:p>
      </dgm:t>
    </dgm:pt>
    <dgm:pt modelId="{F3D10E6B-1719-471A-9C6E-1297B3CB0DE3}" type="parTrans" cxnId="{BDAA5F45-B81B-43F0-9102-3B8586B0D96D}">
      <dgm:prSet/>
      <dgm:spPr/>
      <dgm:t>
        <a:bodyPr/>
        <a:lstStyle/>
        <a:p>
          <a:endParaRPr lang="en-US"/>
        </a:p>
      </dgm:t>
    </dgm:pt>
    <dgm:pt modelId="{5CDB73C0-77B6-4C57-B643-4A731154F159}" type="sibTrans" cxnId="{BDAA5F45-B81B-43F0-9102-3B8586B0D96D}">
      <dgm:prSet/>
      <dgm:spPr/>
      <dgm:t>
        <a:bodyPr/>
        <a:lstStyle/>
        <a:p>
          <a:endParaRPr lang="en-US"/>
        </a:p>
      </dgm:t>
    </dgm:pt>
    <dgm:pt modelId="{52296C0C-F4B2-4A31-88DD-AB3B7A0089FA}">
      <dgm:prSet/>
      <dgm:spPr/>
      <dgm:t>
        <a:bodyPr/>
        <a:lstStyle/>
        <a:p>
          <a:r>
            <a:rPr lang="en-GB" dirty="0"/>
            <a:t>Survival/self-expression</a:t>
          </a:r>
          <a:endParaRPr lang="en-US" dirty="0"/>
        </a:p>
      </dgm:t>
    </dgm:pt>
    <dgm:pt modelId="{D32B5412-CDF8-4237-BD99-92070EB5AB4D}" type="parTrans" cxnId="{CA8D210A-3A24-42F5-A6B6-F8B86F535B8D}">
      <dgm:prSet/>
      <dgm:spPr/>
      <dgm:t>
        <a:bodyPr/>
        <a:lstStyle/>
        <a:p>
          <a:endParaRPr lang="en-US"/>
        </a:p>
      </dgm:t>
    </dgm:pt>
    <dgm:pt modelId="{3CCE8F71-719B-43ED-B5EF-587998318ABC}" type="sibTrans" cxnId="{CA8D210A-3A24-42F5-A6B6-F8B86F535B8D}">
      <dgm:prSet/>
      <dgm:spPr/>
      <dgm:t>
        <a:bodyPr/>
        <a:lstStyle/>
        <a:p>
          <a:endParaRPr lang="en-US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2">
        <dgm:presLayoutVars>
          <dgm:bulletEnabled val="1"/>
        </dgm:presLayoutVars>
      </dgm:prSet>
      <dgm:spPr/>
    </dgm:pt>
    <dgm:pt modelId="{3C173810-6FD6-44BC-8400-E62567F0964C}" type="pres">
      <dgm:prSet presAssocID="{473FF277-C52F-42DC-ADA6-B08A6E570F33}" presName="space" presStyleCnt="0"/>
      <dgm:spPr/>
    </dgm:pt>
    <dgm:pt modelId="{F6EDF4F6-6ADB-4ED9-8FE0-FF8940820CAE}" type="pres">
      <dgm:prSet presAssocID="{28A7BE14-16DA-4440-930B-AA9887EE218A}" presName="composite" presStyleCnt="0"/>
      <dgm:spPr/>
    </dgm:pt>
    <dgm:pt modelId="{65E4A28C-F509-4D16-A9CE-C5425C4B9552}" type="pres">
      <dgm:prSet presAssocID="{28A7BE14-16DA-4440-930B-AA9887EE218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90999D69-C1DE-4D19-BDA6-B8CF699EC6DB}" type="pres">
      <dgm:prSet presAssocID="{28A7BE14-16DA-4440-930B-AA9887EE218A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A8D210A-3A24-42F5-A6B6-F8B86F535B8D}" srcId="{28A7BE14-16DA-4440-930B-AA9887EE218A}" destId="{52296C0C-F4B2-4A31-88DD-AB3B7A0089FA}" srcOrd="1" destOrd="0" parTransId="{D32B5412-CDF8-4237-BD99-92070EB5AB4D}" sibTransId="{3CCE8F71-719B-43ED-B5EF-587998318ABC}"/>
    <dgm:cxn modelId="{3DBF2113-B768-4CC5-8799-EA0026AEAC88}" type="presOf" srcId="{42A6B407-B42A-4816-813F-5299C175536F}" destId="{334A0856-A225-4500-A1EB-603081D793A7}" srcOrd="0" destOrd="3" presId="urn:microsoft.com/office/officeart/2005/8/layout/hList1"/>
    <dgm:cxn modelId="{6896223F-48C0-420C-BC3F-14F75685FA58}" srcId="{4BE36748-9C1E-4797-8C90-1E9661A2AD28}" destId="{96D00546-8F9A-4F2C-9DFB-B6ACB3806B88}" srcOrd="1" destOrd="0" parTransId="{D00F2558-4819-44E3-B001-28477DC5502B}" sibTransId="{42CEC1C8-D147-4573-AED9-4B8175C3C1CE}"/>
    <dgm:cxn modelId="{63A3A843-10D7-4335-B7AC-C959123202CD}" type="presOf" srcId="{457A1282-6F1C-489C-B47B-E0B15DA0D5C0}" destId="{334A0856-A225-4500-A1EB-603081D793A7}" srcOrd="0" destOrd="2" presId="urn:microsoft.com/office/officeart/2005/8/layout/hList1"/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BDAA5F45-B81B-43F0-9102-3B8586B0D96D}" srcId="{28A7BE14-16DA-4440-930B-AA9887EE218A}" destId="{EE4CE9F2-D429-44CE-BAFE-4F1ECB053FCD}" srcOrd="0" destOrd="0" parTransId="{F3D10E6B-1719-471A-9C6E-1297B3CB0DE3}" sibTransId="{5CDB73C0-77B6-4C57-B643-4A731154F159}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700AB26B-F9E2-4D7A-95F7-66AB770C9823}" type="presOf" srcId="{EE4CE9F2-D429-44CE-BAFE-4F1ECB053FCD}" destId="{90999D69-C1DE-4D19-BDA6-B8CF699EC6DB}" srcOrd="0" destOrd="0" presId="urn:microsoft.com/office/officeart/2005/8/layout/hList1"/>
    <dgm:cxn modelId="{1E0C356F-43EB-43C2-A554-19B155BFDC14}" type="presOf" srcId="{96D00546-8F9A-4F2C-9DFB-B6ACB3806B88}" destId="{334A0856-A225-4500-A1EB-603081D793A7}" srcOrd="0" destOrd="1" presId="urn:microsoft.com/office/officeart/2005/8/layout/hList1"/>
    <dgm:cxn modelId="{141A3051-A025-4BA7-BE94-4F7E6623060C}" srcId="{4BE36748-9C1E-4797-8C90-1E9661A2AD28}" destId="{E91970C6-B7CA-4160-96EC-2DAFC3226576}" srcOrd="5" destOrd="0" parTransId="{8613A7A6-4840-41F1-86EC-7135CFAE2FB0}" sibTransId="{880BC3CD-4D90-4F8D-9C87-C800390F3645}"/>
    <dgm:cxn modelId="{82197A55-F5CE-457D-BA10-678F4C95A8CD}" srcId="{F8DD208C-02F3-4CF8-A202-E4B9E49F1C8B}" destId="{28A7BE14-16DA-4440-930B-AA9887EE218A}" srcOrd="1" destOrd="0" parTransId="{AD0B3F07-4ABF-4924-9327-8761F43D478D}" sibTransId="{E5CB2A69-9289-461E-93DE-576CA82F4225}"/>
    <dgm:cxn modelId="{65FA769A-F10D-423D-950A-3431E10B45E3}" srcId="{4BE36748-9C1E-4797-8C90-1E9661A2AD28}" destId="{D6D1D79B-480E-4D01-86D4-3B8D8D3E3D2B}" srcOrd="4" destOrd="0" parTransId="{085E8B2B-9D81-4AA1-9145-4D71F08DDDAE}" sibTransId="{A4A88C5C-59F1-4AA7-B32E-52ECF9DF73F8}"/>
    <dgm:cxn modelId="{B1ED5EA5-6760-49D6-A017-1ACFAD044511}" type="presOf" srcId="{D6D1D79B-480E-4D01-86D4-3B8D8D3E3D2B}" destId="{334A0856-A225-4500-A1EB-603081D793A7}" srcOrd="0" destOrd="4" presId="urn:microsoft.com/office/officeart/2005/8/layout/hList1"/>
    <dgm:cxn modelId="{517C93A8-7652-455C-B64B-5BDC48BF74E7}" type="presOf" srcId="{28A7BE14-16DA-4440-930B-AA9887EE218A}" destId="{65E4A28C-F509-4D16-A9CE-C5425C4B9552}" srcOrd="0" destOrd="0" presId="urn:microsoft.com/office/officeart/2005/8/layout/hList1"/>
    <dgm:cxn modelId="{CEA421B0-248D-446C-BD39-55FAA51B78D6}" type="presOf" srcId="{E91970C6-B7CA-4160-96EC-2DAFC3226576}" destId="{334A0856-A225-4500-A1EB-603081D793A7}" srcOrd="0" destOrd="5" presId="urn:microsoft.com/office/officeart/2005/8/layout/hList1"/>
    <dgm:cxn modelId="{DADEC1B6-4989-4D4D-A4B7-8607FC8B4E24}" srcId="{4BE36748-9C1E-4797-8C90-1E9661A2AD28}" destId="{D7CEAF4A-E04C-46A6-B711-0BB9E0DA9287}" srcOrd="0" destOrd="0" parTransId="{C25A7D8A-65BB-4E4A-8C54-A24C5F2FE923}" sibTransId="{372604E6-5BB0-4502-9D6B-26CB7344E240}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9D3489E2-1C7A-4DF1-B172-1241A00ADA4B}" type="presOf" srcId="{52296C0C-F4B2-4A31-88DD-AB3B7A0089FA}" destId="{90999D69-C1DE-4D19-BDA6-B8CF699EC6DB}" srcOrd="0" destOrd="1" presId="urn:microsoft.com/office/officeart/2005/8/layout/hList1"/>
    <dgm:cxn modelId="{86EDDAF0-0078-4AA3-B5F4-862632DCCCE2}" srcId="{4BE36748-9C1E-4797-8C90-1E9661A2AD28}" destId="{457A1282-6F1C-489C-B47B-E0B15DA0D5C0}" srcOrd="2" destOrd="0" parTransId="{3810E63E-3857-4C4E-AF90-75AD4D9A58DF}" sibTransId="{87FBC394-C1AB-4595-92E3-E5FEBD8FADFD}"/>
    <dgm:cxn modelId="{5B92E8F7-6514-4EAA-9213-48503F4E533D}" type="presOf" srcId="{D7CEAF4A-E04C-46A6-B711-0BB9E0DA9287}" destId="{334A0856-A225-4500-A1EB-603081D793A7}" srcOrd="0" destOrd="0" presId="urn:microsoft.com/office/officeart/2005/8/layout/hList1"/>
    <dgm:cxn modelId="{08E890FF-9776-4364-A74E-BBFFAFF93517}" srcId="{4BE36748-9C1E-4797-8C90-1E9661A2AD28}" destId="{42A6B407-B42A-4816-813F-5299C175536F}" srcOrd="3" destOrd="0" parTransId="{43C4D1B7-2437-488F-99E9-13A38BF71A0C}" sibTransId="{FC0969A2-F1CF-453B-AECE-312F8A2ECB38}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  <dgm:cxn modelId="{9F3EA8EB-C8C1-4D93-96B5-16EBB166B86A}" type="presParOf" srcId="{AF7F9518-1485-4C32-ACEA-840456133C67}" destId="{3C173810-6FD6-44BC-8400-E62567F0964C}" srcOrd="1" destOrd="0" presId="urn:microsoft.com/office/officeart/2005/8/layout/hList1"/>
    <dgm:cxn modelId="{5DE225D8-0F08-4367-A48F-AE506964435F}" type="presParOf" srcId="{AF7F9518-1485-4C32-ACEA-840456133C67}" destId="{F6EDF4F6-6ADB-4ED9-8FE0-FF8940820CAE}" srcOrd="2" destOrd="0" presId="urn:microsoft.com/office/officeart/2005/8/layout/hList1"/>
    <dgm:cxn modelId="{4204D851-4BCC-4CFB-A8E6-1427E20F35DA}" type="presParOf" srcId="{F6EDF4F6-6ADB-4ED9-8FE0-FF8940820CAE}" destId="{65E4A28C-F509-4D16-A9CE-C5425C4B9552}" srcOrd="0" destOrd="0" presId="urn:microsoft.com/office/officeart/2005/8/layout/hList1"/>
    <dgm:cxn modelId="{EC677BEF-E0A0-43BE-BF58-26A8E9D48AE3}" type="presParOf" srcId="{F6EDF4F6-6ADB-4ED9-8FE0-FF8940820CAE}" destId="{90999D69-C1DE-4D19-BDA6-B8CF699EC6D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US" b="0" i="0" dirty="0"/>
            <a:t>Schwartz's Theory of Basic Values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B2CC77-032D-416E-8CAB-89F05A84C7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0748B3-9675-4182-91D9-6A830C64E4DD}">
      <dgm:prSet/>
      <dgm:spPr/>
      <dgm:t>
        <a:bodyPr/>
        <a:lstStyle/>
        <a:p>
          <a:r>
            <a:rPr lang="en-US"/>
            <a:t>Common cross-cultural analysis tool</a:t>
          </a:r>
          <a:endParaRPr lang="en-US" dirty="0"/>
        </a:p>
      </dgm:t>
    </dgm:pt>
    <dgm:pt modelId="{55C90BD6-0A5E-40B8-A66F-3F2A9BD8CC71}" type="parTrans" cxnId="{B4A01DF8-35D8-4526-99C1-23DE6C8961F6}">
      <dgm:prSet/>
      <dgm:spPr/>
      <dgm:t>
        <a:bodyPr/>
        <a:lstStyle/>
        <a:p>
          <a:endParaRPr lang="en-US"/>
        </a:p>
      </dgm:t>
    </dgm:pt>
    <dgm:pt modelId="{6746485C-AED9-4EBD-B41D-2AA1DCD0D8A0}" type="sibTrans" cxnId="{B4A01DF8-35D8-4526-99C1-23DE6C8961F6}">
      <dgm:prSet/>
      <dgm:spPr/>
      <dgm:t>
        <a:bodyPr/>
        <a:lstStyle/>
        <a:p>
          <a:endParaRPr lang="en-US"/>
        </a:p>
      </dgm:t>
    </dgm:pt>
    <dgm:pt modelId="{C287C948-AE84-44F0-9990-EE54715C7325}">
      <dgm:prSet/>
      <dgm:spPr/>
      <dgm:t>
        <a:bodyPr/>
        <a:lstStyle/>
        <a:p>
          <a:r>
            <a:rPr lang="en-US"/>
            <a:t>Consists of 24 questions</a:t>
          </a:r>
          <a:endParaRPr lang="en-US" dirty="0"/>
        </a:p>
      </dgm:t>
    </dgm:pt>
    <dgm:pt modelId="{5F0F6B16-7AC5-4A35-AA49-63002A7AE090}" type="parTrans" cxnId="{2EE090C9-FDCA-4CA4-B245-8C542E81B902}">
      <dgm:prSet/>
      <dgm:spPr/>
      <dgm:t>
        <a:bodyPr/>
        <a:lstStyle/>
        <a:p>
          <a:endParaRPr lang="en-GB"/>
        </a:p>
      </dgm:t>
    </dgm:pt>
    <dgm:pt modelId="{F6D2566A-8B42-4294-8D72-B8EB6EBE7A4D}" type="sibTrans" cxnId="{2EE090C9-FDCA-4CA4-B245-8C542E81B902}">
      <dgm:prSet/>
      <dgm:spPr/>
      <dgm:t>
        <a:bodyPr/>
        <a:lstStyle/>
        <a:p>
          <a:endParaRPr lang="en-GB"/>
        </a:p>
      </dgm:t>
    </dgm:pt>
    <dgm:pt modelId="{5E157704-92EF-4E56-AC1D-AD5DD225A36A}">
      <dgm:prSet/>
      <dgm:spPr/>
      <dgm:t>
        <a:bodyPr/>
        <a:lstStyle/>
        <a:p>
          <a:r>
            <a:rPr lang="en-US" dirty="0"/>
            <a:t>Official translations to 20+ languages</a:t>
          </a:r>
        </a:p>
      </dgm:t>
    </dgm:pt>
    <dgm:pt modelId="{3D88ABAA-6DCE-41DB-B349-5DA2B207D7CF}" type="parTrans" cxnId="{79C61C32-540E-4F54-8AC0-B1E90093DDD4}">
      <dgm:prSet/>
      <dgm:spPr/>
      <dgm:t>
        <a:bodyPr/>
        <a:lstStyle/>
        <a:p>
          <a:endParaRPr lang="en-GB"/>
        </a:p>
      </dgm:t>
    </dgm:pt>
    <dgm:pt modelId="{005BDC84-6774-46F0-B8B0-6FB805C730C1}" type="sibTrans" cxnId="{79C61C32-540E-4F54-8AC0-B1E90093DDD4}">
      <dgm:prSet/>
      <dgm:spPr/>
      <dgm:t>
        <a:bodyPr/>
        <a:lstStyle/>
        <a:p>
          <a:endParaRPr lang="en-GB"/>
        </a:p>
      </dgm:t>
    </dgm:pt>
    <dgm:pt modelId="{B0981288-C545-447C-85DE-E324AE47ECCD}">
      <dgm:prSet/>
      <dgm:spPr/>
      <dgm:t>
        <a:bodyPr/>
        <a:lstStyle/>
        <a:p>
          <a:r>
            <a:rPr lang="en-US" dirty="0"/>
            <a:t>Data available from 112+ countries</a:t>
          </a:r>
        </a:p>
      </dgm:t>
    </dgm:pt>
    <dgm:pt modelId="{3F1A5E8E-C711-4611-BE50-1E810B0D2B53}" type="parTrans" cxnId="{9DBE3AAE-0E58-425E-9A0F-F5DA4CF2D099}">
      <dgm:prSet/>
      <dgm:spPr/>
      <dgm:t>
        <a:bodyPr/>
        <a:lstStyle/>
        <a:p>
          <a:endParaRPr lang="en-GB"/>
        </a:p>
      </dgm:t>
    </dgm:pt>
    <dgm:pt modelId="{E1B8151B-4594-4B15-BB23-788ADE62E018}" type="sibTrans" cxnId="{9DBE3AAE-0E58-425E-9A0F-F5DA4CF2D099}">
      <dgm:prSet/>
      <dgm:spPr/>
      <dgm:t>
        <a:bodyPr/>
        <a:lstStyle/>
        <a:p>
          <a:endParaRPr lang="en-GB"/>
        </a:p>
      </dgm:t>
    </dgm:pt>
    <dgm:pt modelId="{1DE00BE2-C459-40DF-AD45-6977581AFC99}" type="pres">
      <dgm:prSet presAssocID="{21B2CC77-032D-416E-8CAB-89F05A84C706}" presName="linear" presStyleCnt="0">
        <dgm:presLayoutVars>
          <dgm:animLvl val="lvl"/>
          <dgm:resizeHandles val="exact"/>
        </dgm:presLayoutVars>
      </dgm:prSet>
      <dgm:spPr/>
    </dgm:pt>
    <dgm:pt modelId="{EF43C441-9618-447B-939F-1D250096772D}" type="pres">
      <dgm:prSet presAssocID="{080748B3-9675-4182-91D9-6A830C64E4D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C878A64-35D7-4C04-8FBD-F07327B4AE9E}" type="pres">
      <dgm:prSet presAssocID="{6746485C-AED9-4EBD-B41D-2AA1DCD0D8A0}" presName="spacer" presStyleCnt="0"/>
      <dgm:spPr/>
    </dgm:pt>
    <dgm:pt modelId="{50D98632-CB36-4507-B251-02A621132B70}" type="pres">
      <dgm:prSet presAssocID="{C287C948-AE84-44F0-9990-EE54715C732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67F0229-2EC9-4D59-ACBB-44EED19A2A83}" type="pres">
      <dgm:prSet presAssocID="{F6D2566A-8B42-4294-8D72-B8EB6EBE7A4D}" presName="spacer" presStyleCnt="0"/>
      <dgm:spPr/>
    </dgm:pt>
    <dgm:pt modelId="{86A01199-1FF4-46CA-9DC8-6A3456D96F07}" type="pres">
      <dgm:prSet presAssocID="{5E157704-92EF-4E56-AC1D-AD5DD225A36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617D2CF-9001-468D-BEDD-C5FC6918AB27}" type="pres">
      <dgm:prSet presAssocID="{005BDC84-6774-46F0-B8B0-6FB805C730C1}" presName="spacer" presStyleCnt="0"/>
      <dgm:spPr/>
    </dgm:pt>
    <dgm:pt modelId="{DCD3A451-7531-4A30-8351-E42196313A77}" type="pres">
      <dgm:prSet presAssocID="{B0981288-C545-447C-85DE-E324AE47ECC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F747206-9268-4A67-ADE9-A486F977A0BE}" type="presOf" srcId="{21B2CC77-032D-416E-8CAB-89F05A84C706}" destId="{1DE00BE2-C459-40DF-AD45-6977581AFC99}" srcOrd="0" destOrd="0" presId="urn:microsoft.com/office/officeart/2005/8/layout/vList2"/>
    <dgm:cxn modelId="{FA676918-7577-4A36-83DA-902DFBE1A094}" type="presOf" srcId="{5E157704-92EF-4E56-AC1D-AD5DD225A36A}" destId="{86A01199-1FF4-46CA-9DC8-6A3456D96F07}" srcOrd="0" destOrd="0" presId="urn:microsoft.com/office/officeart/2005/8/layout/vList2"/>
    <dgm:cxn modelId="{79C61C32-540E-4F54-8AC0-B1E90093DDD4}" srcId="{21B2CC77-032D-416E-8CAB-89F05A84C706}" destId="{5E157704-92EF-4E56-AC1D-AD5DD225A36A}" srcOrd="2" destOrd="0" parTransId="{3D88ABAA-6DCE-41DB-B349-5DA2B207D7CF}" sibTransId="{005BDC84-6774-46F0-B8B0-6FB805C730C1}"/>
    <dgm:cxn modelId="{9DBE3AAE-0E58-425E-9A0F-F5DA4CF2D099}" srcId="{21B2CC77-032D-416E-8CAB-89F05A84C706}" destId="{B0981288-C545-447C-85DE-E324AE47ECCD}" srcOrd="3" destOrd="0" parTransId="{3F1A5E8E-C711-4611-BE50-1E810B0D2B53}" sibTransId="{E1B8151B-4594-4B15-BB23-788ADE62E018}"/>
    <dgm:cxn modelId="{2EE090C9-FDCA-4CA4-B245-8C542E81B902}" srcId="{21B2CC77-032D-416E-8CAB-89F05A84C706}" destId="{C287C948-AE84-44F0-9990-EE54715C7325}" srcOrd="1" destOrd="0" parTransId="{5F0F6B16-7AC5-4A35-AA49-63002A7AE090}" sibTransId="{F6D2566A-8B42-4294-8D72-B8EB6EBE7A4D}"/>
    <dgm:cxn modelId="{1B0536CC-664D-4F64-8BC2-787999571826}" type="presOf" srcId="{C287C948-AE84-44F0-9990-EE54715C7325}" destId="{50D98632-CB36-4507-B251-02A621132B70}" srcOrd="0" destOrd="0" presId="urn:microsoft.com/office/officeart/2005/8/layout/vList2"/>
    <dgm:cxn modelId="{AFF1BCD7-A1F6-42F5-A834-EA129870053E}" type="presOf" srcId="{B0981288-C545-447C-85DE-E324AE47ECCD}" destId="{DCD3A451-7531-4A30-8351-E42196313A77}" srcOrd="0" destOrd="0" presId="urn:microsoft.com/office/officeart/2005/8/layout/vList2"/>
    <dgm:cxn modelId="{AC9A23F0-F8AD-49AE-83A4-69943AF76EF2}" type="presOf" srcId="{080748B3-9675-4182-91D9-6A830C64E4DD}" destId="{EF43C441-9618-447B-939F-1D250096772D}" srcOrd="0" destOrd="0" presId="urn:microsoft.com/office/officeart/2005/8/layout/vList2"/>
    <dgm:cxn modelId="{B4A01DF8-35D8-4526-99C1-23DE6C8961F6}" srcId="{21B2CC77-032D-416E-8CAB-89F05A84C706}" destId="{080748B3-9675-4182-91D9-6A830C64E4DD}" srcOrd="0" destOrd="0" parTransId="{55C90BD6-0A5E-40B8-A66F-3F2A9BD8CC71}" sibTransId="{6746485C-AED9-4EBD-B41D-2AA1DCD0D8A0}"/>
    <dgm:cxn modelId="{AE1B6EE5-CD00-464A-BFB1-1421FE2893C7}" type="presParOf" srcId="{1DE00BE2-C459-40DF-AD45-6977581AFC99}" destId="{EF43C441-9618-447B-939F-1D250096772D}" srcOrd="0" destOrd="0" presId="urn:microsoft.com/office/officeart/2005/8/layout/vList2"/>
    <dgm:cxn modelId="{BEE5C295-8168-43B5-9A57-8E1CD1CACDF5}" type="presParOf" srcId="{1DE00BE2-C459-40DF-AD45-6977581AFC99}" destId="{3C878A64-35D7-4C04-8FBD-F07327B4AE9E}" srcOrd="1" destOrd="0" presId="urn:microsoft.com/office/officeart/2005/8/layout/vList2"/>
    <dgm:cxn modelId="{DDD2746A-0C52-4FCD-8873-7BC5EC510648}" type="presParOf" srcId="{1DE00BE2-C459-40DF-AD45-6977581AFC99}" destId="{50D98632-CB36-4507-B251-02A621132B70}" srcOrd="2" destOrd="0" presId="urn:microsoft.com/office/officeart/2005/8/layout/vList2"/>
    <dgm:cxn modelId="{5F463413-29B7-467A-9B64-F7D222CDC984}" type="presParOf" srcId="{1DE00BE2-C459-40DF-AD45-6977581AFC99}" destId="{167F0229-2EC9-4D59-ACBB-44EED19A2A83}" srcOrd="3" destOrd="0" presId="urn:microsoft.com/office/officeart/2005/8/layout/vList2"/>
    <dgm:cxn modelId="{8D66D5F3-2547-4944-AE59-1575274A55E9}" type="presParOf" srcId="{1DE00BE2-C459-40DF-AD45-6977581AFC99}" destId="{86A01199-1FF4-46CA-9DC8-6A3456D96F07}" srcOrd="4" destOrd="0" presId="urn:microsoft.com/office/officeart/2005/8/layout/vList2"/>
    <dgm:cxn modelId="{3169C5C2-128F-43A8-A2AB-7246D0F88F4E}" type="presParOf" srcId="{1DE00BE2-C459-40DF-AD45-6977581AFC99}" destId="{C617D2CF-9001-468D-BEDD-C5FC6918AB27}" srcOrd="5" destOrd="0" presId="urn:microsoft.com/office/officeart/2005/8/layout/vList2"/>
    <dgm:cxn modelId="{C43B709C-C68C-43D0-8C9B-B627F1C437E4}" type="presParOf" srcId="{1DE00BE2-C459-40DF-AD45-6977581AFC99}" destId="{DCD3A451-7531-4A30-8351-E42196313A7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7155B-4F59-4A8C-807E-F8F9AE5222B1}">
      <dsp:nvSpPr>
        <dsp:cNvPr id="0" name=""/>
        <dsp:cNvSpPr/>
      </dsp:nvSpPr>
      <dsp:spPr>
        <a:xfrm>
          <a:off x="0" y="2336800"/>
          <a:ext cx="1101248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47AF8-BBBA-4AE6-8BA7-200BDC5FCD6A}">
      <dsp:nvSpPr>
        <dsp:cNvPr id="0" name=""/>
        <dsp:cNvSpPr/>
      </dsp:nvSpPr>
      <dsp:spPr>
        <a:xfrm rot="8100000">
          <a:off x="73979" y="538541"/>
          <a:ext cx="343692" cy="3436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F97FA-1619-41E8-B1A0-F734E080086B}">
      <dsp:nvSpPr>
        <dsp:cNvPr id="0" name=""/>
        <dsp:cNvSpPr/>
      </dsp:nvSpPr>
      <dsp:spPr>
        <a:xfrm>
          <a:off x="112160" y="576722"/>
          <a:ext cx="267329" cy="26732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D9E6C-9833-432F-8621-4C0D200D1436}">
      <dsp:nvSpPr>
        <dsp:cNvPr id="0" name=""/>
        <dsp:cNvSpPr/>
      </dsp:nvSpPr>
      <dsp:spPr>
        <a:xfrm>
          <a:off x="488852" y="953414"/>
          <a:ext cx="3663018" cy="138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The Open University of Israel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	Math &amp; Computer Science</a:t>
          </a:r>
        </a:p>
      </dsp:txBody>
      <dsp:txXfrm>
        <a:off x="488852" y="953414"/>
        <a:ext cx="3663018" cy="1383385"/>
      </dsp:txXfrm>
    </dsp:sp>
    <dsp:sp modelId="{8CFDBF33-45EE-49AD-A42A-62A3BFDB6CA6}">
      <dsp:nvSpPr>
        <dsp:cNvPr id="0" name=""/>
        <dsp:cNvSpPr/>
      </dsp:nvSpPr>
      <dsp:spPr>
        <a:xfrm>
          <a:off x="488852" y="467359"/>
          <a:ext cx="3663018" cy="48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2005–2010</a:t>
          </a:r>
        </a:p>
      </dsp:txBody>
      <dsp:txXfrm>
        <a:off x="488852" y="467359"/>
        <a:ext cx="3663018" cy="486054"/>
      </dsp:txXfrm>
    </dsp:sp>
    <dsp:sp modelId="{E43F5FC7-47A7-4A56-9326-56D3DB6A7A27}">
      <dsp:nvSpPr>
        <dsp:cNvPr id="0" name=""/>
        <dsp:cNvSpPr/>
      </dsp:nvSpPr>
      <dsp:spPr>
        <a:xfrm>
          <a:off x="245825" y="953414"/>
          <a:ext cx="0" cy="138338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5583F9-F492-4984-A0A3-82DC18099723}">
      <dsp:nvSpPr>
        <dsp:cNvPr id="0" name=""/>
        <dsp:cNvSpPr/>
      </dsp:nvSpPr>
      <dsp:spPr>
        <a:xfrm>
          <a:off x="201119" y="2293055"/>
          <a:ext cx="87489" cy="87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63ADF-7072-46F6-B4AF-6C98C014ED59}">
      <dsp:nvSpPr>
        <dsp:cNvPr id="0" name=""/>
        <dsp:cNvSpPr/>
      </dsp:nvSpPr>
      <dsp:spPr>
        <a:xfrm rot="18900000">
          <a:off x="2271851" y="3791366"/>
          <a:ext cx="343692" cy="3436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1A6A1-3DF9-4487-A0EB-A21F9BC989E1}">
      <dsp:nvSpPr>
        <dsp:cNvPr id="0" name=""/>
        <dsp:cNvSpPr/>
      </dsp:nvSpPr>
      <dsp:spPr>
        <a:xfrm>
          <a:off x="2310032" y="3829547"/>
          <a:ext cx="267329" cy="26732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2D5C2-C269-4061-829C-6FC2B604D3CC}">
      <dsp:nvSpPr>
        <dsp:cNvPr id="0" name=""/>
        <dsp:cNvSpPr/>
      </dsp:nvSpPr>
      <dsp:spPr>
        <a:xfrm>
          <a:off x="2686724" y="2336800"/>
          <a:ext cx="3663018" cy="138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IBM Research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 err="1"/>
            <a:t>GPro</a:t>
          </a:r>
          <a:r>
            <a:rPr lang="en-US" sz="1500" b="0" kern="1200" dirty="0"/>
            <a:t>, Debater</a:t>
          </a:r>
        </a:p>
      </dsp:txBody>
      <dsp:txXfrm>
        <a:off x="2686724" y="2336800"/>
        <a:ext cx="3663018" cy="1383385"/>
      </dsp:txXfrm>
    </dsp:sp>
    <dsp:sp modelId="{5308DDF2-91E3-4CA3-B61A-CABD7484F2A2}">
      <dsp:nvSpPr>
        <dsp:cNvPr id="0" name=""/>
        <dsp:cNvSpPr/>
      </dsp:nvSpPr>
      <dsp:spPr>
        <a:xfrm>
          <a:off x="2686724" y="3720185"/>
          <a:ext cx="3663018" cy="48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2008–2019</a:t>
          </a:r>
        </a:p>
      </dsp:txBody>
      <dsp:txXfrm>
        <a:off x="2686724" y="3720185"/>
        <a:ext cx="3663018" cy="486054"/>
      </dsp:txXfrm>
    </dsp:sp>
    <dsp:sp modelId="{FFFCEB9E-FEA2-4E50-B77D-9050FAD996F0}">
      <dsp:nvSpPr>
        <dsp:cNvPr id="0" name=""/>
        <dsp:cNvSpPr/>
      </dsp:nvSpPr>
      <dsp:spPr>
        <a:xfrm>
          <a:off x="2443697" y="2336800"/>
          <a:ext cx="0" cy="138338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3E477-6620-4B0B-956A-B337E8F494BE}">
      <dsp:nvSpPr>
        <dsp:cNvPr id="0" name=""/>
        <dsp:cNvSpPr/>
      </dsp:nvSpPr>
      <dsp:spPr>
        <a:xfrm>
          <a:off x="2398991" y="2293055"/>
          <a:ext cx="87489" cy="87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6389C-21BE-4815-9FF1-A1544386F394}">
      <dsp:nvSpPr>
        <dsp:cNvPr id="0" name=""/>
        <dsp:cNvSpPr/>
      </dsp:nvSpPr>
      <dsp:spPr>
        <a:xfrm rot="8100000">
          <a:off x="4469723" y="538541"/>
          <a:ext cx="343692" cy="3436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0CC3A-9780-425E-B84F-71B45A045640}">
      <dsp:nvSpPr>
        <dsp:cNvPr id="0" name=""/>
        <dsp:cNvSpPr/>
      </dsp:nvSpPr>
      <dsp:spPr>
        <a:xfrm>
          <a:off x="4507904" y="576722"/>
          <a:ext cx="267329" cy="26732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1757B-540F-4A32-8EA8-CC4C21EA1379}">
      <dsp:nvSpPr>
        <dsp:cNvPr id="0" name=""/>
        <dsp:cNvSpPr/>
      </dsp:nvSpPr>
      <dsp:spPr>
        <a:xfrm>
          <a:off x="4884596" y="953414"/>
          <a:ext cx="3663018" cy="138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The Hebrew University of Jerusalem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	ELSC</a:t>
          </a:r>
        </a:p>
      </dsp:txBody>
      <dsp:txXfrm>
        <a:off x="4884596" y="953414"/>
        <a:ext cx="3663018" cy="1383385"/>
      </dsp:txXfrm>
    </dsp:sp>
    <dsp:sp modelId="{FDB7CFF2-E8D5-4B25-B7FF-7AC47C5F487E}">
      <dsp:nvSpPr>
        <dsp:cNvPr id="0" name=""/>
        <dsp:cNvSpPr/>
      </dsp:nvSpPr>
      <dsp:spPr>
        <a:xfrm>
          <a:off x="4884596" y="467359"/>
          <a:ext cx="3663018" cy="48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2012–2019</a:t>
          </a:r>
        </a:p>
      </dsp:txBody>
      <dsp:txXfrm>
        <a:off x="4884596" y="467359"/>
        <a:ext cx="3663018" cy="486054"/>
      </dsp:txXfrm>
    </dsp:sp>
    <dsp:sp modelId="{50BBDC42-88B9-4F44-AC53-171997C6B5E1}">
      <dsp:nvSpPr>
        <dsp:cNvPr id="0" name=""/>
        <dsp:cNvSpPr/>
      </dsp:nvSpPr>
      <dsp:spPr>
        <a:xfrm>
          <a:off x="4641569" y="953414"/>
          <a:ext cx="0" cy="138338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90AF9-CAB4-40DB-83CC-3C05C87AD6BE}">
      <dsp:nvSpPr>
        <dsp:cNvPr id="0" name=""/>
        <dsp:cNvSpPr/>
      </dsp:nvSpPr>
      <dsp:spPr>
        <a:xfrm>
          <a:off x="4596863" y="2293055"/>
          <a:ext cx="87489" cy="87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53A7A-FA6B-4CC6-BE5D-1A820CE2E132}">
      <dsp:nvSpPr>
        <dsp:cNvPr id="0" name=""/>
        <dsp:cNvSpPr/>
      </dsp:nvSpPr>
      <dsp:spPr>
        <a:xfrm rot="18900000">
          <a:off x="6667595" y="3791366"/>
          <a:ext cx="343692" cy="3436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61AB4-EE7E-4B96-BD91-AC73085F1FDD}">
      <dsp:nvSpPr>
        <dsp:cNvPr id="0" name=""/>
        <dsp:cNvSpPr/>
      </dsp:nvSpPr>
      <dsp:spPr>
        <a:xfrm>
          <a:off x="6705776" y="3829547"/>
          <a:ext cx="267329" cy="26732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27318-8F2E-435F-A1A2-E56A046BD379}">
      <dsp:nvSpPr>
        <dsp:cNvPr id="0" name=""/>
        <dsp:cNvSpPr/>
      </dsp:nvSpPr>
      <dsp:spPr>
        <a:xfrm>
          <a:off x="7082468" y="2336800"/>
          <a:ext cx="3663018" cy="138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University of Copenhagen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Natural Language Processing</a:t>
          </a:r>
          <a:endParaRPr lang="en-US" sz="1500" b="1" kern="1200" dirty="0"/>
        </a:p>
      </dsp:txBody>
      <dsp:txXfrm>
        <a:off x="7082468" y="2336800"/>
        <a:ext cx="3663018" cy="1383385"/>
      </dsp:txXfrm>
    </dsp:sp>
    <dsp:sp modelId="{096806CF-764A-4105-ABA7-170809B272F9}">
      <dsp:nvSpPr>
        <dsp:cNvPr id="0" name=""/>
        <dsp:cNvSpPr/>
      </dsp:nvSpPr>
      <dsp:spPr>
        <a:xfrm>
          <a:off x="7082468" y="3720185"/>
          <a:ext cx="3663018" cy="48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2019</a:t>
          </a:r>
        </a:p>
      </dsp:txBody>
      <dsp:txXfrm>
        <a:off x="7082468" y="3720185"/>
        <a:ext cx="3663018" cy="486054"/>
      </dsp:txXfrm>
    </dsp:sp>
    <dsp:sp modelId="{A544EF71-09CB-44FC-89EB-DE339091B413}">
      <dsp:nvSpPr>
        <dsp:cNvPr id="0" name=""/>
        <dsp:cNvSpPr/>
      </dsp:nvSpPr>
      <dsp:spPr>
        <a:xfrm>
          <a:off x="6839441" y="2336800"/>
          <a:ext cx="0" cy="138338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EA0A7-689D-4451-B11F-5A31CE2804D0}">
      <dsp:nvSpPr>
        <dsp:cNvPr id="0" name=""/>
        <dsp:cNvSpPr/>
      </dsp:nvSpPr>
      <dsp:spPr>
        <a:xfrm>
          <a:off x="6794735" y="2293055"/>
          <a:ext cx="87489" cy="87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CF5F0-AC0F-4D3C-8725-BDF76BE0486D}">
      <dsp:nvSpPr>
        <dsp:cNvPr id="0" name=""/>
        <dsp:cNvSpPr/>
      </dsp:nvSpPr>
      <dsp:spPr>
        <a:xfrm>
          <a:off x="1344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Time for personal life</a:t>
          </a:r>
          <a:endParaRPr lang="en-US" sz="1800" kern="1200"/>
        </a:p>
      </dsp:txBody>
      <dsp:txXfrm>
        <a:off x="1344" y="50149"/>
        <a:ext cx="1693815" cy="1016289"/>
      </dsp:txXfrm>
    </dsp:sp>
    <dsp:sp modelId="{263D1362-14A0-4F1B-82CB-9BB4E2378392}">
      <dsp:nvSpPr>
        <dsp:cNvPr id="0" name=""/>
        <dsp:cNvSpPr/>
      </dsp:nvSpPr>
      <dsp:spPr>
        <a:xfrm>
          <a:off x="1864541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Respectable boss</a:t>
          </a:r>
          <a:endParaRPr lang="en-US" sz="1800" kern="1200"/>
        </a:p>
      </dsp:txBody>
      <dsp:txXfrm>
        <a:off x="1864541" y="50149"/>
        <a:ext cx="1693815" cy="1016289"/>
      </dsp:txXfrm>
    </dsp:sp>
    <dsp:sp modelId="{CC7EF299-89FE-4673-8A7C-AC4F24A17AF9}">
      <dsp:nvSpPr>
        <dsp:cNvPr id="0" name=""/>
        <dsp:cNvSpPr/>
      </dsp:nvSpPr>
      <dsp:spPr>
        <a:xfrm>
          <a:off x="3727737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Recognition for performance</a:t>
          </a:r>
          <a:endParaRPr lang="en-US" sz="1800" kern="1200"/>
        </a:p>
      </dsp:txBody>
      <dsp:txXfrm>
        <a:off x="3727737" y="50149"/>
        <a:ext cx="1693815" cy="1016289"/>
      </dsp:txXfrm>
    </dsp:sp>
    <dsp:sp modelId="{63008BC7-7837-47B7-B3B0-8CC037E149E0}">
      <dsp:nvSpPr>
        <dsp:cNvPr id="0" name=""/>
        <dsp:cNvSpPr/>
      </dsp:nvSpPr>
      <dsp:spPr>
        <a:xfrm>
          <a:off x="5590934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Job security</a:t>
          </a:r>
          <a:endParaRPr lang="en-US" sz="1800" kern="1200"/>
        </a:p>
      </dsp:txBody>
      <dsp:txXfrm>
        <a:off x="5590934" y="50149"/>
        <a:ext cx="1693815" cy="1016289"/>
      </dsp:txXfrm>
    </dsp:sp>
    <dsp:sp modelId="{21DD4C16-64EF-480E-96B0-E988F0F3C76C}">
      <dsp:nvSpPr>
        <dsp:cNvPr id="0" name=""/>
        <dsp:cNvSpPr/>
      </dsp:nvSpPr>
      <dsp:spPr>
        <a:xfrm>
          <a:off x="7454131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Pleasant coworkers</a:t>
          </a:r>
          <a:endParaRPr lang="en-US" sz="1800" kern="1200"/>
        </a:p>
      </dsp:txBody>
      <dsp:txXfrm>
        <a:off x="7454131" y="50149"/>
        <a:ext cx="1693815" cy="1016289"/>
      </dsp:txXfrm>
    </dsp:sp>
    <dsp:sp modelId="{011F2E60-01D6-4E8A-A7F0-0059E8E24F35}">
      <dsp:nvSpPr>
        <dsp:cNvPr id="0" name=""/>
        <dsp:cNvSpPr/>
      </dsp:nvSpPr>
      <dsp:spPr>
        <a:xfrm>
          <a:off x="9317328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Interesting work</a:t>
          </a:r>
          <a:endParaRPr lang="en-US" sz="1800" kern="1200"/>
        </a:p>
      </dsp:txBody>
      <dsp:txXfrm>
        <a:off x="9317328" y="50149"/>
        <a:ext cx="1693815" cy="1016289"/>
      </dsp:txXfrm>
    </dsp:sp>
    <dsp:sp modelId="{8123B002-FEB5-4C4A-B152-A575F85D5F3C}">
      <dsp:nvSpPr>
        <dsp:cNvPr id="0" name=""/>
        <dsp:cNvSpPr/>
      </dsp:nvSpPr>
      <dsp:spPr>
        <a:xfrm>
          <a:off x="1344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Consultation by boss</a:t>
          </a:r>
          <a:endParaRPr lang="en-US" sz="1800" kern="1200"/>
        </a:p>
      </dsp:txBody>
      <dsp:txXfrm>
        <a:off x="1344" y="1235820"/>
        <a:ext cx="1693815" cy="1016289"/>
      </dsp:txXfrm>
    </dsp:sp>
    <dsp:sp modelId="{15F94BDC-BDA2-4DC5-9EC4-C7100D352A6E}">
      <dsp:nvSpPr>
        <dsp:cNvPr id="0" name=""/>
        <dsp:cNvSpPr/>
      </dsp:nvSpPr>
      <dsp:spPr>
        <a:xfrm>
          <a:off x="1864541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Desirable living area</a:t>
          </a:r>
          <a:endParaRPr lang="en-US" sz="1800" kern="1200"/>
        </a:p>
      </dsp:txBody>
      <dsp:txXfrm>
        <a:off x="1864541" y="1235820"/>
        <a:ext cx="1693815" cy="1016289"/>
      </dsp:txXfrm>
    </dsp:sp>
    <dsp:sp modelId="{E2EC2007-6269-4DF9-8703-305EACAB4822}">
      <dsp:nvSpPr>
        <dsp:cNvPr id="0" name=""/>
        <dsp:cNvSpPr/>
      </dsp:nvSpPr>
      <dsp:spPr>
        <a:xfrm>
          <a:off x="3727737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Job respected by family/friends</a:t>
          </a:r>
          <a:endParaRPr lang="en-US" sz="1800" kern="1200"/>
        </a:p>
      </dsp:txBody>
      <dsp:txXfrm>
        <a:off x="3727737" y="1235820"/>
        <a:ext cx="1693815" cy="1016289"/>
      </dsp:txXfrm>
    </dsp:sp>
    <dsp:sp modelId="{F0EBE72D-1092-468C-9AAC-6AFEC1B1A930}">
      <dsp:nvSpPr>
        <dsp:cNvPr id="0" name=""/>
        <dsp:cNvSpPr/>
      </dsp:nvSpPr>
      <dsp:spPr>
        <a:xfrm>
          <a:off x="5590934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Promotion chances</a:t>
          </a:r>
          <a:endParaRPr lang="en-US" sz="1800" kern="1200"/>
        </a:p>
      </dsp:txBody>
      <dsp:txXfrm>
        <a:off x="5590934" y="1235820"/>
        <a:ext cx="1693815" cy="1016289"/>
      </dsp:txXfrm>
    </dsp:sp>
    <dsp:sp modelId="{46E43CCB-502F-40CC-AEBD-4AA3DCB5DA6B}">
      <dsp:nvSpPr>
        <dsp:cNvPr id="0" name=""/>
        <dsp:cNvSpPr/>
      </dsp:nvSpPr>
      <dsp:spPr>
        <a:xfrm>
          <a:off x="7454131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Time for fun</a:t>
          </a:r>
          <a:endParaRPr lang="en-US" sz="1800" kern="1200"/>
        </a:p>
      </dsp:txBody>
      <dsp:txXfrm>
        <a:off x="7454131" y="1235820"/>
        <a:ext cx="1693815" cy="1016289"/>
      </dsp:txXfrm>
    </dsp:sp>
    <dsp:sp modelId="{FCA6A49C-BFEA-4E84-972C-43AF804D87A9}">
      <dsp:nvSpPr>
        <dsp:cNvPr id="0" name=""/>
        <dsp:cNvSpPr/>
      </dsp:nvSpPr>
      <dsp:spPr>
        <a:xfrm>
          <a:off x="9317328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Few desires (moderation)</a:t>
          </a:r>
          <a:endParaRPr lang="en-US" sz="1800" kern="1200"/>
        </a:p>
      </dsp:txBody>
      <dsp:txXfrm>
        <a:off x="9317328" y="1235820"/>
        <a:ext cx="1693815" cy="1016289"/>
      </dsp:txXfrm>
    </dsp:sp>
    <dsp:sp modelId="{21E8A85D-BD21-4D2B-826C-92F7DAE10729}">
      <dsp:nvSpPr>
        <dsp:cNvPr id="0" name=""/>
        <dsp:cNvSpPr/>
      </dsp:nvSpPr>
      <dsp:spPr>
        <a:xfrm>
          <a:off x="1344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Service to a friend</a:t>
          </a:r>
          <a:endParaRPr lang="en-US" sz="1800" kern="1200"/>
        </a:p>
      </dsp:txBody>
      <dsp:txXfrm>
        <a:off x="1344" y="2421490"/>
        <a:ext cx="1693815" cy="1016289"/>
      </dsp:txXfrm>
    </dsp:sp>
    <dsp:sp modelId="{D9737FFF-76C3-459F-86EE-9676C7DA7088}">
      <dsp:nvSpPr>
        <dsp:cNvPr id="0" name=""/>
        <dsp:cNvSpPr/>
      </dsp:nvSpPr>
      <dsp:spPr>
        <a:xfrm>
          <a:off x="1864541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Thriftiness</a:t>
          </a:r>
          <a:endParaRPr lang="en-US" sz="1800" kern="1200"/>
        </a:p>
      </dsp:txBody>
      <dsp:txXfrm>
        <a:off x="1864541" y="2421490"/>
        <a:ext cx="1693815" cy="1016289"/>
      </dsp:txXfrm>
    </dsp:sp>
    <dsp:sp modelId="{6EFD3E0D-5CDD-4413-BE60-B05FAB6F6384}">
      <dsp:nvSpPr>
        <dsp:cNvPr id="0" name=""/>
        <dsp:cNvSpPr/>
      </dsp:nvSpPr>
      <dsp:spPr>
        <a:xfrm>
          <a:off x="3727737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Frequency of feeling nervous</a:t>
          </a:r>
          <a:endParaRPr lang="en-US" sz="1800" kern="1200"/>
        </a:p>
      </dsp:txBody>
      <dsp:txXfrm>
        <a:off x="3727737" y="2421490"/>
        <a:ext cx="1693815" cy="1016289"/>
      </dsp:txXfrm>
    </dsp:sp>
    <dsp:sp modelId="{0280EE8C-C141-437B-BA98-CD4D782CFDB5}">
      <dsp:nvSpPr>
        <dsp:cNvPr id="0" name=""/>
        <dsp:cNvSpPr/>
      </dsp:nvSpPr>
      <dsp:spPr>
        <a:xfrm>
          <a:off x="5590934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Happiness level</a:t>
          </a:r>
          <a:endParaRPr lang="en-US" sz="1800" kern="1200"/>
        </a:p>
      </dsp:txBody>
      <dsp:txXfrm>
        <a:off x="5590934" y="2421490"/>
        <a:ext cx="1693815" cy="1016289"/>
      </dsp:txXfrm>
    </dsp:sp>
    <dsp:sp modelId="{59D7E360-5357-4FC3-8817-7FB11CBD3AEC}">
      <dsp:nvSpPr>
        <dsp:cNvPr id="0" name=""/>
        <dsp:cNvSpPr/>
      </dsp:nvSpPr>
      <dsp:spPr>
        <a:xfrm>
          <a:off x="7454131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External hindrances to desires</a:t>
          </a:r>
          <a:endParaRPr lang="en-US" sz="1800" kern="1200"/>
        </a:p>
      </dsp:txBody>
      <dsp:txXfrm>
        <a:off x="7454131" y="2421490"/>
        <a:ext cx="1693815" cy="1016289"/>
      </dsp:txXfrm>
    </dsp:sp>
    <dsp:sp modelId="{56BDBA82-21B3-4BA9-9AD5-D503A6706F0C}">
      <dsp:nvSpPr>
        <dsp:cNvPr id="0" name=""/>
        <dsp:cNvSpPr/>
      </dsp:nvSpPr>
      <dsp:spPr>
        <a:xfrm>
          <a:off x="9317328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Current health state</a:t>
          </a:r>
          <a:endParaRPr lang="en-US" sz="1800" kern="1200"/>
        </a:p>
      </dsp:txBody>
      <dsp:txXfrm>
        <a:off x="9317328" y="2421490"/>
        <a:ext cx="1693815" cy="1016289"/>
      </dsp:txXfrm>
    </dsp:sp>
    <dsp:sp modelId="{B908609D-F156-4489-A260-6B367146DD33}">
      <dsp:nvSpPr>
        <dsp:cNvPr id="0" name=""/>
        <dsp:cNvSpPr/>
      </dsp:nvSpPr>
      <dsp:spPr>
        <a:xfrm>
          <a:off x="1344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National pride</a:t>
          </a:r>
          <a:endParaRPr lang="en-US" sz="1800" kern="1200"/>
        </a:p>
      </dsp:txBody>
      <dsp:txXfrm>
        <a:off x="1344" y="3607161"/>
        <a:ext cx="1693815" cy="1016289"/>
      </dsp:txXfrm>
    </dsp:sp>
    <dsp:sp modelId="{D705A7DA-5642-49B4-9E05-D28DDB41A349}">
      <dsp:nvSpPr>
        <dsp:cNvPr id="0" name=""/>
        <dsp:cNvSpPr/>
      </dsp:nvSpPr>
      <dsp:spPr>
        <a:xfrm>
          <a:off x="1864541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Subordinates' fear to contradict boss</a:t>
          </a:r>
          <a:endParaRPr lang="en-US" sz="1800" kern="1200"/>
        </a:p>
      </dsp:txBody>
      <dsp:txXfrm>
        <a:off x="1864541" y="3607161"/>
        <a:ext cx="1693815" cy="1016289"/>
      </dsp:txXfrm>
    </dsp:sp>
    <dsp:sp modelId="{AFE86415-A74D-4BB3-A818-3FBD2B6352DB}">
      <dsp:nvSpPr>
        <dsp:cNvPr id="0" name=""/>
        <dsp:cNvSpPr/>
      </dsp:nvSpPr>
      <dsp:spPr>
        <a:xfrm>
          <a:off x="3727737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Managerial precision</a:t>
          </a:r>
          <a:endParaRPr lang="en-US" sz="1800" kern="1200"/>
        </a:p>
      </dsp:txBody>
      <dsp:txXfrm>
        <a:off x="3727737" y="3607161"/>
        <a:ext cx="1693815" cy="1016289"/>
      </dsp:txXfrm>
    </dsp:sp>
    <dsp:sp modelId="{95789E58-F3AF-4F04-AF17-12D76332E0FE}">
      <dsp:nvSpPr>
        <dsp:cNvPr id="0" name=""/>
        <dsp:cNvSpPr/>
      </dsp:nvSpPr>
      <dsp:spPr>
        <a:xfrm>
          <a:off x="5590934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Value of persistent efforts</a:t>
          </a:r>
          <a:endParaRPr lang="en-US" sz="1800" kern="1200"/>
        </a:p>
      </dsp:txBody>
      <dsp:txXfrm>
        <a:off x="5590934" y="3607161"/>
        <a:ext cx="1693815" cy="1016289"/>
      </dsp:txXfrm>
    </dsp:sp>
    <dsp:sp modelId="{F3C21543-ACD3-406F-8077-F21A933C2238}">
      <dsp:nvSpPr>
        <dsp:cNvPr id="0" name=""/>
        <dsp:cNvSpPr/>
      </dsp:nvSpPr>
      <dsp:spPr>
        <a:xfrm>
          <a:off x="7454131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Dual-boss structure</a:t>
          </a:r>
          <a:endParaRPr lang="en-US" sz="1800" kern="1200"/>
        </a:p>
      </dsp:txBody>
      <dsp:txXfrm>
        <a:off x="7454131" y="3607161"/>
        <a:ext cx="1693815" cy="1016289"/>
      </dsp:txXfrm>
    </dsp:sp>
    <dsp:sp modelId="{58C18778-6FF0-46EF-B507-D7C43D5B1D6D}">
      <dsp:nvSpPr>
        <dsp:cNvPr id="0" name=""/>
        <dsp:cNvSpPr/>
      </dsp:nvSpPr>
      <dsp:spPr>
        <a:xfrm>
          <a:off x="9317328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Rule-breaking in company's interest</a:t>
          </a:r>
          <a:endParaRPr lang="en-US" sz="1800" kern="1200"/>
        </a:p>
      </dsp:txBody>
      <dsp:txXfrm>
        <a:off x="9317328" y="3607161"/>
        <a:ext cx="1693815" cy="10162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3C441-9618-447B-939F-1D250096772D}">
      <dsp:nvSpPr>
        <dsp:cNvPr id="0" name=""/>
        <dsp:cNvSpPr/>
      </dsp:nvSpPr>
      <dsp:spPr>
        <a:xfrm>
          <a:off x="0" y="11575"/>
          <a:ext cx="5514110" cy="1221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Reponses depend on phrasing, language, format and context</a:t>
          </a:r>
          <a:endParaRPr lang="en-US" sz="2900" kern="1200" dirty="0"/>
        </a:p>
      </dsp:txBody>
      <dsp:txXfrm>
        <a:off x="59628" y="71203"/>
        <a:ext cx="5394854" cy="11022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9C45E-137A-4B72-9DC2-FDA58EFF8523}">
      <dsp:nvSpPr>
        <dsp:cNvPr id="0" name=""/>
        <dsp:cNvSpPr/>
      </dsp:nvSpPr>
      <dsp:spPr>
        <a:xfrm rot="5400000">
          <a:off x="8072048" y="-2261148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/>
            <a:t>Pre-training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/>
            <a:t>RLHF</a:t>
          </a:r>
          <a:endParaRPr lang="en-US" sz="1400" kern="1200"/>
        </a:p>
      </dsp:txBody>
      <dsp:txXfrm rot="-5400000">
        <a:off x="5734881" y="105206"/>
        <a:ext cx="5243041" cy="539518"/>
      </dsp:txXfrm>
    </dsp:sp>
    <dsp:sp modelId="{5C068004-4C05-4898-914D-CDB392E76A90}">
      <dsp:nvSpPr>
        <dsp:cNvPr id="0" name=""/>
        <dsp:cNvSpPr/>
      </dsp:nvSpPr>
      <dsp:spPr>
        <a:xfrm>
          <a:off x="0" y="1283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0" i="0" kern="1200" baseline="0"/>
            <a:t>More LLMs &amp; effect of</a:t>
          </a:r>
          <a:endParaRPr lang="en-US" sz="3500" kern="1200"/>
        </a:p>
      </dsp:txBody>
      <dsp:txXfrm>
        <a:off x="36483" y="37766"/>
        <a:ext cx="5660958" cy="674399"/>
      </dsp:txXfrm>
    </dsp:sp>
    <dsp:sp modelId="{3CEC9CB2-C1D4-4E48-8202-BFF5A6AEB0CD}">
      <dsp:nvSpPr>
        <dsp:cNvPr id="0" name=""/>
        <dsp:cNvSpPr/>
      </dsp:nvSpPr>
      <dsp:spPr>
        <a:xfrm rot="5400000">
          <a:off x="8072048" y="-1476414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/>
            <a:t>Multiple choice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 dirty="0"/>
            <a:t>Free-form</a:t>
          </a:r>
          <a:endParaRPr lang="en-US" sz="1400" kern="1200" dirty="0"/>
        </a:p>
      </dsp:txBody>
      <dsp:txXfrm rot="-5400000">
        <a:off x="5734881" y="889940"/>
        <a:ext cx="5243041" cy="539518"/>
      </dsp:txXfrm>
    </dsp:sp>
    <dsp:sp modelId="{F1103C1A-170A-4D2F-B35F-F58C8A76B8C2}">
      <dsp:nvSpPr>
        <dsp:cNvPr id="0" name=""/>
        <dsp:cNvSpPr/>
      </dsp:nvSpPr>
      <dsp:spPr>
        <a:xfrm>
          <a:off x="0" y="786017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0" i="0" kern="1200" baseline="0"/>
            <a:t>More prompting variations</a:t>
          </a:r>
          <a:endParaRPr lang="en-US" sz="3500" kern="1200"/>
        </a:p>
      </dsp:txBody>
      <dsp:txXfrm>
        <a:off x="36483" y="822500"/>
        <a:ext cx="5660958" cy="674399"/>
      </dsp:txXfrm>
    </dsp:sp>
    <dsp:sp modelId="{69BD0F54-4756-46E7-B638-CD39D13371AD}">
      <dsp:nvSpPr>
        <dsp:cNvPr id="0" name=""/>
        <dsp:cNvSpPr/>
      </dsp:nvSpPr>
      <dsp:spPr>
        <a:xfrm rot="5400000">
          <a:off x="8072048" y="-691681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European Value Survey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b="0" i="0" kern="1200" dirty="0"/>
            <a:t>Moral Foundations </a:t>
          </a:r>
          <a:r>
            <a:rPr lang="da-DK" sz="1400" b="0" i="0" kern="1200" dirty="0" err="1"/>
            <a:t>Questionnaire</a:t>
          </a:r>
          <a:endParaRPr lang="en-US" sz="1400" kern="1200" dirty="0"/>
        </a:p>
      </dsp:txBody>
      <dsp:txXfrm rot="-5400000">
        <a:off x="5734881" y="1674673"/>
        <a:ext cx="5243041" cy="539518"/>
      </dsp:txXfrm>
    </dsp:sp>
    <dsp:sp modelId="{7F8EE735-68A1-467E-A2C6-ED83221596D6}">
      <dsp:nvSpPr>
        <dsp:cNvPr id="0" name=""/>
        <dsp:cNvSpPr/>
      </dsp:nvSpPr>
      <dsp:spPr>
        <a:xfrm>
          <a:off x="0" y="1570750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More surveys</a:t>
          </a:r>
        </a:p>
      </dsp:txBody>
      <dsp:txXfrm>
        <a:off x="36483" y="1607233"/>
        <a:ext cx="5660958" cy="674399"/>
      </dsp:txXfrm>
    </dsp:sp>
    <dsp:sp modelId="{6224D7F4-BCF0-4F21-AEA1-C494524C9EB9}">
      <dsp:nvSpPr>
        <dsp:cNvPr id="0" name=""/>
        <dsp:cNvSpPr/>
      </dsp:nvSpPr>
      <dsp:spPr>
        <a:xfrm rot="5400000">
          <a:off x="8072048" y="93052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/>
            <a:t>Countries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 dirty="0"/>
            <a:t>Sub-groups</a:t>
          </a:r>
          <a:endParaRPr lang="en-US" sz="1400" kern="1200" dirty="0"/>
        </a:p>
      </dsp:txBody>
      <dsp:txXfrm rot="-5400000">
        <a:off x="5734881" y="2459407"/>
        <a:ext cx="5243041" cy="539518"/>
      </dsp:txXfrm>
    </dsp:sp>
    <dsp:sp modelId="{2BF5A7D4-3980-4031-BDE8-E0E31F646180}">
      <dsp:nvSpPr>
        <dsp:cNvPr id="0" name=""/>
        <dsp:cNvSpPr/>
      </dsp:nvSpPr>
      <dsp:spPr>
        <a:xfrm>
          <a:off x="0" y="2355484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0" i="0" kern="1200" baseline="0" dirty="0"/>
            <a:t>More cultures</a:t>
          </a:r>
          <a:endParaRPr lang="en-US" sz="3500" kern="1200" dirty="0"/>
        </a:p>
      </dsp:txBody>
      <dsp:txXfrm>
        <a:off x="36483" y="2391967"/>
        <a:ext cx="5660958" cy="674399"/>
      </dsp:txXfrm>
    </dsp:sp>
    <dsp:sp modelId="{E7DD3CC2-9E51-4360-A370-CDE38936CC9E}">
      <dsp:nvSpPr>
        <dsp:cNvPr id="0" name=""/>
        <dsp:cNvSpPr/>
      </dsp:nvSpPr>
      <dsp:spPr>
        <a:xfrm rot="5400000">
          <a:off x="8063063" y="864378"/>
          <a:ext cx="597892" cy="52990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National languages and dialects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Styles and registers</a:t>
          </a:r>
        </a:p>
      </dsp:txBody>
      <dsp:txXfrm rot="-5400000">
        <a:off x="5712488" y="3244141"/>
        <a:ext cx="5269857" cy="539518"/>
      </dsp:txXfrm>
    </dsp:sp>
    <dsp:sp modelId="{F5AAD189-FF4D-43CB-AAB8-51EA93E5EF13}">
      <dsp:nvSpPr>
        <dsp:cNvPr id="0" name=""/>
        <dsp:cNvSpPr/>
      </dsp:nvSpPr>
      <dsp:spPr>
        <a:xfrm>
          <a:off x="0" y="3140217"/>
          <a:ext cx="5711531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0" i="0" kern="1200" baseline="0" dirty="0"/>
            <a:t>More languages</a:t>
          </a:r>
          <a:endParaRPr lang="en-US" sz="3500" kern="1200" dirty="0"/>
        </a:p>
      </dsp:txBody>
      <dsp:txXfrm>
        <a:off x="36483" y="3176700"/>
        <a:ext cx="5638565" cy="674399"/>
      </dsp:txXfrm>
    </dsp:sp>
    <dsp:sp modelId="{7D5DF83C-34BD-4DD0-9BFC-F1D23AD43143}">
      <dsp:nvSpPr>
        <dsp:cNvPr id="0" name=""/>
        <dsp:cNvSpPr/>
      </dsp:nvSpPr>
      <dsp:spPr>
        <a:xfrm rot="5400000">
          <a:off x="8072048" y="1662519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Assess data contamination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Relationship to behavior in actual applications (</a:t>
          </a:r>
          <a:r>
            <a:rPr lang="en-US" sz="1400" b="1" kern="1200" dirty="0"/>
            <a:t>alignment</a:t>
          </a:r>
          <a:r>
            <a:rPr lang="en-US" sz="1400" kern="1200" dirty="0"/>
            <a:t>)</a:t>
          </a:r>
        </a:p>
      </dsp:txBody>
      <dsp:txXfrm rot="-5400000">
        <a:off x="5734881" y="4028874"/>
        <a:ext cx="5243041" cy="539518"/>
      </dsp:txXfrm>
    </dsp:sp>
    <dsp:sp modelId="{E6D71AF5-34C9-4EE4-B59C-57798EE24CC6}">
      <dsp:nvSpPr>
        <dsp:cNvPr id="0" name=""/>
        <dsp:cNvSpPr/>
      </dsp:nvSpPr>
      <dsp:spPr>
        <a:xfrm>
          <a:off x="0" y="3924951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 dirty="0"/>
            <a:t>Real-world impact</a:t>
          </a:r>
        </a:p>
      </dsp:txBody>
      <dsp:txXfrm>
        <a:off x="36483" y="3961434"/>
        <a:ext cx="5660958" cy="6743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ADDFD-B20B-4710-B35B-E853301A2F09}">
      <dsp:nvSpPr>
        <dsp:cNvPr id="0" name=""/>
        <dsp:cNvSpPr/>
      </dsp:nvSpPr>
      <dsp:spPr>
        <a:xfrm rot="5400000">
          <a:off x="2265628" y="1057612"/>
          <a:ext cx="1488000" cy="12945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Transfer learning</a:t>
          </a:r>
          <a:endParaRPr lang="en-US" sz="1600" kern="1200"/>
        </a:p>
      </dsp:txBody>
      <dsp:txXfrm rot="-5400000">
        <a:off x="2564084" y="1192772"/>
        <a:ext cx="891088" cy="1024240"/>
      </dsp:txXfrm>
    </dsp:sp>
    <dsp:sp modelId="{67A3847D-792B-46A9-870E-E1D24B5F1859}">
      <dsp:nvSpPr>
        <dsp:cNvPr id="0" name=""/>
        <dsp:cNvSpPr/>
      </dsp:nvSpPr>
      <dsp:spPr>
        <a:xfrm>
          <a:off x="3696192" y="1258492"/>
          <a:ext cx="1660608" cy="89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CCCF4-B0CB-4D0D-AE66-073199638C9A}">
      <dsp:nvSpPr>
        <dsp:cNvPr id="0" name=""/>
        <dsp:cNvSpPr/>
      </dsp:nvSpPr>
      <dsp:spPr>
        <a:xfrm rot="5400000">
          <a:off x="867503" y="1057612"/>
          <a:ext cx="1488000" cy="12945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165959" y="1192772"/>
        <a:ext cx="891088" cy="1024240"/>
      </dsp:txXfrm>
    </dsp:sp>
    <dsp:sp modelId="{45CD3523-74B5-4007-BD7F-A76EB0589166}">
      <dsp:nvSpPr>
        <dsp:cNvPr id="0" name=""/>
        <dsp:cNvSpPr/>
      </dsp:nvSpPr>
      <dsp:spPr>
        <a:xfrm rot="5400000">
          <a:off x="1563888" y="2320627"/>
          <a:ext cx="1488000" cy="12945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Feature injection</a:t>
          </a:r>
          <a:endParaRPr lang="en-US" sz="1600" kern="1200"/>
        </a:p>
      </dsp:txBody>
      <dsp:txXfrm rot="-5400000">
        <a:off x="1862344" y="2455787"/>
        <a:ext cx="891088" cy="1024240"/>
      </dsp:txXfrm>
    </dsp:sp>
    <dsp:sp modelId="{54CABBBA-8428-4B9C-97F9-02FC308A979A}">
      <dsp:nvSpPr>
        <dsp:cNvPr id="0" name=""/>
        <dsp:cNvSpPr/>
      </dsp:nvSpPr>
      <dsp:spPr>
        <a:xfrm>
          <a:off x="0" y="2521507"/>
          <a:ext cx="1607040" cy="89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FEA66-029F-4E7E-BD00-FDAEF574202B}">
      <dsp:nvSpPr>
        <dsp:cNvPr id="0" name=""/>
        <dsp:cNvSpPr/>
      </dsp:nvSpPr>
      <dsp:spPr>
        <a:xfrm rot="5400000">
          <a:off x="2962012" y="2320627"/>
          <a:ext cx="1488000" cy="12945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260468" y="2455787"/>
        <a:ext cx="891088" cy="10242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3D5CC-8A56-443F-8664-E9DC59BABCC7}">
      <dsp:nvSpPr>
        <dsp:cNvPr id="0" name=""/>
        <dsp:cNvSpPr/>
      </dsp:nvSpPr>
      <dsp:spPr>
        <a:xfrm>
          <a:off x="677743" y="390549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4D32E-25B4-441E-BF5D-6D8B99038E44}">
      <dsp:nvSpPr>
        <dsp:cNvPr id="0" name=""/>
        <dsp:cNvSpPr/>
      </dsp:nvSpPr>
      <dsp:spPr>
        <a:xfrm>
          <a:off x="1101868" y="814674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7A295-BB54-433A-8791-47A2D242A911}">
      <dsp:nvSpPr>
        <dsp:cNvPr id="0" name=""/>
        <dsp:cNvSpPr/>
      </dsp:nvSpPr>
      <dsp:spPr>
        <a:xfrm>
          <a:off x="41556" y="3000550"/>
          <a:ext cx="3262500" cy="128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0" i="0" kern="1200" baseline="0" dirty="0"/>
            <a:t>Food is a</a:t>
          </a:r>
          <a:br>
            <a:rPr lang="en-US" sz="2800" b="0" i="0" kern="1200" baseline="0" dirty="0"/>
          </a:br>
          <a:r>
            <a:rPr lang="en-US" sz="2800" b="1" i="0" kern="1200" baseline="0" dirty="0"/>
            <a:t>communicative medium</a:t>
          </a:r>
          <a:endParaRPr lang="en-US" sz="2800" kern="1200" dirty="0"/>
        </a:p>
      </dsp:txBody>
      <dsp:txXfrm>
        <a:off x="41556" y="3000550"/>
        <a:ext cx="3262500" cy="1282500"/>
      </dsp:txXfrm>
    </dsp:sp>
    <dsp:sp modelId="{B1013DF5-D7E8-42EA-A5EB-6C3AF905669A}">
      <dsp:nvSpPr>
        <dsp:cNvPr id="0" name=""/>
        <dsp:cNvSpPr/>
      </dsp:nvSpPr>
      <dsp:spPr>
        <a:xfrm>
          <a:off x="4511181" y="390549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DA40F-8875-4BD8-B76C-241A3E0D3636}">
      <dsp:nvSpPr>
        <dsp:cNvPr id="0" name=""/>
        <dsp:cNvSpPr/>
      </dsp:nvSpPr>
      <dsp:spPr>
        <a:xfrm>
          <a:off x="4935306" y="814674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89462-5C22-4F3C-979D-66076ADC3799}">
      <dsp:nvSpPr>
        <dsp:cNvPr id="0" name=""/>
        <dsp:cNvSpPr/>
      </dsp:nvSpPr>
      <dsp:spPr>
        <a:xfrm>
          <a:off x="3874994" y="3000550"/>
          <a:ext cx="3262500" cy="128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0" i="0" kern="1200" baseline="0" dirty="0"/>
            <a:t>Food is a</a:t>
          </a:r>
          <a:br>
            <a:rPr lang="en-US" sz="2800" b="0" i="0" kern="1200" baseline="0" dirty="0"/>
          </a:br>
          <a:r>
            <a:rPr lang="en-US" sz="2800" b="1" i="0" kern="1200" baseline="0" dirty="0"/>
            <a:t>carrier of meaning</a:t>
          </a:r>
          <a:endParaRPr lang="en-US" sz="2800" kern="1200" dirty="0"/>
        </a:p>
      </dsp:txBody>
      <dsp:txXfrm>
        <a:off x="3874994" y="3000550"/>
        <a:ext cx="3262500" cy="1282500"/>
      </dsp:txXfrm>
    </dsp:sp>
    <dsp:sp modelId="{00629D32-8EA1-41E5-848B-8FB0242F4424}">
      <dsp:nvSpPr>
        <dsp:cNvPr id="0" name=""/>
        <dsp:cNvSpPr/>
      </dsp:nvSpPr>
      <dsp:spPr>
        <a:xfrm>
          <a:off x="8344619" y="390549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DCEAC-CF63-48B8-81A6-B97761125AB6}">
      <dsp:nvSpPr>
        <dsp:cNvPr id="0" name=""/>
        <dsp:cNvSpPr/>
      </dsp:nvSpPr>
      <dsp:spPr>
        <a:xfrm>
          <a:off x="8768744" y="814674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2BBA9-7086-4095-A9D5-C0B3B094EB54}">
      <dsp:nvSpPr>
        <dsp:cNvPr id="0" name=""/>
        <dsp:cNvSpPr/>
      </dsp:nvSpPr>
      <dsp:spPr>
        <a:xfrm>
          <a:off x="7708431" y="3000550"/>
          <a:ext cx="3262500" cy="128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0" i="0" kern="1200" baseline="0" dirty="0"/>
            <a:t>Food is tightly linked to </a:t>
          </a:r>
          <a:r>
            <a:rPr lang="en-US" sz="2800" b="1" i="0" kern="1200" baseline="0" dirty="0"/>
            <a:t>identity</a:t>
          </a:r>
          <a:endParaRPr lang="en-US" sz="2800" kern="1200" dirty="0"/>
        </a:p>
      </dsp:txBody>
      <dsp:txXfrm>
        <a:off x="7708431" y="3000550"/>
        <a:ext cx="3262500" cy="12825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5AFB3-8883-4BC9-88AB-0CE7FA3C1472}">
      <dsp:nvSpPr>
        <dsp:cNvPr id="0" name=""/>
        <dsp:cNvSpPr/>
      </dsp:nvSpPr>
      <dsp:spPr>
        <a:xfrm>
          <a:off x="0" y="570"/>
          <a:ext cx="482347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D661F-A01A-4BEC-ACF1-B243E7C088C3}">
      <dsp:nvSpPr>
        <dsp:cNvPr id="0" name=""/>
        <dsp:cNvSpPr/>
      </dsp:nvSpPr>
      <dsp:spPr>
        <a:xfrm>
          <a:off x="403833" y="300942"/>
          <a:ext cx="734243" cy="7342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465A6-7B7D-412C-9438-4AF5D080F52F}">
      <dsp:nvSpPr>
        <dsp:cNvPr id="0" name=""/>
        <dsp:cNvSpPr/>
      </dsp:nvSpPr>
      <dsp:spPr>
        <a:xfrm>
          <a:off x="1541911" y="570"/>
          <a:ext cx="328156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A useful way to express food in language</a:t>
          </a:r>
          <a:endParaRPr lang="en-US" sz="2300" kern="1200"/>
        </a:p>
      </dsp:txBody>
      <dsp:txXfrm>
        <a:off x="1541911" y="570"/>
        <a:ext cx="3281566" cy="1334988"/>
      </dsp:txXfrm>
    </dsp:sp>
    <dsp:sp modelId="{408A6D84-174B-421B-9B88-AB9169719D51}">
      <dsp:nvSpPr>
        <dsp:cNvPr id="0" name=""/>
        <dsp:cNvSpPr/>
      </dsp:nvSpPr>
      <dsp:spPr>
        <a:xfrm>
          <a:off x="0" y="1669305"/>
          <a:ext cx="482347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B1914-4000-4F44-9A01-9024D246D67B}">
      <dsp:nvSpPr>
        <dsp:cNvPr id="0" name=""/>
        <dsp:cNvSpPr/>
      </dsp:nvSpPr>
      <dsp:spPr>
        <a:xfrm>
          <a:off x="403833" y="1969678"/>
          <a:ext cx="734243" cy="7342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24D3C-C6B7-441C-9DE2-1EF9CDA53B12}">
      <dsp:nvSpPr>
        <dsp:cNvPr id="0" name=""/>
        <dsp:cNvSpPr/>
      </dsp:nvSpPr>
      <dsp:spPr>
        <a:xfrm>
          <a:off x="1541911" y="1669305"/>
          <a:ext cx="328156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Part of the creative process of food creation</a:t>
          </a:r>
          <a:endParaRPr lang="en-US" sz="2300" kern="1200"/>
        </a:p>
      </dsp:txBody>
      <dsp:txXfrm>
        <a:off x="1541911" y="1669305"/>
        <a:ext cx="3281566" cy="1334988"/>
      </dsp:txXfrm>
    </dsp:sp>
    <dsp:sp modelId="{EF37E134-8B98-4FF1-8C30-CCF55AB55F06}">
      <dsp:nvSpPr>
        <dsp:cNvPr id="0" name=""/>
        <dsp:cNvSpPr/>
      </dsp:nvSpPr>
      <dsp:spPr>
        <a:xfrm>
          <a:off x="0" y="3338041"/>
          <a:ext cx="482347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FFF39-70F0-409A-8EEB-CF288AAD039C}">
      <dsp:nvSpPr>
        <dsp:cNvPr id="0" name=""/>
        <dsp:cNvSpPr/>
      </dsp:nvSpPr>
      <dsp:spPr>
        <a:xfrm>
          <a:off x="403833" y="3638413"/>
          <a:ext cx="734243" cy="7342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27DCD-E3F4-4E6F-A970-9A775B7CAAB6}">
      <dsp:nvSpPr>
        <dsp:cNvPr id="0" name=""/>
        <dsp:cNvSpPr/>
      </dsp:nvSpPr>
      <dsp:spPr>
        <a:xfrm>
          <a:off x="1541911" y="3338041"/>
          <a:ext cx="328156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Used by both professional and home cooks</a:t>
          </a:r>
          <a:endParaRPr lang="en-US" sz="2300" kern="1200"/>
        </a:p>
      </dsp:txBody>
      <dsp:txXfrm>
        <a:off x="1541911" y="3338041"/>
        <a:ext cx="3281566" cy="133498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6FA5F-364B-43FE-8317-AB5A1CD7C74D}">
      <dsp:nvSpPr>
        <dsp:cNvPr id="0" name=""/>
        <dsp:cNvSpPr/>
      </dsp:nvSpPr>
      <dsp:spPr>
        <a:xfrm>
          <a:off x="0" y="759459"/>
          <a:ext cx="5044723" cy="14020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9D8A1-93D3-4526-9EFA-438CFE131C63}">
      <dsp:nvSpPr>
        <dsp:cNvPr id="0" name=""/>
        <dsp:cNvSpPr/>
      </dsp:nvSpPr>
      <dsp:spPr>
        <a:xfrm>
          <a:off x="424129" y="1074927"/>
          <a:ext cx="771144" cy="7711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82AF3-AFB3-437D-A5EB-D5E6F3F6486F}">
      <dsp:nvSpPr>
        <dsp:cNvPr id="0" name=""/>
        <dsp:cNvSpPr/>
      </dsp:nvSpPr>
      <dsp:spPr>
        <a:xfrm>
          <a:off x="1619402" y="759459"/>
          <a:ext cx="3425320" cy="140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387" tIns="148387" rIns="148387" bIns="14838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baseline="0" dirty="0"/>
            <a:t>Dietary restrictions, e.g., vegan</a:t>
          </a:r>
          <a:endParaRPr lang="en-US" sz="2500" kern="1200" dirty="0"/>
        </a:p>
      </dsp:txBody>
      <dsp:txXfrm>
        <a:off x="1619402" y="759459"/>
        <a:ext cx="3425320" cy="1402080"/>
      </dsp:txXfrm>
    </dsp:sp>
    <dsp:sp modelId="{3B0D833B-DB7F-494E-BF16-940CEA9FF9A3}">
      <dsp:nvSpPr>
        <dsp:cNvPr id="0" name=""/>
        <dsp:cNvSpPr/>
      </dsp:nvSpPr>
      <dsp:spPr>
        <a:xfrm>
          <a:off x="0" y="2512059"/>
          <a:ext cx="5044723" cy="14020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6549E-3777-4A02-8E0D-71F184BE875A}">
      <dsp:nvSpPr>
        <dsp:cNvPr id="0" name=""/>
        <dsp:cNvSpPr/>
      </dsp:nvSpPr>
      <dsp:spPr>
        <a:xfrm>
          <a:off x="424129" y="2827528"/>
          <a:ext cx="771144" cy="7711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492A2-C3FD-47AC-84BD-8D65D1AB8974}">
      <dsp:nvSpPr>
        <dsp:cNvPr id="0" name=""/>
        <dsp:cNvSpPr/>
      </dsp:nvSpPr>
      <dsp:spPr>
        <a:xfrm>
          <a:off x="1619402" y="2512059"/>
          <a:ext cx="3425320" cy="140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387" tIns="148387" rIns="148387" bIns="14838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baseline="0"/>
            <a:t>Cross-cultural differences</a:t>
          </a:r>
          <a:endParaRPr lang="en-US" sz="2500" kern="1200"/>
        </a:p>
      </dsp:txBody>
      <dsp:txXfrm>
        <a:off x="1619402" y="2512059"/>
        <a:ext cx="3425320" cy="140208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B1004-8090-4866-A89A-B91F3D348295}">
      <dsp:nvSpPr>
        <dsp:cNvPr id="0" name=""/>
        <dsp:cNvSpPr/>
      </dsp:nvSpPr>
      <dsp:spPr>
        <a:xfrm>
          <a:off x="0" y="1511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B3462-68B8-476A-8413-077B0A49A6CF}">
      <dsp:nvSpPr>
        <dsp:cNvPr id="0" name=""/>
        <dsp:cNvSpPr/>
      </dsp:nvSpPr>
      <dsp:spPr>
        <a:xfrm>
          <a:off x="194875" y="146460"/>
          <a:ext cx="354319" cy="3543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55CDF-B92C-4C95-8E18-2C22F4637AFC}">
      <dsp:nvSpPr>
        <dsp:cNvPr id="0" name=""/>
        <dsp:cNvSpPr/>
      </dsp:nvSpPr>
      <dsp:spPr>
        <a:xfrm>
          <a:off x="744071" y="1511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 dirty="0"/>
            <a:t>Ingredient availability and preference</a:t>
          </a:r>
          <a:endParaRPr lang="en-US" sz="1900" kern="1200" dirty="0"/>
        </a:p>
      </dsp:txBody>
      <dsp:txXfrm>
        <a:off x="744071" y="1511"/>
        <a:ext cx="4092853" cy="644217"/>
      </dsp:txXfrm>
    </dsp:sp>
    <dsp:sp modelId="{D17FFA3A-6A5E-4DA8-9A0D-083ABE092AFD}">
      <dsp:nvSpPr>
        <dsp:cNvPr id="0" name=""/>
        <dsp:cNvSpPr/>
      </dsp:nvSpPr>
      <dsp:spPr>
        <a:xfrm>
          <a:off x="0" y="806783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2147F-ADDD-441F-84DE-D8191C7017D5}">
      <dsp:nvSpPr>
        <dsp:cNvPr id="0" name=""/>
        <dsp:cNvSpPr/>
      </dsp:nvSpPr>
      <dsp:spPr>
        <a:xfrm>
          <a:off x="194875" y="951732"/>
          <a:ext cx="354319" cy="3543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21F96-0A0A-4E1D-9223-16D7FF6FBC30}">
      <dsp:nvSpPr>
        <dsp:cNvPr id="0" name=""/>
        <dsp:cNvSpPr/>
      </dsp:nvSpPr>
      <dsp:spPr>
        <a:xfrm>
          <a:off x="744071" y="806783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 dirty="0"/>
            <a:t>Measurement units, writing style</a:t>
          </a:r>
          <a:endParaRPr lang="en-US" sz="1900" kern="1200" dirty="0"/>
        </a:p>
      </dsp:txBody>
      <dsp:txXfrm>
        <a:off x="744071" y="806783"/>
        <a:ext cx="4092853" cy="644217"/>
      </dsp:txXfrm>
    </dsp:sp>
    <dsp:sp modelId="{BD26A591-2850-4191-B0BB-0791B331BE01}">
      <dsp:nvSpPr>
        <dsp:cNvPr id="0" name=""/>
        <dsp:cNvSpPr/>
      </dsp:nvSpPr>
      <dsp:spPr>
        <a:xfrm>
          <a:off x="0" y="1612055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055CA-0875-4F2D-B0C8-B5722B7EFACD}">
      <dsp:nvSpPr>
        <dsp:cNvPr id="0" name=""/>
        <dsp:cNvSpPr/>
      </dsp:nvSpPr>
      <dsp:spPr>
        <a:xfrm>
          <a:off x="194875" y="1757004"/>
          <a:ext cx="354319" cy="3543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2BA64-0886-4925-81BF-613A54EBF837}">
      <dsp:nvSpPr>
        <dsp:cNvPr id="0" name=""/>
        <dsp:cNvSpPr/>
      </dsp:nvSpPr>
      <dsp:spPr>
        <a:xfrm>
          <a:off x="744071" y="1612055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 dirty="0"/>
            <a:t>Available equipment and tools</a:t>
          </a:r>
          <a:endParaRPr lang="en-US" sz="1900" kern="1200" dirty="0"/>
        </a:p>
      </dsp:txBody>
      <dsp:txXfrm>
        <a:off x="744071" y="1612055"/>
        <a:ext cx="4092853" cy="644217"/>
      </dsp:txXfrm>
    </dsp:sp>
    <dsp:sp modelId="{0E2678CF-DB57-473C-A961-E15A87D40A74}">
      <dsp:nvSpPr>
        <dsp:cNvPr id="0" name=""/>
        <dsp:cNvSpPr/>
      </dsp:nvSpPr>
      <dsp:spPr>
        <a:xfrm>
          <a:off x="0" y="2417327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23AF4-1C51-4978-8FFB-96871AEEB390}">
      <dsp:nvSpPr>
        <dsp:cNvPr id="0" name=""/>
        <dsp:cNvSpPr/>
      </dsp:nvSpPr>
      <dsp:spPr>
        <a:xfrm>
          <a:off x="194875" y="2562276"/>
          <a:ext cx="354319" cy="3543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F3D4A-E977-4972-BF2E-6D9433925A39}">
      <dsp:nvSpPr>
        <dsp:cNvPr id="0" name=""/>
        <dsp:cNvSpPr/>
      </dsp:nvSpPr>
      <dsp:spPr>
        <a:xfrm>
          <a:off x="744071" y="2417327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 dirty="0"/>
            <a:t>Known techniques, typical ordering</a:t>
          </a:r>
          <a:endParaRPr lang="en-US" sz="1900" kern="1200" dirty="0"/>
        </a:p>
      </dsp:txBody>
      <dsp:txXfrm>
        <a:off x="744071" y="2417327"/>
        <a:ext cx="4092853" cy="644217"/>
      </dsp:txXfrm>
    </dsp:sp>
    <dsp:sp modelId="{59C57743-AC79-4564-B1FE-D4624D271654}">
      <dsp:nvSpPr>
        <dsp:cNvPr id="0" name=""/>
        <dsp:cNvSpPr/>
      </dsp:nvSpPr>
      <dsp:spPr>
        <a:xfrm>
          <a:off x="0" y="3222598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F8A61-3725-476C-806A-1CB254D9A44A}">
      <dsp:nvSpPr>
        <dsp:cNvPr id="0" name=""/>
        <dsp:cNvSpPr/>
      </dsp:nvSpPr>
      <dsp:spPr>
        <a:xfrm>
          <a:off x="194875" y="3367547"/>
          <a:ext cx="354319" cy="35431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6F3BD-1403-4EC9-9DC4-92BEB27B4B9D}">
      <dsp:nvSpPr>
        <dsp:cNvPr id="0" name=""/>
        <dsp:cNvSpPr/>
      </dsp:nvSpPr>
      <dsp:spPr>
        <a:xfrm>
          <a:off x="744071" y="3222598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Desired flavours</a:t>
          </a:r>
          <a:endParaRPr lang="en-US" sz="1900" kern="1200"/>
        </a:p>
      </dsp:txBody>
      <dsp:txXfrm>
        <a:off x="744071" y="3222598"/>
        <a:ext cx="4092853" cy="644217"/>
      </dsp:txXfrm>
    </dsp:sp>
    <dsp:sp modelId="{ADF0D0B1-DE82-48B1-8AE4-B448C63CA4C5}">
      <dsp:nvSpPr>
        <dsp:cNvPr id="0" name=""/>
        <dsp:cNvSpPr/>
      </dsp:nvSpPr>
      <dsp:spPr>
        <a:xfrm>
          <a:off x="0" y="4027870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AB9D3-A322-45B1-8891-2CB3529A1E31}">
      <dsp:nvSpPr>
        <dsp:cNvPr id="0" name=""/>
        <dsp:cNvSpPr/>
      </dsp:nvSpPr>
      <dsp:spPr>
        <a:xfrm>
          <a:off x="194875" y="4172819"/>
          <a:ext cx="354319" cy="35431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52E9A-7A33-4B79-A43C-B21124F25DB0}">
      <dsp:nvSpPr>
        <dsp:cNvPr id="0" name=""/>
        <dsp:cNvSpPr/>
      </dsp:nvSpPr>
      <dsp:spPr>
        <a:xfrm>
          <a:off x="744071" y="4027870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Desired texture</a:t>
          </a:r>
          <a:endParaRPr lang="en-US" sz="1900" kern="1200"/>
        </a:p>
      </dsp:txBody>
      <dsp:txXfrm>
        <a:off x="744071" y="4027870"/>
        <a:ext cx="4092853" cy="64421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5E69C-8BB8-4296-9A00-DDD327A0BE6B}">
      <dsp:nvSpPr>
        <dsp:cNvPr id="0" name=""/>
        <dsp:cNvSpPr/>
      </dsp:nvSpPr>
      <dsp:spPr>
        <a:xfrm>
          <a:off x="0" y="28016"/>
          <a:ext cx="7222282" cy="1726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LLMs can help us understand each other across cultures</a:t>
          </a:r>
          <a:endParaRPr lang="en-US" sz="4100" kern="1200" dirty="0"/>
        </a:p>
      </dsp:txBody>
      <dsp:txXfrm>
        <a:off x="84301" y="112317"/>
        <a:ext cx="7053680" cy="1558318"/>
      </dsp:txXfrm>
    </dsp:sp>
    <dsp:sp modelId="{816FA20E-B288-4253-B1F2-3F875CDEA757}">
      <dsp:nvSpPr>
        <dsp:cNvPr id="0" name=""/>
        <dsp:cNvSpPr/>
      </dsp:nvSpPr>
      <dsp:spPr>
        <a:xfrm>
          <a:off x="0" y="1873016"/>
          <a:ext cx="7222282" cy="1726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For that, they need cultural understanding &amp; knowledge</a:t>
          </a:r>
        </a:p>
      </dsp:txBody>
      <dsp:txXfrm>
        <a:off x="84301" y="1957317"/>
        <a:ext cx="7053680" cy="1558318"/>
      </dsp:txXfrm>
    </dsp:sp>
    <dsp:sp modelId="{D842F2A4-C0EA-420B-AE9B-A26FB5216C60}">
      <dsp:nvSpPr>
        <dsp:cNvPr id="0" name=""/>
        <dsp:cNvSpPr/>
      </dsp:nvSpPr>
      <dsp:spPr>
        <a:xfrm>
          <a:off x="0" y="3718016"/>
          <a:ext cx="7222282" cy="1726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There is still much we don’t know &amp; much to improve</a:t>
          </a:r>
        </a:p>
      </dsp:txBody>
      <dsp:txXfrm>
        <a:off x="84301" y="3802317"/>
        <a:ext cx="7053680" cy="1558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D44DB-2349-4352-A63A-98F496CBF503}">
      <dsp:nvSpPr>
        <dsp:cNvPr id="0" name=""/>
        <dsp:cNvSpPr/>
      </dsp:nvSpPr>
      <dsp:spPr>
        <a:xfrm>
          <a:off x="0" y="570"/>
          <a:ext cx="1101248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FFC24-32A4-4E1A-8EA6-1CA43AAD8B5B}">
      <dsp:nvSpPr>
        <dsp:cNvPr id="0" name=""/>
        <dsp:cNvSpPr/>
      </dsp:nvSpPr>
      <dsp:spPr>
        <a:xfrm>
          <a:off x="403833" y="300942"/>
          <a:ext cx="734243" cy="7342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424E7-F77A-4C50-9C28-6E9D21855A53}">
      <dsp:nvSpPr>
        <dsp:cNvPr id="0" name=""/>
        <dsp:cNvSpPr/>
      </dsp:nvSpPr>
      <dsp:spPr>
        <a:xfrm>
          <a:off x="1541911" y="570"/>
          <a:ext cx="947057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Cultural </a:t>
          </a:r>
          <a:r>
            <a:rPr lang="en-US" sz="2500" b="1" kern="1200" dirty="0"/>
            <a:t>considerations</a:t>
          </a:r>
          <a:r>
            <a:rPr lang="en-US" sz="2500" kern="1200" dirty="0"/>
            <a:t> in Natural Language Processing (NLP)</a:t>
          </a:r>
        </a:p>
      </dsp:txBody>
      <dsp:txXfrm>
        <a:off x="1541911" y="570"/>
        <a:ext cx="9470576" cy="1334988"/>
      </dsp:txXfrm>
    </dsp:sp>
    <dsp:sp modelId="{D6C5E855-77C3-4B8A-AD86-8CFE9796C316}">
      <dsp:nvSpPr>
        <dsp:cNvPr id="0" name=""/>
        <dsp:cNvSpPr/>
      </dsp:nvSpPr>
      <dsp:spPr>
        <a:xfrm>
          <a:off x="0" y="1669305"/>
          <a:ext cx="1101248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05377-3737-4BB3-B843-EC38ED73703E}">
      <dsp:nvSpPr>
        <dsp:cNvPr id="0" name=""/>
        <dsp:cNvSpPr/>
      </dsp:nvSpPr>
      <dsp:spPr>
        <a:xfrm>
          <a:off x="403833" y="1969678"/>
          <a:ext cx="734243" cy="7342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2853A-7C93-4953-8F4B-BC4B3B61F387}">
      <dsp:nvSpPr>
        <dsp:cNvPr id="0" name=""/>
        <dsp:cNvSpPr/>
      </dsp:nvSpPr>
      <dsp:spPr>
        <a:xfrm>
          <a:off x="1541911" y="1669305"/>
          <a:ext cx="947057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Culturally </a:t>
          </a:r>
          <a:r>
            <a:rPr lang="en-US" sz="2500" b="1" kern="1200" dirty="0"/>
            <a:t>adaptive</a:t>
          </a:r>
          <a:r>
            <a:rPr lang="en-US" sz="2500" kern="1200" dirty="0"/>
            <a:t> Large Language Models (LLMs)</a:t>
          </a:r>
        </a:p>
      </dsp:txBody>
      <dsp:txXfrm>
        <a:off x="1541911" y="1669305"/>
        <a:ext cx="9470576" cy="1334988"/>
      </dsp:txXfrm>
    </dsp:sp>
    <dsp:sp modelId="{857D7BFE-B532-40C2-B76B-A774D46C9389}">
      <dsp:nvSpPr>
        <dsp:cNvPr id="0" name=""/>
        <dsp:cNvSpPr/>
      </dsp:nvSpPr>
      <dsp:spPr>
        <a:xfrm>
          <a:off x="0" y="3338041"/>
          <a:ext cx="1101248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37BA0-F9A4-44DF-8FD6-F22DBD23A97E}">
      <dsp:nvSpPr>
        <dsp:cNvPr id="0" name=""/>
        <dsp:cNvSpPr/>
      </dsp:nvSpPr>
      <dsp:spPr>
        <a:xfrm>
          <a:off x="403833" y="3638413"/>
          <a:ext cx="734243" cy="7342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409C8-A707-41DF-A4AC-1BE172AC0315}">
      <dsp:nvSpPr>
        <dsp:cNvPr id="0" name=""/>
        <dsp:cNvSpPr/>
      </dsp:nvSpPr>
      <dsp:spPr>
        <a:xfrm>
          <a:off x="1541911" y="3338041"/>
          <a:ext cx="947057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Cross-cultural adaptation of linguistic </a:t>
          </a:r>
          <a:r>
            <a:rPr lang="en-US" sz="2500" b="1" kern="1200" dirty="0"/>
            <a:t>content</a:t>
          </a:r>
        </a:p>
      </dsp:txBody>
      <dsp:txXfrm>
        <a:off x="1541911" y="3338041"/>
        <a:ext cx="9470576" cy="1334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80C39-FA1B-4F54-90B5-785EB16EDD9E}">
      <dsp:nvSpPr>
        <dsp:cNvPr id="0" name=""/>
        <dsp:cNvSpPr/>
      </dsp:nvSpPr>
      <dsp:spPr>
        <a:xfrm>
          <a:off x="0" y="519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58C91-F0C3-4029-8065-2D224FA5A9AB}">
      <dsp:nvSpPr>
        <dsp:cNvPr id="0" name=""/>
        <dsp:cNvSpPr/>
      </dsp:nvSpPr>
      <dsp:spPr>
        <a:xfrm>
          <a:off x="0" y="519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 dirty="0"/>
            <a:t>shared</a:t>
          </a:r>
          <a:r>
            <a:rPr lang="en-US" sz="2600" b="0" i="0" kern="1200" baseline="0" dirty="0"/>
            <a:t> beliefs, values, practices, behaviors, and artifacts</a:t>
          </a:r>
          <a:endParaRPr lang="en-US" sz="2600" kern="1200" dirty="0"/>
        </a:p>
      </dsp:txBody>
      <dsp:txXfrm>
        <a:off x="0" y="519"/>
        <a:ext cx="10787597" cy="607772"/>
      </dsp:txXfrm>
    </dsp:sp>
    <dsp:sp modelId="{255793A6-5200-4BE0-8282-5CA82BCAC26A}">
      <dsp:nvSpPr>
        <dsp:cNvPr id="0" name=""/>
        <dsp:cNvSpPr/>
      </dsp:nvSpPr>
      <dsp:spPr>
        <a:xfrm>
          <a:off x="0" y="608292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C8A86-2A9B-45FC-84C4-43730005DEE7}">
      <dsp:nvSpPr>
        <dsp:cNvPr id="0" name=""/>
        <dsp:cNvSpPr/>
      </dsp:nvSpPr>
      <dsp:spPr>
        <a:xfrm>
          <a:off x="0" y="608292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baseline="0"/>
            <a:t>a system of </a:t>
          </a:r>
          <a:r>
            <a:rPr lang="en-GB" sz="2600" b="1" i="0" kern="1200" baseline="0"/>
            <a:t>symbols</a:t>
          </a:r>
          <a:endParaRPr lang="en-US" sz="2600" kern="1200"/>
        </a:p>
      </dsp:txBody>
      <dsp:txXfrm>
        <a:off x="0" y="608292"/>
        <a:ext cx="10787597" cy="607772"/>
      </dsp:txXfrm>
    </dsp:sp>
    <dsp:sp modelId="{12D97FBF-2500-43D1-ABAF-2016233F95D7}">
      <dsp:nvSpPr>
        <dsp:cNvPr id="0" name=""/>
        <dsp:cNvSpPr/>
      </dsp:nvSpPr>
      <dsp:spPr>
        <a:xfrm>
          <a:off x="0" y="1216064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B52BD-66F7-4F9D-A0B3-CA69741D3C05}">
      <dsp:nvSpPr>
        <dsp:cNvPr id="0" name=""/>
        <dsp:cNvSpPr/>
      </dsp:nvSpPr>
      <dsp:spPr>
        <a:xfrm>
          <a:off x="0" y="1216064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/>
            <a:t>characterizes a </a:t>
          </a:r>
          <a:r>
            <a:rPr lang="en-US" sz="2600" b="1" i="0" kern="1200" baseline="0" dirty="0"/>
            <a:t>social</a:t>
          </a:r>
          <a:r>
            <a:rPr lang="en-US" sz="2600" b="0" i="0" kern="1200" baseline="0" dirty="0"/>
            <a:t> group</a:t>
          </a:r>
          <a:endParaRPr lang="en-US" sz="2600" kern="1200" dirty="0"/>
        </a:p>
      </dsp:txBody>
      <dsp:txXfrm>
        <a:off x="0" y="1216064"/>
        <a:ext cx="10787597" cy="607772"/>
      </dsp:txXfrm>
    </dsp:sp>
    <dsp:sp modelId="{B847351D-DC73-4530-82F9-8679A8DCA17E}">
      <dsp:nvSpPr>
        <dsp:cNvPr id="0" name=""/>
        <dsp:cNvSpPr/>
      </dsp:nvSpPr>
      <dsp:spPr>
        <a:xfrm>
          <a:off x="0" y="1823837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BFF6-E2E5-4CDA-A1C0-7D675BB5F997}">
      <dsp:nvSpPr>
        <dsp:cNvPr id="0" name=""/>
        <dsp:cNvSpPr/>
      </dsp:nvSpPr>
      <dsp:spPr>
        <a:xfrm>
          <a:off x="0" y="1823837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/>
            <a:t>learned</a:t>
          </a:r>
          <a:r>
            <a:rPr lang="en-US" sz="2600" b="0" i="0" kern="1200" baseline="0"/>
            <a:t>, not innate</a:t>
          </a:r>
          <a:endParaRPr lang="en-US" sz="2600" kern="1200"/>
        </a:p>
      </dsp:txBody>
      <dsp:txXfrm>
        <a:off x="0" y="1823837"/>
        <a:ext cx="10787597" cy="607772"/>
      </dsp:txXfrm>
    </dsp:sp>
    <dsp:sp modelId="{C7EFC492-B55B-46B1-B67C-1AF9A7C5B5A0}">
      <dsp:nvSpPr>
        <dsp:cNvPr id="0" name=""/>
        <dsp:cNvSpPr/>
      </dsp:nvSpPr>
      <dsp:spPr>
        <a:xfrm>
          <a:off x="0" y="2431610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A5455-CF42-4E2A-9212-6BAF79107CBA}">
      <dsp:nvSpPr>
        <dsp:cNvPr id="0" name=""/>
        <dsp:cNvSpPr/>
      </dsp:nvSpPr>
      <dsp:spPr>
        <a:xfrm>
          <a:off x="0" y="2431610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integrated with daily </a:t>
          </a:r>
          <a:r>
            <a:rPr lang="en-US" sz="2600" b="1" i="0" kern="1200" baseline="0"/>
            <a:t>experience</a:t>
          </a:r>
          <a:endParaRPr lang="en-US" sz="2600" kern="1200"/>
        </a:p>
      </dsp:txBody>
      <dsp:txXfrm>
        <a:off x="0" y="2431610"/>
        <a:ext cx="10787597" cy="607772"/>
      </dsp:txXfrm>
    </dsp:sp>
    <dsp:sp modelId="{F6A14094-D1AF-421A-95BE-E2A8549165B2}">
      <dsp:nvSpPr>
        <dsp:cNvPr id="0" name=""/>
        <dsp:cNvSpPr/>
      </dsp:nvSpPr>
      <dsp:spPr>
        <a:xfrm>
          <a:off x="0" y="3039383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9B5E1-5949-4FBF-98F9-2C3C6E93A05E}">
      <dsp:nvSpPr>
        <dsp:cNvPr id="0" name=""/>
        <dsp:cNvSpPr/>
      </dsp:nvSpPr>
      <dsp:spPr>
        <a:xfrm>
          <a:off x="0" y="3039383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/>
            <a:t>taken-for-granted</a:t>
          </a:r>
          <a:r>
            <a:rPr lang="en-US" sz="2600" b="0" i="0" kern="1200" baseline="0"/>
            <a:t> notions, rules, moralities, and behaviors</a:t>
          </a:r>
          <a:endParaRPr lang="en-US" sz="2600" kern="1200"/>
        </a:p>
      </dsp:txBody>
      <dsp:txXfrm>
        <a:off x="0" y="3039383"/>
        <a:ext cx="10787597" cy="607772"/>
      </dsp:txXfrm>
    </dsp:sp>
    <dsp:sp modelId="{D83EA77B-D35B-4005-995F-E256A3303B0F}">
      <dsp:nvSpPr>
        <dsp:cNvPr id="0" name=""/>
        <dsp:cNvSpPr/>
      </dsp:nvSpPr>
      <dsp:spPr>
        <a:xfrm>
          <a:off x="0" y="3647155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B63E3-7E7E-41F6-A4EC-4A65B4C90076}">
      <dsp:nvSpPr>
        <dsp:cNvPr id="0" name=""/>
        <dsp:cNvSpPr/>
      </dsp:nvSpPr>
      <dsp:spPr>
        <a:xfrm>
          <a:off x="0" y="3647155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/>
            <a:t>dynamic</a:t>
          </a:r>
          <a:r>
            <a:rPr lang="en-US" sz="2600" b="1" i="0" kern="1200" baseline="0" dirty="0"/>
            <a:t> process</a:t>
          </a:r>
          <a:r>
            <a:rPr lang="en-US" sz="2600" b="0" i="0" kern="1200" baseline="0" dirty="0"/>
            <a:t> through which social meanings are constructed</a:t>
          </a:r>
          <a:endParaRPr lang="en-US" sz="2600" kern="1200" dirty="0"/>
        </a:p>
      </dsp:txBody>
      <dsp:txXfrm>
        <a:off x="0" y="3647155"/>
        <a:ext cx="10787597" cy="6077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2F951-A14A-4139-BBDA-8835E79881A0}">
      <dsp:nvSpPr>
        <dsp:cNvPr id="0" name=""/>
        <dsp:cNvSpPr/>
      </dsp:nvSpPr>
      <dsp:spPr>
        <a:xfrm>
          <a:off x="53" y="31359"/>
          <a:ext cx="51459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0" kern="1200"/>
            <a:t>Linguistic variation</a:t>
          </a:r>
          <a:endParaRPr lang="en-US" sz="3200" kern="1200"/>
        </a:p>
      </dsp:txBody>
      <dsp:txXfrm>
        <a:off x="53" y="31359"/>
        <a:ext cx="5145972" cy="921600"/>
      </dsp:txXfrm>
    </dsp:sp>
    <dsp:sp modelId="{3B85B197-8C14-43F0-B63A-1406C50AA6F0}">
      <dsp:nvSpPr>
        <dsp:cNvPr id="0" name=""/>
        <dsp:cNvSpPr/>
      </dsp:nvSpPr>
      <dsp:spPr>
        <a:xfrm>
          <a:off x="53" y="952959"/>
          <a:ext cx="5145972" cy="3689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Idiolect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Sociolect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Dialect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Standardized language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Language groups and families</a:t>
          </a:r>
          <a:endParaRPr lang="en-US" sz="3200" kern="1200"/>
        </a:p>
      </dsp:txBody>
      <dsp:txXfrm>
        <a:off x="53" y="952959"/>
        <a:ext cx="5145972" cy="3689280"/>
      </dsp:txXfrm>
    </dsp:sp>
    <dsp:sp modelId="{B487FB04-209C-4E1F-ABB6-E47393170852}">
      <dsp:nvSpPr>
        <dsp:cNvPr id="0" name=""/>
        <dsp:cNvSpPr/>
      </dsp:nvSpPr>
      <dsp:spPr>
        <a:xfrm>
          <a:off x="5866462" y="31359"/>
          <a:ext cx="51459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0" kern="1200"/>
            <a:t>Cultural variation</a:t>
          </a:r>
          <a:endParaRPr lang="en-US" sz="3200" kern="1200"/>
        </a:p>
      </dsp:txBody>
      <dsp:txXfrm>
        <a:off x="5866462" y="31359"/>
        <a:ext cx="5145972" cy="921600"/>
      </dsp:txXfrm>
    </dsp:sp>
    <dsp:sp modelId="{334F72F7-DBAE-450E-B9B7-28F3F3FA2B83}">
      <dsp:nvSpPr>
        <dsp:cNvPr id="0" name=""/>
        <dsp:cNvSpPr/>
      </dsp:nvSpPr>
      <dsp:spPr>
        <a:xfrm>
          <a:off x="5866462" y="952959"/>
          <a:ext cx="5145972" cy="3689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Individual, personality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Social group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Geographical region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Country, national culture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 dirty="0"/>
            <a:t>Global cultural community</a:t>
          </a:r>
          <a:endParaRPr lang="en-US" sz="3200" kern="1200" dirty="0"/>
        </a:p>
      </dsp:txBody>
      <dsp:txXfrm>
        <a:off x="5866462" y="952959"/>
        <a:ext cx="5145972" cy="36892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0" y="51613"/>
          <a:ext cx="3075361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Reasons</a:t>
          </a:r>
          <a:endParaRPr lang="en-US" sz="3200" kern="1200" dirty="0"/>
        </a:p>
      </dsp:txBody>
      <dsp:txXfrm>
        <a:off x="0" y="51613"/>
        <a:ext cx="3075361" cy="921600"/>
      </dsp:txXfrm>
    </dsp:sp>
    <dsp:sp modelId="{334A0856-A225-4500-A1EB-603081D793A7}">
      <dsp:nvSpPr>
        <dsp:cNvPr id="0" name=""/>
        <dsp:cNvSpPr/>
      </dsp:nvSpPr>
      <dsp:spPr>
        <a:xfrm>
          <a:off x="0" y="973213"/>
          <a:ext cx="3075361" cy="2635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Variety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Sustainability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Enjoyment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Health</a:t>
          </a:r>
        </a:p>
      </dsp:txBody>
      <dsp:txXfrm>
        <a:off x="0" y="973213"/>
        <a:ext cx="3075361" cy="26352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00295-700C-43B0-91AA-9772F71668E4}">
      <dsp:nvSpPr>
        <dsp:cNvPr id="0" name=""/>
        <dsp:cNvSpPr/>
      </dsp:nvSpPr>
      <dsp:spPr>
        <a:xfrm>
          <a:off x="27" y="163440"/>
          <a:ext cx="2635489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Moral Foundations Theory</a:t>
          </a:r>
          <a:endParaRPr lang="en-US" sz="1600" kern="1200" dirty="0"/>
        </a:p>
      </dsp:txBody>
      <dsp:txXfrm>
        <a:off x="27" y="163440"/>
        <a:ext cx="2635489" cy="460800"/>
      </dsp:txXfrm>
    </dsp:sp>
    <dsp:sp modelId="{DBC949E9-AEEA-47D0-9129-9EFCC231B4BB}">
      <dsp:nvSpPr>
        <dsp:cNvPr id="0" name=""/>
        <dsp:cNvSpPr/>
      </dsp:nvSpPr>
      <dsp:spPr>
        <a:xfrm>
          <a:off x="27" y="624240"/>
          <a:ext cx="2635489" cy="21836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Care/harm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Fairness/cheating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Loyalty/betrayal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Authority/subversion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Sanctity/degradation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Liberty/oppression</a:t>
          </a:r>
          <a:endParaRPr lang="en-US" sz="1600" kern="1200" dirty="0"/>
        </a:p>
      </dsp:txBody>
      <dsp:txXfrm>
        <a:off x="27" y="624240"/>
        <a:ext cx="2635489" cy="2183647"/>
      </dsp:txXfrm>
    </dsp:sp>
    <dsp:sp modelId="{79EE51EA-BE62-4BE4-9AD5-2C51B2241111}">
      <dsp:nvSpPr>
        <dsp:cNvPr id="0" name=""/>
        <dsp:cNvSpPr/>
      </dsp:nvSpPr>
      <dsp:spPr>
        <a:xfrm>
          <a:off x="3004485" y="163440"/>
          <a:ext cx="2635489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European Values Study</a:t>
          </a:r>
          <a:endParaRPr lang="en-US" sz="1600" kern="1200"/>
        </a:p>
      </dsp:txBody>
      <dsp:txXfrm>
        <a:off x="3004485" y="163440"/>
        <a:ext cx="2635489" cy="460800"/>
      </dsp:txXfrm>
    </dsp:sp>
    <dsp:sp modelId="{3095A154-7671-4F78-B351-4641BA379752}">
      <dsp:nvSpPr>
        <dsp:cNvPr id="0" name=""/>
        <dsp:cNvSpPr/>
      </dsp:nvSpPr>
      <dsp:spPr>
        <a:xfrm>
          <a:off x="3004485" y="624240"/>
          <a:ext cx="2635489" cy="21836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Personal freedom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Individual autonomy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Social solidarity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Ethnic tolerance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Civic honesty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Gender equality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Liberal democracy</a:t>
          </a:r>
        </a:p>
      </dsp:txBody>
      <dsp:txXfrm>
        <a:off x="3004485" y="624240"/>
        <a:ext cx="2635489" cy="21836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27" y="69091"/>
          <a:ext cx="2635489" cy="545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Hofstede's Cultural Dimensions Theory</a:t>
          </a:r>
          <a:endParaRPr lang="en-US" sz="1400" kern="1200" dirty="0"/>
        </a:p>
      </dsp:txBody>
      <dsp:txXfrm>
        <a:off x="27" y="69091"/>
        <a:ext cx="2635489" cy="545605"/>
      </dsp:txXfrm>
    </dsp:sp>
    <dsp:sp modelId="{334A0856-A225-4500-A1EB-603081D793A7}">
      <dsp:nvSpPr>
        <dsp:cNvPr id="0" name=""/>
        <dsp:cNvSpPr/>
      </dsp:nvSpPr>
      <dsp:spPr>
        <a:xfrm>
          <a:off x="27" y="614696"/>
          <a:ext cx="2635489" cy="1844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Power distance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Individualism/collectivism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Uncertainty avoidance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Masculinity/femininity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Long-term orientation/short-term orientation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Indulgence/restraint</a:t>
          </a:r>
          <a:endParaRPr lang="en-US" sz="1400" kern="1200"/>
        </a:p>
      </dsp:txBody>
      <dsp:txXfrm>
        <a:off x="27" y="614696"/>
        <a:ext cx="2635489" cy="1844640"/>
      </dsp:txXfrm>
    </dsp:sp>
    <dsp:sp modelId="{65E4A28C-F509-4D16-A9CE-C5425C4B9552}">
      <dsp:nvSpPr>
        <dsp:cNvPr id="0" name=""/>
        <dsp:cNvSpPr/>
      </dsp:nvSpPr>
      <dsp:spPr>
        <a:xfrm>
          <a:off x="3004485" y="69091"/>
          <a:ext cx="2635489" cy="545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World Values Survey</a:t>
          </a:r>
          <a:endParaRPr lang="en-US" sz="1400" kern="1200" dirty="0"/>
        </a:p>
      </dsp:txBody>
      <dsp:txXfrm>
        <a:off x="3004485" y="69091"/>
        <a:ext cx="2635489" cy="545605"/>
      </dsp:txXfrm>
    </dsp:sp>
    <dsp:sp modelId="{90999D69-C1DE-4D19-BDA6-B8CF699EC6DB}">
      <dsp:nvSpPr>
        <dsp:cNvPr id="0" name=""/>
        <dsp:cNvSpPr/>
      </dsp:nvSpPr>
      <dsp:spPr>
        <a:xfrm>
          <a:off x="3004485" y="614696"/>
          <a:ext cx="2635489" cy="1844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Traditional/secular-rational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Survival/self-expression</a:t>
          </a:r>
          <a:endParaRPr lang="en-US" sz="1400" kern="1200" dirty="0"/>
        </a:p>
      </dsp:txBody>
      <dsp:txXfrm>
        <a:off x="3004485" y="614696"/>
        <a:ext cx="2635489" cy="18446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0" y="32311"/>
          <a:ext cx="3775758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Schwartz's Theory of Basic Values</a:t>
          </a:r>
          <a:endParaRPr lang="en-US" sz="1700" kern="1200" dirty="0"/>
        </a:p>
      </dsp:txBody>
      <dsp:txXfrm>
        <a:off x="0" y="32311"/>
        <a:ext cx="3775758" cy="489600"/>
      </dsp:txXfrm>
    </dsp:sp>
    <dsp:sp modelId="{334A0856-A225-4500-A1EB-603081D793A7}">
      <dsp:nvSpPr>
        <dsp:cNvPr id="0" name=""/>
        <dsp:cNvSpPr/>
      </dsp:nvSpPr>
      <dsp:spPr>
        <a:xfrm>
          <a:off x="0" y="521911"/>
          <a:ext cx="3775758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3C441-9618-447B-939F-1D250096772D}">
      <dsp:nvSpPr>
        <dsp:cNvPr id="0" name=""/>
        <dsp:cNvSpPr/>
      </dsp:nvSpPr>
      <dsp:spPr>
        <a:xfrm>
          <a:off x="0" y="29635"/>
          <a:ext cx="6658858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Common cross-cultural analysis tool</a:t>
          </a:r>
          <a:endParaRPr lang="en-US" sz="3000" kern="1200" dirty="0"/>
        </a:p>
      </dsp:txBody>
      <dsp:txXfrm>
        <a:off x="37696" y="67331"/>
        <a:ext cx="6583466" cy="696808"/>
      </dsp:txXfrm>
    </dsp:sp>
    <dsp:sp modelId="{50D98632-CB36-4507-B251-02A621132B70}">
      <dsp:nvSpPr>
        <dsp:cNvPr id="0" name=""/>
        <dsp:cNvSpPr/>
      </dsp:nvSpPr>
      <dsp:spPr>
        <a:xfrm>
          <a:off x="0" y="888236"/>
          <a:ext cx="6658858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Consists of 24 questions</a:t>
          </a:r>
          <a:endParaRPr lang="en-US" sz="3000" kern="1200" dirty="0"/>
        </a:p>
      </dsp:txBody>
      <dsp:txXfrm>
        <a:off x="37696" y="925932"/>
        <a:ext cx="6583466" cy="696808"/>
      </dsp:txXfrm>
    </dsp:sp>
    <dsp:sp modelId="{86A01199-1FF4-46CA-9DC8-6A3456D96F07}">
      <dsp:nvSpPr>
        <dsp:cNvPr id="0" name=""/>
        <dsp:cNvSpPr/>
      </dsp:nvSpPr>
      <dsp:spPr>
        <a:xfrm>
          <a:off x="0" y="1746835"/>
          <a:ext cx="6658858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Official translations to 20+ languages</a:t>
          </a:r>
        </a:p>
      </dsp:txBody>
      <dsp:txXfrm>
        <a:off x="37696" y="1784531"/>
        <a:ext cx="6583466" cy="696808"/>
      </dsp:txXfrm>
    </dsp:sp>
    <dsp:sp modelId="{DCD3A451-7531-4A30-8351-E42196313A77}">
      <dsp:nvSpPr>
        <dsp:cNvPr id="0" name=""/>
        <dsp:cNvSpPr/>
      </dsp:nvSpPr>
      <dsp:spPr>
        <a:xfrm>
          <a:off x="0" y="2605435"/>
          <a:ext cx="6658858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Data available from 112+ countries</a:t>
          </a:r>
        </a:p>
      </dsp:txBody>
      <dsp:txXfrm>
        <a:off x="37696" y="2643131"/>
        <a:ext cx="6583466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27/02/2024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27/02/2024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68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804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050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395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163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61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102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Fine-grained dimensions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748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Controversial. I agree with Kevin Munger, bots should not use the word “I”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049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038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455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905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7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630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792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039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27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666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905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198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366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87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944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103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008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727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3542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we talk about food we talk about our embodied existence in the world.</a:t>
            </a:r>
          </a:p>
          <a:p>
            <a:r>
              <a:rPr lang="en-US" dirty="0"/>
              <a:t>Food addresses historical, cultural, social, bodily, spiritual, and environmental issues.</a:t>
            </a:r>
          </a:p>
          <a:p>
            <a:r>
              <a:rPr lang="en-US" dirty="0"/>
              <a:t>Sense of community and feelings of national, regional, ethnic, religious etc. belonging.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944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9033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9037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925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0CAE0-08FC-26DA-9E16-4D590B5AB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B7C9C-C0A3-0A18-1541-E415013F8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DBD70C-6DF5-076F-B070-D4E4E366A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C5923-7FCF-E4AF-0440-7EED96E99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4275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799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452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F1FF7-E03C-5535-FAAA-2D8A1769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143DE-71E8-05EF-CD9B-DDC328820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DA745-3527-58D2-BDAC-4457F04C0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D0760-BBA4-C21F-A760-C35705C18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051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682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0CAE0-08FC-26DA-9E16-4D590B5AB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B7C9C-C0A3-0A18-1541-E415013F8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DBD70C-6DF5-076F-B070-D4E4E366A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C5923-7FCF-E4AF-0440-7EED96E99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42838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CAD0C-74A6-8770-8A6B-5263C0547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8D608-916D-5442-09F7-472C2DD60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CA7C3-7D9D-3B0E-20DB-515EA5D30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8D2B9-4972-9038-BF5E-1989E84B9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04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94A4B-7A1F-CA24-9231-0A458CD21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237D96-BE55-33FA-1B5D-852B48DB8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FE2AB-6A2A-C9A6-AAD5-85C3851BC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FD478-8A78-9CF7-7040-1854C5824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7095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568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Culture is multifaceted and </a:t>
            </a:r>
            <a:r>
              <a:rPr lang="en-US" b="1" dirty="0">
                <a:cs typeface="Microsoft New Tai Lue"/>
              </a:rPr>
              <a:t>complex</a:t>
            </a:r>
          </a:p>
          <a:p>
            <a:r>
              <a:rPr lang="en-US" dirty="0">
                <a:cs typeface="Microsoft New Tai Lue"/>
              </a:rPr>
              <a:t>There is enormous </a:t>
            </a:r>
            <a:r>
              <a:rPr lang="en-US" b="1" dirty="0">
                <a:cs typeface="Microsoft New Tai Lue"/>
              </a:rPr>
              <a:t>diversity</a:t>
            </a:r>
            <a:r>
              <a:rPr lang="en-US" dirty="0">
                <a:cs typeface="Microsoft New Tai Lue"/>
              </a:rPr>
              <a:t> among speakers of the same language</a:t>
            </a:r>
          </a:p>
          <a:p>
            <a:r>
              <a:rPr lang="en-GB" dirty="0"/>
              <a:t>The information monoculture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91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Microsoft New Tai Lue"/>
              </a:rPr>
              <a:t>Understanding culture's role in NLP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Language and culture are </a:t>
            </a:r>
            <a:r>
              <a:rPr lang="en-US" b="1" i="0" dirty="0">
                <a:effectLst/>
                <a:latin typeface="Arial" panose="020B0604020202020204" pitchFamily="34" charset="0"/>
              </a:rPr>
              <a:t>intertwined</a:t>
            </a:r>
          </a:p>
          <a:p>
            <a:r>
              <a:rPr lang="en-US" b="1" i="0" dirty="0">
                <a:effectLst/>
                <a:latin typeface="Arial" panose="020B0604020202020204" pitchFamily="34" charset="0"/>
              </a:rPr>
              <a:t>Guides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rather than a strict decomposition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All dimensions but form are unobserved, the dark matter of AI: not only commonsense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Yejin</a:t>
            </a:r>
            <a:r>
              <a:rPr lang="en-US" b="0" i="0" dirty="0">
                <a:effectLst/>
                <a:latin typeface="Arial" panose="020B0604020202020204" pitchFamily="34" charset="0"/>
              </a:rPr>
              <a:t> Choi)</a:t>
            </a:r>
            <a:endParaRPr lang="en-US" dirty="0"/>
          </a:p>
          <a:p>
            <a:r>
              <a:rPr lang="en-GB" dirty="0"/>
              <a:t>The main point: culture as a very high-dimensional object rather than a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459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popular web app to assist me in generating examples, not to showcase its AGI</a:t>
            </a:r>
          </a:p>
          <a:p>
            <a:r>
              <a:rPr lang="en-GB" dirty="0"/>
              <a:t>Orthography, morphology, syntax, word choice,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068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 knowledge based on which people reason and communicate</a:t>
            </a:r>
            <a:endParaRPr lang="en-GB" dirty="0"/>
          </a:p>
          <a:p>
            <a:r>
              <a:rPr lang="en-GB" dirty="0">
                <a:cs typeface="Calibri"/>
              </a:rPr>
              <a:t>Can also be about explaining methods in more detail if they are not commonly 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153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people care to talk about: topics, aspects, entities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43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 /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jp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 /><Relationship Id="rId3" Type="http://schemas.openxmlformats.org/officeDocument/2006/relationships/image" Target="../media/image11.png" /><Relationship Id="rId7" Type="http://schemas.openxmlformats.org/officeDocument/2006/relationships/image" Target="../media/image13.png" /><Relationship Id="rId2" Type="http://schemas.openxmlformats.org/officeDocument/2006/relationships/hyperlink" Target="http://www.designguide.ku.dk/skabeloner/powerpoint/praesentationer/" TargetMode="External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2.png" /><Relationship Id="rId5" Type="http://schemas.openxmlformats.org/officeDocument/2006/relationships/hyperlink" Target="https://designguide.ku.dk/skabeloner/powerpoint/praesentationer/" TargetMode="External" /><Relationship Id="rId4" Type="http://schemas.openxmlformats.org/officeDocument/2006/relationships/hyperlink" Target="https://image.ku.dk/shared/aZwD18034DnM3TYEw9XagEF6kxI6MLkV" TargetMode="External" /><Relationship Id="rId9" Type="http://schemas.openxmlformats.org/officeDocument/2006/relationships/image" Target="../media/image15.png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6.jp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0" name="Titel 2">
            <a:extLst>
              <a:ext uri="{FF2B5EF4-FFF2-40B4-BE49-F238E27FC236}">
                <a16:creationId xmlns:a16="http://schemas.microsoft.com/office/drawing/2014/main" id="{916BA171-A8D6-BD97-B474-75F02EF18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28775"/>
            <a:ext cx="11012487" cy="4673600"/>
          </a:xfrm>
          <a:solidFill>
            <a:schemeClr val="bg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 hidden="1">
            <a:extLst>
              <a:ext uri="{FF2B5EF4-FFF2-40B4-BE49-F238E27FC236}">
                <a16:creationId xmlns:a16="http://schemas.microsoft.com/office/drawing/2014/main" id="{619D26E9-5B2E-9EAD-7ADF-91C2F6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4" name="Pladsholder til sidefod 4" hidden="1">
            <a:extLst>
              <a:ext uri="{FF2B5EF4-FFF2-40B4-BE49-F238E27FC236}">
                <a16:creationId xmlns:a16="http://schemas.microsoft.com/office/drawing/2014/main" id="{8A951072-2ED2-FF27-14A1-979FCDF1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Pladsholder til slidenummer 5" hidden="1">
            <a:extLst>
              <a:ext uri="{FF2B5EF4-FFF2-40B4-BE49-F238E27FC236}">
                <a16:creationId xmlns:a16="http://schemas.microsoft.com/office/drawing/2014/main" id="{E8D58753-B44C-E044-E735-98262605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1008062"/>
          </a:xfrm>
        </p:spPr>
        <p:txBody>
          <a:bodyPr tIns="154800"/>
          <a:lstStyle>
            <a:lvl1pPr>
              <a:defRPr sz="66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2239315"/>
            <a:ext cx="5356800" cy="4063060"/>
          </a:xfrm>
        </p:spPr>
        <p:txBody>
          <a:bodyPr vert="horz" lIns="0" tIns="0" rIns="0" bIns="0" rtlCol="0">
            <a:noAutofit/>
          </a:bodyPr>
          <a:lstStyle>
            <a:lvl1pPr marL="363600" marR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b="0" i="0" baseline="0" dirty="0" smtClean="0">
                <a:solidFill>
                  <a:schemeClr val="tx1"/>
                </a:solidFill>
              </a:defRPr>
            </a:lvl4pPr>
            <a:lvl5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5pPr>
            <a:lvl6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6pPr>
            <a:lvl7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7pPr>
            <a:lvl8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8pPr>
            <a:lvl9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9pPr>
          </a:lstStyle>
          <a:p>
            <a:pPr marL="363600" marR="0" lvl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13A21B6-F7F5-D15B-402D-6C21868F87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000" y="2239315"/>
            <a:ext cx="5356800" cy="4063061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 marL="1072800" indent="-352800">
              <a:lnSpc>
                <a:spcPct val="90000"/>
              </a:lnSpc>
              <a:defRPr lang="da-DK" b="0" i="0" baseline="0" dirty="0" smtClean="0"/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dirty="0" smtClean="0"/>
            </a:lvl4pPr>
            <a:lvl5pPr marL="1072800" indent="-352800">
              <a:lnSpc>
                <a:spcPct val="90000"/>
              </a:lnSpc>
              <a:defRPr lang="da-DK" dirty="0"/>
            </a:lvl5pPr>
            <a:lvl6pPr marL="1072800" indent="-352800">
              <a:lnSpc>
                <a:spcPct val="90000"/>
              </a:lnSpc>
              <a:defRPr/>
            </a:lvl6pPr>
            <a:lvl7pPr marL="1072800" indent="-352800">
              <a:lnSpc>
                <a:spcPct val="90000"/>
              </a:lnSpc>
              <a:defRPr/>
            </a:lvl7pPr>
            <a:lvl8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/>
            </a:lvl8pPr>
            <a:lvl9pPr marL="1072800" indent="-352800">
              <a:lnSpc>
                <a:spcPct val="90000"/>
              </a:lnSpc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25972C5-CAD7-9DDE-E435-195811719418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38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  <p15:guide id="3" orient="horz" pos="141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 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a-DK" sz="3200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7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8">
            <a:extLst>
              <a:ext uri="{FF2B5EF4-FFF2-40B4-BE49-F238E27FC236}">
                <a16:creationId xmlns:a16="http://schemas.microsoft.com/office/drawing/2014/main" id="{3E866D85-79EE-184D-80E1-3ED545621736}"/>
              </a:ext>
            </a:extLst>
          </p:cNvPr>
          <p:cNvSpPr txBox="1"/>
          <p:nvPr userDrawn="1"/>
        </p:nvSpPr>
        <p:spPr>
          <a:xfrm>
            <a:off x="421280" y="612884"/>
            <a:ext cx="1167618" cy="87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5000" b="1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1B53F7DA-513D-4E4A-A901-E83A56F29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E095D626-8544-1B49-AD85-894AF4011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5934971"/>
            <a:ext cx="11012400" cy="36740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50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8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06056-13C4-B341-9D8B-68EA3830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27812"/>
            <a:ext cx="12192000" cy="955506"/>
          </a:xfrm>
          <a:noFill/>
        </p:spPr>
        <p:txBody>
          <a:bodyPr anchor="b" anchorCtr="0"/>
          <a:lstStyle>
            <a:lvl1pPr marL="0" indent="0" algn="ctr">
              <a:buFontTx/>
              <a:buNone/>
              <a:defRPr sz="6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A67884-B97F-CB46-AABC-75F5273BB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59852"/>
            <a:ext cx="12192000" cy="955506"/>
          </a:xfrm>
          <a:noFill/>
        </p:spPr>
        <p:txBody>
          <a:bodyPr/>
          <a:lstStyle>
            <a:lvl1pPr marL="0" indent="0" algn="ctr">
              <a:buFontTx/>
              <a:buNone/>
              <a:defRPr sz="6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45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F7CB8-A29D-FD7D-E01C-9FA290029336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93043" y="992701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spcBef>
                <a:spcPts val="0"/>
              </a:spcBef>
              <a:buNone/>
              <a:defRPr sz="6000" b="1"/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9F43-7DCD-0386-4C37-C66F637D75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5309" y="992701"/>
            <a:ext cx="3590534" cy="116280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0FE321-409A-CB41-0D2F-3A239A66393D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6092802" y="91122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5D9037-4808-3FB4-8291-164C228C8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8265" y="911224"/>
            <a:ext cx="370582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F98610-1AA8-ED76-CB97-422A1761A3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72868" y="240982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99C31-A019-EB05-99AD-9B5C4892C3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20656" y="2409825"/>
            <a:ext cx="3113087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112A83-1D6E-E31B-3869-56E056FE8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88200" y="2970213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507CD6-BB87-26DA-1CB3-C86DBC2ACD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35988" y="2970213"/>
            <a:ext cx="306546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D4611-1BCD-13B0-4F45-DAEAB35290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58913" y="449897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3B6A4E6-E617-BAD1-0112-A96754231B6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14435" y="4498975"/>
            <a:ext cx="293866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135649F-22C1-794A-F31C-7DC6EA04B2E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2225" y="513804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999C3D-9DB2-8B28-1D0E-EDC2C950F68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20013" y="5138044"/>
            <a:ext cx="334327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68BAA3-AF98-A946-16EB-29ED74D4E93C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text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7843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6C2CA-F7BC-1643-99E7-A7AF34D16F06}"/>
              </a:ext>
            </a:extLst>
          </p:cNvPr>
          <p:cNvSpPr txBox="1"/>
          <p:nvPr userDrawn="1"/>
        </p:nvSpPr>
        <p:spPr>
          <a:xfrm>
            <a:off x="-1219200" y="-22273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2B83-0AC6-A343-9007-FC3430F06E87}"/>
              </a:ext>
            </a:extLst>
          </p:cNvPr>
          <p:cNvSpPr txBox="1"/>
          <p:nvPr userDrawn="1"/>
        </p:nvSpPr>
        <p:spPr>
          <a:xfrm>
            <a:off x="4531540" y="232241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0ACD76-9286-81DA-B95A-33C567818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620712"/>
            <a:ext cx="11012488" cy="8648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79DDD350-47B3-3DAF-DDC1-39725F8B959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478044" y="1850705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6F92D26-3C4A-BE86-A701-D767C111FE07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358802" y="241670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376900F8-7802-5F50-6A9A-E75ED0B3EC0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2869616" y="3779962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46C4547-72A6-0EEC-A5AF-48DBCE377E13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101336" y="416844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FCDE3-3080-15ED-F757-BF51628B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64" y="5623418"/>
            <a:ext cx="11012486" cy="67895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5pPr>
            <a:lvl6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6pPr>
            <a:lvl7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7pPr>
            <a:lvl8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8pPr>
            <a:lvl9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9pPr>
          </a:lstStyle>
          <a:p>
            <a:pPr lvl="0"/>
            <a:r>
              <a:rPr lang="en-GB" dirty="0"/>
              <a:t>...click to add text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B0C9B8-9199-DB66-C3E1-5BCBE19EE6D9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207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F3CC8A4E-DD42-3359-871D-7365133722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9757" y="842657"/>
            <a:ext cx="11012486" cy="1141268"/>
          </a:xfrm>
        </p:spPr>
        <p:txBody>
          <a:bodyPr/>
          <a:lstStyle>
            <a:lvl1pPr>
              <a:lnSpc>
                <a:spcPct val="90000"/>
              </a:lnSpc>
              <a:defRPr sz="66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402571">
            <a:off x="985914" y="2449156"/>
            <a:ext cx="4115489" cy="2817262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080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533356">
            <a:off x="5893725" y="2510306"/>
            <a:ext cx="5462634" cy="3596788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360000" tIns="1080000" rIns="36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F33A7-1D81-AB36-A3BB-FC35AF2B3579}"/>
              </a:ext>
            </a:extLst>
          </p:cNvPr>
          <p:cNvSpPr txBox="1"/>
          <p:nvPr userDrawn="1"/>
        </p:nvSpPr>
        <p:spPr>
          <a:xfrm>
            <a:off x="0" y="-310243"/>
            <a:ext cx="6825343" cy="310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102B45B-BE10-0955-7D2B-71607E79FE0D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10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9757" y="2890520"/>
            <a:ext cx="3433685" cy="3403600"/>
          </a:xfrm>
          <a:solidFill>
            <a:schemeClr val="bg1">
              <a:lumMod val="6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52160" y="612233"/>
            <a:ext cx="5749290" cy="5681887"/>
          </a:xfrm>
          <a:solidFill>
            <a:schemeClr val="bg1">
              <a:lumMod val="7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1080000" rIns="54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43FCB96B-CD6D-B9F3-A688-74E5893485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55041" y="1961476"/>
            <a:ext cx="2336801" cy="2294929"/>
          </a:xfrm>
          <a:solidFill>
            <a:schemeClr val="bg1">
              <a:lumMod val="8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18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                      to insert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C8CB-D006-2AF2-DF37-08254005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3"/>
            <a:ext cx="4602877" cy="10080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57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20891566">
            <a:off x="1018941" y="1976793"/>
            <a:ext cx="3832754" cy="3749640"/>
          </a:xfrm>
          <a:solidFill>
            <a:schemeClr val="tx1">
              <a:lumMod val="65000"/>
            </a:schemeClr>
          </a:solidFill>
          <a:ln w="146050" cap="flat">
            <a:solidFill>
              <a:schemeClr val="tx1"/>
            </a:solidFill>
            <a:miter lim="800000"/>
          </a:ln>
        </p:spPr>
        <p:txBody>
          <a:bodyPr lIns="0" tIns="1224000" rIns="0" anchor="ctr" anchorCtr="1"/>
          <a:lstStyle>
            <a:lvl1pPr marL="0" indent="0" algn="ct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783580" y="2097067"/>
            <a:ext cx="5817869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tx1"/>
                </a:solidFill>
              </a:defRPr>
            </a:lvl1pPr>
            <a:lvl2pPr>
              <a:defRPr lang="da-DK" sz="3200" b="1" dirty="0" smtClean="0">
                <a:solidFill>
                  <a:schemeClr val="tx1"/>
                </a:solidFill>
              </a:defRPr>
            </a:lvl2pPr>
            <a:lvl3pPr>
              <a:defRPr lang="da-DK" sz="2400" b="1" dirty="0" smtClean="0">
                <a:solidFill>
                  <a:schemeClr val="tx1"/>
                </a:solidFill>
              </a:defRPr>
            </a:lvl3pPr>
            <a:lvl4pPr>
              <a:defRPr lang="da-DK" b="1" dirty="0" smtClean="0">
                <a:solidFill>
                  <a:schemeClr val="tx1"/>
                </a:solidFill>
              </a:defRPr>
            </a:lvl4pPr>
            <a:lvl5pPr>
              <a:defRPr lang="da-DK" b="1" dirty="0">
                <a:solidFill>
                  <a:schemeClr val="tx1"/>
                </a:solidFill>
              </a:defRPr>
            </a:lvl5pPr>
            <a:lvl6pPr>
              <a:defRPr b="1">
                <a:solidFill>
                  <a:schemeClr val="tx1"/>
                </a:solidFill>
              </a:defRPr>
            </a:lvl6pPr>
            <a:lvl7pPr>
              <a:defRPr b="1">
                <a:solidFill>
                  <a:schemeClr val="tx1"/>
                </a:solidFill>
              </a:defRPr>
            </a:lvl7pPr>
            <a:lvl8pPr>
              <a:defRPr b="1">
                <a:solidFill>
                  <a:schemeClr val="tx1"/>
                </a:solidFill>
              </a:defRPr>
            </a:lvl8pPr>
            <a:lvl9pPr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96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496878">
            <a:off x="6504534" y="1615672"/>
            <a:ext cx="4653097" cy="4640373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188000" rIns="0" anchor="ctr" anchorCtr="1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AE573B-1000-D841-B8B4-F92752389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B691B69-65AA-9748-80BF-996C89344B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8963" y="2097067"/>
            <a:ext cx="5818682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bg1"/>
                </a:solidFill>
              </a:defRPr>
            </a:lvl1pPr>
            <a:lvl2pPr>
              <a:defRPr lang="da-DK" sz="3200" b="1" dirty="0" smtClean="0">
                <a:solidFill>
                  <a:schemeClr val="bg1"/>
                </a:solidFill>
              </a:defRPr>
            </a:lvl2pPr>
            <a:lvl3pPr>
              <a:defRPr lang="da-DK" sz="2400" b="1" dirty="0" smtClean="0">
                <a:solidFill>
                  <a:schemeClr val="bg1"/>
                </a:solidFill>
              </a:defRPr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06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756000"/>
            <a:ext cx="6822000" cy="1065828"/>
          </a:xfrm>
          <a:solidFill>
            <a:schemeClr val="accent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spcAft>
                <a:spcPts val="600"/>
              </a:spcAft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C22F958-FB17-66E4-EB45-75E15E5E3F80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1748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1" y="4962214"/>
            <a:ext cx="4173870" cy="1340161"/>
          </a:xfrm>
          <a:solidFill>
            <a:schemeClr val="accent4">
              <a:alpha val="99950"/>
            </a:schemeClr>
          </a:solidFill>
        </p:spPr>
        <p:txBody>
          <a:bodyPr wrap="square" lIns="252000" tIns="108000" rIns="252000" bIns="0" anchor="t" anchorCtr="0">
            <a:spAutoFit/>
          </a:bodyPr>
          <a:lstStyle>
            <a:lvl1pPr>
              <a:defRPr sz="40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6BCCAFF-7E95-0536-8297-4959B0CA01D7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200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9450" y="4497883"/>
            <a:ext cx="6822000" cy="1065828"/>
          </a:xfrm>
          <a:solidFill>
            <a:schemeClr val="bg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A49A202-D2D5-25B6-2F32-60A741CCF725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02118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017402"/>
            <a:ext cx="11012487" cy="917513"/>
          </a:xfrm>
          <a:solidFill>
            <a:schemeClr val="bg2">
              <a:alpha val="99950"/>
            </a:schemeClr>
          </a:solidFill>
        </p:spPr>
        <p:txBody>
          <a:bodyPr wrap="square" lIns="180000" tIns="180000" rIns="180000" bIns="180000">
            <a:spAutoFit/>
          </a:bodyPr>
          <a:lstStyle>
            <a:lvl1pPr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2F60A0-C020-A529-4A95-65C8AC9FA2C2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1716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4161995"/>
            <a:ext cx="11012487" cy="2140380"/>
          </a:xfrm>
          <a:solidFill>
            <a:schemeClr val="bg1">
              <a:alpha val="46000"/>
            </a:schemeClr>
          </a:solidFill>
        </p:spPr>
        <p:txBody>
          <a:bodyPr wrap="square" lIns="252000" tIns="108000" rIns="252000" bIns="0">
            <a:spAutoFit/>
          </a:bodyPr>
          <a:lstStyle>
            <a:lvl1pPr algn="ctr">
              <a:defRPr sz="66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         text...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AC6CF46-91DC-976D-9F2D-0F1B85D185F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57327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com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C9382B17-B390-C8C0-F5F8-7665434C718C}"/>
              </a:ext>
            </a:extLst>
          </p:cNvPr>
          <p:cNvSpPr/>
          <p:nvPr userDrawn="1"/>
        </p:nvSpPr>
        <p:spPr>
          <a:xfrm>
            <a:off x="3642413" y="900524"/>
            <a:ext cx="4787900" cy="555880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GB" sz="59500" b="1" dirty="0">
                <a:solidFill>
                  <a:schemeClr val="tx1">
                    <a:alpha val="14559"/>
                  </a:schemeClr>
                </a:solidFill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14F6-6F11-9826-9767-37567B1EC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732" y="1628776"/>
            <a:ext cx="9461718" cy="3999626"/>
          </a:xfrm>
        </p:spPr>
        <p:txBody>
          <a:bodyPr anchor="ctr" anchorCtr="0"/>
          <a:lstStyle>
            <a:lvl1pPr>
              <a:lnSpc>
                <a:spcPct val="83000"/>
              </a:lnSpc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61DB2-11FB-99E1-B80B-1463133B9A2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0272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A35AA5B6-111C-4735-AFC4-EBC2CB1BF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dato 3" hidden="1">
            <a:extLst>
              <a:ext uri="{FF2B5EF4-FFF2-40B4-BE49-F238E27FC236}">
                <a16:creationId xmlns:a16="http://schemas.microsoft.com/office/drawing/2014/main" id="{79C6BA40-0A49-7673-45A9-7C4D3541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23" name="Pladsholder til sidefod 4" hidden="1">
            <a:extLst>
              <a:ext uri="{FF2B5EF4-FFF2-40B4-BE49-F238E27FC236}">
                <a16:creationId xmlns:a16="http://schemas.microsoft.com/office/drawing/2014/main" id="{F4D4719E-1E3F-B75D-AF75-C575C79D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4" name="Pladsholder til slidenummer 5" hidden="1">
            <a:extLst>
              <a:ext uri="{FF2B5EF4-FFF2-40B4-BE49-F238E27FC236}">
                <a16:creationId xmlns:a16="http://schemas.microsoft.com/office/drawing/2014/main" id="{9434FDBC-E923-AFC0-E942-C9567245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94A88-BF4A-BF39-B835-B0C753B4C19A}"/>
              </a:ext>
            </a:extLst>
          </p:cNvPr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91151374-92CC-87E1-F9AB-1D43CA0CB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16:9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16:9 format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“small"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www.designguide.ku.dk/skabeloner/powerpoint/praesentationer/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48">
            <a:extLst>
              <a:ext uri="{FF2B5EF4-FFF2-40B4-BE49-F238E27FC236}">
                <a16:creationId xmlns:a16="http://schemas.microsoft.com/office/drawing/2014/main" id="{CC1000A9-67B6-3DBE-1556-907DFA8F39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57AF5228-50BD-AF36-C290-EB6F54DA4A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32" name="Billede 40">
            <a:extLst>
              <a:ext uri="{FF2B5EF4-FFF2-40B4-BE49-F238E27FC236}">
                <a16:creationId xmlns:a16="http://schemas.microsoft.com/office/drawing/2014/main" id="{47DEC83E-2557-C64A-8710-5E90C5500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34" name="Text Box 48">
            <a:extLst>
              <a:ext uri="{FF2B5EF4-FFF2-40B4-BE49-F238E27FC236}">
                <a16:creationId xmlns:a16="http://schemas.microsoft.com/office/drawing/2014/main" id="{296B2A40-51DD-3C24-64B4-9C261EFED2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36" name="Text Box 48">
            <a:extLst>
              <a:ext uri="{FF2B5EF4-FFF2-40B4-BE49-F238E27FC236}">
                <a16:creationId xmlns:a16="http://schemas.microsoft.com/office/drawing/2014/main" id="{26A5352B-2D88-0049-FF68-7A3677982A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Text Box 48">
            <a:extLst>
              <a:ext uri="{FF2B5EF4-FFF2-40B4-BE49-F238E27FC236}">
                <a16:creationId xmlns:a16="http://schemas.microsoft.com/office/drawing/2014/main" id="{F1FD1FCB-14AB-C8C8-E3B6-3A9C235434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40" name="Text Box 48">
            <a:extLst>
              <a:ext uri="{FF2B5EF4-FFF2-40B4-BE49-F238E27FC236}">
                <a16:creationId xmlns:a16="http://schemas.microsoft.com/office/drawing/2014/main" id="{C4D76095-C685-6F22-B51D-0AFAF348C4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1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https://image.ku.dk/shared/aZwD18034DnM3TYEw9XagEF6kxI6MLkV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42" name="Text Box 48">
            <a:extLst>
              <a:ext uri="{FF2B5EF4-FFF2-40B4-BE49-F238E27FC236}">
                <a16:creationId xmlns:a16="http://schemas.microsoft.com/office/drawing/2014/main" id="{449B76C2-6958-26C2-DD52-28127622EE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 is: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44" name="Text Box 48">
            <a:extLst>
              <a:ext uri="{FF2B5EF4-FFF2-40B4-BE49-F238E27FC236}">
                <a16:creationId xmlns:a16="http://schemas.microsoft.com/office/drawing/2014/main" id="{B1B679C7-F81E-AF72-3832-BC2B20AF81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46" name="Text Box 48">
            <a:extLst>
              <a:ext uri="{FF2B5EF4-FFF2-40B4-BE49-F238E27FC236}">
                <a16:creationId xmlns:a16="http://schemas.microsoft.com/office/drawing/2014/main" id="{DBC859E9-AAD9-582D-9CAB-53B97A96B2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48" name="Text Box 48">
            <a:extLst>
              <a:ext uri="{FF2B5EF4-FFF2-40B4-BE49-F238E27FC236}">
                <a16:creationId xmlns:a16="http://schemas.microsoft.com/office/drawing/2014/main" id="{5BDA7DE1-7BD9-6953-4F2C-C23FAB665D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www.designguide.ku.dk/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0" name="Billede 25">
            <a:extLst>
              <a:ext uri="{FF2B5EF4-FFF2-40B4-BE49-F238E27FC236}">
                <a16:creationId xmlns:a16="http://schemas.microsoft.com/office/drawing/2014/main" id="{2BC7410A-935F-DC4A-F8A5-7F39AC457C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2" name="Billede 36">
            <a:extLst>
              <a:ext uri="{FF2B5EF4-FFF2-40B4-BE49-F238E27FC236}">
                <a16:creationId xmlns:a16="http://schemas.microsoft.com/office/drawing/2014/main" id="{56A21FCA-F356-F238-3DEE-A13BEFECD3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54" name="Billede 37">
            <a:extLst>
              <a:ext uri="{FF2B5EF4-FFF2-40B4-BE49-F238E27FC236}">
                <a16:creationId xmlns:a16="http://schemas.microsoft.com/office/drawing/2014/main" id="{8288A8D2-A953-FCF5-C54C-BED0258209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56" name="Text Box 48">
            <a:extLst>
              <a:ext uri="{FF2B5EF4-FFF2-40B4-BE49-F238E27FC236}">
                <a16:creationId xmlns:a16="http://schemas.microsoft.com/office/drawing/2014/main" id="{1AAEA91B-6C9C-9157-EFF5-6EEB67507A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8" name="Picture 61">
            <a:extLst>
              <a:ext uri="{FF2B5EF4-FFF2-40B4-BE49-F238E27FC236}">
                <a16:creationId xmlns:a16="http://schemas.microsoft.com/office/drawing/2014/main" id="{874C9D93-430E-897F-0010-953653748B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 </a:t>
            </a: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5841F5BD-07B0-188F-6A65-1A9CB91075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7AF680B5-5F7B-7C42-BF08-E9B604FED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8639E81-1331-644F-9855-3A9C25375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7A6A120-00EE-3144-9AB3-0695A4240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5D6F800E-E8DB-D1E9-A292-CDCB828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15" name="Pladsholder til sidefod 4" hidden="1">
            <a:extLst>
              <a:ext uri="{FF2B5EF4-FFF2-40B4-BE49-F238E27FC236}">
                <a16:creationId xmlns:a16="http://schemas.microsoft.com/office/drawing/2014/main" id="{75F96715-1FD5-51ED-7CC1-42E30D0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6" name="Pladsholder til slidenummer 5" hidden="1">
            <a:extLst>
              <a:ext uri="{FF2B5EF4-FFF2-40B4-BE49-F238E27FC236}">
                <a16:creationId xmlns:a16="http://schemas.microsoft.com/office/drawing/2014/main" id="{FF7B57F8-B201-8F25-4597-86F1EE0A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8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A98E7E85-8DE3-687D-4837-DB9872BF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1570F19F-11E9-F8A1-DCD4-0B2BD422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11" name="Pladsholder til sidefod 4" hidden="1">
            <a:extLst>
              <a:ext uri="{FF2B5EF4-FFF2-40B4-BE49-F238E27FC236}">
                <a16:creationId xmlns:a16="http://schemas.microsoft.com/office/drawing/2014/main" id="{B7D930ED-6F01-0E90-6740-D9E50AA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5" hidden="1">
            <a:extLst>
              <a:ext uri="{FF2B5EF4-FFF2-40B4-BE49-F238E27FC236}">
                <a16:creationId xmlns:a16="http://schemas.microsoft.com/office/drawing/2014/main" id="{ADD5A7A0-1930-6FDD-F270-B46368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92A049D1-BE16-6369-9C11-6D9136DAE0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Pladsholder til dato 3" hidden="1">
            <a:extLst>
              <a:ext uri="{FF2B5EF4-FFF2-40B4-BE49-F238E27FC236}">
                <a16:creationId xmlns:a16="http://schemas.microsoft.com/office/drawing/2014/main" id="{B280A661-856C-E622-1331-CDB60AB0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14" name="Pladsholder til sidefod 4" hidden="1">
            <a:extLst>
              <a:ext uri="{FF2B5EF4-FFF2-40B4-BE49-F238E27FC236}">
                <a16:creationId xmlns:a16="http://schemas.microsoft.com/office/drawing/2014/main" id="{82F7776B-57AF-971B-A75B-223AFE26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Pladsholder til slidenummer 5" hidden="1">
            <a:extLst>
              <a:ext uri="{FF2B5EF4-FFF2-40B4-BE49-F238E27FC236}">
                <a16:creationId xmlns:a16="http://schemas.microsoft.com/office/drawing/2014/main" id="{EFF41101-1901-1836-D8DB-6C08E1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b="0" i="0" baseline="0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6000" y="1628776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1" y="1628775"/>
            <a:ext cx="5356800" cy="4672800"/>
          </a:xfrm>
          <a:solidFill>
            <a:schemeClr val="bg1">
              <a:lumMod val="75000"/>
            </a:schemeClr>
          </a:solidFill>
        </p:spPr>
        <p:txBody>
          <a:bodyPr lIns="360000" tIns="1080000" rIns="360000" anchor="ctr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image" Target="../media/image2.png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image" Target="../media/image1.emf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4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28775"/>
            <a:ext cx="11012487" cy="467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F5BBBEC-8DDA-37BC-3B1E-5DB781A5DDC2}"/>
              </a:ext>
            </a:extLst>
          </p:cNvPr>
          <p:cNvSpPr/>
          <p:nvPr userDrawn="1"/>
        </p:nvSpPr>
        <p:spPr>
          <a:xfrm>
            <a:off x="0" y="0"/>
            <a:ext cx="12192000" cy="33265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EEFEE">
                  <a:alpha val="92941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B48C9BE-CCF6-3266-2B8E-D27C7F011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863DD73D-5725-327E-8366-645E99E26ECD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9" r:id="rId2"/>
    <p:sldLayoutId id="2147483671" r:id="rId3"/>
    <p:sldLayoutId id="2147483701" r:id="rId4"/>
    <p:sldLayoutId id="2147483674" r:id="rId5"/>
    <p:sldLayoutId id="2147483670" r:id="rId6"/>
    <p:sldLayoutId id="2147483660" r:id="rId7"/>
    <p:sldLayoutId id="2147483662" r:id="rId8"/>
    <p:sldLayoutId id="2147483684" r:id="rId9"/>
    <p:sldLayoutId id="2147483685" r:id="rId10"/>
    <p:sldLayoutId id="2147483664" r:id="rId11"/>
    <p:sldLayoutId id="2147483665" r:id="rId12"/>
    <p:sldLayoutId id="2147483689" r:id="rId13"/>
    <p:sldLayoutId id="2147483702" r:id="rId14"/>
    <p:sldLayoutId id="2147483703" r:id="rId15"/>
    <p:sldLayoutId id="2147483694" r:id="rId16"/>
    <p:sldLayoutId id="2147483692" r:id="rId17"/>
    <p:sldLayoutId id="2147483691" r:id="rId18"/>
    <p:sldLayoutId id="2147483697" r:id="rId19"/>
    <p:sldLayoutId id="2147483704" r:id="rId20"/>
    <p:sldLayoutId id="2147483705" r:id="rId21"/>
    <p:sldLayoutId id="2147483695" r:id="rId22"/>
    <p:sldLayoutId id="2147483698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93" r:id="rId29"/>
    <p:sldLayoutId id="2147483688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0" i="0" kern="1200" spc="60" baseline="0">
          <a:solidFill>
            <a:schemeClr val="accent1"/>
          </a:solidFill>
          <a:latin typeface="+mj-lt"/>
          <a:ea typeface="Open Sans Extrabold" panose="020B0606030504020204" pitchFamily="34" charset="0"/>
          <a:cs typeface="Microsoft New Tai Lue" panose="020B0502040204020203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2pPr>
      <a:lvl3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3pPr>
      <a:lvl4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4pPr>
      <a:lvl5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5pPr>
      <a:lvl6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6pPr>
      <a:lvl7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7pPr>
      <a:lvl8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8pPr>
      <a:lvl9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 /><Relationship Id="rId3" Type="http://schemas.openxmlformats.org/officeDocument/2006/relationships/image" Target="../media/image33.png" /><Relationship Id="rId7" Type="http://schemas.openxmlformats.org/officeDocument/2006/relationships/diagramColors" Target="../diagrams/colors5.xml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7.xml" /><Relationship Id="rId6" Type="http://schemas.openxmlformats.org/officeDocument/2006/relationships/diagramQuickStyle" Target="../diagrams/quickStyle5.xml" /><Relationship Id="rId5" Type="http://schemas.openxmlformats.org/officeDocument/2006/relationships/diagramLayout" Target="../diagrams/layout5.xml" /><Relationship Id="rId4" Type="http://schemas.openxmlformats.org/officeDocument/2006/relationships/diagramData" Target="../diagrams/data5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8.xml" /><Relationship Id="rId4" Type="http://schemas.openxmlformats.org/officeDocument/2006/relationships/hyperlink" Target="https://aclanthology.org/P19-1493" TargetMode="Externa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8.xml" /><Relationship Id="rId6" Type="http://schemas.openxmlformats.org/officeDocument/2006/relationships/image" Target="../media/image36.png" /><Relationship Id="rId5" Type="http://schemas.openxmlformats.org/officeDocument/2006/relationships/hyperlink" Target="https://arxiv.org/abs/2402.07827" TargetMode="External" /><Relationship Id="rId4" Type="http://schemas.openxmlformats.org/officeDocument/2006/relationships/hyperlink" Target="https://arxiv.org/abs/2303.08774v3" TargetMode="Externa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9.png" /><Relationship Id="rId5" Type="http://schemas.openxmlformats.org/officeDocument/2006/relationships/hyperlink" Target="https://cdn.openai.com/papers/Training_language_models_to_follow_instructions_with_human_feedback.pdf" TargetMode="External" /><Relationship Id="rId4" Type="http://schemas.openxmlformats.org/officeDocument/2006/relationships/image" Target="../media/image38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1.emnlp-main.375" TargetMode="External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14456" TargetMode="External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1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aclanthology.org/2022.acl-long.306" TargetMode="External" /><Relationship Id="rId13" Type="http://schemas.microsoft.com/office/2007/relationships/diagramDrawing" Target="../diagrams/drawing7.xml" /><Relationship Id="rId18" Type="http://schemas.microsoft.com/office/2007/relationships/diagramDrawing" Target="../diagrams/drawing8.xml" /><Relationship Id="rId3" Type="http://schemas.openxmlformats.org/officeDocument/2006/relationships/diagramData" Target="../diagrams/data6.xml" /><Relationship Id="rId7" Type="http://schemas.microsoft.com/office/2007/relationships/diagramDrawing" Target="../diagrams/drawing6.xml" /><Relationship Id="rId12" Type="http://schemas.openxmlformats.org/officeDocument/2006/relationships/diagramColors" Target="../diagrams/colors7.xml" /><Relationship Id="rId17" Type="http://schemas.openxmlformats.org/officeDocument/2006/relationships/diagramColors" Target="../diagrams/colors8.xml" /><Relationship Id="rId2" Type="http://schemas.openxmlformats.org/officeDocument/2006/relationships/notesSlide" Target="../notesSlides/notesSlide16.xml" /><Relationship Id="rId16" Type="http://schemas.openxmlformats.org/officeDocument/2006/relationships/diagramQuickStyle" Target="../diagrams/quickStyle8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6.xml" /><Relationship Id="rId11" Type="http://schemas.openxmlformats.org/officeDocument/2006/relationships/diagramQuickStyle" Target="../diagrams/quickStyle7.xml" /><Relationship Id="rId5" Type="http://schemas.openxmlformats.org/officeDocument/2006/relationships/diagramQuickStyle" Target="../diagrams/quickStyle6.xml" /><Relationship Id="rId15" Type="http://schemas.openxmlformats.org/officeDocument/2006/relationships/diagramLayout" Target="../diagrams/layout8.xml" /><Relationship Id="rId10" Type="http://schemas.openxmlformats.org/officeDocument/2006/relationships/diagramLayout" Target="../diagrams/layout7.xml" /><Relationship Id="rId19" Type="http://schemas.openxmlformats.org/officeDocument/2006/relationships/image" Target="../media/image42.png" /><Relationship Id="rId4" Type="http://schemas.openxmlformats.org/officeDocument/2006/relationships/diagramLayout" Target="../diagrams/layout6.xml" /><Relationship Id="rId9" Type="http://schemas.openxmlformats.org/officeDocument/2006/relationships/diagramData" Target="../diagrams/data7.xml" /><Relationship Id="rId14" Type="http://schemas.openxmlformats.org/officeDocument/2006/relationships/diagramData" Target="../diagrams/data8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7.xml" /><Relationship Id="rId4" Type="http://schemas.openxmlformats.org/officeDocument/2006/relationships/hyperlink" Target="https://aclanthology.org/2023.c3nlp-1.7" TargetMode="External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 /><Relationship Id="rId3" Type="http://schemas.openxmlformats.org/officeDocument/2006/relationships/image" Target="../media/image44.png" /><Relationship Id="rId7" Type="http://schemas.openxmlformats.org/officeDocument/2006/relationships/diagramLayout" Target="../diagrams/layout9.xml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7.xml" /><Relationship Id="rId6" Type="http://schemas.openxmlformats.org/officeDocument/2006/relationships/diagramData" Target="../diagrams/data9.xml" /><Relationship Id="rId5" Type="http://schemas.openxmlformats.org/officeDocument/2006/relationships/image" Target="../media/image45.png" /><Relationship Id="rId10" Type="http://schemas.microsoft.com/office/2007/relationships/diagramDrawing" Target="../diagrams/drawing9.xml" /><Relationship Id="rId4" Type="http://schemas.openxmlformats.org/officeDocument/2006/relationships/hyperlink" Target="https://geerthofstede.com/research-and-vsm/vsm-2013/" TargetMode="External" /><Relationship Id="rId9" Type="http://schemas.openxmlformats.org/officeDocument/2006/relationships/diagramColors" Target="../diagrams/colors9.xml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geerthofstede.com/research-and-vsm/vsm-2013/" TargetMode="External" /><Relationship Id="rId3" Type="http://schemas.openxmlformats.org/officeDocument/2006/relationships/diagramData" Target="../diagrams/data10.xml" /><Relationship Id="rId7" Type="http://schemas.microsoft.com/office/2007/relationships/diagramDrawing" Target="../diagrams/drawing10.xml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0.xml" /><Relationship Id="rId5" Type="http://schemas.openxmlformats.org/officeDocument/2006/relationships/diagramQuickStyle" Target="../diagrams/quickStyle10.xml" /><Relationship Id="rId4" Type="http://schemas.openxmlformats.org/officeDocument/2006/relationships/diagramLayout" Target="../diagrams/layout10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.xml" /><Relationship Id="rId11" Type="http://schemas.openxmlformats.org/officeDocument/2006/relationships/image" Target="../media/image19.png" /><Relationship Id="rId5" Type="http://schemas.openxmlformats.org/officeDocument/2006/relationships/diagramQuickStyle" Target="../diagrams/quickStyle1.xml" /><Relationship Id="rId10" Type="http://schemas.openxmlformats.org/officeDocument/2006/relationships/image" Target="../media/image18.png" /><Relationship Id="rId4" Type="http://schemas.openxmlformats.org/officeDocument/2006/relationships/diagramLayout" Target="../diagrams/layout1.xml" /><Relationship Id="rId9" Type="http://schemas.openxmlformats.org/officeDocument/2006/relationships/image" Target="../media/image17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eerthofstede.com/research-and-vsm/vsm-2013/" TargetMode="External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7.xml" /><Relationship Id="rId4" Type="http://schemas.openxmlformats.org/officeDocument/2006/relationships/hyperlink" Target="https://geerthofstede.com/research-and-vsm/vsm-2013/" TargetMode="Externa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7.xml" /><Relationship Id="rId5" Type="http://schemas.openxmlformats.org/officeDocument/2006/relationships/hyperlink" Target="https://aclanthology.org/2023.c3nlp-1.7" TargetMode="External" /><Relationship Id="rId4" Type="http://schemas.openxmlformats.org/officeDocument/2006/relationships/image" Target="../media/image47.pn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 /><Relationship Id="rId3" Type="http://schemas.openxmlformats.org/officeDocument/2006/relationships/hyperlink" Target="https://aclanthology.org/2023.c3nlp-1.7" TargetMode="External" /><Relationship Id="rId7" Type="http://schemas.openxmlformats.org/officeDocument/2006/relationships/image" Target="../media/image51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png" /><Relationship Id="rId5" Type="http://schemas.openxmlformats.org/officeDocument/2006/relationships/image" Target="../media/image49.png" /><Relationship Id="rId4" Type="http://schemas.openxmlformats.org/officeDocument/2006/relationships/image" Target="../media/image48.pn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 /><Relationship Id="rId3" Type="http://schemas.openxmlformats.org/officeDocument/2006/relationships/image" Target="../media/image53.png" /><Relationship Id="rId7" Type="http://schemas.openxmlformats.org/officeDocument/2006/relationships/diagramQuickStyle" Target="../diagrams/quickStyle11.xml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7.xml" /><Relationship Id="rId6" Type="http://schemas.openxmlformats.org/officeDocument/2006/relationships/diagramLayout" Target="../diagrams/layout11.xml" /><Relationship Id="rId5" Type="http://schemas.openxmlformats.org/officeDocument/2006/relationships/diagramData" Target="../diagrams/data11.xml" /><Relationship Id="rId10" Type="http://schemas.openxmlformats.org/officeDocument/2006/relationships/image" Target="../media/image54.png" /><Relationship Id="rId4" Type="http://schemas.openxmlformats.org/officeDocument/2006/relationships/hyperlink" Target="https://aclanthology.org/2023.c3nlp-1.7" TargetMode="External" /><Relationship Id="rId9" Type="http://schemas.microsoft.com/office/2007/relationships/diagramDrawing" Target="../diagrams/drawing11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c3nlp-1.7" TargetMode="External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6.png" /><Relationship Id="rId4" Type="http://schemas.openxmlformats.org/officeDocument/2006/relationships/image" Target="../media/image55.pn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 /><Relationship Id="rId3" Type="http://schemas.openxmlformats.org/officeDocument/2006/relationships/hyperlink" Target="https://aclanthology.org/2023.c3nlp-1.7" TargetMode="External" /><Relationship Id="rId7" Type="http://schemas.openxmlformats.org/officeDocument/2006/relationships/image" Target="../media/image51.pn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png" /><Relationship Id="rId11" Type="http://schemas.openxmlformats.org/officeDocument/2006/relationships/image" Target="../media/image60.png" /><Relationship Id="rId5" Type="http://schemas.openxmlformats.org/officeDocument/2006/relationships/image" Target="../media/image49.png" /><Relationship Id="rId10" Type="http://schemas.openxmlformats.org/officeDocument/2006/relationships/image" Target="../media/image59.png" /><Relationship Id="rId4" Type="http://schemas.openxmlformats.org/officeDocument/2006/relationships/image" Target="../media/image57.png" /><Relationship Id="rId9" Type="http://schemas.openxmlformats.org/officeDocument/2006/relationships/image" Target="../media/image58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c3nlp-1.7" TargetMode="External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1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c3nlp-1.7" TargetMode="External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2.tmp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 /><Relationship Id="rId7" Type="http://schemas.microsoft.com/office/2007/relationships/diagramDrawing" Target="../diagrams/drawing12.xml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2.xml" /><Relationship Id="rId5" Type="http://schemas.openxmlformats.org/officeDocument/2006/relationships/diagramQuickStyle" Target="../diagrams/quickStyle12.xml" /><Relationship Id="rId4" Type="http://schemas.openxmlformats.org/officeDocument/2006/relationships/diagramLayout" Target="../diagrams/layout1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 /><Relationship Id="rId7" Type="http://schemas.microsoft.com/office/2007/relationships/diagramDrawing" Target="../diagrams/drawing13.xml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8.xml" /><Relationship Id="rId6" Type="http://schemas.openxmlformats.org/officeDocument/2006/relationships/diagramColors" Target="../diagrams/colors13.xml" /><Relationship Id="rId5" Type="http://schemas.openxmlformats.org/officeDocument/2006/relationships/diagramQuickStyle" Target="../diagrams/quickStyle13.xml" /><Relationship Id="rId4" Type="http://schemas.openxmlformats.org/officeDocument/2006/relationships/diagramLayout" Target="../diagrams/layout13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findings-emnlp.845" TargetMode="External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4.png" /><Relationship Id="rId5" Type="http://schemas.openxmlformats.org/officeDocument/2006/relationships/hyperlink" Target="https://aclanthology.org/2023.c3nlp-1.2" TargetMode="External" /><Relationship Id="rId4" Type="http://schemas.openxmlformats.org/officeDocument/2006/relationships/image" Target="../media/image63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1.10352" TargetMode="External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5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 /><Relationship Id="rId7" Type="http://schemas.microsoft.com/office/2007/relationships/diagramDrawing" Target="../diagrams/drawing14.xml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4.xml" /><Relationship Id="rId5" Type="http://schemas.openxmlformats.org/officeDocument/2006/relationships/diagramQuickStyle" Target="../diagrams/quickStyle14.xml" /><Relationship Id="rId4" Type="http://schemas.openxmlformats.org/officeDocument/2006/relationships/diagramLayout" Target="../diagrams/layout14.xml" 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 /><Relationship Id="rId3" Type="http://schemas.openxmlformats.org/officeDocument/2006/relationships/diagramData" Target="../diagrams/data15.xml" /><Relationship Id="rId7" Type="http://schemas.microsoft.com/office/2007/relationships/diagramDrawing" Target="../diagrams/drawing15.xml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5.xml" /><Relationship Id="rId5" Type="http://schemas.openxmlformats.org/officeDocument/2006/relationships/diagramQuickStyle" Target="../diagrams/quickStyle15.xml" /><Relationship Id="rId4" Type="http://schemas.openxmlformats.org/officeDocument/2006/relationships/diagramLayout" Target="../diagrams/layout15.xml" 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 /><Relationship Id="rId3" Type="http://schemas.openxmlformats.org/officeDocument/2006/relationships/diagramData" Target="../diagrams/data16.xml" /><Relationship Id="rId7" Type="http://schemas.microsoft.com/office/2007/relationships/diagramDrawing" Target="../diagrams/drawing16.xml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6.xml" /><Relationship Id="rId5" Type="http://schemas.openxmlformats.org/officeDocument/2006/relationships/diagramQuickStyle" Target="../diagrams/quickStyle16.xml" /><Relationship Id="rId4" Type="http://schemas.openxmlformats.org/officeDocument/2006/relationships/diagramLayout" Target="../diagrams/layout16.xml" 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 /><Relationship Id="rId3" Type="http://schemas.openxmlformats.org/officeDocument/2006/relationships/diagramData" Target="../diagrams/data17.xml" /><Relationship Id="rId7" Type="http://schemas.microsoft.com/office/2007/relationships/diagramDrawing" Target="../diagrams/drawing17.xml" /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7.xml" /><Relationship Id="rId5" Type="http://schemas.openxmlformats.org/officeDocument/2006/relationships/diagramQuickStyle" Target="../diagrams/quickStyle17.xml" /><Relationship Id="rId4" Type="http://schemas.openxmlformats.org/officeDocument/2006/relationships/diagramLayout" Target="../diagrams/layout17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.mit.edu/tacl/article/doi/10.1162/tacl_a_00634/119279/Cultural-Adaptation-of-Recipes" TargetMode="External" /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4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 /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 /><Relationship Id="rId3" Type="http://schemas.openxmlformats.org/officeDocument/2006/relationships/hyperlink" Target="https://global.oup.com/us/companion.websites/9780199925728/stud/" TargetMode="External" /><Relationship Id="rId7" Type="http://schemas.openxmlformats.org/officeDocument/2006/relationships/diagramColors" Target="../diagrams/colors3.xm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8.xml" /><Relationship Id="rId6" Type="http://schemas.openxmlformats.org/officeDocument/2006/relationships/diagramQuickStyle" Target="../diagrams/quickStyle3.xml" /><Relationship Id="rId5" Type="http://schemas.openxmlformats.org/officeDocument/2006/relationships/diagramLayout" Target="../diagrams/layout3.xml" /><Relationship Id="rId4" Type="http://schemas.openxmlformats.org/officeDocument/2006/relationships/diagramData" Target="../diagrams/data3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 /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 /><Relationship Id="rId2" Type="http://schemas.openxmlformats.org/officeDocument/2006/relationships/notesSlide" Target="../notesSlides/notesSlide42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4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 /><Relationship Id="rId2" Type="http://schemas.openxmlformats.org/officeDocument/2006/relationships/notesSlide" Target="../notesSlides/notesSlide43.xml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 /><Relationship Id="rId2" Type="http://schemas.openxmlformats.org/officeDocument/2006/relationships/notesSlide" Target="../notesSlides/notesSlide44.xml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100.png" 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 /><Relationship Id="rId3" Type="http://schemas.openxmlformats.org/officeDocument/2006/relationships/diagramData" Target="../diagrams/data18.xml" /><Relationship Id="rId7" Type="http://schemas.microsoft.com/office/2007/relationships/diagramDrawing" Target="../diagrams/drawing18.xml" /><Relationship Id="rId2" Type="http://schemas.openxmlformats.org/officeDocument/2006/relationships/notesSlide" Target="../notesSlides/notesSlide45.xml" /><Relationship Id="rId1" Type="http://schemas.openxmlformats.org/officeDocument/2006/relationships/slideLayout" Target="../slideLayouts/slideLayout9.xml" /><Relationship Id="rId6" Type="http://schemas.openxmlformats.org/officeDocument/2006/relationships/diagramColors" Target="../diagrams/colors18.xml" /><Relationship Id="rId5" Type="http://schemas.openxmlformats.org/officeDocument/2006/relationships/diagramQuickStyle" Target="../diagrams/quickStyle18.xml" /><Relationship Id="rId4" Type="http://schemas.openxmlformats.org/officeDocument/2006/relationships/diagramLayout" Target="../diagrams/layout18.xml" /><Relationship Id="rId9" Type="http://schemas.openxmlformats.org/officeDocument/2006/relationships/image" Target="../media/image10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 /><Relationship Id="rId7" Type="http://schemas.microsoft.com/office/2007/relationships/diagramDrawing" Target="../diagrams/drawing4.xml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5.xml" /><Relationship Id="rId6" Type="http://schemas.openxmlformats.org/officeDocument/2006/relationships/diagramColors" Target="../diagrams/colors4.xml" /><Relationship Id="rId5" Type="http://schemas.openxmlformats.org/officeDocument/2006/relationships/diagramQuickStyle" Target="../diagrams/quickStyle4.xml" /><Relationship Id="rId4" Type="http://schemas.openxmlformats.org/officeDocument/2006/relationships/diagramLayout" Target="../diagrams/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2.acl-long.482" TargetMode="External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6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2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0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2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64A27-B96F-FF49-952F-8EF3F8AA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6401-0EC4-5C4E-B05C-BACA002C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EA49827-CE52-FD4B-8399-162D5E1DD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D5F85F-0777-314B-A8CB-A12F7D46B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3920745"/>
            <a:ext cx="5170569" cy="152436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+mn-lt"/>
                <a:cs typeface="+mn-lt"/>
              </a:rPr>
              <a:t>Linguistics and English Language Seminar</a:t>
            </a:r>
            <a:endParaRPr lang="en-US" dirty="0">
              <a:ea typeface="+mn-lt"/>
            </a:endParaRPr>
          </a:p>
          <a:p>
            <a:r>
              <a:rPr lang="en-US" dirty="0">
                <a:ea typeface="+mn-lt"/>
                <a:cs typeface="+mn-lt"/>
              </a:rPr>
              <a:t>University of Manchester</a:t>
            </a:r>
            <a:endParaRPr lang="en-US" dirty="0"/>
          </a:p>
          <a:p>
            <a:r>
              <a:rPr lang="en-GB" dirty="0">
                <a:cs typeface="Microsoft New Tai Lue"/>
              </a:rPr>
              <a:t>February </a:t>
            </a:r>
            <a:r>
              <a:rPr lang="en-US" dirty="0">
                <a:cs typeface="Microsoft New Tai Lue"/>
              </a:rPr>
              <a:t>28,</a:t>
            </a:r>
            <a:r>
              <a:rPr lang="en-GB" dirty="0">
                <a:cs typeface="Microsoft New Tai Lue"/>
              </a:rPr>
              <a:t> 2024</a:t>
            </a:r>
          </a:p>
          <a:p>
            <a:endParaRPr lang="en-GB" b="0" dirty="0">
              <a:cs typeface="Microsoft New Tai Lue"/>
            </a:endParaRPr>
          </a:p>
          <a:p>
            <a:r>
              <a:rPr lang="en-GB" b="0" dirty="0">
                <a:cs typeface="Microsoft New Tai Lue"/>
              </a:rPr>
              <a:t>Daniel </a:t>
            </a:r>
            <a:r>
              <a:rPr lang="en-GB" b="0" dirty="0" err="1">
                <a:cs typeface="Microsoft New Tai Lue"/>
              </a:rPr>
              <a:t>Hershcovich</a:t>
            </a:r>
            <a:endParaRPr lang="en-US" b="0" dirty="0" err="1">
              <a:cs typeface="Microsoft New Tai Lue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18C83D-C112-3B45-B0BC-99E947581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1011294"/>
            <a:ext cx="5110912" cy="134541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+mj-lt"/>
                <a:cs typeface="+mj-lt"/>
              </a:rPr>
              <a:t>Cultural Understanding and Adaptation with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62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502F-5C6E-B4B5-A957-2C73E4FA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and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68122-9AA3-8972-8FB9-E8FD544A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6016E-153F-8CCD-FADC-9C62BBC3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40EA8-FA79-8939-6BEA-2CC07312C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83" y="333165"/>
            <a:ext cx="6167718" cy="6524836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A85F239-04C3-D069-C69E-1F4945D475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2642347"/>
          <a:ext cx="3075361" cy="3660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2">
            <a:extLst>
              <a:ext uri="{FF2B5EF4-FFF2-40B4-BE49-F238E27FC236}">
                <a16:creationId xmlns:a16="http://schemas.microsoft.com/office/drawing/2014/main" id="{5619D519-1723-EA81-4B6F-59A26AD1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65" y="1484313"/>
            <a:ext cx="538667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For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each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of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these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cultures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give a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specific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reason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for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why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they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would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even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want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to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make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kale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chips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7AD9-A675-781E-24CD-DD38E919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 dirty="0"/>
              <a:t>Culturally adaptive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932C6-D0B9-EC9B-6089-F6F768C45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64" y="1628775"/>
            <a:ext cx="5356800" cy="4672800"/>
          </a:xfrm>
        </p:spPr>
        <p:txBody>
          <a:bodyPr>
            <a:normAutofit/>
          </a:bodyPr>
          <a:lstStyle/>
          <a:p>
            <a:r>
              <a:rPr lang="en-GB" dirty="0"/>
              <a:t>Objective:</a:t>
            </a:r>
          </a:p>
          <a:p>
            <a:pPr lvl="1"/>
            <a:r>
              <a:rPr lang="en-GB" dirty="0"/>
              <a:t>Models that work for various cultures (or languages) </a:t>
            </a:r>
            <a:r>
              <a:rPr lang="en-GB" i="1" dirty="0"/>
              <a:t>without</a:t>
            </a:r>
            <a:r>
              <a:rPr lang="en-GB" dirty="0"/>
              <a:t> duplicating development efforts for each</a:t>
            </a:r>
          </a:p>
          <a:p>
            <a:pPr marL="360363" lvl="1" indent="0">
              <a:buNone/>
            </a:pPr>
            <a:endParaRPr lang="en-GB" dirty="0"/>
          </a:p>
          <a:p>
            <a:r>
              <a:rPr lang="en-GB" dirty="0"/>
              <a:t>Dominant approach since 2018:</a:t>
            </a:r>
          </a:p>
          <a:p>
            <a:pPr lvl="1"/>
            <a:r>
              <a:rPr lang="en-GB" sz="2400" dirty="0"/>
              <a:t>Cross-lingual model transfer (multilingual pre-training)</a:t>
            </a:r>
          </a:p>
          <a:p>
            <a:pPr lvl="1"/>
            <a:endParaRPr lang="en-GB" sz="2400" dirty="0"/>
          </a:p>
          <a:p>
            <a:r>
              <a:rPr lang="en-GB" dirty="0"/>
              <a:t>But performance varies widely</a:t>
            </a:r>
          </a:p>
          <a:p>
            <a:pPr lvl="1"/>
            <a:r>
              <a:rPr lang="en-GB" sz="2400" dirty="0"/>
              <a:t>And language ≠ culture!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6C6B00-E617-D2DE-5DEF-87B9866998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5225" y="2181988"/>
            <a:ext cx="5357813" cy="356558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638CA-5D5F-127C-CD21-A60044FC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C507D-CEF9-DF31-EE0F-9DC29C51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D4FEA-C31C-8C25-75B4-BBDF9BCD3A93}"/>
              </a:ext>
            </a:extLst>
          </p:cNvPr>
          <p:cNvSpPr txBox="1"/>
          <p:nvPr/>
        </p:nvSpPr>
        <p:spPr>
          <a:xfrm>
            <a:off x="6170651" y="5684713"/>
            <a:ext cx="609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4"/>
              </a:rPr>
              <a:t>How Multilingual is Multilingual BERT?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(Pires et al., ACL 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42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B4A5-A121-D1BF-07D6-382AF699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US" dirty="0"/>
              <a:t>Cross-lingual model transfer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44B89-0681-3AD4-3058-D8FD6F19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DDD55-7E2F-9CA3-142C-303C9C6B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48264-C932-FC40-0904-C99F7B3D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21" y="423821"/>
            <a:ext cx="5867255" cy="60103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A271D9-0FDB-28CD-E911-4491D41EEB00}"/>
              </a:ext>
            </a:extLst>
          </p:cNvPr>
          <p:cNvSpPr txBox="1"/>
          <p:nvPr/>
        </p:nvSpPr>
        <p:spPr>
          <a:xfrm>
            <a:off x="6630706" y="645196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GPT-4 </a:t>
            </a:r>
            <a:r>
              <a:rPr lang="da-DK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technical</a:t>
            </a:r>
            <a:r>
              <a:rPr lang="da-DK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 </a:t>
            </a:r>
            <a:r>
              <a:rPr lang="da-DK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report</a:t>
            </a:r>
            <a:r>
              <a:rPr lang="da-DK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da-DK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OpenAI</a:t>
            </a:r>
            <a:r>
              <a:rPr lang="da-DK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2023)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922BE-71AC-05F4-17B8-07106AF640D8}"/>
              </a:ext>
            </a:extLst>
          </p:cNvPr>
          <p:cNvSpPr txBox="1"/>
          <p:nvPr/>
        </p:nvSpPr>
        <p:spPr>
          <a:xfrm>
            <a:off x="118242" y="5497756"/>
            <a:ext cx="6361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5"/>
              </a:rPr>
              <a:t>Aya Model: An Instruction Finetuned Open-Access Multilingual Language Model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Üstün, Ahmet, et al. (2024)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3AE370-DAE2-A93F-0B62-5A12D4FAE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74" y="1485900"/>
            <a:ext cx="5684206" cy="40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90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BC08-D56A-0AA2-1BB9-24C20C19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Human feedback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75885-CBD8-8957-EFCA-FCDBE806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88AD8-5EE6-6F28-94EB-4C2C4D3B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2848E483-D521-13EE-4FAA-FABC4F1F8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859" y="1023632"/>
            <a:ext cx="9869506" cy="5465036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586854E-CA11-4A69-3251-A179122D9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94" y="1043317"/>
            <a:ext cx="8665742" cy="54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EBF520-9722-A69E-1056-84C72E675AFF}"/>
              </a:ext>
            </a:extLst>
          </p:cNvPr>
          <p:cNvSpPr txBox="1"/>
          <p:nvPr/>
        </p:nvSpPr>
        <p:spPr>
          <a:xfrm>
            <a:off x="0" y="6488668"/>
            <a:ext cx="1136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Training language models to follow instructions with human feedback</a:t>
            </a:r>
            <a:r>
              <a:rPr lang="en-US" dirty="0"/>
              <a:t> (Ouyang et al., </a:t>
            </a:r>
            <a:r>
              <a:rPr lang="en-US" dirty="0" err="1"/>
              <a:t>NeurIPS</a:t>
            </a:r>
            <a:r>
              <a:rPr lang="en-US" dirty="0"/>
              <a:t> 2022)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34BF4-F211-848B-BDF9-AAAC114023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992"/>
          <a:stretch/>
        </p:blipFill>
        <p:spPr>
          <a:xfrm>
            <a:off x="3319300" y="1043317"/>
            <a:ext cx="4653312" cy="5467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3EA7B-8436-7E9C-E0A6-24FCADC7EB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007"/>
          <a:stretch/>
        </p:blipFill>
        <p:spPr>
          <a:xfrm>
            <a:off x="7972612" y="3791974"/>
            <a:ext cx="4233462" cy="2677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43FF97-8472-BAE0-F6C0-41D8458ECD8E}"/>
              </a:ext>
            </a:extLst>
          </p:cNvPr>
          <p:cNvSpPr txBox="1"/>
          <p:nvPr/>
        </p:nvSpPr>
        <p:spPr>
          <a:xfrm>
            <a:off x="7972612" y="1113198"/>
            <a:ext cx="3568293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”mostly English-speaking people living in the United States or Southeast Asia hired via Upwork or Scale AI”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357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5AC9-AE83-437C-937A-79298DC3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LLM word choice is socially biased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81287-C704-43C3-9FC8-2F881F0C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92EE3-5021-4736-9752-51806BB6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14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86B753-B783-C6A2-36F1-57AA47C3EBAF}"/>
              </a:ext>
            </a:extLst>
          </p:cNvPr>
          <p:cNvSpPr txBox="1"/>
          <p:nvPr/>
        </p:nvSpPr>
        <p:spPr>
          <a:xfrm>
            <a:off x="3136694" y="5959784"/>
            <a:ext cx="83493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Sociolectal Analysis of Pretrained Language Models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(Zhang et al., EMNLP 2021)</a:t>
            </a:r>
            <a:endParaRPr lang="en-US" dirty="0"/>
          </a:p>
        </p:txBody>
      </p:sp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30056D-D158-5FB8-F872-442B73A5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95" b="3141"/>
          <a:stretch/>
        </p:blipFill>
        <p:spPr>
          <a:xfrm>
            <a:off x="2910114" y="1374551"/>
            <a:ext cx="6365730" cy="44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9D43-A7E9-46E6-89EB-7B38D8116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LLM word choice</a:t>
            </a:r>
            <a:r>
              <a:rPr lang="en-GB" i="1" dirty="0"/>
              <a:t> </a:t>
            </a:r>
            <a:r>
              <a:rPr lang="en-GB" dirty="0"/>
              <a:t>is </a:t>
            </a:r>
            <a:r>
              <a:rPr lang="en-GB" i="1" dirty="0"/>
              <a:t>culturally</a:t>
            </a:r>
            <a:r>
              <a:rPr lang="en-GB" dirty="0"/>
              <a:t> biased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ACBED-FE72-7E8C-6E8E-BDA8503C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1EC64-E34F-C036-65A2-7A84CC34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6E993-7D5C-7A37-F9F3-14BAA2D80A2D}"/>
              </a:ext>
            </a:extLst>
          </p:cNvPr>
          <p:cNvSpPr txBox="1"/>
          <p:nvPr/>
        </p:nvSpPr>
        <p:spPr>
          <a:xfrm>
            <a:off x="588963" y="6246782"/>
            <a:ext cx="1029010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212529"/>
                </a:solidFill>
                <a:latin typeface="-apple-system"/>
                <a:hlinkClick r:id="rId3"/>
              </a:rPr>
              <a:t>Having Beer after Prayer? Measuring Cultural Bias in Large Language Models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 (</a:t>
            </a:r>
            <a:r>
              <a:rPr lang="en-US" sz="2000" dirty="0" err="1">
                <a:ea typeface="+mn-lt"/>
                <a:cs typeface="+mn-lt"/>
              </a:rPr>
              <a:t>Naous</a:t>
            </a:r>
            <a:r>
              <a:rPr lang="en-US" sz="2000" dirty="0">
                <a:ea typeface="+mn-lt"/>
                <a:cs typeface="+mn-lt"/>
              </a:rPr>
              <a:t> et</a:t>
            </a:r>
            <a:r>
              <a:rPr lang="en-US" sz="2000" dirty="0">
                <a:solidFill>
                  <a:srgbClr val="000000"/>
                </a:solidFill>
                <a:latin typeface="Microsoft New Tai Lue"/>
                <a:cs typeface="Microsoft New Tai Lue"/>
              </a:rPr>
              <a:t> al.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, 2023)</a:t>
            </a:r>
            <a:endParaRPr lang="en-US" sz="2000" dirty="0">
              <a:cs typeface="Microsoft New Tai L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4AEBEB-763C-F1FA-766C-E97F14815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056" y="1484313"/>
            <a:ext cx="9015124" cy="42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8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711E-3C4F-4D7C-F0F9-4AEB536B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b="0" i="0" kern="1200" spc="60" baseline="0" dirty="0"/>
              <a:t>Human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8440-51F6-0342-A648-85B65149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GB" kern="1200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9CE54-8EB2-925E-D8CC-5D13726C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6EC01928-B99B-9B43-5725-5D2E5447B4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3693359"/>
          <a:ext cx="5640003" cy="297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585F9D-A637-2C3F-9B76-31B314B208C1}"/>
              </a:ext>
            </a:extLst>
          </p:cNvPr>
          <p:cNvSpPr txBox="1"/>
          <p:nvPr/>
        </p:nvSpPr>
        <p:spPr>
          <a:xfrm>
            <a:off x="6799699" y="5771765"/>
            <a:ext cx="4522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8"/>
              </a:rPr>
              <a:t>Identifying the Human Values behind Arguments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-apple-system"/>
              </a:rPr>
              <a:t>Kiesel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 et al., ACL 2022)</a:t>
            </a:r>
            <a:endParaRPr lang="en-GB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A926321-FE6B-0572-AC16-D8410B1AFA36}"/>
              </a:ext>
            </a:extLst>
          </p:cNvPr>
          <p:cNvGraphicFramePr>
            <a:graphicFrameLocks/>
          </p:cNvGraphicFramePr>
          <p:nvPr/>
        </p:nvGraphicFramePr>
        <p:xfrm>
          <a:off x="588963" y="1238635"/>
          <a:ext cx="5640003" cy="252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9A12BEF0-7ED1-E3C2-E688-9495C0DEBA6E}"/>
              </a:ext>
            </a:extLst>
          </p:cNvPr>
          <p:cNvGraphicFramePr>
            <a:graphicFrameLocks/>
          </p:cNvGraphicFramePr>
          <p:nvPr/>
        </p:nvGraphicFramePr>
        <p:xfrm>
          <a:off x="6960841" y="1232568"/>
          <a:ext cx="3775758" cy="1300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37691A7-6F68-DB64-EA90-9C32C65AE5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0841" y="1746926"/>
            <a:ext cx="3775758" cy="38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8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EB6-417D-43A3-44CD-EAA1ED47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knowledge of values in LLMs</a:t>
            </a:r>
            <a:endParaRPr lang="en-GB" dirty="0">
              <a:ea typeface="Open Sans Extrabold"/>
              <a:cs typeface="Microsoft New Tai Lu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06C6-F78E-7CC3-EA3D-EC4D45FC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C46F7-58BB-6CAA-7EA3-473D3B8F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17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F4CC6-9105-4CF5-DC4B-FCB2DD0E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34" y="1550190"/>
            <a:ext cx="10996241" cy="316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2A98E-9A1E-E757-EA12-D29A016FC4B5}"/>
              </a:ext>
            </a:extLst>
          </p:cNvPr>
          <p:cNvSpPr txBox="1"/>
          <p:nvPr/>
        </p:nvSpPr>
        <p:spPr>
          <a:xfrm>
            <a:off x="2534139" y="5126048"/>
            <a:ext cx="7275490" cy="155714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0" i="0" u="none" strike="noStrike" dirty="0">
                <a:solidFill>
                  <a:srgbClr val="446E9B"/>
                </a:solidFill>
                <a:effectLst/>
                <a:hlinkClick r:id="rId4"/>
              </a:rPr>
              <a:t>Assessing Cross-Cultural Alignment between ChatGPT and Human Societies: An Empirical Study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(Cao et al., C3NLP 2023)</a:t>
            </a:r>
            <a:endParaRPr lang="en-GB" sz="2000" dirty="0">
              <a:cs typeface="Microsoft New Tai Lue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2000" dirty="0">
              <a:cs typeface="Microsoft New Tai Lue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2000" dirty="0"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49C0B3-37BD-30FD-CDC6-BF1AE55F3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53" y="432131"/>
            <a:ext cx="5412047" cy="5372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2A5AA7-9908-3728-E2AB-C46029775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Hofstede Cultural Survey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C466-BC9A-21DE-AA42-7BF294BB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3D3CC-04D3-0025-443F-2A2564F2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18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92EE1-EA2E-E5BC-5C63-A83F2E7CB92B}"/>
              </a:ext>
            </a:extLst>
          </p:cNvPr>
          <p:cNvSpPr txBox="1"/>
          <p:nvPr/>
        </p:nvSpPr>
        <p:spPr>
          <a:xfrm>
            <a:off x="533400" y="64468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https://geerthofstede.com/research-and-vsm/vsm-2013/</a:t>
            </a:r>
            <a:r>
              <a:rPr lang="en-GB" dirty="0"/>
              <a:t> </a:t>
            </a:r>
          </a:p>
        </p:txBody>
      </p:sp>
      <p:pic>
        <p:nvPicPr>
          <p:cNvPr id="8" name="Picture 2" descr="Hofstede's Cultural Dimensions EXPLAINED with EXAMPLES | B2U">
            <a:extLst>
              <a:ext uri="{FF2B5EF4-FFF2-40B4-BE49-F238E27FC236}">
                <a16:creationId xmlns:a16="http://schemas.microsoft.com/office/drawing/2014/main" id="{1760FB5E-80B4-10DF-4B2A-D98BBE7B2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39" y="4613564"/>
            <a:ext cx="3166856" cy="17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14">
            <a:extLst>
              <a:ext uri="{FF2B5EF4-FFF2-40B4-BE49-F238E27FC236}">
                <a16:creationId xmlns:a16="http://schemas.microsoft.com/office/drawing/2014/main" id="{AE097249-AB58-85F6-E5B4-C38D0B72BB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3173342"/>
              </p:ext>
            </p:extLst>
          </p:nvPr>
        </p:nvGraphicFramePr>
        <p:xfrm>
          <a:off x="261487" y="1206292"/>
          <a:ext cx="6658858" cy="340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4204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340EB1A-693F-6E93-C4FF-7BA16679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/>
          <a:lstStyle/>
          <a:p>
            <a:r>
              <a:rPr lang="en-US" dirty="0"/>
              <a:t>The 24 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51C43-FF2C-BC52-E963-CA22E99A4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D9A27-1C7C-6AC9-A785-7F2B233E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19</a:t>
            </a:fld>
            <a:endParaRPr lang="en-GB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A6D1110-549F-32CE-A203-94F3B8B2C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020012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C6C2289-1E9C-61C1-DC8B-619976533435}"/>
              </a:ext>
            </a:extLst>
          </p:cNvPr>
          <p:cNvSpPr txBox="1"/>
          <p:nvPr/>
        </p:nvSpPr>
        <p:spPr>
          <a:xfrm>
            <a:off x="533400" y="64468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https://geerthofstede.com/research-and-vsm/vsm-2013/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097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52BEA-D3FB-F7E0-3EB8-98B55E026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Who I am – Daniel Hershcovich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82F71-2EE4-0020-6665-4E64C510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6E4C2-062B-5FCE-8920-994CF7F0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109F47CA-0400-A484-1BDF-0B8269C4EC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5">
            <a:extLst>
              <a:ext uri="{FF2B5EF4-FFF2-40B4-BE49-F238E27FC236}">
                <a16:creationId xmlns:a16="http://schemas.microsoft.com/office/drawing/2014/main" id="{D6799BC0-3551-9817-2BEB-D2F4A2C72D5C}"/>
              </a:ext>
            </a:extLst>
          </p:cNvPr>
          <p:cNvSpPr/>
          <p:nvPr/>
        </p:nvSpPr>
        <p:spPr>
          <a:xfrm>
            <a:off x="973353" y="3079441"/>
            <a:ext cx="913442" cy="862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81CB358C-7A53-10FF-E172-E3372D41CA6E}"/>
              </a:ext>
            </a:extLst>
          </p:cNvPr>
          <p:cNvSpPr/>
          <p:nvPr/>
        </p:nvSpPr>
        <p:spPr>
          <a:xfrm>
            <a:off x="3158093" y="4162627"/>
            <a:ext cx="1690383" cy="4779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88D9F34-28F8-A98F-2EFE-2C77BE2E928E}"/>
              </a:ext>
            </a:extLst>
          </p:cNvPr>
          <p:cNvSpPr/>
          <p:nvPr/>
        </p:nvSpPr>
        <p:spPr>
          <a:xfrm>
            <a:off x="5387407" y="2924735"/>
            <a:ext cx="609981" cy="10170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436B7BE-F1A5-9EC6-684C-823136F88CAE}"/>
              </a:ext>
            </a:extLst>
          </p:cNvPr>
          <p:cNvSpPr/>
          <p:nvPr/>
        </p:nvSpPr>
        <p:spPr>
          <a:xfrm>
            <a:off x="10234039" y="4162627"/>
            <a:ext cx="852705" cy="1175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0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DDB4-DE47-32A0-E4C8-DD78D4A6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six dimensions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B5D97-9496-4D48-4FC5-74A84130E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77FB1-62BA-01A8-D456-7761D128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20</a:t>
            </a:fld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85E85DE6-6255-5693-F8A6-46EA02DAA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33841"/>
              </p:ext>
            </p:extLst>
          </p:nvPr>
        </p:nvGraphicFramePr>
        <p:xfrm>
          <a:off x="588963" y="1168400"/>
          <a:ext cx="10709418" cy="5071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782">
                  <a:extLst>
                    <a:ext uri="{9D8B030D-6E8A-4147-A177-3AD203B41FA5}">
                      <a16:colId xmlns:a16="http://schemas.microsoft.com/office/drawing/2014/main" val="1049028981"/>
                    </a:ext>
                  </a:extLst>
                </a:gridCol>
                <a:gridCol w="4465830">
                  <a:extLst>
                    <a:ext uri="{9D8B030D-6E8A-4147-A177-3AD203B41FA5}">
                      <a16:colId xmlns:a16="http://schemas.microsoft.com/office/drawing/2014/main" val="4017058536"/>
                    </a:ext>
                  </a:extLst>
                </a:gridCol>
                <a:gridCol w="3569806">
                  <a:extLst>
                    <a:ext uri="{9D8B030D-6E8A-4147-A177-3AD203B41FA5}">
                      <a16:colId xmlns:a16="http://schemas.microsoft.com/office/drawing/2014/main" val="2583615889"/>
                    </a:ext>
                  </a:extLst>
                </a:gridCol>
              </a:tblGrid>
              <a:tr h="298946">
                <a:tc>
                  <a:txBody>
                    <a:bodyPr/>
                    <a:lstStyle/>
                    <a:p>
                      <a:pPr fontAlgn="b"/>
                      <a:r>
                        <a:rPr lang="da-DK" b="1" dirty="0">
                          <a:effectLst/>
                        </a:rPr>
                        <a:t>Dimension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b="1" dirty="0">
                          <a:effectLst/>
                        </a:rPr>
                        <a:t>Definition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b="1">
                          <a:effectLst/>
                        </a:rPr>
                        <a:t>Formula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754907744"/>
                  </a:ext>
                </a:extLst>
              </a:tr>
              <a:tr h="787849">
                <a:tc>
                  <a:txBody>
                    <a:bodyPr/>
                    <a:lstStyle/>
                    <a:p>
                      <a:pPr fontAlgn="base"/>
                      <a:r>
                        <a:rPr lang="da-DK" dirty="0">
                          <a:effectLst/>
                        </a:rPr>
                        <a:t>Power Distance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Measures how less powerful members expect and accept unequal power distribution.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dirty="0">
                          <a:effectLst/>
                        </a:rPr>
                        <a:t>PDI = 35(m07 - m02) + 25(m20 - m23) + C(pd)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374330"/>
                  </a:ext>
                </a:extLst>
              </a:tr>
              <a:tr h="787849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Individualism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effectLst/>
                        </a:rPr>
                        <a:t>Assesses the degree of individualism vs. collectivism in a society.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IDV = 35(m04 - m01) + 35(m09 - m06) + C(ic)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395087"/>
                  </a:ext>
                </a:extLst>
              </a:tr>
              <a:tr h="935570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Masculinity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effectLst/>
                        </a:rPr>
                        <a:t>Measures societal preference for assertiveness and material success vs. modesty and quality of life.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t-BR">
                          <a:effectLst/>
                        </a:rPr>
                        <a:t>MAS = 35(m05 - m03) + 35(m08 - m10) + C(mf)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1389400"/>
                  </a:ext>
                </a:extLst>
              </a:tr>
              <a:tr h="787849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Uncertainty Avoidance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Indicates how comfortable a society is with uncertainty and ambiguity.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n-NO">
                          <a:effectLst/>
                        </a:rPr>
                        <a:t>UAI = 40(m18 - m15) + 25(m21 - m24) + C(ua)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9635698"/>
                  </a:ext>
                </a:extLst>
              </a:tr>
              <a:tr h="640128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Long Term Orientation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effectLst/>
                        </a:rPr>
                        <a:t>Evaluates focus on future rewards vs. past and present orientation.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>
                          <a:effectLst/>
                        </a:rPr>
                        <a:t>LTO = 40(m13 - m14) + 25(m19 - m22) + C(ls)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6079659"/>
                  </a:ext>
                </a:extLst>
              </a:tr>
              <a:tr h="523155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Indulgence vs. Restraint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effectLst/>
                        </a:rPr>
                        <a:t>Measures extent of free gratification of desires vs. control.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t-BR" dirty="0">
                          <a:effectLst/>
                        </a:rPr>
                        <a:t>IVR = 35(m12 - m11) + 40(m17 - m16) + C(ir)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230811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CD01429-3931-55E0-8DEF-40A19F1FF28D}"/>
              </a:ext>
            </a:extLst>
          </p:cNvPr>
          <p:cNvSpPr txBox="1"/>
          <p:nvPr/>
        </p:nvSpPr>
        <p:spPr>
          <a:xfrm>
            <a:off x="533400" y="64468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https://geerthofstede.com/research-and-vsm/vsm-2013/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3716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FC76-D09D-5CB5-9AE8-478D457C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data</a:t>
            </a:r>
          </a:p>
        </p:txBody>
      </p:sp>
      <p:pic>
        <p:nvPicPr>
          <p:cNvPr id="7" name="Content Placeholder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25AE6BF-F030-4AA6-CE46-B3FE302A3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507" y="1024102"/>
            <a:ext cx="10556544" cy="527827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DE00-0EAF-AF9D-25D9-CF2FE8F3B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ED70A-4CC0-037C-E8C2-DACA6D89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86D89-1D64-A195-3797-1427A485FDCF}"/>
              </a:ext>
            </a:extLst>
          </p:cNvPr>
          <p:cNvSpPr txBox="1"/>
          <p:nvPr/>
        </p:nvSpPr>
        <p:spPr>
          <a:xfrm>
            <a:off x="533400" y="64468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https://geerthofstede.com/research-and-vsm/vsm-2013/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980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839B2-8CEC-D6F4-4EA8-F690BDF65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67" y="1168831"/>
            <a:ext cx="5220941" cy="518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Contextualizing by country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22</a:t>
            </a:fld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850DC2-B44B-5618-689B-B31C80A98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78850" y="2209800"/>
            <a:ext cx="6426182" cy="4095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5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C4D60E-2195-1D93-E3F2-82D156D346FA}"/>
              </a:ext>
            </a:extLst>
          </p:cNvPr>
          <p:cNvSpPr/>
          <p:nvPr/>
        </p:nvSpPr>
        <p:spPr>
          <a:xfrm>
            <a:off x="2486891" y="1686622"/>
            <a:ext cx="235528" cy="1558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C54BFB-74B7-D22B-1BB0-7B082A2F0E02}"/>
              </a:ext>
            </a:extLst>
          </p:cNvPr>
          <p:cNvSpPr/>
          <p:nvPr/>
        </p:nvSpPr>
        <p:spPr>
          <a:xfrm>
            <a:off x="3546763" y="1523662"/>
            <a:ext cx="221673" cy="1629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66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FBA2-EF26-CEAF-8AA3-A38A04B1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Prompt templates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607E2DD-9D07-2124-5F65-7A2347D4C3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131023"/>
              </p:ext>
            </p:extLst>
          </p:nvPr>
        </p:nvGraphicFramePr>
        <p:xfrm>
          <a:off x="588963" y="1294446"/>
          <a:ext cx="10630728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182">
                  <a:extLst>
                    <a:ext uri="{9D8B030D-6E8A-4147-A177-3AD203B41FA5}">
                      <a16:colId xmlns:a16="http://schemas.microsoft.com/office/drawing/2014/main" val="2627823287"/>
                    </a:ext>
                  </a:extLst>
                </a:gridCol>
                <a:gridCol w="3144982">
                  <a:extLst>
                    <a:ext uri="{9D8B030D-6E8A-4147-A177-3AD203B41FA5}">
                      <a16:colId xmlns:a16="http://schemas.microsoft.com/office/drawing/2014/main" val="2334995987"/>
                    </a:ext>
                  </a:extLst>
                </a:gridCol>
                <a:gridCol w="2964873">
                  <a:extLst>
                    <a:ext uri="{9D8B030D-6E8A-4147-A177-3AD203B41FA5}">
                      <a16:colId xmlns:a16="http://schemas.microsoft.com/office/drawing/2014/main" val="443843942"/>
                    </a:ext>
                  </a:extLst>
                </a:gridCol>
                <a:gridCol w="3218691">
                  <a:extLst>
                    <a:ext uri="{9D8B030D-6E8A-4147-A177-3AD203B41FA5}">
                      <a16:colId xmlns:a16="http://schemas.microsoft.com/office/drawing/2014/main" val="738456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Prompt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Prompt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Prompt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36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American, [Question #] is [Options].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American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641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Chinese, [Question #] is [Options].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对普通中国人来说，</a:t>
                      </a:r>
                      <a:r>
                        <a:rPr lang="da-DK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问题 </a:t>
                      </a:r>
                      <a:r>
                        <a:rPr lang="da-DK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#] </a:t>
                      </a:r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是 </a:t>
                      </a:r>
                      <a:r>
                        <a:rPr lang="da-DK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选项</a:t>
                      </a:r>
                      <a:r>
                        <a:rPr lang="da-DK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Chinese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38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German, [Question #] is [Options].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[Frage] ist [Option] für den durchschnittlichen Deutschen.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German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67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Japanese, [Question #] is [Options].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da-DK" dirty="0"/>
                        <a:t>平均的な日本人の合、</a:t>
                      </a:r>
                      <a:r>
                        <a:rPr lang="da-DK" altLang="ja-JP" dirty="0"/>
                        <a:t>【 #】</a:t>
                      </a:r>
                      <a:r>
                        <a:rPr lang="ja-JP" altLang="da-DK" dirty="0"/>
                        <a:t>は</a:t>
                      </a:r>
                      <a:r>
                        <a:rPr lang="da-DK" altLang="ja-JP" dirty="0"/>
                        <a:t>【</a:t>
                      </a:r>
                      <a:r>
                        <a:rPr lang="ja-JP" altLang="da-DK" dirty="0"/>
                        <a:t>肢</a:t>
                      </a:r>
                      <a:r>
                        <a:rPr lang="da-DK" altLang="ja-JP" dirty="0"/>
                        <a:t>】</a:t>
                      </a:r>
                      <a:r>
                        <a:rPr lang="ja-JP" altLang="da-DK" dirty="0"/>
                        <a:t>です。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Japanese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029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Spanish, [Question #] is [Options].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 el español promedio, [Pregunta #] es [Opciones].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Spanish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6034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FEC21-B849-B658-D218-F7E6C5A9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51727-320B-5347-12D7-00081661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23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4005C-F2E0-2FF9-0DB5-3FE4189A3512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1026" name="Picture 2" descr="iOS 16.4">
            <a:extLst>
              <a:ext uri="{FF2B5EF4-FFF2-40B4-BE49-F238E27FC236}">
                <a16:creationId xmlns:a16="http://schemas.microsoft.com/office/drawing/2014/main" id="{E97201C0-0110-30B6-9FCC-4424D0C75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2485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OS 16.4">
            <a:extLst>
              <a:ext uri="{FF2B5EF4-FFF2-40B4-BE49-F238E27FC236}">
                <a16:creationId xmlns:a16="http://schemas.microsoft.com/office/drawing/2014/main" id="{862E24A8-6257-810D-0151-83F43527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48200"/>
            <a:ext cx="665019" cy="6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OS 16.4">
            <a:extLst>
              <a:ext uri="{FF2B5EF4-FFF2-40B4-BE49-F238E27FC236}">
                <a16:creationId xmlns:a16="http://schemas.microsoft.com/office/drawing/2014/main" id="{804A1878-691A-4B4D-25B6-7FFF90A4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63982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OS 16.4">
            <a:extLst>
              <a:ext uri="{FF2B5EF4-FFF2-40B4-BE49-F238E27FC236}">
                <a16:creationId xmlns:a16="http://schemas.microsoft.com/office/drawing/2014/main" id="{3B1F8417-E602-49FA-5668-70D307E2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72268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OS 16.4">
            <a:extLst>
              <a:ext uri="{FF2B5EF4-FFF2-40B4-BE49-F238E27FC236}">
                <a16:creationId xmlns:a16="http://schemas.microsoft.com/office/drawing/2014/main" id="{65D83860-55A9-E0A3-8128-BE60FC17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685479"/>
            <a:ext cx="703672" cy="7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48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F7AE7D-9074-BCFA-0AD8-FFCCBA882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926" r="16230"/>
          <a:stretch/>
        </p:blipFill>
        <p:spPr>
          <a:xfrm>
            <a:off x="6937689" y="1127731"/>
            <a:ext cx="5171600" cy="27317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Major limitation: consistency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4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5F7A48E1-D296-84F9-9D48-B41078516472}"/>
              </a:ext>
            </a:extLst>
          </p:cNvPr>
          <p:cNvSpPr txBox="1">
            <a:spLocks/>
          </p:cNvSpPr>
          <p:nvPr/>
        </p:nvSpPr>
        <p:spPr>
          <a:xfrm>
            <a:off x="413865" y="1484313"/>
            <a:ext cx="5194320" cy="1479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2pPr>
            <a:lvl3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b="0" i="0" kern="120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4pPr>
            <a:lvl5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5pPr>
            <a:lvl6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6pPr>
            <a:lvl7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7pPr>
            <a:lvl8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8pPr>
            <a:lvl9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DB50E-93D6-CB9B-43A7-7BE9810BE348}"/>
              </a:ext>
            </a:extLst>
          </p:cNvPr>
          <p:cNvSpPr txBox="1"/>
          <p:nvPr/>
        </p:nvSpPr>
        <p:spPr>
          <a:xfrm>
            <a:off x="6917504" y="5356746"/>
            <a:ext cx="4124985" cy="6155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tx1"/>
                </a:solidFill>
                <a:latin typeface="+mn-lt"/>
              </a:rPr>
              <a:t>Prompts 1 &amp; 3: English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Prompt 2: Country’s language</a:t>
            </a:r>
            <a:endParaRPr lang="en-GB" sz="2000" b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6" name="Content Placeholder 14">
            <a:extLst>
              <a:ext uri="{FF2B5EF4-FFF2-40B4-BE49-F238E27FC236}">
                <a16:creationId xmlns:a16="http://schemas.microsoft.com/office/drawing/2014/main" id="{56C38EA2-28C6-609F-D4C4-0FEE4E0934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053683"/>
              </p:ext>
            </p:extLst>
          </p:nvPr>
        </p:nvGraphicFramePr>
        <p:xfrm>
          <a:off x="817418" y="1246909"/>
          <a:ext cx="5514110" cy="12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Picture 12" descr="A graph of different colored rectangles&#10;&#10;Description automatically generated">
            <a:extLst>
              <a:ext uri="{FF2B5EF4-FFF2-40B4-BE49-F238E27FC236}">
                <a16:creationId xmlns:a16="http://schemas.microsoft.com/office/drawing/2014/main" id="{47EA9EFD-AF0D-15C7-7B69-325A79500C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456" y="2622686"/>
            <a:ext cx="6088928" cy="36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6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Estimation of cultural dimensions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25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16" name="Content Placeholder 15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87F25735-5FF3-2B9E-3744-6729F67F0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8796" y="3613551"/>
            <a:ext cx="10972822" cy="2743205"/>
          </a:xfrm>
        </p:spPr>
      </p:pic>
      <p:pic>
        <p:nvPicPr>
          <p:cNvPr id="19" name="Picture 18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40E4507D-6FEA-C0B1-A996-D74F5536B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416"/>
          <a:stretch/>
        </p:blipFill>
        <p:spPr>
          <a:xfrm>
            <a:off x="608796" y="1328148"/>
            <a:ext cx="10972822" cy="21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2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to human survey responses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18" name="Picture 17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2B852F99-65F4-A219-11FD-CC400579C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4" y="1653413"/>
            <a:ext cx="4281055" cy="1511414"/>
          </a:xfrm>
          <a:prstGeom prst="rect">
            <a:avLst/>
          </a:prstGeom>
        </p:spPr>
      </p:pic>
      <p:pic>
        <p:nvPicPr>
          <p:cNvPr id="19" name="Picture 6" descr="iOS 16.4">
            <a:extLst>
              <a:ext uri="{FF2B5EF4-FFF2-40B4-BE49-F238E27FC236}">
                <a16:creationId xmlns:a16="http://schemas.microsoft.com/office/drawing/2014/main" id="{63590B6F-DD4C-4110-AE56-956864BB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53" y="3614218"/>
            <a:ext cx="665019" cy="6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iOS 16.4">
            <a:extLst>
              <a:ext uri="{FF2B5EF4-FFF2-40B4-BE49-F238E27FC236}">
                <a16:creationId xmlns:a16="http://schemas.microsoft.com/office/drawing/2014/main" id="{400C7B55-7C8D-7FC0-3E8F-FF23816E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96" y="1074505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iOS 16.4">
            <a:extLst>
              <a:ext uri="{FF2B5EF4-FFF2-40B4-BE49-F238E27FC236}">
                <a16:creationId xmlns:a16="http://schemas.microsoft.com/office/drawing/2014/main" id="{9896EA5E-8B31-DC02-7B0C-72773C2F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852" y="3618167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OS 16.4">
            <a:extLst>
              <a:ext uri="{FF2B5EF4-FFF2-40B4-BE49-F238E27FC236}">
                <a16:creationId xmlns:a16="http://schemas.microsoft.com/office/drawing/2014/main" id="{BE0C05A6-5E73-0F19-6188-A5ED4D44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723" y="1049005"/>
            <a:ext cx="703672" cy="7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73C50EDC-2867-A12A-3EBF-44D969208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3032" y="1653413"/>
            <a:ext cx="4281055" cy="1511414"/>
          </a:xfrm>
          <a:prstGeom prst="rect">
            <a:avLst/>
          </a:prstGeom>
        </p:spPr>
      </p:pic>
      <p:pic>
        <p:nvPicPr>
          <p:cNvPr id="26" name="Picture 25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5F606CA7-5EFD-DCFB-F3F5-7AC1755712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435" y="4266434"/>
            <a:ext cx="4281056" cy="1511414"/>
          </a:xfrm>
          <a:prstGeom prst="rect">
            <a:avLst/>
          </a:prstGeom>
        </p:spPr>
      </p:pic>
      <p:pic>
        <p:nvPicPr>
          <p:cNvPr id="28" name="Picture 27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DF88BADE-BA25-3ED6-B2BB-EFCE11DA54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3032" y="4253088"/>
            <a:ext cx="4356659" cy="15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 bias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27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9" name="Content Placeholder 8" descr="A graph of blue squares&#10;&#10;Description automatically generated with medium confidence">
            <a:extLst>
              <a:ext uri="{FF2B5EF4-FFF2-40B4-BE49-F238E27FC236}">
                <a16:creationId xmlns:a16="http://schemas.microsoft.com/office/drawing/2014/main" id="{7C0F24E8-9919-9E7A-CAB8-507A1B411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21606" y="1628775"/>
            <a:ext cx="9347200" cy="4673600"/>
          </a:xfrm>
        </p:spPr>
      </p:pic>
    </p:spTree>
    <p:extLst>
      <p:ext uri="{BB962C8B-B14F-4D97-AF65-F5344CB8AC3E}">
        <p14:creationId xmlns:p14="http://schemas.microsoft.com/office/powerpoint/2010/main" val="2767067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prompting language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28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F8EBD4B-B491-15D5-E650-59DB1C1DE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0414" b="10414"/>
          <a:stretch/>
        </p:blipFill>
        <p:spPr>
          <a:xfrm>
            <a:off x="452237" y="1538946"/>
            <a:ext cx="9578454" cy="4550128"/>
          </a:xfrm>
        </p:spPr>
      </p:pic>
    </p:spTree>
    <p:extLst>
      <p:ext uri="{BB962C8B-B14F-4D97-AF65-F5344CB8AC3E}">
        <p14:creationId xmlns:p14="http://schemas.microsoft.com/office/powerpoint/2010/main" val="2552408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75CAC-1618-2011-0FBB-4E927A98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Assessment by surveys: open questions &amp; work in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6677-A63D-C5D1-C4A0-DD7E1487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C8B38-76D7-A51B-ECB4-1E23B011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29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5AFFBA3-A654-7274-5CC6-C8E4F581F4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646246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75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What this talk is about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19/02/2024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0FA624E-4CC4-C100-526F-7C4528D89EB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9576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75A50-C38E-4EA8-3242-9A5D3FAA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 dirty="0"/>
              <a:t>Culturally adaptive models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2DB368-56EE-C2FF-611B-94DD468E8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64" y="1628775"/>
            <a:ext cx="5356800" cy="4672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1790A-4886-C32D-19FB-DD1FE5CD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E7D1-0AE1-48BC-C20D-A1570E37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30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E1C0C32-CF2B-6E62-0D1E-8B3B1D64456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246000" y="1628776"/>
          <a:ext cx="5356800" cy="467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5114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6FDB-DFF9-5B4C-6D53-6F8E39DE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learning: offensive language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8A52-B536-CD24-701E-E92D9D904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71F17-BC96-6106-85A3-60C614D3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32F6B-CA43-EC64-FA51-8AD9E7BEB4BE}"/>
              </a:ext>
            </a:extLst>
          </p:cNvPr>
          <p:cNvSpPr txBox="1"/>
          <p:nvPr/>
        </p:nvSpPr>
        <p:spPr>
          <a:xfrm>
            <a:off x="6198919" y="5728348"/>
            <a:ext cx="5064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Cultural Compass: Predicting Transfer Learning Success in Offensive Language Detection with Cultural Features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(Zhou et al., Findings 2023)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A25D5A-339C-99EE-379F-7B1100B7A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1" b="5459"/>
          <a:stretch/>
        </p:blipFill>
        <p:spPr>
          <a:xfrm>
            <a:off x="529871" y="1655188"/>
            <a:ext cx="4873507" cy="3415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867056-E339-4953-A5EB-7F260F2BA775}"/>
              </a:ext>
            </a:extLst>
          </p:cNvPr>
          <p:cNvSpPr txBox="1"/>
          <p:nvPr/>
        </p:nvSpPr>
        <p:spPr>
          <a:xfrm>
            <a:off x="529871" y="5715534"/>
            <a:ext cx="6094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5"/>
              </a:rPr>
              <a:t>Cross-Cultural Transfer Learning for Chinese Offensive Language Detection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(Zhou et al., C3NLP 2023)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71C65C-C3A6-0259-6E50-AB0557E38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082" y="1543792"/>
            <a:ext cx="5014379" cy="42914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551951-898C-4170-E321-8BF55DF16E87}"/>
              </a:ext>
            </a:extLst>
          </p:cNvPr>
          <p:cNvGrpSpPr/>
          <p:nvPr/>
        </p:nvGrpSpPr>
        <p:grpSpPr>
          <a:xfrm>
            <a:off x="321767" y="5141914"/>
            <a:ext cx="5716836" cy="502469"/>
            <a:chOff x="0" y="11575"/>
            <a:chExt cx="5514110" cy="12214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ED660D-E080-15A2-4608-910414A6ABAA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FB85D481-3A8A-ECE8-2FE3-1D1EF01C8E07}"/>
                </a:ext>
              </a:extLst>
            </p:cNvPr>
            <p:cNvSpPr txBox="1"/>
            <p:nvPr/>
          </p:nvSpPr>
          <p:spPr>
            <a:xfrm>
              <a:off x="59628" y="71203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900" kern="1200" dirty="0"/>
                <a:t>Better to train on similar culture</a:t>
              </a:r>
              <a:endParaRPr lang="en-US" sz="2900" kern="1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E07587-215C-601D-8FC2-2FA3D95B5511}"/>
              </a:ext>
            </a:extLst>
          </p:cNvPr>
          <p:cNvGrpSpPr/>
          <p:nvPr/>
        </p:nvGrpSpPr>
        <p:grpSpPr>
          <a:xfrm>
            <a:off x="5641853" y="1138835"/>
            <a:ext cx="5716836" cy="502469"/>
            <a:chOff x="0" y="11575"/>
            <a:chExt cx="5514110" cy="122148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BBA0A45-5FB7-C0BB-C1DB-91F631D07834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10AAA914-9AD6-E889-40E0-49DFF32917B0}"/>
                </a:ext>
              </a:extLst>
            </p:cNvPr>
            <p:cNvSpPr txBox="1"/>
            <p:nvPr/>
          </p:nvSpPr>
          <p:spPr>
            <a:xfrm>
              <a:off x="59628" y="71203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900" kern="1200" dirty="0"/>
                <a:t>Can be predicted by survey data</a:t>
              </a:r>
              <a:endParaRPr lang="en-US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24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1177-06DA-FB8D-B8F3-488F6F0C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 injection: dialogue generation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63588-8D9E-2C61-3912-2285DAB6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130B7-2BE8-648B-3341-20EA7299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6AF0C-D538-50D3-5FBA-CAA854B1B705}"/>
              </a:ext>
            </a:extLst>
          </p:cNvPr>
          <p:cNvSpPr txBox="1"/>
          <p:nvPr/>
        </p:nvSpPr>
        <p:spPr>
          <a:xfrm>
            <a:off x="588963" y="5728348"/>
            <a:ext cx="1067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Bridging Cultural Nuances in Dialogue Agents through Cultural Value Surveys</a:t>
            </a:r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 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(Cao et al., Findings of EACL 2024)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AAA02B-6C72-BE20-22AE-C61D61D3F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179" y="1392368"/>
            <a:ext cx="6993642" cy="42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0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375D-37E8-1CC9-2616-CECB6D62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Adapting linguistic </a:t>
            </a:r>
            <a:r>
              <a:rPr lang="en-GB" b="1" dirty="0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0A28E-DB80-1AD2-AEBC-C27FB2D2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D961C-DF13-AC46-72BB-1F778609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33</a:t>
            </a:fld>
            <a:endParaRPr lang="en-GB" dirty="0"/>
          </a:p>
        </p:txBody>
      </p:sp>
      <p:pic>
        <p:nvPicPr>
          <p:cNvPr id="6" name="Content Placeholder 6" descr="Cultural axes and examples">
            <a:extLst>
              <a:ext uri="{FF2B5EF4-FFF2-40B4-BE49-F238E27FC236}">
                <a16:creationId xmlns:a16="http://schemas.microsoft.com/office/drawing/2014/main" id="{9BD3A08E-EE1A-BD51-7EDA-007873115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356348" y="1200804"/>
            <a:ext cx="9655169" cy="5430379"/>
          </a:xfr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8FEFC9-B3F5-45E1-794C-BA528A31861B}"/>
              </a:ext>
            </a:extLst>
          </p:cNvPr>
          <p:cNvGrpSpPr/>
          <p:nvPr/>
        </p:nvGrpSpPr>
        <p:grpSpPr>
          <a:xfrm>
            <a:off x="8264030" y="842632"/>
            <a:ext cx="3717300" cy="502469"/>
            <a:chOff x="0" y="11575"/>
            <a:chExt cx="5514110" cy="122148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EA719F7-E684-D23F-6A2C-D6FF0EE2F08D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28F9141-C149-DB56-3516-F66DB19F82BC}"/>
                </a:ext>
              </a:extLst>
            </p:cNvPr>
            <p:cNvSpPr txBox="1"/>
            <p:nvPr/>
          </p:nvSpPr>
          <p:spPr>
            <a:xfrm>
              <a:off x="59628" y="71203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900" kern="1200" dirty="0"/>
                <a:t>“cultural translation”</a:t>
              </a:r>
              <a:endParaRPr lang="en-US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540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Food, language and identity</a:t>
            </a:r>
            <a:br>
              <a:rPr lang="en-GB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34</a:t>
            </a:fld>
            <a:endParaRPr lang="en-GB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84AEF7D-EFC0-B737-99E4-C689BB276B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6532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233A-6981-A304-98FF-E4088CD0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Recipes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489FB-EDEF-A8DC-EBEA-B6200F56C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A744D-4DC8-49D0-2877-FFE842428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35</a:t>
            </a:fld>
            <a:endParaRPr lang="en-GB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5DF65B1-589B-4E72-13B1-B734530C1A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1628775"/>
          <a:ext cx="482347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3D40002-48FA-4604-0157-00340BC96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032" y="1922361"/>
            <a:ext cx="4708567" cy="408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22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0BC93-7D41-10D8-C717-5BC28E46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Recipe adaptation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8A216-7A91-7E32-76B6-01DC36AA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93CEF-09E9-C790-3301-81DDACD6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36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A15E7C0-B9B4-FB4B-FBED-2B0733E22D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988930"/>
          <a:ext cx="5044723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Picture 36">
            <a:extLst>
              <a:ext uri="{FF2B5EF4-FFF2-40B4-BE49-F238E27FC236}">
                <a16:creationId xmlns:a16="http://schemas.microsoft.com/office/drawing/2014/main" id="{94480F5C-C252-DA1E-6F65-3C31628BE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8345" y="1979560"/>
            <a:ext cx="2381250" cy="23812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57827AE-6DA8-1791-E455-FBFA7518F9C1}"/>
              </a:ext>
            </a:extLst>
          </p:cNvPr>
          <p:cNvGrpSpPr/>
          <p:nvPr/>
        </p:nvGrpSpPr>
        <p:grpSpPr>
          <a:xfrm>
            <a:off x="6004957" y="1713631"/>
            <a:ext cx="6073128" cy="4908187"/>
            <a:chOff x="6004957" y="1713631"/>
            <a:chExt cx="6073128" cy="490818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C0996F-D946-E488-535A-186B4A9FD139}"/>
                </a:ext>
              </a:extLst>
            </p:cNvPr>
            <p:cNvSpPr txBox="1"/>
            <p:nvPr/>
          </p:nvSpPr>
          <p:spPr>
            <a:xfrm>
              <a:off x="6164452" y="4750230"/>
              <a:ext cx="5829945" cy="16312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>
                  <a:solidFill>
                    <a:srgbClr val="212121"/>
                  </a:solidFill>
                  <a:latin typeface="Arial"/>
                  <a:cs typeface="Arial"/>
                </a:rPr>
                <a:t>Chinese Okra Salad</a:t>
              </a:r>
            </a:p>
            <a:p>
              <a:r>
                <a:rPr lang="en-US" sz="1050" b="1" dirty="0"/>
                <a:t>Ingredients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8 oz (225 g) okra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2 teaspoons light soy sauce (or soy sauce)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1/2 teaspoons green Sichuan pepper oil (or more to taste)</a:t>
              </a:r>
              <a:endParaRPr lang="en-US" sz="1050">
                <a:cs typeface="Microsoft New Tai Lue"/>
              </a:endParaRPr>
            </a:p>
            <a:p>
              <a:r>
                <a:rPr lang="en-US" sz="1050" b="1" dirty="0"/>
                <a:t>Instructions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Bring a medium pot of water to a boil. Add 1 teaspoon vegetable oil and a pinch of salt...</a:t>
              </a:r>
              <a:endParaRPr lang="en-US" sz="105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A8BF5855-2D92-4430-87FE-24E5D12B1F9C}"/>
                </a:ext>
              </a:extLst>
            </p:cNvPr>
            <p:cNvSpPr/>
            <p:nvPr/>
          </p:nvSpPr>
          <p:spPr>
            <a:xfrm>
              <a:off x="7543838" y="4176481"/>
              <a:ext cx="483809" cy="4233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11BF39-9D41-E88D-7D90-96EB06CB2104}"/>
                </a:ext>
              </a:extLst>
            </p:cNvPr>
            <p:cNvSpPr txBox="1"/>
            <p:nvPr/>
          </p:nvSpPr>
          <p:spPr>
            <a:xfrm>
              <a:off x="6164451" y="1902417"/>
              <a:ext cx="3363132" cy="227754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ja-JP" altLang="en-US" sz="2800" dirty="0">
                  <a:ea typeface="+mn-lt"/>
                  <a:cs typeface="+mn-lt"/>
                </a:rPr>
                <a:t>凉拌秋葵</a:t>
              </a:r>
              <a:endParaRPr lang="en-US" sz="2800" dirty="0">
                <a:cs typeface="Microsoft New Tai Lue"/>
              </a:endParaRPr>
            </a:p>
            <a:p>
              <a:r>
                <a:rPr lang="ja-JP" altLang="en-US" sz="1050" b="1" dirty="0">
                  <a:ea typeface="+mn-lt"/>
                  <a:cs typeface="+mn-lt"/>
                </a:rPr>
                <a:t>用料</a:t>
              </a:r>
              <a:r>
                <a:rPr lang="en-US" sz="1050" b="1" dirty="0">
                  <a:ea typeface="+mn-lt"/>
                  <a:cs typeface="+mn-lt"/>
                </a:rPr>
                <a:t> </a:t>
              </a:r>
              <a:endParaRPr lang="en-US" sz="1050" b="1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秋葵</a:t>
              </a:r>
              <a:r>
                <a:rPr lang="en-US" sz="1050" dirty="0">
                  <a:ea typeface="+mn-lt"/>
                  <a:cs typeface="+mn-lt"/>
                </a:rPr>
                <a:t>    20</a:t>
              </a:r>
              <a:r>
                <a:rPr lang="ja-JP" altLang="en-US" sz="1050" dirty="0">
                  <a:ea typeface="+mn-lt"/>
                  <a:cs typeface="+mn-lt"/>
                </a:rPr>
                <a:t>根左右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生抽</a:t>
              </a:r>
              <a:r>
                <a:rPr lang="en-US" sz="1050" dirty="0">
                  <a:ea typeface="+mn-lt"/>
                  <a:cs typeface="+mn-lt"/>
                </a:rPr>
                <a:t>    2-3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醋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蚝油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endParaRPr lang="ja-JP" altLang="en-US" sz="1050" dirty="0">
                <a:cs typeface="Microsoft New Tai Lue"/>
              </a:endParaRPr>
            </a:p>
            <a:p>
              <a:r>
                <a:rPr lang="ja-JP" altLang="en-US" sz="1050" b="1" dirty="0">
                  <a:ea typeface="+mn-lt"/>
                  <a:cs typeface="+mn-lt"/>
                </a:rPr>
                <a:t>做法</a:t>
              </a:r>
              <a:endParaRPr lang="en-US" sz="1050" b="1" dirty="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将秋葵洗净放开水中焯</a:t>
              </a:r>
              <a:r>
                <a:rPr lang="en-US" sz="1050" dirty="0">
                  <a:ea typeface="+mn-lt"/>
                  <a:cs typeface="+mn-lt"/>
                </a:rPr>
                <a:t>2</a:t>
              </a:r>
              <a:r>
                <a:rPr lang="ja-JP" altLang="en-US" sz="1050" dirty="0">
                  <a:ea typeface="+mn-lt"/>
                  <a:cs typeface="+mn-lt"/>
                </a:rPr>
                <a:t>分钟左右。</a:t>
              </a:r>
              <a:endParaRPr lang="en-US" altLang="ja-JP" sz="1050" dirty="0">
                <a:ea typeface="+mn-lt"/>
                <a:cs typeface="+mn-lt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开水中放盐一勺，油一勺，这样秋葵颜色翠绿鲜艳）</a:t>
              </a:r>
              <a:r>
                <a:rPr lang="en-US" sz="1050" dirty="0">
                  <a:ea typeface="+mn-lt"/>
                  <a:cs typeface="+mn-lt"/>
                </a:rPr>
                <a:t>...</a:t>
              </a:r>
              <a:endParaRPr lang="en-US" sz="1050" dirty="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091B6C-AE54-7C08-87FB-54AF46A48FF5}"/>
                </a:ext>
              </a:extLst>
            </p:cNvPr>
            <p:cNvSpPr txBox="1"/>
            <p:nvPr/>
          </p:nvSpPr>
          <p:spPr>
            <a:xfrm>
              <a:off x="7397856" y="2425484"/>
              <a:ext cx="1994115" cy="9002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香油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糖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蒜</a:t>
              </a:r>
              <a:r>
                <a:rPr lang="en-US" altLang="ja-JP" sz="1050" dirty="0">
                  <a:ea typeface="+mn-lt"/>
                  <a:cs typeface="+mn-lt"/>
                </a:rPr>
                <a:t>    3-5</a:t>
              </a:r>
              <a:r>
                <a:rPr lang="ja-JP" sz="1050">
                  <a:ea typeface="+mn-lt"/>
                  <a:cs typeface="+mn-lt"/>
                </a:rPr>
                <a:t>瓣</a:t>
              </a:r>
              <a:endParaRPr lang="en-US" altLang="ja-JP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盐</a:t>
              </a:r>
              <a:r>
                <a:rPr lang="en-US" altLang="ja-JP" sz="1050" dirty="0">
                  <a:ea typeface="+mn-lt"/>
                  <a:cs typeface="+mn-lt"/>
                </a:rPr>
                <a:t>    </a:t>
              </a:r>
              <a:r>
                <a:rPr lang="ja-JP" sz="1050">
                  <a:ea typeface="+mn-lt"/>
                  <a:cs typeface="+mn-lt"/>
                </a:rPr>
                <a:t>酌量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绿芥末膏不用也行</a:t>
              </a:r>
              <a:r>
                <a:rPr lang="en-US" sz="1050" dirty="0">
                  <a:ea typeface="+mn-lt"/>
                  <a:cs typeface="+mn-lt"/>
                </a:rPr>
                <a:t>   </a:t>
              </a:r>
              <a:r>
                <a:rPr lang="en-US" altLang="ja-JP" sz="1050" dirty="0">
                  <a:ea typeface="+mn-lt"/>
                  <a:cs typeface="+mn-lt"/>
                </a:rPr>
                <a:t> </a:t>
              </a:r>
              <a:r>
                <a:rPr lang="ja-JP" altLang="en-US" sz="1050">
                  <a:ea typeface="+mn-lt"/>
                  <a:cs typeface="+mn-lt"/>
                </a:rPr>
                <a:t>酌量</a:t>
              </a:r>
              <a:endParaRPr lang="en-US" sz="1050">
                <a:cs typeface="Microsoft New Tai Lue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7C0F5B-9C78-21E5-76E0-69B9E633F739}"/>
                </a:ext>
              </a:extLst>
            </p:cNvPr>
            <p:cNvSpPr/>
            <p:nvPr/>
          </p:nvSpPr>
          <p:spPr>
            <a:xfrm>
              <a:off x="6004957" y="1713631"/>
              <a:ext cx="6073128" cy="4908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46D0CBC-0912-5754-BEA8-FF05F63665F6}"/>
              </a:ext>
            </a:extLst>
          </p:cNvPr>
          <p:cNvSpPr txBox="1"/>
          <p:nvPr/>
        </p:nvSpPr>
        <p:spPr>
          <a:xfrm>
            <a:off x="705745" y="5314566"/>
            <a:ext cx="4842024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chemeClr val="tx1"/>
                </a:solidFill>
                <a:latin typeface="+mn-lt"/>
              </a:rPr>
              <a:t>Can we automate this process?</a:t>
            </a:r>
          </a:p>
        </p:txBody>
      </p:sp>
    </p:spTree>
    <p:extLst>
      <p:ext uri="{BB962C8B-B14F-4D97-AF65-F5344CB8AC3E}">
        <p14:creationId xmlns:p14="http://schemas.microsoft.com/office/powerpoint/2010/main" val="10473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9986-BA51-FE1B-E48B-89B767A4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Recipe differences across cultures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16D8D-5BC7-DC75-FF38-662E2306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3369D-3665-2C4F-B5FC-3A2B122A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37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491B620-487B-E6B0-BC30-3A5772C823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1628775"/>
          <a:ext cx="4836925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F8A2903-9439-A211-F835-C6BE9687A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322" y="620714"/>
            <a:ext cx="5433110" cy="61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86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C5B7-437A-F460-EDF4-D186740F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74A1-50CB-F9A6-07EC-D24B879B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Adapting cooking recipes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0E93B-ED3E-8F5E-461B-49FD9C1F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C5EA0-367A-626A-7903-A0B2023A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38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204F6-1756-166C-DC8F-D7FF26DCBDF6}"/>
              </a:ext>
            </a:extLst>
          </p:cNvPr>
          <p:cNvSpPr txBox="1"/>
          <p:nvPr/>
        </p:nvSpPr>
        <p:spPr>
          <a:xfrm>
            <a:off x="2017094" y="6182708"/>
            <a:ext cx="10674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Cultural Adaptation of Recipes</a:t>
            </a:r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 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-apple-system"/>
              </a:rPr>
              <a:t>(Cao et al., TACL 2024)</a:t>
            </a:r>
            <a:endParaRPr lang="en-GB" sz="2400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244C6D95-D451-E1E7-6D1E-F1BE957F2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82" y="1053263"/>
            <a:ext cx="6107747" cy="495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037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6D30-1711-CC3F-ACCB-48E231D8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zh-CN" sz="3200" dirty="0">
                <a:solidFill>
                  <a:srgbClr val="A31D20"/>
                </a:solidFill>
                <a:latin typeface="Arial"/>
                <a:ea typeface="Open Sans Extrabold"/>
                <a:cs typeface="Arial"/>
              </a:rPr>
              <a:t>Data</a:t>
            </a:r>
            <a:r>
              <a:rPr lang="da-DK" altLang="zh-CN" sz="3200" spc="60" dirty="0">
                <a:solidFill>
                  <a:srgbClr val="A31D20"/>
                </a:solidFill>
                <a:latin typeface="Arial"/>
                <a:ea typeface="Open Sans Extrabold"/>
                <a:cs typeface="Arial"/>
              </a:rPr>
              <a:t> </a:t>
            </a:r>
            <a:r>
              <a:rPr lang="da-DK" altLang="zh-CN" sz="3200" spc="60" dirty="0" err="1">
                <a:solidFill>
                  <a:srgbClr val="A31D20"/>
                </a:solidFill>
                <a:latin typeface="Arial"/>
                <a:ea typeface="Open Sans Extrabold"/>
                <a:cs typeface="Arial"/>
              </a:rPr>
              <a:t>collection</a:t>
            </a:r>
            <a:endParaRPr lang="en-GB" dirty="0">
              <a:latin typeface="Arial"/>
              <a:ea typeface="Open Sans Extrabold"/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925E-AA3A-7247-CCA7-DB9F6BF02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8360F-E34B-FD23-B54F-234C8EA1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1BD85E8-343D-B4F1-7E42-7F1C86697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3214302"/>
            <a:ext cx="6228696" cy="3088073"/>
          </a:xfrm>
        </p:spPr>
        <p:txBody>
          <a:bodyPr vert="horz" lIns="0" tIns="0" rIns="0" bIns="0" rtlCol="0" anchor="t">
            <a:noAutofit/>
          </a:bodyPr>
          <a:lstStyle/>
          <a:p>
            <a:pPr marL="359410" indent="-359410"/>
            <a:endParaRPr lang="en-GB" b="0" i="0" dirty="0">
              <a:effectLst/>
              <a:latin typeface="Microsoft New Tai Lue"/>
            </a:endParaRPr>
          </a:p>
          <a:p>
            <a:pPr marL="359410" indent="-359410"/>
            <a:endParaRPr lang="da-DK" b="0" i="0" dirty="0">
              <a:effectLst/>
              <a:latin typeface="Microsoft New Tai Lue (Body)"/>
            </a:endParaRPr>
          </a:p>
          <a:p>
            <a:pPr marL="0" indent="0">
              <a:buNone/>
            </a:pPr>
            <a:r>
              <a:rPr lang="da-DK" b="0" i="0" dirty="0">
                <a:effectLst/>
                <a:latin typeface="Microsoft New Tai Lue (Body)"/>
                <a:cs typeface="Microsoft New Tai Lue"/>
              </a:rPr>
              <a:t>Automatic </a:t>
            </a:r>
            <a:r>
              <a:rPr lang="da-DK" b="0" i="0" dirty="0" err="1">
                <a:effectLst/>
                <a:latin typeface="Microsoft New Tai Lue (Body)"/>
                <a:cs typeface="Microsoft New Tai Lue"/>
              </a:rPr>
              <a:t>pairin</a:t>
            </a:r>
            <a:r>
              <a:rPr lang="da-DK" dirty="0" err="1">
                <a:latin typeface="Microsoft New Tai Lue (Body)"/>
                <a:cs typeface="Microsoft New Tai Lue"/>
              </a:rPr>
              <a:t>g</a:t>
            </a:r>
            <a:r>
              <a:rPr lang="da-DK" dirty="0">
                <a:latin typeface="Microsoft New Tai Lue (Body)"/>
                <a:cs typeface="Microsoft New Tai Lue"/>
              </a:rPr>
              <a:t> </a:t>
            </a:r>
            <a:r>
              <a:rPr lang="da-DK" dirty="0" err="1">
                <a:latin typeface="Microsoft New Tai Lue (Body)"/>
                <a:cs typeface="Microsoft New Tai Lue"/>
              </a:rPr>
              <a:t>based</a:t>
            </a:r>
            <a:r>
              <a:rPr lang="da-DK" dirty="0">
                <a:latin typeface="Microsoft New Tai Lue (Body)"/>
                <a:cs typeface="Microsoft New Tai Lue"/>
              </a:rPr>
              <a:t> on </a:t>
            </a:r>
            <a:r>
              <a:rPr lang="da-DK" err="1">
                <a:latin typeface="Microsoft New Tai Lue (Body)"/>
                <a:cs typeface="Microsoft New Tai Lue"/>
              </a:rPr>
              <a:t>assumption</a:t>
            </a:r>
            <a:r>
              <a:rPr lang="da-DK">
                <a:latin typeface="Microsoft New Tai Lue (Body)"/>
                <a:cs typeface="Microsoft New Tai Lue"/>
              </a:rPr>
              <a:t>:</a:t>
            </a:r>
            <a:endParaRPr lang="da-DK" b="0" i="0">
              <a:effectLst/>
              <a:latin typeface="Microsoft New Tai Lue (Body)"/>
              <a:cs typeface="Microsoft New Tai Lue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BEBAF-43C3-581D-16F2-5FB692384934}"/>
              </a:ext>
            </a:extLst>
          </p:cNvPr>
          <p:cNvSpPr txBox="1"/>
          <p:nvPr/>
        </p:nvSpPr>
        <p:spPr>
          <a:xfrm>
            <a:off x="1493901" y="4667626"/>
            <a:ext cx="996908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If</a:t>
            </a:r>
            <a:r>
              <a:rPr lang="zh-CN" altLang="en-US" sz="2400" dirty="0">
                <a:latin typeface="Arial"/>
                <a:cs typeface="Arial"/>
              </a:rPr>
              <a:t> </a:t>
            </a:r>
            <a:r>
              <a:rPr lang="en-US" altLang="zh-CN" sz="2400" dirty="0">
                <a:latin typeface="Arial"/>
                <a:cs typeface="Arial"/>
              </a:rPr>
              <a:t>two</a:t>
            </a:r>
            <a:r>
              <a:rPr lang="en-US" sz="2400" dirty="0">
                <a:latin typeface="Arial"/>
                <a:cs typeface="Arial"/>
              </a:rPr>
              <a:t> recipe</a:t>
            </a:r>
            <a:r>
              <a:rPr lang="en-US" altLang="zh-CN" sz="2400" dirty="0">
                <a:latin typeface="Arial"/>
                <a:cs typeface="Arial"/>
              </a:rPr>
              <a:t>s</a:t>
            </a:r>
            <a:r>
              <a:rPr lang="en-US" sz="2400" dirty="0">
                <a:latin typeface="Arial"/>
                <a:cs typeface="Arial"/>
              </a:rPr>
              <a:t> have a </a:t>
            </a:r>
            <a:r>
              <a:rPr lang="en-US" sz="2400" b="1" dirty="0">
                <a:latin typeface="Arial"/>
                <a:cs typeface="Arial"/>
              </a:rPr>
              <a:t>semantically equivalent</a:t>
            </a:r>
            <a:r>
              <a:rPr lang="en-US" sz="2400" dirty="0">
                <a:latin typeface="Arial"/>
                <a:cs typeface="Arial"/>
              </a:rPr>
              <a:t> title (possibly in another language)</a:t>
            </a:r>
            <a:r>
              <a:rPr lang="en-US" altLang="zh-CN" sz="2400" dirty="0">
                <a:latin typeface="Arial"/>
                <a:cs typeface="Arial"/>
              </a:rPr>
              <a:t>,</a:t>
            </a:r>
            <a:r>
              <a:rPr lang="zh-CN" altLang="en-US" sz="2400" dirty="0">
                <a:latin typeface="Arial"/>
                <a:cs typeface="Arial"/>
              </a:rPr>
              <a:t> </a:t>
            </a:r>
            <a:r>
              <a:rPr lang="en-US" altLang="zh-CN" sz="2400" dirty="0">
                <a:latin typeface="Arial"/>
                <a:cs typeface="Arial"/>
              </a:rPr>
              <a:t>they</a:t>
            </a:r>
            <a:r>
              <a:rPr lang="zh-CN" altLang="en-US" sz="2400" dirty="0">
                <a:latin typeface="Arial"/>
                <a:cs typeface="Arial"/>
              </a:rPr>
              <a:t> </a:t>
            </a:r>
            <a:r>
              <a:rPr lang="en-US" altLang="zh-CN" sz="2400" dirty="0">
                <a:latin typeface="Arial"/>
                <a:cs typeface="Arial"/>
              </a:rPr>
              <a:t>describe</a:t>
            </a:r>
            <a:r>
              <a:rPr lang="zh-CN" altLang="en-US" sz="2400" dirty="0">
                <a:latin typeface="Arial"/>
                <a:cs typeface="Arial"/>
              </a:rPr>
              <a:t> </a:t>
            </a:r>
            <a:r>
              <a:rPr lang="en-US" altLang="zh-CN" sz="2400" dirty="0">
                <a:latin typeface="Arial"/>
                <a:cs typeface="Arial"/>
              </a:rPr>
              <a:t>the</a:t>
            </a:r>
            <a:r>
              <a:rPr lang="zh-CN" altLang="en-US" sz="2400" dirty="0">
                <a:latin typeface="Arial"/>
                <a:cs typeface="Arial"/>
              </a:rPr>
              <a:t> </a:t>
            </a:r>
            <a:r>
              <a:rPr lang="en-US" altLang="zh-CN" sz="2400" dirty="0">
                <a:latin typeface="Arial"/>
                <a:cs typeface="Arial"/>
              </a:rPr>
              <a:t>same</a:t>
            </a:r>
            <a:r>
              <a:rPr lang="zh-CN" altLang="en-US" sz="2400" dirty="0">
                <a:latin typeface="Arial"/>
                <a:cs typeface="Arial"/>
              </a:rPr>
              <a:t> </a:t>
            </a:r>
            <a:r>
              <a:rPr lang="en-US" altLang="zh-CN" sz="2400" dirty="0">
                <a:latin typeface="Arial"/>
                <a:cs typeface="Arial"/>
              </a:rPr>
              <a:t>dish.</a:t>
            </a:r>
            <a:endParaRPr lang="en-CN" sz="2400" dirty="0">
              <a:latin typeface="Arial"/>
              <a:cs typeface="Arial"/>
            </a:endParaRPr>
          </a:p>
        </p:txBody>
      </p:sp>
      <p:pic>
        <p:nvPicPr>
          <p:cNvPr id="15" name="Picture 14" descr="Training and validation (left) and test (right) silver-standard data compilation in the direction Chinese→English. The process is analogous for the opposite direction.">
            <a:extLst>
              <a:ext uri="{FF2B5EF4-FFF2-40B4-BE49-F238E27FC236}">
                <a16:creationId xmlns:a16="http://schemas.microsoft.com/office/drawing/2014/main" id="{E9E7FA22-E1E7-97C1-46FA-3D77FC117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83" y="482794"/>
            <a:ext cx="5706007" cy="404657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271EC9-9527-D5D2-1BFC-C8885E94CCAE}"/>
              </a:ext>
            </a:extLst>
          </p:cNvPr>
          <p:cNvGrpSpPr/>
          <p:nvPr/>
        </p:nvGrpSpPr>
        <p:grpSpPr>
          <a:xfrm>
            <a:off x="498804" y="1274211"/>
            <a:ext cx="5004015" cy="2529904"/>
            <a:chOff x="0" y="11575"/>
            <a:chExt cx="5514110" cy="122148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021AD66-5658-87A4-1813-DCA7B28553A5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97716F5E-C585-1A90-0608-2DFA5782343B}"/>
                </a:ext>
              </a:extLst>
            </p:cNvPr>
            <p:cNvSpPr txBox="1"/>
            <p:nvPr/>
          </p:nvSpPr>
          <p:spPr>
            <a:xfrm>
              <a:off x="59628" y="71204"/>
              <a:ext cx="5394855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359410" indent="-359410" defTabSz="1289050">
                <a:spcBef>
                  <a:spcPts val="1000"/>
                </a:spcBef>
                <a:buFont typeface="Arial"/>
                <a:buChar char="•"/>
              </a:pPr>
              <a:r>
                <a:rPr lang="en-GB" sz="2400">
                  <a:solidFill>
                    <a:srgbClr val="FFFFFF"/>
                  </a:solidFill>
                </a:rPr>
                <a:t>2M </a:t>
              </a:r>
              <a:r>
                <a:rPr lang="en-GB" sz="2400" b="1">
                  <a:solidFill>
                    <a:srgbClr val="FFFFFF"/>
                  </a:solidFill>
                </a:rPr>
                <a:t>English</a:t>
              </a:r>
              <a:r>
                <a:rPr lang="en-GB" sz="2400">
                  <a:solidFill>
                    <a:srgbClr val="FFFFFF"/>
                  </a:solidFill>
                </a:rPr>
                <a:t> recipes from various websites (e.g., </a:t>
              </a:r>
              <a:r>
                <a:rPr lang="en-GB" sz="2400">
                  <a:solidFill>
                    <a:srgbClr val="FFFFFF"/>
                  </a:solidFill>
                  <a:latin typeface="Courier New"/>
                  <a:cs typeface="Courier New"/>
                </a:rPr>
                <a:t>food.com</a:t>
              </a:r>
              <a:r>
                <a:rPr lang="en-GB" sz="2400">
                  <a:solidFill>
                    <a:srgbClr val="FFFFFF"/>
                  </a:solidFill>
                </a:rPr>
                <a:t>)</a:t>
              </a:r>
              <a:endParaRPr lang="en-US" sz="2400">
                <a:solidFill>
                  <a:srgbClr val="FFFFFF"/>
                </a:solidFill>
                <a:cs typeface="Microsoft New Tai Lue"/>
              </a:endParaRPr>
            </a:p>
            <a:p>
              <a:pPr marL="359410" indent="-359410" defTabSz="1289050">
                <a:spcBef>
                  <a:spcPts val="1000"/>
                </a:spcBef>
                <a:buFont typeface="Arial"/>
                <a:buChar char="•"/>
              </a:pPr>
              <a:r>
                <a:rPr lang="en-GB" sz="2400" dirty="0">
                  <a:solidFill>
                    <a:srgbClr val="FFFFFF"/>
                  </a:solidFill>
                </a:rPr>
                <a:t>1.5M </a:t>
              </a:r>
              <a:r>
                <a:rPr lang="en-GB" sz="2400" b="1" dirty="0">
                  <a:solidFill>
                    <a:srgbClr val="FFFFFF"/>
                  </a:solidFill>
                </a:rPr>
                <a:t>Chinese</a:t>
              </a:r>
              <a:r>
                <a:rPr lang="en-GB" sz="2400" dirty="0">
                  <a:solidFill>
                    <a:srgbClr val="FFFFFF"/>
                  </a:solidFill>
                </a:rPr>
                <a:t> recipes from </a:t>
              </a:r>
              <a:r>
                <a:rPr lang="da-DK" sz="2400" dirty="0">
                  <a:solidFill>
                    <a:srgbClr val="FFFFFF"/>
                  </a:solidFill>
                  <a:latin typeface="Courier New"/>
                  <a:cs typeface="Courier New"/>
                </a:rPr>
                <a:t>xiachufang.com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5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78A8-4DA7-E214-DCA3-B878CB004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/>
              <a:t>What is culture?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F6F540-BD20-A5F7-A420-AC85C15E9F47}"/>
              </a:ext>
            </a:extLst>
          </p:cNvPr>
          <p:cNvSpPr txBox="1"/>
          <p:nvPr/>
        </p:nvSpPr>
        <p:spPr>
          <a:xfrm>
            <a:off x="588964" y="6074229"/>
            <a:ext cx="10787596" cy="7219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hlinkClick r:id="rId3"/>
              </a:rPr>
              <a:t>Cultural anthropology: Asking questions about humanity</a:t>
            </a:r>
            <a:r>
              <a:rPr lang="en-US" sz="2000" dirty="0"/>
              <a:t> (Welsch and </a:t>
            </a:r>
            <a:r>
              <a:rPr lang="en-US" sz="2000" dirty="0" err="1"/>
              <a:t>Vivanco</a:t>
            </a:r>
            <a:r>
              <a:rPr lang="en-US" sz="2000" dirty="0"/>
              <a:t>, 2015)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5D70-B8D0-EE84-4C15-A9DD6F56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5E317-6E58-A924-4DF3-C0055828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CA70B615-0799-9951-E715-948C314CD08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88963" y="1628775"/>
          <a:ext cx="10787597" cy="4255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97561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FD693-849B-362F-DE1B-D72CCFDE9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8111-AFBB-3796-5E88-9619164C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Open Sans Extrabold"/>
                <a:cs typeface="Microsoft New Tai Lue"/>
              </a:rPr>
              <a:t>Data collection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0E935-0436-B13E-5DBF-D17FCCD5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5955D-DBBB-848C-97C6-DB52B71A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40</a:t>
            </a:fld>
            <a:endParaRPr lang="en-GB" dirty="0"/>
          </a:p>
        </p:txBody>
      </p:sp>
      <p:pic>
        <p:nvPicPr>
          <p:cNvPr id="12" name="New picture">
            <a:extLst>
              <a:ext uri="{FF2B5EF4-FFF2-40B4-BE49-F238E27FC236}">
                <a16:creationId xmlns:a16="http://schemas.microsoft.com/office/drawing/2014/main" id="{A73E1ACA-E6E6-6914-0649-F1E9D117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78" y="1500833"/>
            <a:ext cx="5401435" cy="407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3C25935-CB72-1654-0986-DAB203BBA28F}"/>
              </a:ext>
            </a:extLst>
          </p:cNvPr>
          <p:cNvGrpSpPr/>
          <p:nvPr/>
        </p:nvGrpSpPr>
        <p:grpSpPr>
          <a:xfrm>
            <a:off x="473061" y="2674644"/>
            <a:ext cx="5004015" cy="2150759"/>
            <a:chOff x="0" y="11575"/>
            <a:chExt cx="5514110" cy="12214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D805EF-8078-E4A7-10DB-77A1545EF25A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C3252156-A1F4-6DAD-C4CD-AE2EF0285716}"/>
                </a:ext>
              </a:extLst>
            </p:cNvPr>
            <p:cNvSpPr txBox="1"/>
            <p:nvPr/>
          </p:nvSpPr>
          <p:spPr>
            <a:xfrm>
              <a:off x="59628" y="71204"/>
              <a:ext cx="5394855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359410" indent="-359410" defTabSz="1289050">
                <a:spcBef>
                  <a:spcPts val="1000"/>
                </a:spcBef>
                <a:buFont typeface="Arial"/>
                <a:buChar char="•"/>
              </a:pPr>
              <a:r>
                <a:rPr lang="en-GB" sz="2400" dirty="0">
                  <a:solidFill>
                    <a:schemeClr val="bg1"/>
                  </a:solidFill>
                  <a:cs typeface="Microsoft New Tai Lue"/>
                </a:rPr>
                <a:t>25 </a:t>
              </a:r>
              <a:r>
                <a:rPr lang="en-GB" sz="2400" b="1" dirty="0">
                  <a:solidFill>
                    <a:schemeClr val="bg1"/>
                  </a:solidFill>
                  <a:cs typeface="Microsoft New Tai Lue"/>
                </a:rPr>
                <a:t>English</a:t>
              </a:r>
              <a:r>
                <a:rPr lang="en-GB" sz="2400" dirty="0">
                  <a:solidFill>
                    <a:schemeClr val="bg1"/>
                  </a:solidFill>
                  <a:cs typeface="Microsoft New Tai Lue"/>
                </a:rPr>
                <a:t> recipes adapted to Chinese</a:t>
              </a:r>
              <a:endParaRPr lang="en-US" sz="2400" dirty="0">
                <a:solidFill>
                  <a:schemeClr val="bg1"/>
                </a:solidFill>
                <a:cs typeface="Microsoft New Tai Lue"/>
              </a:endParaRPr>
            </a:p>
            <a:p>
              <a:pPr marL="359410" indent="-359410" defTabSz="1289050">
                <a:spcBef>
                  <a:spcPts val="1000"/>
                </a:spcBef>
                <a:buFont typeface="Arial"/>
                <a:buChar char="•"/>
              </a:pPr>
              <a:r>
                <a:rPr lang="en-GB" sz="2400" dirty="0">
                  <a:solidFill>
                    <a:schemeClr val="bg1"/>
                  </a:solidFill>
                  <a:cs typeface="Microsoft New Tai Lue"/>
                </a:rPr>
                <a:t>41 </a:t>
              </a:r>
              <a:r>
                <a:rPr lang="en-GB" sz="2400" b="1" dirty="0">
                  <a:solidFill>
                    <a:schemeClr val="bg1"/>
                  </a:solidFill>
                  <a:cs typeface="Microsoft New Tai Lue"/>
                </a:rPr>
                <a:t>Chinese</a:t>
              </a:r>
              <a:r>
                <a:rPr lang="en-GB" sz="2400" dirty="0">
                  <a:solidFill>
                    <a:schemeClr val="bg1"/>
                  </a:solidFill>
                  <a:cs typeface="Microsoft New Tai Lue"/>
                </a:rPr>
                <a:t> recipes adapted to English</a:t>
              </a:r>
              <a:endParaRPr lang="en-US">
                <a:solidFill>
                  <a:schemeClr val="bg1"/>
                </a:solidFill>
                <a:cs typeface="Microsoft New Tai Lue"/>
              </a:endParaRPr>
            </a:p>
          </p:txBody>
        </p:sp>
      </p:grp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65D5AB24-8ECB-9D2B-566C-87F553244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3997152"/>
            <a:ext cx="4910642" cy="2305223"/>
          </a:xfrm>
        </p:spPr>
        <p:txBody>
          <a:bodyPr vert="horz" lIns="0" tIns="0" rIns="0" bIns="0" rtlCol="0" anchor="t">
            <a:noAutofit/>
          </a:bodyPr>
          <a:lstStyle/>
          <a:p>
            <a:pPr marL="359410" indent="-359410"/>
            <a:endParaRPr lang="en-GB" b="0" i="0">
              <a:effectLst/>
              <a:latin typeface="Microsoft New Tai Lue"/>
              <a:cs typeface="Microsoft New Tai Lue"/>
            </a:endParaRPr>
          </a:p>
          <a:p>
            <a:pPr marL="359410" indent="-359410"/>
            <a:endParaRPr lang="da-DK" b="0" i="0" dirty="0">
              <a:effectLst/>
              <a:latin typeface="Microsoft New Tai Lue (Body)"/>
            </a:endParaRPr>
          </a:p>
          <a:p>
            <a:pPr marL="0" indent="0">
              <a:buNone/>
            </a:pPr>
            <a:r>
              <a:rPr lang="da-DK">
                <a:latin typeface="Microsoft New Tai Lue (Body)"/>
                <a:cs typeface="Microsoft New Tai Lue"/>
              </a:rPr>
              <a:t>Participants: </a:t>
            </a:r>
            <a:r>
              <a:rPr lang="da-DK" err="1">
                <a:latin typeface="Microsoft New Tai Lue (Body)"/>
                <a:cs typeface="Microsoft New Tai Lue"/>
              </a:rPr>
              <a:t>six</a:t>
            </a:r>
            <a:r>
              <a:rPr lang="da-DK">
                <a:latin typeface="Microsoft New Tai Lue (Body)"/>
                <a:cs typeface="Microsoft New Tai Lue"/>
              </a:rPr>
              <a:t> </a:t>
            </a:r>
            <a:r>
              <a:rPr lang="da-DK" err="1">
                <a:latin typeface="Microsoft New Tai Lue (Body)"/>
                <a:cs typeface="Microsoft New Tai Lue"/>
              </a:rPr>
              <a:t>bilingual</a:t>
            </a:r>
            <a:r>
              <a:rPr lang="da-DK">
                <a:latin typeface="Microsoft New Tai Lue (Body)"/>
                <a:cs typeface="Microsoft New Tai Lue"/>
              </a:rPr>
              <a:t> </a:t>
            </a:r>
            <a:r>
              <a:rPr lang="da-DK" err="1">
                <a:latin typeface="Microsoft New Tai Lue (Body)"/>
                <a:cs typeface="Microsoft New Tai Lue"/>
              </a:rPr>
              <a:t>foodies</a:t>
            </a:r>
            <a:endParaRPr lang="da-DK">
              <a:latin typeface="Microsoft New Tai Lue (Body)"/>
              <a:cs typeface="Microsoft New Tai L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5A24EE-E932-EFE8-2E8E-5B24EF57A5FD}"/>
              </a:ext>
            </a:extLst>
          </p:cNvPr>
          <p:cNvSpPr txBox="1"/>
          <p:nvPr/>
        </p:nvSpPr>
        <p:spPr>
          <a:xfrm>
            <a:off x="590035" y="1238765"/>
            <a:ext cx="4771767" cy="1113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Test set:​</a:t>
            </a:r>
            <a:endParaRPr lang="en-US" dirty="0"/>
          </a:p>
          <a:p>
            <a:pPr>
              <a:spcBef>
                <a:spcPct val="0"/>
              </a:spcBef>
            </a:pPr>
            <a:r>
              <a:rPr lang="en-US" sz="2400" dirty="0"/>
              <a:t>Human adaptation of selected recipes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65CF-0504-1711-2F6D-126A36BE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>
                <a:ea typeface="Open Sans Extrabold"/>
                <a:cs typeface="Microsoft New Tai Lue"/>
              </a:rPr>
              <a:t>Models and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8BDD5-8378-0D60-E5C2-30574E82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60175-8E84-48A0-5BF3-6897EE139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41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115C5A-FBE1-F579-E7F1-DA8FD3FC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226477"/>
            <a:ext cx="6781258" cy="1530942"/>
          </a:xfrm>
        </p:spPr>
        <p:txBody>
          <a:bodyPr vert="horz" lIns="0" tIns="0" rIns="0" bIns="0" rtlCol="0" anchor="t">
            <a:noAutofit/>
          </a:bodyPr>
          <a:lstStyle/>
          <a:p>
            <a:pPr marL="359410" indent="-359410"/>
            <a:r>
              <a:rPr lang="en-US" sz="2000">
                <a:ea typeface="+mn-lt"/>
                <a:cs typeface="+mn-lt"/>
              </a:rPr>
              <a:t>Language models and machine translation systems </a:t>
            </a:r>
            <a:r>
              <a:rPr lang="en-US" sz="2000" b="1">
                <a:ea typeface="+mn-lt"/>
                <a:cs typeface="+mn-lt"/>
              </a:rPr>
              <a:t>trained </a:t>
            </a:r>
            <a:r>
              <a:rPr lang="en-US" sz="2000">
                <a:ea typeface="+mn-lt"/>
                <a:cs typeface="+mn-lt"/>
              </a:rPr>
              <a:t>on our </a:t>
            </a:r>
            <a:r>
              <a:rPr lang="en-US" sz="2000" b="1">
                <a:ea typeface="+mn-lt"/>
                <a:cs typeface="+mn-lt"/>
              </a:rPr>
              <a:t>automatically paired</a:t>
            </a:r>
            <a:r>
              <a:rPr lang="en-US" sz="2000">
                <a:ea typeface="+mn-lt"/>
                <a:cs typeface="+mn-lt"/>
              </a:rPr>
              <a:t> reference recipes </a:t>
            </a:r>
            <a:endParaRPr lang="en-US" sz="2000"/>
          </a:p>
          <a:p>
            <a:pPr marL="359410" indent="-359410"/>
            <a:r>
              <a:rPr lang="en-US" sz="2000">
                <a:ea typeface="+mn-lt"/>
                <a:cs typeface="+mn-lt"/>
              </a:rPr>
              <a:t>Language models trained on other large corpora</a:t>
            </a:r>
            <a:endParaRPr lang="en-US" sz="2000"/>
          </a:p>
          <a:p>
            <a:pPr marL="359410" indent="-359410"/>
            <a:endParaRPr lang="en-US" sz="2000"/>
          </a:p>
          <a:p>
            <a:pPr marL="359410" indent="-359410"/>
            <a:endParaRPr lang="en-US" sz="200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E49CC96-EF51-9712-EE3A-CBE2F27F0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890795"/>
              </p:ext>
            </p:extLst>
          </p:nvPr>
        </p:nvGraphicFramePr>
        <p:xfrm>
          <a:off x="764248" y="3110381"/>
          <a:ext cx="3109939" cy="30521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6107">
                  <a:extLst>
                    <a:ext uri="{9D8B030D-6E8A-4147-A177-3AD203B41FA5}">
                      <a16:colId xmlns:a16="http://schemas.microsoft.com/office/drawing/2014/main" val="1206292796"/>
                    </a:ext>
                  </a:extLst>
                </a:gridCol>
                <a:gridCol w="697186">
                  <a:extLst>
                    <a:ext uri="{9D8B030D-6E8A-4147-A177-3AD203B41FA5}">
                      <a16:colId xmlns:a16="http://schemas.microsoft.com/office/drawing/2014/main" val="2386399374"/>
                    </a:ext>
                  </a:extLst>
                </a:gridCol>
                <a:gridCol w="1036646">
                  <a:extLst>
                    <a:ext uri="{9D8B030D-6E8A-4147-A177-3AD203B41FA5}">
                      <a16:colId xmlns:a16="http://schemas.microsoft.com/office/drawing/2014/main" val="3445105101"/>
                    </a:ext>
                  </a:extLst>
                </a:gridCol>
              </a:tblGrid>
              <a:tr h="3089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Method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BLEU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 err="1">
                          <a:effectLst/>
                        </a:rPr>
                        <a:t>BERTScore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46282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</a:rPr>
                        <a:t>Chinese → English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76714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MT-zs</a:t>
                      </a:r>
                      <a:r>
                        <a:rPr lang="en-US" sz="1400" baseline="30000" dirty="0">
                          <a:effectLst/>
                        </a:rPr>
                        <a:t>†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5.3 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59.4 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970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MT-ft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</a:rPr>
                        <a:t>28.0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59.9 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60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mT5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14.0 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59.5 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791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mBART50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10.2 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60.5 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383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BLOOM</a:t>
                      </a:r>
                      <a:r>
                        <a:rPr lang="en-US" sz="1400" baseline="30000" dirty="0">
                          <a:effectLst/>
                        </a:rPr>
                        <a:t>†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22.3 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62.5 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685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ChatGLM2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18.3 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61.9 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667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GPT-4</a:t>
                      </a:r>
                      <a:r>
                        <a:rPr lang="en-US" sz="1400" baseline="30000" dirty="0">
                          <a:effectLst/>
                        </a:rPr>
                        <a:t>†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</a:rPr>
                        <a:t>28.0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</a:rPr>
                        <a:t>66.5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354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Retrieval</a:t>
                      </a:r>
                      <a:r>
                        <a:rPr lang="en-US" sz="1400" baseline="30000" dirty="0">
                          <a:effectLst/>
                        </a:rPr>
                        <a:t>†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16.8 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61.7 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8397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77A4E45-48E6-ADFF-5011-9D003330D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24276"/>
              </p:ext>
            </p:extLst>
          </p:nvPr>
        </p:nvGraphicFramePr>
        <p:xfrm>
          <a:off x="3954236" y="3108676"/>
          <a:ext cx="3099641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49952">
                  <a:extLst>
                    <a:ext uri="{9D8B030D-6E8A-4147-A177-3AD203B41FA5}">
                      <a16:colId xmlns:a16="http://schemas.microsoft.com/office/drawing/2014/main" val="395222991"/>
                    </a:ext>
                  </a:extLst>
                </a:gridCol>
                <a:gridCol w="716476">
                  <a:extLst>
                    <a:ext uri="{9D8B030D-6E8A-4147-A177-3AD203B41FA5}">
                      <a16:colId xmlns:a16="http://schemas.microsoft.com/office/drawing/2014/main" val="1568714410"/>
                    </a:ext>
                  </a:extLst>
                </a:gridCol>
                <a:gridCol w="1033213">
                  <a:extLst>
                    <a:ext uri="{9D8B030D-6E8A-4147-A177-3AD203B41FA5}">
                      <a16:colId xmlns:a16="http://schemas.microsoft.com/office/drawing/2014/main" val="3205330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effectLst/>
                        </a:rPr>
                        <a:t>Method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effectLst/>
                        </a:rPr>
                        <a:t>BLEU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err="1">
                          <a:effectLst/>
                        </a:rPr>
                        <a:t>BERTScore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15741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</a:rPr>
                        <a:t>English → Chinese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33037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MT-zs</a:t>
                      </a:r>
                      <a:r>
                        <a:rPr lang="en-US" sz="1400" baseline="30000" dirty="0">
                          <a:effectLst/>
                        </a:rPr>
                        <a:t>†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10.6 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69.8 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701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MT-ft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13.6 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70.5 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10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mT5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16.6 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70.7 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26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mBART50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11.8 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69.7 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139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BLOOM</a:t>
                      </a:r>
                      <a:r>
                        <a:rPr lang="en-US" sz="1400" baseline="30000" dirty="0">
                          <a:effectLst/>
                        </a:rPr>
                        <a:t>†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20.0 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66.4 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252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ChatGLM2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22.4 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75.2 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157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GPT-4</a:t>
                      </a:r>
                      <a:r>
                        <a:rPr lang="en-US" sz="1400" baseline="30000" dirty="0">
                          <a:effectLst/>
                        </a:rPr>
                        <a:t>†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21.1 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</a:rPr>
                        <a:t>77.8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48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Retrieval</a:t>
                      </a:r>
                      <a:r>
                        <a:rPr lang="en-US" sz="1400" baseline="30000" dirty="0">
                          <a:effectLst/>
                        </a:rPr>
                        <a:t>†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</a:rPr>
                        <a:t>32.8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68.4 </a:t>
                      </a:r>
                    </a:p>
                  </a:txBody>
                  <a:tcPr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99526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F02359F-31F9-DAFA-4677-AB7D35459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255433"/>
              </p:ext>
            </p:extLst>
          </p:nvPr>
        </p:nvGraphicFramePr>
        <p:xfrm>
          <a:off x="7500037" y="379279"/>
          <a:ext cx="4405830" cy="5488940"/>
        </p:xfrm>
        <a:graphic>
          <a:graphicData uri="http://schemas.openxmlformats.org/drawingml/2006/table">
            <a:tbl>
              <a:tblPr/>
              <a:tblGrid>
                <a:gridCol w="854675">
                  <a:extLst>
                    <a:ext uri="{9D8B030D-6E8A-4147-A177-3AD203B41FA5}">
                      <a16:colId xmlns:a16="http://schemas.microsoft.com/office/drawing/2014/main" val="1667836736"/>
                    </a:ext>
                  </a:extLst>
                </a:gridCol>
                <a:gridCol w="907657">
                  <a:extLst>
                    <a:ext uri="{9D8B030D-6E8A-4147-A177-3AD203B41FA5}">
                      <a16:colId xmlns:a16="http://schemas.microsoft.com/office/drawing/2014/main" val="376703117"/>
                    </a:ext>
                  </a:extLst>
                </a:gridCol>
                <a:gridCol w="881166">
                  <a:extLst>
                    <a:ext uri="{9D8B030D-6E8A-4147-A177-3AD203B41FA5}">
                      <a16:colId xmlns:a16="http://schemas.microsoft.com/office/drawing/2014/main" val="2452415365"/>
                    </a:ext>
                  </a:extLst>
                </a:gridCol>
                <a:gridCol w="881166">
                  <a:extLst>
                    <a:ext uri="{9D8B030D-6E8A-4147-A177-3AD203B41FA5}">
                      <a16:colId xmlns:a16="http://schemas.microsoft.com/office/drawing/2014/main" val="920787189"/>
                    </a:ext>
                  </a:extLst>
                </a:gridCol>
                <a:gridCol w="881166">
                  <a:extLst>
                    <a:ext uri="{9D8B030D-6E8A-4147-A177-3AD203B41FA5}">
                      <a16:colId xmlns:a16="http://schemas.microsoft.com/office/drawing/2014/main" val="164510607"/>
                    </a:ext>
                  </a:extLst>
                </a:gridCol>
              </a:tblGrid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>
                          <a:effectLst/>
                        </a:rPr>
                        <a:t>Method</a:t>
                      </a:r>
                      <a:endParaRPr lang="da-DK" sz="1100" b="1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 dirty="0">
                          <a:effectLst/>
                        </a:rPr>
                        <a:t>GRAMMAR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 dirty="0">
                          <a:effectLst/>
                        </a:rPr>
                        <a:t>CONSISTENCY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 dirty="0">
                          <a:effectLst/>
                        </a:rPr>
                        <a:t>PRESERVATION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 dirty="0">
                          <a:effectLst/>
                        </a:rPr>
                        <a:t>CULTURAL APPROPRIATENESS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841419"/>
                  </a:ext>
                </a:extLst>
              </a:tr>
              <a:tr h="233680">
                <a:tc gridSpan="5">
                  <a:txBody>
                    <a:bodyPr/>
                    <a:lstStyle/>
                    <a:p>
                      <a:pPr algn="l" fontAlgn="t"/>
                      <a:r>
                        <a:rPr lang="da-DK" sz="1100" b="1">
                          <a:effectLst/>
                        </a:rPr>
                        <a:t>Chinese → English</a:t>
                      </a:r>
                      <a:r>
                        <a:rPr lang="da-DK" sz="1100">
                          <a:effectLst/>
                        </a:rPr>
                        <a:t> (</a:t>
                      </a:r>
                      <a:r>
                        <a:rPr lang="da-DK" sz="1100" i="1">
                          <a:effectLst/>
                        </a:rPr>
                        <a:t>n</a:t>
                      </a:r>
                      <a:r>
                        <a:rPr lang="da-DK" sz="1100">
                          <a:effectLst/>
                        </a:rPr>
                        <a:t> = 25) </a:t>
                      </a:r>
                      <a:endParaRPr lang="da-DK" sz="11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093449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MT-</a:t>
                      </a:r>
                      <a:r>
                        <a:rPr lang="da-DK" sz="1200" err="1">
                          <a:effectLst/>
                        </a:rPr>
                        <a:t>zs</a:t>
                      </a:r>
                      <a:r>
                        <a:rPr lang="da-DK" sz="1200" dirty="0">
                          <a:effectLst/>
                        </a:rPr>
                        <a:t>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2.6 ±1.5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2.4 ±1.7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2.3 ±1.4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2.7 ±1.6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79706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MT-</a:t>
                      </a:r>
                      <a:r>
                        <a:rPr lang="da-DK" sz="1200" err="1">
                          <a:effectLst/>
                        </a:rPr>
                        <a:t>ft</a:t>
                      </a:r>
                      <a:r>
                        <a:rPr lang="da-DK" sz="1200" dirty="0">
                          <a:effectLst/>
                        </a:rPr>
                        <a:t>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4.5 ±1.8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3.7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3.0 ±2.1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4.3 ±2.1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39781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mT5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4.1 ±2.1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3.8 ±2.1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3.2 ±2.2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3.7 ±2.2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154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BLOOM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3.3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3.3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3.4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2.8 ±1.8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912902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ChatGLM2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4.1 ±2.4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4.3 ±2.2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4.6 ±2.1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4.0 ±2.3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622279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GPT-4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 dirty="0">
                          <a:effectLst/>
                        </a:rPr>
                        <a:t>6.0</a:t>
                      </a:r>
                      <a:r>
                        <a:rPr lang="da-DK" sz="1200" dirty="0">
                          <a:effectLst/>
                        </a:rPr>
                        <a:t> ±1.2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6.1</a:t>
                      </a:r>
                      <a:r>
                        <a:rPr lang="da-DK" sz="1200">
                          <a:effectLst/>
                        </a:rPr>
                        <a:t> ±1.3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 dirty="0">
                          <a:effectLst/>
                        </a:rPr>
                        <a:t>5.9</a:t>
                      </a:r>
                      <a:r>
                        <a:rPr lang="da-DK" sz="1200" dirty="0">
                          <a:effectLst/>
                        </a:rPr>
                        <a:t> ±1.0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6.0</a:t>
                      </a:r>
                      <a:r>
                        <a:rPr lang="da-DK" sz="1200">
                          <a:effectLst/>
                        </a:rPr>
                        <a:t> ±1.2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32188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Human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4.2 ±2.1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4.4 ±1.9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4.5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4.6 ±1.9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15429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Retrieval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5.1 ±1.7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4.9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4.3 ±2.3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3.8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956400"/>
                  </a:ext>
                </a:extLst>
              </a:tr>
              <a:tr h="233680">
                <a:tc gridSpan="5">
                  <a:txBody>
                    <a:bodyPr/>
                    <a:lstStyle/>
                    <a:p>
                      <a:pPr algn="l" fontAlgn="t"/>
                      <a:endParaRPr lang="da-DK" sz="11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373744"/>
                  </a:ext>
                </a:extLst>
              </a:tr>
              <a:tr h="233680">
                <a:tc gridSpan="5">
                  <a:txBody>
                    <a:bodyPr/>
                    <a:lstStyle/>
                    <a:p>
                      <a:pPr algn="l" fontAlgn="t"/>
                      <a:r>
                        <a:rPr lang="da-DK" sz="1100" b="1">
                          <a:effectLst/>
                        </a:rPr>
                        <a:t>English → Chinese</a:t>
                      </a:r>
                      <a:r>
                        <a:rPr lang="da-DK" sz="1100">
                          <a:effectLst/>
                        </a:rPr>
                        <a:t> (</a:t>
                      </a:r>
                      <a:r>
                        <a:rPr lang="da-DK" sz="1100" i="1">
                          <a:effectLst/>
                        </a:rPr>
                        <a:t>n</a:t>
                      </a:r>
                      <a:r>
                        <a:rPr lang="da-DK" sz="1100">
                          <a:effectLst/>
                        </a:rPr>
                        <a:t> = 41) </a:t>
                      </a:r>
                      <a:endParaRPr lang="da-DK" sz="11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830807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MT-</a:t>
                      </a:r>
                      <a:r>
                        <a:rPr lang="da-DK" sz="1200" err="1">
                          <a:effectLst/>
                        </a:rPr>
                        <a:t>zs</a:t>
                      </a:r>
                      <a:r>
                        <a:rPr lang="da-DK" sz="1200" dirty="0">
                          <a:effectLst/>
                        </a:rPr>
                        <a:t>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2.3 ±1.6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2.7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3.5 ±2.2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2.3 ±1.7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905368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MT-ft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4.8 ±2.2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3.1 ±2.2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2.5 ±1.9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3.2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4315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mT5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4.3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3.4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2.8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3.5 ±1.9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251758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BLOOM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3.8 ±2.1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4.2 ±2.1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4.6 ±1.9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3.0 ±1.6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49637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ChatGLM2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5.4 ±1.7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5.3</a:t>
                      </a:r>
                      <a:r>
                        <a:rPr lang="da-DK" sz="1200">
                          <a:effectLst/>
                        </a:rPr>
                        <a:t> ±1.7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5.7</a:t>
                      </a:r>
                      <a:r>
                        <a:rPr lang="da-DK" sz="1200">
                          <a:effectLst/>
                        </a:rPr>
                        <a:t> ±1.6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4.1 ±2.3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75362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GPT-4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5.3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5.1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5.2 ±1.9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4.4</a:t>
                      </a:r>
                      <a:r>
                        <a:rPr lang="da-DK" sz="1200">
                          <a:effectLst/>
                        </a:rPr>
                        <a:t> 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57822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Human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 dirty="0">
                          <a:effectLst/>
                        </a:rPr>
                        <a:t>5.8</a:t>
                      </a:r>
                      <a:r>
                        <a:rPr lang="da-DK" sz="1200" dirty="0">
                          <a:effectLst/>
                        </a:rPr>
                        <a:t> ±1.1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5.1 ±1.9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5.5 ±1.6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4.3 ±1.8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3144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Retrieval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4.5 ±1.9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3.9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3.3 ±2.0 </a:t>
                      </a:r>
                      <a:endParaRPr lang="da-DK" sz="1200" dirty="0">
                        <a:effectLst/>
                      </a:endParaRP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3.5 ±1.7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833423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32415B13-9EE4-8974-82BC-B36DD1B4CE2E}"/>
              </a:ext>
            </a:extLst>
          </p:cNvPr>
          <p:cNvGrpSpPr/>
          <p:nvPr/>
        </p:nvGrpSpPr>
        <p:grpSpPr>
          <a:xfrm>
            <a:off x="7997381" y="5930677"/>
            <a:ext cx="3415553" cy="863598"/>
            <a:chOff x="0" y="11575"/>
            <a:chExt cx="5514110" cy="122148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3E70A66-12B0-C0EB-49CA-070E495DE200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150F8FDB-79E8-D184-01F5-35E3C54078E4}"/>
                </a:ext>
              </a:extLst>
            </p:cNvPr>
            <p:cNvSpPr txBox="1"/>
            <p:nvPr/>
          </p:nvSpPr>
          <p:spPr>
            <a:xfrm>
              <a:off x="59628" y="71204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Human evaluation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F3125E-38F6-5681-5DBB-869C7F26E12B}"/>
              </a:ext>
            </a:extLst>
          </p:cNvPr>
          <p:cNvGrpSpPr/>
          <p:nvPr/>
        </p:nvGrpSpPr>
        <p:grpSpPr>
          <a:xfrm>
            <a:off x="506118" y="6239264"/>
            <a:ext cx="6733327" cy="555959"/>
            <a:chOff x="0" y="11575"/>
            <a:chExt cx="5514110" cy="122148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AB0788E-2068-93B6-08C7-D1D3AC71F9EE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3086CEF6-3916-EEC8-CEDB-D300D7390432}"/>
                </a:ext>
              </a:extLst>
            </p:cNvPr>
            <p:cNvSpPr txBox="1"/>
            <p:nvPr/>
          </p:nvSpPr>
          <p:spPr>
            <a:xfrm>
              <a:off x="59628" y="71204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dirty="0"/>
                <a:t>Automatic reference-based evaluation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9004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C5B7-437A-F460-EDF4-D186740F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74A1-50CB-F9A6-07EC-D24B879B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Open Sans Extrabold"/>
                <a:cs typeface="Microsoft New Tai Lue"/>
              </a:rPr>
              <a:t>Case study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0E93B-ED3E-8F5E-461B-49FD9C1F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C5EA0-367A-626A-7903-A0B2023A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42</a:t>
            </a:fld>
            <a:endParaRPr lang="en-GB" dirty="0"/>
          </a:p>
        </p:txBody>
      </p:sp>
      <p:pic>
        <p:nvPicPr>
          <p:cNvPr id="1026" name="Picture 2" descr="Case study: English adaptations of the Chinese recipe from Figure 1, with manually highlighted , , and to account for such.">
            <a:extLst>
              <a:ext uri="{FF2B5EF4-FFF2-40B4-BE49-F238E27FC236}">
                <a16:creationId xmlns:a16="http://schemas.microsoft.com/office/drawing/2014/main" id="{63E65366-2EBF-6E76-4E30-03F6AAB78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42" y="439694"/>
            <a:ext cx="6369800" cy="64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ew picture">
            <a:extLst>
              <a:ext uri="{FF2B5EF4-FFF2-40B4-BE49-F238E27FC236}">
                <a16:creationId xmlns:a16="http://schemas.microsoft.com/office/drawing/2014/main" id="{244C6D95-D451-E1E7-6D1E-F1BE957F2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" y="1285176"/>
            <a:ext cx="5733847" cy="465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943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D850F-1E90-DD96-893C-4D2E104B8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8192-1D03-805D-D83B-0ACB5157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Open Sans Extrabold"/>
                <a:cs typeface="Microsoft New Tai Lue"/>
              </a:rPr>
              <a:t>Case study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E86BD-46D2-F1DD-83AB-92A208436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AB9EB-4458-C598-F6C4-D9F559B7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43</a:t>
            </a:fld>
            <a:endParaRPr lang="en-GB" dirty="0"/>
          </a:p>
        </p:txBody>
      </p:sp>
      <p:pic>
        <p:nvPicPr>
          <p:cNvPr id="3" name="New picture">
            <a:extLst>
              <a:ext uri="{FF2B5EF4-FFF2-40B4-BE49-F238E27FC236}">
                <a16:creationId xmlns:a16="http://schemas.microsoft.com/office/drawing/2014/main" id="{DA483FA8-44CE-A2B3-B206-EB29846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73" y="1489046"/>
            <a:ext cx="8768772" cy="449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641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68EE-2404-0646-C20F-517939119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FC2A-6FC1-DA6A-1EC8-F4F104EA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 dirty="0">
                <a:ea typeface="Open Sans Extrabold"/>
                <a:cs typeface="Microsoft New Tai Lue"/>
              </a:rPr>
              <a:t>Adapting recipes across cultures with LLMs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DBFA21-9F4A-0AEA-6F51-59E00D78B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64" y="1628775"/>
            <a:ext cx="5356800" cy="4672800"/>
          </a:xfrm>
        </p:spPr>
        <p:txBody>
          <a:bodyPr/>
          <a:lstStyle/>
          <a:p>
            <a:r>
              <a:rPr lang="en-US" sz="2800" dirty="0"/>
              <a:t>Open questions:</a:t>
            </a:r>
          </a:p>
          <a:p>
            <a:pPr lvl="1"/>
            <a:r>
              <a:rPr lang="en-US" sz="2400" dirty="0"/>
              <a:t>Fine-grained evaluation</a:t>
            </a:r>
          </a:p>
          <a:p>
            <a:pPr lvl="1"/>
            <a:r>
              <a:rPr lang="en-US" sz="2400" dirty="0"/>
              <a:t>Assessing cultural knowledge</a:t>
            </a:r>
          </a:p>
          <a:p>
            <a:pPr lvl="1"/>
            <a:r>
              <a:rPr lang="en-US" sz="2400" dirty="0"/>
              <a:t>Adaptive level of adaptation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BE0680-E336-3DC9-EDCB-4CF30A6BDA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38105" y="1321136"/>
            <a:ext cx="5734189" cy="532042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1D667-1FE8-D03F-D13E-29C925AA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F9472-FC90-9361-062E-A2D36498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44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B3147-1D98-7ABF-8761-322680B6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85" y="3431365"/>
            <a:ext cx="4874638" cy="328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1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CF1DF07-0843-0D6E-36C0-2A16633D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20A3A-9EE4-697C-C24E-B6EAA2CE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BC506-B5A0-CD01-2817-6476E4D8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45</a:t>
            </a:fld>
            <a:endParaRPr lang="en-GB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58EA062-5CD4-0A7E-0B8E-3B509F2E96B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7482098"/>
              </p:ext>
            </p:extLst>
          </p:nvPr>
        </p:nvGraphicFramePr>
        <p:xfrm>
          <a:off x="212447" y="1210234"/>
          <a:ext cx="7222282" cy="5472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hape 982">
            <a:extLst>
              <a:ext uri="{FF2B5EF4-FFF2-40B4-BE49-F238E27FC236}">
                <a16:creationId xmlns:a16="http://schemas.microsoft.com/office/drawing/2014/main" id="{A72E0BB2-620C-538A-07A1-93128A004DD6}"/>
              </a:ext>
            </a:extLst>
          </p:cNvPr>
          <p:cNvSpPr txBox="1">
            <a:spLocks/>
          </p:cNvSpPr>
          <p:nvPr/>
        </p:nvSpPr>
        <p:spPr>
          <a:xfrm>
            <a:off x="5867395" y="1778000"/>
            <a:ext cx="7967663" cy="4668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i="0" kern="1200" spc="60" baseline="0">
                <a:solidFill>
                  <a:schemeClr val="accent1"/>
                </a:solidFill>
                <a:latin typeface="+mj-lt"/>
                <a:ea typeface="Open Sans Extrabold" panose="020B0606030504020204" pitchFamily="34" charset="0"/>
                <a:cs typeface="Microsoft New Tai Lue" panose="020B0502040204020203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br>
              <a:rPr lang="en-GB" sz="3600" dirty="0">
                <a:solidFill>
                  <a:schemeClr val="tx1"/>
                </a:solidFill>
              </a:rPr>
            </a:br>
            <a:r>
              <a:rPr lang="en-GB" sz="4000" dirty="0"/>
              <a:t>danielhers.github.io</a:t>
            </a:r>
            <a:br>
              <a:rPr lang="en-GB" sz="4000" dirty="0"/>
            </a:br>
            <a:endParaRPr lang="en-GB" sz="4000" dirty="0"/>
          </a:p>
          <a:p>
            <a:pPr algn="ctr">
              <a:lnSpc>
                <a:spcPct val="150000"/>
              </a:lnSpc>
            </a:pPr>
            <a:r>
              <a:rPr lang="en-GB" sz="4000" dirty="0"/>
              <a:t>dh@di.ku.dk</a:t>
            </a:r>
            <a:br>
              <a:rPr lang="en-GB" sz="4000" dirty="0"/>
            </a:b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60E3D1C-E240-631C-8690-0F6101C2C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8970" y="3884706"/>
            <a:ext cx="857405" cy="85740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94FB177-B3C8-2EF9-5504-2D44D1722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4668" y="1721554"/>
            <a:ext cx="1053115" cy="10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7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880180E-BB56-1A0A-9D93-BAC9ECEA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/>
          <a:lstStyle/>
          <a:p>
            <a:r>
              <a:rPr lang="en-GB" b="0" dirty="0"/>
              <a:t>Granularities of variation</a:t>
            </a: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7282-270E-A15A-25B0-CE689589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196A9-2A0B-CA5D-7136-69E1C8F8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9C6FD064-55B4-BCDA-6394-8FD00D2AE1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741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8C66-C4EC-7921-F03F-A03E0042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Cultural Dimensions in NLP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0E6D4-0C31-F667-F4DE-56736344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D36F6-B462-B653-44F6-A9213ED2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6CFE8-659B-19DD-AD74-76BF49CD19AF}"/>
              </a:ext>
            </a:extLst>
          </p:cNvPr>
          <p:cNvSpPr txBox="1"/>
          <p:nvPr/>
        </p:nvSpPr>
        <p:spPr>
          <a:xfrm>
            <a:off x="1062318" y="6237286"/>
            <a:ext cx="943644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Challenges and Strategies in Cross-Cultural NLP</a:t>
            </a:r>
            <a:r>
              <a:rPr lang="en-US" sz="2000" b="0" i="0" dirty="0">
                <a:solidFill>
                  <a:srgbClr val="212529"/>
                </a:solidFill>
                <a:effectLst/>
                <a:latin typeface="-apple-system"/>
              </a:rPr>
              <a:t> (Hershcovich et al., ACL 2022)</a:t>
            </a:r>
            <a:endParaRPr lang="en-US" sz="2000" dirty="0">
              <a:cs typeface="Microsoft New Tai Lue"/>
            </a:endParaRPr>
          </a:p>
        </p:txBody>
      </p:sp>
      <p:pic>
        <p:nvPicPr>
          <p:cNvPr id="17" name="Content Placeholder 16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0875016E-EE25-46DE-AFB5-CEBF46D4A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8962" y="1198327"/>
            <a:ext cx="8727229" cy="4909066"/>
          </a:xfrm>
        </p:spPr>
      </p:pic>
    </p:spTree>
    <p:extLst>
      <p:ext uri="{BB962C8B-B14F-4D97-AF65-F5344CB8AC3E}">
        <p14:creationId xmlns:p14="http://schemas.microsoft.com/office/powerpoint/2010/main" val="3490199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chment-lined baking sheet filled with purple and green kale">
            <a:extLst>
              <a:ext uri="{FF2B5EF4-FFF2-40B4-BE49-F238E27FC236}">
                <a16:creationId xmlns:a16="http://schemas.microsoft.com/office/drawing/2014/main" id="{BFC23E21-EB3A-11B1-2401-7CCDC542E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 b="15578"/>
          <a:stretch/>
        </p:blipFill>
        <p:spPr bwMode="auto">
          <a:xfrm>
            <a:off x="6232354" y="1230407"/>
            <a:ext cx="5958062" cy="5197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CA2313-83E0-643B-AC8E-7F92CAD6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5" y="620712"/>
            <a:ext cx="11012486" cy="865187"/>
          </a:xfrm>
        </p:spPr>
        <p:txBody>
          <a:bodyPr anchor="t">
            <a:normAutofit/>
          </a:bodyPr>
          <a:lstStyle/>
          <a:p>
            <a:r>
              <a:rPr lang="en-GB" dirty="0"/>
              <a:t>Linguistic form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EB74DF-0086-F148-2B5D-6EC844AE2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" t="22251" r="113"/>
          <a:stretch/>
        </p:blipFill>
        <p:spPr>
          <a:xfrm>
            <a:off x="591170" y="2386852"/>
            <a:ext cx="7140225" cy="404084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4025F-E851-99F3-6A0B-D3068C6C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4B6AB-4C29-6980-0989-C76DDD58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393437B-FCB9-C5AE-598E-2D6E64B04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82" y="1376266"/>
            <a:ext cx="56944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Give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one-sentence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kale</a:t>
            </a:r>
            <a:r>
              <a:rPr kumimoji="0" lang="da-DK" altLang="da-DK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chips</a:t>
            </a:r>
            <a:r>
              <a:rPr kumimoji="0" lang="da-DK" altLang="da-DK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English,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Hebrew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Arabic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Danish, Mandarin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Chinese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Korean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Greek, Hindi,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Bulgarian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and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Turkish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. Do not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say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which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languages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they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3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4883-BAC0-06B7-B566-2D5DCEA0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E350-0EE3-8C89-FBA1-40BAF920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CEC2B-CF41-77BD-10E5-0ECDA65C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AB07A-8CD8-BE45-B8A2-4764FB93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3" y="1619365"/>
            <a:ext cx="6089543" cy="5238635"/>
          </a:xfrm>
          <a:prstGeom prst="rect">
            <a:avLst/>
          </a:prstGeom>
        </p:spPr>
      </p:pic>
      <p:pic>
        <p:nvPicPr>
          <p:cNvPr id="3074" name="Picture 2" descr="fresh kale sauteed in frying pan">
            <a:extLst>
              <a:ext uri="{FF2B5EF4-FFF2-40B4-BE49-F238E27FC236}">
                <a16:creationId xmlns:a16="http://schemas.microsoft.com/office/drawing/2014/main" id="{1F4BE197-3C08-A0FE-BFE6-B8755FF6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06" y="1051821"/>
            <a:ext cx="4292974" cy="57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39A9F0B-F057-24A8-D9A9-03758041B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85" y="1173089"/>
            <a:ext cx="628229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Adapt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the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to the common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ingredients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,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cooking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methods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and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tools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each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culture's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cuisine.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F2EB4-9312-8E13-E6A1-655C9B5DFB29}"/>
              </a:ext>
            </a:extLst>
          </p:cNvPr>
          <p:cNvSpPr/>
          <p:nvPr/>
        </p:nvSpPr>
        <p:spPr>
          <a:xfrm>
            <a:off x="5007721" y="2669557"/>
            <a:ext cx="466405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A0C9B0-6535-C455-ABAA-AD05E6D0EEBB}"/>
              </a:ext>
            </a:extLst>
          </p:cNvPr>
          <p:cNvSpPr/>
          <p:nvPr/>
        </p:nvSpPr>
        <p:spPr>
          <a:xfrm>
            <a:off x="6212101" y="2669557"/>
            <a:ext cx="243931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7B1933-0BDD-36AA-9AAC-403B767D8F36}"/>
              </a:ext>
            </a:extLst>
          </p:cNvPr>
          <p:cNvSpPr/>
          <p:nvPr/>
        </p:nvSpPr>
        <p:spPr>
          <a:xfrm>
            <a:off x="745657" y="3980932"/>
            <a:ext cx="1727519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4A9355-FD99-9ED3-892A-8C4ECF0BEFAE}"/>
              </a:ext>
            </a:extLst>
          </p:cNvPr>
          <p:cNvSpPr/>
          <p:nvPr/>
        </p:nvSpPr>
        <p:spPr>
          <a:xfrm>
            <a:off x="745657" y="4452552"/>
            <a:ext cx="2494633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37677B-753F-0E74-7638-DCC7B386261D}"/>
              </a:ext>
            </a:extLst>
          </p:cNvPr>
          <p:cNvSpPr/>
          <p:nvPr/>
        </p:nvSpPr>
        <p:spPr>
          <a:xfrm>
            <a:off x="745657" y="4983253"/>
            <a:ext cx="1727519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F4DF2A-F735-4E44-63CD-313A20D06C56}"/>
              </a:ext>
            </a:extLst>
          </p:cNvPr>
          <p:cNvSpPr/>
          <p:nvPr/>
        </p:nvSpPr>
        <p:spPr>
          <a:xfrm>
            <a:off x="4095639" y="5238635"/>
            <a:ext cx="1581005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10E42-733A-A631-E772-DD6AE998508C}"/>
              </a:ext>
            </a:extLst>
          </p:cNvPr>
          <p:cNvSpPr/>
          <p:nvPr/>
        </p:nvSpPr>
        <p:spPr>
          <a:xfrm>
            <a:off x="5902462" y="5797753"/>
            <a:ext cx="694720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6048D4-2E3D-E84D-FDA4-C05876F30590}"/>
              </a:ext>
            </a:extLst>
          </p:cNvPr>
          <p:cNvSpPr/>
          <p:nvPr/>
        </p:nvSpPr>
        <p:spPr>
          <a:xfrm>
            <a:off x="745657" y="6578310"/>
            <a:ext cx="1199744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5E493D-4D8C-6997-B302-0FCCC33131F9}"/>
              </a:ext>
            </a:extLst>
          </p:cNvPr>
          <p:cNvSpPr/>
          <p:nvPr/>
        </p:nvSpPr>
        <p:spPr>
          <a:xfrm>
            <a:off x="5711170" y="3190162"/>
            <a:ext cx="886012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0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C017-B02C-E93C-DD19-F3E3823E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4B9C-AAF5-DC5A-1E80-C8F09ACA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5E2B8-2C5A-BB94-A786-B73CB6F7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3DAFD8-2421-6042-0A24-F19FD40E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28"/>
          <a:stretch/>
        </p:blipFill>
        <p:spPr>
          <a:xfrm>
            <a:off x="588963" y="2205317"/>
            <a:ext cx="5624922" cy="441063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EE6069-C42D-B54A-41EC-F44281B3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52" y="822652"/>
            <a:ext cx="3842031" cy="57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FFDAF36B-E054-2C2B-04E6-E189D7FB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51" y="1280574"/>
            <a:ext cx="585890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Give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one-sentence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for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different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culture-specific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dishes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the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following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languages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(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without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specifying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the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dish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names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): English,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Hebrew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Arabic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Danish, Mandarin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Chinese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Korean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Greek, Hindi,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Bulgarian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and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Turkish</a:t>
            </a:r>
            <a:endParaRPr kumimoji="0" lang="da-DK" altLang="da-D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94709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øbenhavns Universitet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wrap="square" rtlCol="0" anchor="ctr">
        <a:noAutofit/>
      </a:bodyPr>
      <a:lstStyle>
        <a:defPPr algn="l">
          <a:defRPr sz="2400" dirty="0" err="1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x9_ENG_small.potx" id="{99867F95-DB95-42AF-BC41-C0EA50C90AE0}" vid="{9D006112-C23D-4E87-89BD-35E2C309A118}"/>
    </a:ext>
  </a:extLst>
</a:theme>
</file>

<file path=ppt/theme/theme2.xml><?xml version="1.0" encoding="utf-8"?>
<a:theme xmlns:a="http://schemas.openxmlformats.org/drawingml/2006/main" name="Office Theme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a2630e2-1ac5-455e-8217-0156b1936a76}" enabled="1" method="Standard" siteId="{a3927f91-cda1-4696-af89-8c9f1ceffa9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16x9_ENG_small</Template>
  <TotalTime>16142</TotalTime>
  <Words>1959</Words>
  <Application>Microsoft Office PowerPoint</Application>
  <PresentationFormat>Widescreen</PresentationFormat>
  <Paragraphs>402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Brugerdefineret design</vt:lpstr>
      <vt:lpstr>PowerPoint Presentation</vt:lpstr>
      <vt:lpstr>Who I am – Daniel Hershcovich</vt:lpstr>
      <vt:lpstr>What this talk is about</vt:lpstr>
      <vt:lpstr>What is culture?</vt:lpstr>
      <vt:lpstr>Granularities of variation</vt:lpstr>
      <vt:lpstr>Cultural Dimensions in NLP</vt:lpstr>
      <vt:lpstr>Linguistic form</vt:lpstr>
      <vt:lpstr>Common ground</vt:lpstr>
      <vt:lpstr>Aboutness</vt:lpstr>
      <vt:lpstr>Objectives and values</vt:lpstr>
      <vt:lpstr>Culturally adaptive models</vt:lpstr>
      <vt:lpstr>Cross-lingual model transfer</vt:lpstr>
      <vt:lpstr>Human feedback</vt:lpstr>
      <vt:lpstr>LLM word choice is socially biased</vt:lpstr>
      <vt:lpstr>LLM word choice is culturally biased</vt:lpstr>
      <vt:lpstr>Human values</vt:lpstr>
      <vt:lpstr>Assessing knowledge of values in LLMs</vt:lpstr>
      <vt:lpstr>Hofstede Cultural Survey</vt:lpstr>
      <vt:lpstr>The 24 questions</vt:lpstr>
      <vt:lpstr>The six dimensions</vt:lpstr>
      <vt:lpstr>The data</vt:lpstr>
      <vt:lpstr>Contextualizing by country name</vt:lpstr>
      <vt:lpstr>Prompt templates</vt:lpstr>
      <vt:lpstr>Major limitation: consistency</vt:lpstr>
      <vt:lpstr>Estimation of cultural dimensions</vt:lpstr>
      <vt:lpstr>Comparison to human survey responses</vt:lpstr>
      <vt:lpstr>US bias</vt:lpstr>
      <vt:lpstr>Effect of prompting language</vt:lpstr>
      <vt:lpstr>Assessment by surveys: open questions &amp; work in progress</vt:lpstr>
      <vt:lpstr>Culturally adaptive models</vt:lpstr>
      <vt:lpstr>Transfer learning: offensive language detection</vt:lpstr>
      <vt:lpstr>Feature injection: dialogue generation</vt:lpstr>
      <vt:lpstr>Adapting linguistic content</vt:lpstr>
      <vt:lpstr>Food, language and identity </vt:lpstr>
      <vt:lpstr>Recipes</vt:lpstr>
      <vt:lpstr>Recipe adaptation</vt:lpstr>
      <vt:lpstr>Recipe differences across cultures </vt:lpstr>
      <vt:lpstr>Adapting cooking recipes</vt:lpstr>
      <vt:lpstr>Data collection</vt:lpstr>
      <vt:lpstr>Data collection</vt:lpstr>
      <vt:lpstr>Models and results</vt:lpstr>
      <vt:lpstr>Case study</vt:lpstr>
      <vt:lpstr>Case study</vt:lpstr>
      <vt:lpstr>Adapting recipes across cultures with LLMs</vt:lpstr>
      <vt:lpstr>Conclusion</vt:lpstr>
    </vt:vector>
  </TitlesOfParts>
  <Company>University of Copenhagen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Hershcovich</dc:creator>
  <cp:lastModifiedBy>Daniel Hershcovich</cp:lastModifiedBy>
  <cp:revision>160</cp:revision>
  <dcterms:created xsi:type="dcterms:W3CDTF">2023-08-03T09:59:00Z</dcterms:created>
  <dcterms:modified xsi:type="dcterms:W3CDTF">2024-02-27T20:02:55Z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  <property fmtid="{D5CDD505-2E9C-101B-9397-08002B2CF9AE}" pid="3" name="MSIP_Label_6a2630e2-1ac5-455e-8217-0156b1936a76_Enabled">
    <vt:lpwstr>true</vt:lpwstr>
  </property>
  <property fmtid="{D5CDD505-2E9C-101B-9397-08002B2CF9AE}" pid="4" name="MSIP_Label_6a2630e2-1ac5-455e-8217-0156b1936a76_SetDate">
    <vt:lpwstr>2023-08-03T10:01:07Z</vt:lpwstr>
  </property>
  <property fmtid="{D5CDD505-2E9C-101B-9397-08002B2CF9AE}" pid="5" name="MSIP_Label_6a2630e2-1ac5-455e-8217-0156b1936a76_Method">
    <vt:lpwstr>Standard</vt:lpwstr>
  </property>
  <property fmtid="{D5CDD505-2E9C-101B-9397-08002B2CF9AE}" pid="6" name="MSIP_Label_6a2630e2-1ac5-455e-8217-0156b1936a76_Name">
    <vt:lpwstr>Notclass</vt:lpwstr>
  </property>
  <property fmtid="{D5CDD505-2E9C-101B-9397-08002B2CF9AE}" pid="7" name="MSIP_Label_6a2630e2-1ac5-455e-8217-0156b1936a76_SiteId">
    <vt:lpwstr>a3927f91-cda1-4696-af89-8c9f1ceffa91</vt:lpwstr>
  </property>
  <property fmtid="{D5CDD505-2E9C-101B-9397-08002B2CF9AE}" pid="8" name="MSIP_Label_6a2630e2-1ac5-455e-8217-0156b1936a76_ActionId">
    <vt:lpwstr>141ba029-1ee1-4aca-a21d-592f14cd5cf3</vt:lpwstr>
  </property>
  <property fmtid="{D5CDD505-2E9C-101B-9397-08002B2CF9AE}" pid="9" name="MSIP_Label_6a2630e2-1ac5-455e-8217-0156b1936a76_ContentBits">
    <vt:lpwstr>0</vt:lpwstr>
  </property>
</Properties>
</file>